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7" r:id="rId4"/>
    <p:sldId id="261" r:id="rId5"/>
    <p:sldId id="265" r:id="rId6"/>
    <p:sldId id="275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db914c4be70c8b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FA7450"/>
    <a:srgbClr val="FEB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3T16:01:30.255" idx="1">
    <p:pos x="7680" y="15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2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3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7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8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9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 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12A2BA-30B6-F222-A80C-2598D0D564A5}"/>
              </a:ext>
            </a:extLst>
          </p:cNvPr>
          <p:cNvSpPr txBox="1"/>
          <p:nvPr/>
        </p:nvSpPr>
        <p:spPr>
          <a:xfrm>
            <a:off x="3202869" y="2974810"/>
            <a:ext cx="5807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40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en-US" altLang="ko-KR" sz="40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PROJECT</a:t>
            </a:r>
            <a:endParaRPr lang="en-US" altLang="ko-KR" sz="40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49963" y="5019473"/>
            <a:ext cx="97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김상재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김성진</a:t>
            </a:r>
            <a:endParaRPr lang="en-US" altLang="ko-KR" dirty="0" smtClean="0"/>
          </a:p>
          <a:p>
            <a:r>
              <a:rPr lang="ko-KR" altLang="en-US" dirty="0" smtClean="0"/>
              <a:t>이소라 </a:t>
            </a:r>
            <a:endParaRPr lang="en-US" altLang="ko-KR" dirty="0" smtClean="0"/>
          </a:p>
          <a:p>
            <a:r>
              <a:rPr lang="ko-KR" altLang="en-US" dirty="0" err="1" smtClean="0"/>
              <a:t>서현민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PROJECT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7" name="오각형 6"/>
          <p:cNvSpPr/>
          <p:nvPr/>
        </p:nvSpPr>
        <p:spPr>
          <a:xfrm>
            <a:off x="7874901" y="3279668"/>
            <a:ext cx="3050605" cy="1146417"/>
          </a:xfrm>
          <a:prstGeom prst="homePlate">
            <a:avLst/>
          </a:prstGeom>
          <a:solidFill>
            <a:srgbClr val="FF4D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 smtClean="0"/>
              <a:t>Q&amp;A </a:t>
            </a:r>
            <a:endParaRPr lang="en-US" altLang="ko-KR" sz="12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smtClean="0"/>
              <a:t>마무리 </a:t>
            </a:r>
            <a:endParaRPr lang="en-US" altLang="ko-KR" sz="1200" b="1" dirty="0"/>
          </a:p>
        </p:txBody>
      </p:sp>
      <p:sp>
        <p:nvSpPr>
          <p:cNvPr id="8" name="오각형 7"/>
          <p:cNvSpPr/>
          <p:nvPr/>
        </p:nvSpPr>
        <p:spPr>
          <a:xfrm>
            <a:off x="5817501" y="3279668"/>
            <a:ext cx="3050605" cy="1146417"/>
          </a:xfrm>
          <a:prstGeom prst="homePlate">
            <a:avLst/>
          </a:prstGeom>
          <a:solidFill>
            <a:srgbClr val="FF4D0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프로젝트 </a:t>
            </a:r>
            <a:endParaRPr lang="en-US" altLang="ko-KR" sz="12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화면 </a:t>
            </a:r>
            <a:r>
              <a:rPr lang="ko-KR" altLang="en-US" sz="1200" b="1" dirty="0" smtClean="0"/>
              <a:t>상세</a:t>
            </a:r>
            <a:endParaRPr lang="en-US" altLang="ko-KR" sz="1200" b="1" dirty="0"/>
          </a:p>
        </p:txBody>
      </p:sp>
      <p:sp>
        <p:nvSpPr>
          <p:cNvPr id="9" name="오각형 8"/>
          <p:cNvSpPr/>
          <p:nvPr/>
        </p:nvSpPr>
        <p:spPr>
          <a:xfrm>
            <a:off x="3760101" y="3279668"/>
            <a:ext cx="3050605" cy="1146417"/>
          </a:xfrm>
          <a:prstGeom prst="homePlate">
            <a:avLst/>
          </a:prstGeom>
          <a:solidFill>
            <a:srgbClr val="FF4D0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프로젝트 </a:t>
            </a:r>
            <a:endParaRPr lang="en-US" altLang="ko-KR" sz="12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smtClean="0"/>
              <a:t>역할</a:t>
            </a:r>
            <a:endParaRPr lang="en-US" altLang="ko-KR" sz="1200" b="1" dirty="0"/>
          </a:p>
        </p:txBody>
      </p:sp>
      <p:sp>
        <p:nvSpPr>
          <p:cNvPr id="10" name="오각형 9"/>
          <p:cNvSpPr/>
          <p:nvPr/>
        </p:nvSpPr>
        <p:spPr>
          <a:xfrm>
            <a:off x="1702701" y="3279668"/>
            <a:ext cx="3050605" cy="1146417"/>
          </a:xfrm>
          <a:prstGeom prst="homePlate">
            <a:avLst/>
          </a:prstGeom>
          <a:solidFill>
            <a:srgbClr val="FF4D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프로젝트 </a:t>
            </a:r>
            <a:endParaRPr lang="en-US" altLang="ko-KR" sz="12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smtClean="0"/>
              <a:t>소개</a:t>
            </a:r>
            <a:endParaRPr lang="en-US" altLang="ko-KR" sz="1200" b="1" dirty="0"/>
          </a:p>
        </p:txBody>
      </p:sp>
      <p:sp>
        <p:nvSpPr>
          <p:cNvPr id="11" name="타원 10"/>
          <p:cNvSpPr/>
          <p:nvPr/>
        </p:nvSpPr>
        <p:spPr>
          <a:xfrm>
            <a:off x="2592075" y="2045547"/>
            <a:ext cx="756305" cy="756305"/>
          </a:xfrm>
          <a:prstGeom prst="ellipse">
            <a:avLst/>
          </a:prstGeom>
          <a:solidFill>
            <a:srgbClr val="FF4D08"/>
          </a:solidFill>
          <a:ln>
            <a:solidFill>
              <a:srgbClr val="FF4D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12" name="직선 화살표 연결선 11"/>
          <p:cNvCxnSpPr>
            <a:stCxn id="10" idx="0"/>
          </p:cNvCxnSpPr>
          <p:nvPr/>
        </p:nvCxnSpPr>
        <p:spPr>
          <a:xfrm flipH="1" flipV="1">
            <a:off x="2938539" y="2801852"/>
            <a:ext cx="2860" cy="477816"/>
          </a:xfrm>
          <a:prstGeom prst="straightConnector1">
            <a:avLst/>
          </a:prstGeom>
          <a:ln>
            <a:solidFill>
              <a:srgbClr val="FF4D0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727416" y="2045547"/>
            <a:ext cx="756305" cy="756305"/>
          </a:xfrm>
          <a:prstGeom prst="ellipse">
            <a:avLst/>
          </a:prstGeom>
          <a:noFill/>
          <a:ln>
            <a:solidFill>
              <a:srgbClr val="747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/>
          <p:cNvCxnSpPr>
            <a:endCxn id="13" idx="4"/>
          </p:cNvCxnSpPr>
          <p:nvPr/>
        </p:nvCxnSpPr>
        <p:spPr>
          <a:xfrm flipH="1" flipV="1">
            <a:off x="5105569" y="2801852"/>
            <a:ext cx="1452" cy="477816"/>
          </a:xfrm>
          <a:prstGeom prst="straightConnector1">
            <a:avLst/>
          </a:prstGeom>
          <a:ln>
            <a:solidFill>
              <a:srgbClr val="74769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856561" y="2045547"/>
            <a:ext cx="756305" cy="756305"/>
          </a:xfrm>
          <a:prstGeom prst="ellipse">
            <a:avLst/>
          </a:prstGeom>
          <a:noFill/>
          <a:ln>
            <a:solidFill>
              <a:srgbClr val="747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>
            <a:endCxn id="15" idx="4"/>
          </p:cNvCxnSpPr>
          <p:nvPr/>
        </p:nvCxnSpPr>
        <p:spPr>
          <a:xfrm flipH="1" flipV="1">
            <a:off x="7234714" y="2801852"/>
            <a:ext cx="6196" cy="477816"/>
          </a:xfrm>
          <a:prstGeom prst="straightConnector1">
            <a:avLst/>
          </a:prstGeom>
          <a:ln>
            <a:solidFill>
              <a:srgbClr val="74769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984254" y="2045547"/>
            <a:ext cx="756305" cy="756305"/>
          </a:xfrm>
          <a:prstGeom prst="ellipse">
            <a:avLst/>
          </a:prstGeom>
          <a:noFill/>
          <a:ln>
            <a:solidFill>
              <a:srgbClr val="747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04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endCxn id="17" idx="4"/>
          </p:cNvCxnSpPr>
          <p:nvPr/>
        </p:nvCxnSpPr>
        <p:spPr>
          <a:xfrm flipH="1" flipV="1">
            <a:off x="9362407" y="2801852"/>
            <a:ext cx="1452" cy="477816"/>
          </a:xfrm>
          <a:prstGeom prst="straightConnector1">
            <a:avLst/>
          </a:prstGeom>
          <a:ln>
            <a:solidFill>
              <a:srgbClr val="74769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 smtClea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PROJECT 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소개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3429838" y="2596372"/>
            <a:ext cx="4790034" cy="1907302"/>
            <a:chOff x="1169759" y="2517397"/>
            <a:chExt cx="4790034" cy="1907302"/>
          </a:xfrm>
        </p:grpSpPr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21506743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2466222" y="2517397"/>
              <a:ext cx="288925" cy="288925"/>
            </a:xfrm>
            <a:prstGeom prst="arc">
              <a:avLst>
                <a:gd name="adj1" fmla="val 16634984"/>
                <a:gd name="adj2" fmla="val 16328656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2384" y="4423857"/>
              <a:ext cx="3197409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90D7C1-D6B3-E14D-6AB5-0F2CA91895A1}"/>
              </a:ext>
            </a:extLst>
          </p:cNvPr>
          <p:cNvSpPr/>
          <p:nvPr/>
        </p:nvSpPr>
        <p:spPr>
          <a:xfrm>
            <a:off x="1773884" y="3174091"/>
            <a:ext cx="782385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은행동의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로컬 맛집을 검색하고 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해당 정보를 공유하는 웹 사이트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4726301" y="2575709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프로젝트 소개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프로젝트 역할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B6188E-9863-8866-98B1-3CC603C638FD}"/>
              </a:ext>
            </a:extLst>
          </p:cNvPr>
          <p:cNvGrpSpPr/>
          <p:nvPr/>
        </p:nvGrpSpPr>
        <p:grpSpPr>
          <a:xfrm>
            <a:off x="6400766" y="2406587"/>
            <a:ext cx="1919566" cy="3287022"/>
            <a:chOff x="4718440" y="2166834"/>
            <a:chExt cx="1919566" cy="3287022"/>
          </a:xfrm>
        </p:grpSpPr>
        <p:sp>
          <p:nvSpPr>
            <p:cNvPr id="32" name="사각형: 둥근 위쪽 모서리 5">
              <a:extLst>
                <a:ext uri="{FF2B5EF4-FFF2-40B4-BE49-F238E27FC236}">
                  <a16:creationId xmlns:a16="http://schemas.microsoft.com/office/drawing/2014/main" id="{2BDE837B-611F-4158-5731-1F01D4379E02}"/>
                </a:ext>
              </a:extLst>
            </p:cNvPr>
            <p:cNvSpPr/>
            <p:nvPr/>
          </p:nvSpPr>
          <p:spPr>
            <a:xfrm rot="2700000">
              <a:off x="3611000" y="3274274"/>
              <a:ext cx="3180080" cy="96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6">
              <a:extLst>
                <a:ext uri="{FF2B5EF4-FFF2-40B4-BE49-F238E27FC236}">
                  <a16:creationId xmlns:a16="http://schemas.microsoft.com/office/drawing/2014/main" id="{A454E417-AFA9-DF1E-C559-92D5C7DA8D1A}"/>
                </a:ext>
              </a:extLst>
            </p:cNvPr>
            <p:cNvSpPr/>
            <p:nvPr/>
          </p:nvSpPr>
          <p:spPr>
            <a:xfrm rot="2700000">
              <a:off x="5412789" y="4228639"/>
              <a:ext cx="1485234" cy="9652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위쪽 모서리 7">
            <a:extLst>
              <a:ext uri="{FF2B5EF4-FFF2-40B4-BE49-F238E27FC236}">
                <a16:creationId xmlns:a16="http://schemas.microsoft.com/office/drawing/2014/main" id="{1F7A8B14-3053-DCBA-BFFC-3B0DA499D431}"/>
              </a:ext>
            </a:extLst>
          </p:cNvPr>
          <p:cNvSpPr/>
          <p:nvPr/>
        </p:nvSpPr>
        <p:spPr>
          <a:xfrm rot="2700000">
            <a:off x="7246414" y="2177453"/>
            <a:ext cx="964800" cy="167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688B74-F8DE-617C-6959-00EB92685EA5}"/>
              </a:ext>
            </a:extLst>
          </p:cNvPr>
          <p:cNvGrpSpPr/>
          <p:nvPr/>
        </p:nvGrpSpPr>
        <p:grpSpPr>
          <a:xfrm rot="2700000" flipH="1" flipV="1">
            <a:off x="3351879" y="3188706"/>
            <a:ext cx="3682334" cy="965200"/>
            <a:chOff x="3683000" y="4851400"/>
            <a:chExt cx="3949700" cy="965200"/>
          </a:xfrm>
          <a:solidFill>
            <a:srgbClr val="FA7450"/>
          </a:solidFill>
        </p:grpSpPr>
        <p:sp>
          <p:nvSpPr>
            <p:cNvPr id="36" name="사각형: 둥근 위쪽 모서리 8">
              <a:extLst>
                <a:ext uri="{FF2B5EF4-FFF2-40B4-BE49-F238E27FC236}">
                  <a16:creationId xmlns:a16="http://schemas.microsoft.com/office/drawing/2014/main" id="{E1EACA7D-2678-1630-62AC-68023F5785C9}"/>
                </a:ext>
              </a:extLst>
            </p:cNvPr>
            <p:cNvSpPr/>
            <p:nvPr/>
          </p:nvSpPr>
          <p:spPr>
            <a:xfrm>
              <a:off x="3683000" y="4851400"/>
              <a:ext cx="3342154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사각형: 둥근 모서리 9">
              <a:extLst>
                <a:ext uri="{FF2B5EF4-FFF2-40B4-BE49-F238E27FC236}">
                  <a16:creationId xmlns:a16="http://schemas.microsoft.com/office/drawing/2014/main" id="{7BC76155-76F5-436A-2254-10239BEDE7F8}"/>
                </a:ext>
              </a:extLst>
            </p:cNvPr>
            <p:cNvSpPr/>
            <p:nvPr/>
          </p:nvSpPr>
          <p:spPr>
            <a:xfrm>
              <a:off x="5880100" y="4851400"/>
              <a:ext cx="1752600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사각형: 둥근 위쪽 모서리 11">
            <a:extLst>
              <a:ext uri="{FF2B5EF4-FFF2-40B4-BE49-F238E27FC236}">
                <a16:creationId xmlns:a16="http://schemas.microsoft.com/office/drawing/2014/main" id="{BE88B870-0565-F121-78F7-F6C0BD139E14}"/>
              </a:ext>
            </a:extLst>
          </p:cNvPr>
          <p:cNvSpPr/>
          <p:nvPr/>
        </p:nvSpPr>
        <p:spPr>
          <a:xfrm rot="2700000">
            <a:off x="4001300" y="3991653"/>
            <a:ext cx="964800" cy="16764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FC6E24-880F-63D2-6257-C66567FE1670}"/>
              </a:ext>
            </a:extLst>
          </p:cNvPr>
          <p:cNvSpPr/>
          <p:nvPr/>
        </p:nvSpPr>
        <p:spPr>
          <a:xfrm>
            <a:off x="4752626" y="954803"/>
            <a:ext cx="261766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역할</a:t>
            </a:r>
            <a:endParaRPr lang="en-US" altLang="ko-KR" sz="240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2" name="Group 23">
            <a:extLst>
              <a:ext uri="{FF2B5EF4-FFF2-40B4-BE49-F238E27FC236}">
                <a16:creationId xmlns:a16="http://schemas.microsoft.com/office/drawing/2014/main" id="{3E87CF67-7D19-3DDB-AE5A-D4108E1868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62620" y="1352191"/>
            <a:ext cx="411660" cy="377853"/>
            <a:chOff x="2577" y="1104"/>
            <a:chExt cx="414" cy="380"/>
          </a:xfrm>
          <a:solidFill>
            <a:schemeClr val="bg1"/>
          </a:solidFill>
        </p:grpSpPr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4D316DA-0105-CF5B-AF87-5901B9DC11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F38C7EE8-4F4C-8629-FD57-994093108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88E1B735-E075-ADCB-1F24-183E062E8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3041C3FA-0D18-95B1-522C-85B8CE48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0C53B55-985D-1FC7-1835-1E74AC5FC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Group 16">
            <a:extLst>
              <a:ext uri="{FF2B5EF4-FFF2-40B4-BE49-F238E27FC236}">
                <a16:creationId xmlns:a16="http://schemas.microsoft.com/office/drawing/2014/main" id="{4062B451-94B5-7888-6875-3E32B8C8AD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2726" y="1399722"/>
            <a:ext cx="267574" cy="307549"/>
            <a:chOff x="1039" y="1681"/>
            <a:chExt cx="1071" cy="1231"/>
          </a:xfrm>
          <a:solidFill>
            <a:schemeClr val="bg1"/>
          </a:solidFill>
        </p:grpSpPr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047C50AA-04FD-8A05-B22D-4AB70D878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D21C544F-379B-3399-9A17-394181543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483E25E0-7F70-81B0-0603-682C90326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637DF627-1389-0E02-EB2C-C544FA7F5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1880392" y="1647949"/>
            <a:ext cx="1675506" cy="838742"/>
          </a:xfrm>
          <a:prstGeom prst="roundRect">
            <a:avLst/>
          </a:prstGeom>
          <a:noFill/>
          <a:ln>
            <a:solidFill>
              <a:srgbClr val="FA7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51906" y="16365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김상재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8623649" y="1740716"/>
            <a:ext cx="1675506" cy="838742"/>
          </a:xfrm>
          <a:prstGeom prst="roundRect">
            <a:avLst/>
          </a:prstGeom>
          <a:noFill/>
          <a:ln>
            <a:solidFill>
              <a:srgbClr val="FA7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022820" y="17293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김성진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10434" y="48298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서현민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8920" y="4829853"/>
            <a:ext cx="1638265" cy="832072"/>
          </a:xfrm>
          <a:prstGeom prst="roundRect">
            <a:avLst/>
          </a:prstGeom>
          <a:noFill/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8728041" y="4915603"/>
            <a:ext cx="1638265" cy="832072"/>
          </a:xfrm>
          <a:prstGeom prst="roundRect">
            <a:avLst/>
          </a:prstGeom>
          <a:noFill/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9082781" y="4909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이소라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199217" y="2025100"/>
            <a:ext cx="102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PL AA DA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061291" y="20893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AA </a:t>
            </a:r>
          </a:p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3476" y="514453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라이브러리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164982" y="5311865"/>
            <a:ext cx="712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API DA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 화면 구성 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6" y="778212"/>
            <a:ext cx="11967883" cy="60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상세 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457241" y="1555653"/>
            <a:ext cx="807929" cy="807929"/>
            <a:chOff x="5644580" y="993978"/>
            <a:chExt cx="807929" cy="807929"/>
          </a:xfrm>
        </p:grpSpPr>
        <p:sp>
          <p:nvSpPr>
            <p:cNvPr id="52" name="타원 51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53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5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7498295" y="1555652"/>
            <a:ext cx="807929" cy="807929"/>
            <a:chOff x="5644580" y="993978"/>
            <a:chExt cx="807929" cy="807929"/>
          </a:xfrm>
        </p:grpSpPr>
        <p:sp>
          <p:nvSpPr>
            <p:cNvPr id="59" name="타원 58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0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4" name="Freeform 5">
            <a:extLst>
              <a:ext uri="{FF2B5EF4-FFF2-40B4-BE49-F238E27FC236}">
                <a16:creationId xmlns:a16="http://schemas.microsoft.com/office/drawing/2014/main" id="{C39E3924-F04C-75D7-2CD8-C70322E5466D}"/>
              </a:ext>
            </a:extLst>
          </p:cNvPr>
          <p:cNvSpPr>
            <a:spLocks/>
          </p:cNvSpPr>
          <p:nvPr/>
        </p:nvSpPr>
        <p:spPr bwMode="auto">
          <a:xfrm>
            <a:off x="3044608" y="3000795"/>
            <a:ext cx="1633197" cy="1992166"/>
          </a:xfrm>
          <a:prstGeom prst="rect">
            <a:avLst/>
          </a:prstGeom>
          <a:solidFill>
            <a:schemeClr val="bg1"/>
          </a:solidFill>
          <a:ln>
            <a:solidFill>
              <a:srgbClr val="FA7450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rgbClr val="78808D"/>
                </a:solidFill>
              </a:rPr>
              <a:t>공지사항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rgbClr val="78808D"/>
                </a:solidFill>
              </a:rPr>
              <a:t>태그관리</a:t>
            </a:r>
            <a:r>
              <a:rPr lang="ko-KR" altLang="en-US" sz="1400" dirty="0" smtClean="0">
                <a:solidFill>
                  <a:srgbClr val="78808D"/>
                </a:solidFill>
              </a:rPr>
              <a:t> </a:t>
            </a:r>
            <a:endParaRPr lang="en-US" altLang="ko-KR" sz="1400" dirty="0" smtClean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rgbClr val="78808D"/>
                </a:solidFill>
              </a:rPr>
              <a:t>점포관리</a:t>
            </a:r>
            <a:r>
              <a:rPr lang="ko-KR" altLang="en-US" sz="1400" dirty="0" smtClean="0">
                <a:solidFill>
                  <a:srgbClr val="78808D"/>
                </a:solidFill>
              </a:rPr>
              <a:t> </a:t>
            </a:r>
            <a:endParaRPr lang="en-US" altLang="ko-KR" sz="1400" dirty="0" smtClean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rgbClr val="78808D"/>
                </a:solidFill>
              </a:rPr>
              <a:t>회원관리 </a:t>
            </a:r>
            <a:endParaRPr lang="en-US" altLang="ko-KR" sz="1400" dirty="0" smtClean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rgbClr val="78808D"/>
                </a:solidFill>
              </a:rPr>
              <a:t>게시판 관리</a:t>
            </a:r>
            <a:endParaRPr lang="en-US" altLang="ko-KR" sz="1400" dirty="0" smtClean="0">
              <a:solidFill>
                <a:srgbClr val="78808D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3F598956-A30E-62F0-4716-192BCE4DB892}"/>
              </a:ext>
            </a:extLst>
          </p:cNvPr>
          <p:cNvSpPr>
            <a:spLocks/>
          </p:cNvSpPr>
          <p:nvPr/>
        </p:nvSpPr>
        <p:spPr bwMode="auto">
          <a:xfrm>
            <a:off x="4497805" y="4812961"/>
            <a:ext cx="180000" cy="180000"/>
          </a:xfrm>
          <a:prstGeom prst="rect">
            <a:avLst/>
          </a:prstGeom>
          <a:solidFill>
            <a:srgbClr val="FA7450"/>
          </a:solidFill>
          <a:ln>
            <a:solidFill>
              <a:srgbClr val="FA7450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C39E3924-F04C-75D7-2CD8-C70322E5466D}"/>
              </a:ext>
            </a:extLst>
          </p:cNvPr>
          <p:cNvSpPr>
            <a:spLocks/>
          </p:cNvSpPr>
          <p:nvPr/>
        </p:nvSpPr>
        <p:spPr bwMode="auto">
          <a:xfrm>
            <a:off x="7140700" y="3013316"/>
            <a:ext cx="1633197" cy="1992166"/>
          </a:xfrm>
          <a:prstGeom prst="rect">
            <a:avLst/>
          </a:prstGeom>
          <a:solidFill>
            <a:schemeClr val="bg1"/>
          </a:solidFill>
          <a:ln>
            <a:solidFill>
              <a:srgbClr val="FA7450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rgbClr val="78808D"/>
                </a:solidFill>
              </a:rPr>
              <a:t>즐겨찾기</a:t>
            </a:r>
            <a:r>
              <a:rPr lang="ko-KR" altLang="en-US" sz="1400" dirty="0" smtClean="0">
                <a:solidFill>
                  <a:srgbClr val="78808D"/>
                </a:solidFill>
              </a:rPr>
              <a:t> </a:t>
            </a:r>
            <a:endParaRPr lang="en-US" altLang="ko-KR" sz="1400" dirty="0" smtClean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rgbClr val="78808D"/>
                </a:solidFill>
              </a:rPr>
              <a:t>커뮤니티 </a:t>
            </a:r>
            <a:endParaRPr lang="en-US" altLang="ko-KR" sz="1400" dirty="0" smtClean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rgbClr val="78808D"/>
                </a:solidFill>
              </a:rPr>
              <a:t>리뷰 </a:t>
            </a:r>
            <a:endParaRPr lang="en-US" altLang="ko-KR" sz="1400" dirty="0" smtClean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rgbClr val="78808D"/>
                </a:solidFill>
              </a:rPr>
              <a:t>좋아요</a:t>
            </a:r>
            <a:endParaRPr lang="en-US" altLang="ko-KR" sz="1400" dirty="0" smtClean="0">
              <a:solidFill>
                <a:srgbClr val="78808D"/>
              </a:solidFill>
            </a:endParaRPr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3F598956-A30E-62F0-4716-192BCE4DB892}"/>
              </a:ext>
            </a:extLst>
          </p:cNvPr>
          <p:cNvSpPr>
            <a:spLocks/>
          </p:cNvSpPr>
          <p:nvPr/>
        </p:nvSpPr>
        <p:spPr bwMode="auto">
          <a:xfrm>
            <a:off x="8593897" y="4825482"/>
            <a:ext cx="180000" cy="180000"/>
          </a:xfrm>
          <a:prstGeom prst="rect">
            <a:avLst/>
          </a:prstGeom>
          <a:solidFill>
            <a:srgbClr val="FA7450"/>
          </a:solidFill>
          <a:ln>
            <a:solidFill>
              <a:srgbClr val="FA7450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900" dirty="0" smtClean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39526" y="2463369"/>
            <a:ext cx="9534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25540" y="2463369"/>
            <a:ext cx="95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3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PROJECT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17523" y="2426638"/>
            <a:ext cx="6478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 smtClean="0">
                <a:solidFill>
                  <a:srgbClr val="333F50"/>
                </a:solidFill>
                <a:latin typeface="Baskerville Old Face" panose="02020602080505020303" pitchFamily="18" charset="0"/>
              </a:rPr>
              <a:t>Q&amp;A</a:t>
            </a:r>
            <a:endParaRPr lang="ko-KR" altLang="en-US" sz="14000" dirty="0">
              <a:solidFill>
                <a:srgbClr val="333F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PROJECT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05455" y="2426638"/>
            <a:ext cx="839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 smtClean="0">
                <a:solidFill>
                  <a:srgbClr val="333F50"/>
                </a:solidFill>
                <a:latin typeface="Baskerville Old Face" panose="02020602080505020303" pitchFamily="18" charset="0"/>
              </a:rPr>
              <a:t>Thank you</a:t>
            </a:r>
            <a:endParaRPr lang="ko-KR" altLang="en-US" sz="14000" dirty="0">
              <a:solidFill>
                <a:srgbClr val="333F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78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Baskerville Old Face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admin</cp:lastModifiedBy>
  <cp:revision>32</cp:revision>
  <dcterms:created xsi:type="dcterms:W3CDTF">2023-04-13T07:50:47Z</dcterms:created>
  <dcterms:modified xsi:type="dcterms:W3CDTF">2023-05-23T08:45:15Z</dcterms:modified>
</cp:coreProperties>
</file>