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77" r:id="rId4"/>
    <p:sldId id="261" r:id="rId5"/>
    <p:sldId id="265" r:id="rId6"/>
    <p:sldId id="275" r:id="rId7"/>
    <p:sldId id="278" r:id="rId8"/>
    <p:sldId id="27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db914c4be70c8b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FA7450"/>
    <a:srgbClr val="FEB0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소라 이" userId="5feab75b8eaece80" providerId="LiveId" clId="{ADCA7A0F-950C-44C5-9B00-B29702B0562D}"/>
    <pc:docChg chg="undo custSel modSld">
      <pc:chgData name="소라 이" userId="5feab75b8eaece80" providerId="LiveId" clId="{ADCA7A0F-950C-44C5-9B00-B29702B0562D}" dt="2023-05-23T11:51:55.187" v="17" actId="20577"/>
      <pc:docMkLst>
        <pc:docMk/>
      </pc:docMkLst>
      <pc:sldChg chg="modSp mod">
        <pc:chgData name="소라 이" userId="5feab75b8eaece80" providerId="LiveId" clId="{ADCA7A0F-950C-44C5-9B00-B29702B0562D}" dt="2023-05-23T11:51:01.375" v="10" actId="1076"/>
        <pc:sldMkLst>
          <pc:docMk/>
          <pc:sldMk cId="2032187207" sldId="261"/>
        </pc:sldMkLst>
        <pc:spChg chg="mod">
          <ac:chgData name="소라 이" userId="5feab75b8eaece80" providerId="LiveId" clId="{ADCA7A0F-950C-44C5-9B00-B29702B0562D}" dt="2023-05-23T11:51:01.375" v="10" actId="1076"/>
          <ac:spMkLst>
            <pc:docMk/>
            <pc:sldMk cId="2032187207" sldId="261"/>
            <ac:spMk id="39" creationId="{B7FC6E24-880F-63D2-6257-C66567FE1670}"/>
          </ac:spMkLst>
        </pc:spChg>
        <pc:grpChg chg="mod">
          <ac:chgData name="소라 이" userId="5feab75b8eaece80" providerId="LiveId" clId="{ADCA7A0F-950C-44C5-9B00-B29702B0562D}" dt="2023-05-23T11:49:54.952" v="1" actId="1076"/>
          <ac:grpSpMkLst>
            <pc:docMk/>
            <pc:sldMk cId="2032187207" sldId="261"/>
            <ac:grpSpMk id="5" creationId="{6BBFD264-D6D6-D84D-B16C-96A959E51B3A}"/>
          </ac:grpSpMkLst>
        </pc:grpChg>
      </pc:sldChg>
      <pc:sldChg chg="modSp mod">
        <pc:chgData name="소라 이" userId="5feab75b8eaece80" providerId="LiveId" clId="{ADCA7A0F-950C-44C5-9B00-B29702B0562D}" dt="2023-05-23T11:51:55.187" v="17" actId="20577"/>
        <pc:sldMkLst>
          <pc:docMk/>
          <pc:sldMk cId="3592311643" sldId="275"/>
        </pc:sldMkLst>
        <pc:spChg chg="mod">
          <ac:chgData name="소라 이" userId="5feab75b8eaece80" providerId="LiveId" clId="{ADCA7A0F-950C-44C5-9B00-B29702B0562D}" dt="2023-05-23T11:51:55.187" v="17" actId="20577"/>
          <ac:spMkLst>
            <pc:docMk/>
            <pc:sldMk cId="3592311643" sldId="275"/>
            <ac:spMk id="74" creationId="{C39E3924-F04C-75D7-2CD8-C70322E5466D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3T16:01:30.255" idx="1">
    <p:pos x="7680" y="152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72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3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7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1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53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8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9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5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5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9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en-US" altLang="ko-KR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3</a:t>
              </a: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 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B12A2BA-30B6-F222-A80C-2598D0D564A5}"/>
              </a:ext>
            </a:extLst>
          </p:cNvPr>
          <p:cNvSpPr txBox="1"/>
          <p:nvPr/>
        </p:nvSpPr>
        <p:spPr>
          <a:xfrm>
            <a:off x="3202869" y="2974810"/>
            <a:ext cx="5807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40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r>
              <a:rPr lang="en-US" altLang="ko-KR" sz="4000" b="1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49963" y="5019473"/>
            <a:ext cx="978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김상재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김성진</a:t>
            </a:r>
            <a:endParaRPr lang="en-US" altLang="ko-KR" dirty="0"/>
          </a:p>
          <a:p>
            <a:r>
              <a:rPr lang="ko-KR" altLang="en-US" dirty="0"/>
              <a:t>이소라 </a:t>
            </a:r>
            <a:endParaRPr lang="en-US" altLang="ko-KR" dirty="0"/>
          </a:p>
          <a:p>
            <a:r>
              <a:rPr lang="ko-KR" altLang="en-US" dirty="0" err="1"/>
              <a:t>서현민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0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en-US" altLang="ko-KR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PROJECT</a:t>
              </a:r>
              <a:endPara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7" name="오각형 6"/>
          <p:cNvSpPr/>
          <p:nvPr/>
        </p:nvSpPr>
        <p:spPr>
          <a:xfrm>
            <a:off x="7874901" y="3279668"/>
            <a:ext cx="3050605" cy="1146417"/>
          </a:xfrm>
          <a:prstGeom prst="homePlate">
            <a:avLst/>
          </a:prstGeom>
          <a:solidFill>
            <a:srgbClr val="FF4D0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/>
              <a:t>Q&amp;A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/>
              <a:t>마무리 </a:t>
            </a:r>
            <a:endParaRPr lang="en-US" altLang="ko-KR" sz="1200" b="1" dirty="0"/>
          </a:p>
        </p:txBody>
      </p:sp>
      <p:sp>
        <p:nvSpPr>
          <p:cNvPr id="8" name="오각형 7"/>
          <p:cNvSpPr/>
          <p:nvPr/>
        </p:nvSpPr>
        <p:spPr>
          <a:xfrm>
            <a:off x="5817501" y="3279668"/>
            <a:ext cx="3050605" cy="1146417"/>
          </a:xfrm>
          <a:prstGeom prst="homePlate">
            <a:avLst/>
          </a:prstGeom>
          <a:solidFill>
            <a:srgbClr val="FF4D0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/>
              <a:t>프로젝트 </a:t>
            </a:r>
            <a:endParaRPr lang="en-US" altLang="ko-KR" sz="1200" b="1" dirty="0"/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/>
              <a:t>화면 상세</a:t>
            </a:r>
            <a:endParaRPr lang="en-US" altLang="ko-KR" sz="1200" b="1" dirty="0"/>
          </a:p>
        </p:txBody>
      </p:sp>
      <p:sp>
        <p:nvSpPr>
          <p:cNvPr id="9" name="오각형 8"/>
          <p:cNvSpPr/>
          <p:nvPr/>
        </p:nvSpPr>
        <p:spPr>
          <a:xfrm>
            <a:off x="3760101" y="3279668"/>
            <a:ext cx="3050605" cy="1146417"/>
          </a:xfrm>
          <a:prstGeom prst="homePlate">
            <a:avLst/>
          </a:prstGeom>
          <a:solidFill>
            <a:srgbClr val="FF4D0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/>
              <a:t>프로젝트 </a:t>
            </a:r>
            <a:endParaRPr lang="en-US" altLang="ko-KR" sz="1200" b="1" dirty="0"/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/>
              <a:t>역할</a:t>
            </a:r>
            <a:endParaRPr lang="en-US" altLang="ko-KR" sz="1200" b="1" dirty="0"/>
          </a:p>
        </p:txBody>
      </p:sp>
      <p:sp>
        <p:nvSpPr>
          <p:cNvPr id="10" name="오각형 9"/>
          <p:cNvSpPr/>
          <p:nvPr/>
        </p:nvSpPr>
        <p:spPr>
          <a:xfrm>
            <a:off x="1702701" y="3279668"/>
            <a:ext cx="3050605" cy="1146417"/>
          </a:xfrm>
          <a:prstGeom prst="homePlate">
            <a:avLst/>
          </a:prstGeom>
          <a:solidFill>
            <a:srgbClr val="FF4D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/>
              <a:t>프로젝트 </a:t>
            </a:r>
            <a:endParaRPr lang="en-US" altLang="ko-KR" sz="1200" b="1" dirty="0"/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b="1" dirty="0"/>
              <a:t>소개</a:t>
            </a:r>
            <a:endParaRPr lang="en-US" altLang="ko-KR" sz="1200" b="1" dirty="0"/>
          </a:p>
        </p:txBody>
      </p:sp>
      <p:sp>
        <p:nvSpPr>
          <p:cNvPr id="11" name="타원 10"/>
          <p:cNvSpPr/>
          <p:nvPr/>
        </p:nvSpPr>
        <p:spPr>
          <a:xfrm>
            <a:off x="2592075" y="2045547"/>
            <a:ext cx="756305" cy="756305"/>
          </a:xfrm>
          <a:prstGeom prst="ellipse">
            <a:avLst/>
          </a:prstGeom>
          <a:solidFill>
            <a:srgbClr val="FF4D08"/>
          </a:solidFill>
          <a:ln>
            <a:solidFill>
              <a:srgbClr val="FF4D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12" name="직선 화살표 연결선 11"/>
          <p:cNvCxnSpPr>
            <a:stCxn id="10" idx="0"/>
          </p:cNvCxnSpPr>
          <p:nvPr/>
        </p:nvCxnSpPr>
        <p:spPr>
          <a:xfrm flipH="1" flipV="1">
            <a:off x="2938539" y="2801852"/>
            <a:ext cx="2860" cy="477816"/>
          </a:xfrm>
          <a:prstGeom prst="straightConnector1">
            <a:avLst/>
          </a:prstGeom>
          <a:ln>
            <a:solidFill>
              <a:srgbClr val="FF4D08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727416" y="2045547"/>
            <a:ext cx="756305" cy="756305"/>
          </a:xfrm>
          <a:prstGeom prst="ellipse">
            <a:avLst/>
          </a:prstGeom>
          <a:noFill/>
          <a:ln>
            <a:solidFill>
              <a:srgbClr val="747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02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직선 화살표 연결선 13"/>
          <p:cNvCxnSpPr>
            <a:endCxn id="13" idx="4"/>
          </p:cNvCxnSpPr>
          <p:nvPr/>
        </p:nvCxnSpPr>
        <p:spPr>
          <a:xfrm flipH="1" flipV="1">
            <a:off x="5105569" y="2801852"/>
            <a:ext cx="1452" cy="477816"/>
          </a:xfrm>
          <a:prstGeom prst="straightConnector1">
            <a:avLst/>
          </a:prstGeom>
          <a:ln>
            <a:solidFill>
              <a:srgbClr val="74769E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6856561" y="2045547"/>
            <a:ext cx="756305" cy="756305"/>
          </a:xfrm>
          <a:prstGeom prst="ellipse">
            <a:avLst/>
          </a:prstGeom>
          <a:noFill/>
          <a:ln>
            <a:solidFill>
              <a:srgbClr val="747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03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직선 화살표 연결선 15"/>
          <p:cNvCxnSpPr>
            <a:endCxn id="15" idx="4"/>
          </p:cNvCxnSpPr>
          <p:nvPr/>
        </p:nvCxnSpPr>
        <p:spPr>
          <a:xfrm flipH="1" flipV="1">
            <a:off x="7234714" y="2801852"/>
            <a:ext cx="6196" cy="477816"/>
          </a:xfrm>
          <a:prstGeom prst="straightConnector1">
            <a:avLst/>
          </a:prstGeom>
          <a:ln>
            <a:solidFill>
              <a:srgbClr val="74769E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8984254" y="2045547"/>
            <a:ext cx="756305" cy="756305"/>
          </a:xfrm>
          <a:prstGeom prst="ellipse">
            <a:avLst/>
          </a:prstGeom>
          <a:noFill/>
          <a:ln>
            <a:solidFill>
              <a:srgbClr val="7476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04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직선 화살표 연결선 17"/>
          <p:cNvCxnSpPr>
            <a:endCxn id="17" idx="4"/>
          </p:cNvCxnSpPr>
          <p:nvPr/>
        </p:nvCxnSpPr>
        <p:spPr>
          <a:xfrm flipH="1" flipV="1">
            <a:off x="9362407" y="2801852"/>
            <a:ext cx="1452" cy="477816"/>
          </a:xfrm>
          <a:prstGeom prst="straightConnector1">
            <a:avLst/>
          </a:prstGeom>
          <a:ln>
            <a:solidFill>
              <a:srgbClr val="74769E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2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en-US" altLang="ko-KR" sz="2400" b="1" i="1" kern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PROJECT </a:t>
              </a: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소개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1655954" y="2855195"/>
            <a:ext cx="4790034" cy="1907302"/>
            <a:chOff x="1169759" y="2517397"/>
            <a:chExt cx="4790034" cy="1907302"/>
          </a:xfrm>
        </p:grpSpPr>
        <p:sp>
          <p:nvSpPr>
            <p:cNvPr id="7" name="원호 6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21506743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2466222" y="2517397"/>
              <a:ext cx="288925" cy="288925"/>
            </a:xfrm>
            <a:prstGeom prst="arc">
              <a:avLst>
                <a:gd name="adj1" fmla="val 16634984"/>
                <a:gd name="adj2" fmla="val 16328656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2384" y="4423857"/>
              <a:ext cx="3197409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690D7C1-D6B3-E14D-6AB5-0F2CA91895A1}"/>
              </a:ext>
            </a:extLst>
          </p:cNvPr>
          <p:cNvSpPr/>
          <p:nvPr/>
        </p:nvSpPr>
        <p:spPr>
          <a:xfrm>
            <a:off x="0" y="3432914"/>
            <a:ext cx="7823852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은행동의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로컬 맛집을 검색하고 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해당 정보를 공유하는 웹 사이트</a:t>
            </a:r>
          </a:p>
        </p:txBody>
      </p:sp>
      <p:sp>
        <p:nvSpPr>
          <p:cNvPr id="51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952417" y="2834532"/>
            <a:ext cx="1610868" cy="346710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프로젝트 소개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13760E-8FEA-E964-D4D9-0EB315F8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31" y="3335487"/>
            <a:ext cx="2339543" cy="7849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4ECF96C-40CF-7783-BBF1-9AEA28E7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464" y="3335487"/>
            <a:ext cx="1494577" cy="716578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146E1F-3C7C-E185-0030-8403433033B3}"/>
              </a:ext>
            </a:extLst>
          </p:cNvPr>
          <p:cNvGrpSpPr/>
          <p:nvPr/>
        </p:nvGrpSpPr>
        <p:grpSpPr>
          <a:xfrm>
            <a:off x="6080685" y="2854315"/>
            <a:ext cx="4790034" cy="1907302"/>
            <a:chOff x="1169759" y="2517397"/>
            <a:chExt cx="4790034" cy="1907302"/>
          </a:xfrm>
        </p:grpSpPr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222AC5ED-8AD9-4FA6-4B46-AEF1E7DFB9EB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1A6351B-CC23-1445-5839-A483FA053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E13DCF1-1635-0AA7-18D5-430682A28662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5857E9D3-F813-F1D3-ABCE-E3C77A739EAA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7583BCA-7F1A-6FC9-80E7-AC301CA4AAEE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C7095A67-DCD4-C8FD-DEF6-49143B9F7977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21506743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7DA3FF72-036B-31B8-ADB5-0C6A706CC242}"/>
                </a:ext>
              </a:extLst>
            </p:cNvPr>
            <p:cNvSpPr/>
            <p:nvPr/>
          </p:nvSpPr>
          <p:spPr>
            <a:xfrm rot="16200000">
              <a:off x="2466222" y="2517397"/>
              <a:ext cx="288925" cy="288925"/>
            </a:xfrm>
            <a:prstGeom prst="arc">
              <a:avLst>
                <a:gd name="adj1" fmla="val 16634984"/>
                <a:gd name="adj2" fmla="val 16328656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0875DE1-6DEC-B561-E495-DCC0D7851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2384" y="4423857"/>
              <a:ext cx="3197409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모서리가 둥근 직사각형 98">
            <a:extLst>
              <a:ext uri="{FF2B5EF4-FFF2-40B4-BE49-F238E27FC236}">
                <a16:creationId xmlns:a16="http://schemas.microsoft.com/office/drawing/2014/main" id="{174CF118-FD03-8670-CD4C-E10435E97CC0}"/>
              </a:ext>
            </a:extLst>
          </p:cNvPr>
          <p:cNvSpPr/>
          <p:nvPr/>
        </p:nvSpPr>
        <p:spPr>
          <a:xfrm>
            <a:off x="7377148" y="2833652"/>
            <a:ext cx="1610868" cy="346710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참고 사이트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1D6D869-93C8-5733-B022-394C350845FD}"/>
              </a:ext>
            </a:extLst>
          </p:cNvPr>
          <p:cNvSpPr/>
          <p:nvPr/>
        </p:nvSpPr>
        <p:spPr>
          <a:xfrm>
            <a:off x="6821114" y="3976774"/>
            <a:ext cx="330917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사이트를 보고 구상</a:t>
            </a:r>
          </a:p>
        </p:txBody>
      </p:sp>
    </p:spTree>
    <p:extLst>
      <p:ext uri="{BB962C8B-B14F-4D97-AF65-F5344CB8AC3E}">
        <p14:creationId xmlns:p14="http://schemas.microsoft.com/office/powerpoint/2010/main" val="16364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ea typeface="Tmon몬소리 Black" panose="02000A03000000000000" pitchFamily="2" charset="-127"/>
                </a:rPr>
                <a:t>프로젝트 역할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B6188E-9863-8866-98B1-3CC603C638FD}"/>
              </a:ext>
            </a:extLst>
          </p:cNvPr>
          <p:cNvGrpSpPr/>
          <p:nvPr/>
        </p:nvGrpSpPr>
        <p:grpSpPr>
          <a:xfrm>
            <a:off x="6400766" y="2406587"/>
            <a:ext cx="1919566" cy="3287022"/>
            <a:chOff x="4718440" y="2166834"/>
            <a:chExt cx="1919566" cy="3287022"/>
          </a:xfrm>
        </p:grpSpPr>
        <p:sp>
          <p:nvSpPr>
            <p:cNvPr id="32" name="사각형: 둥근 위쪽 모서리 5">
              <a:extLst>
                <a:ext uri="{FF2B5EF4-FFF2-40B4-BE49-F238E27FC236}">
                  <a16:creationId xmlns:a16="http://schemas.microsoft.com/office/drawing/2014/main" id="{2BDE837B-611F-4158-5731-1F01D4379E02}"/>
                </a:ext>
              </a:extLst>
            </p:cNvPr>
            <p:cNvSpPr/>
            <p:nvPr/>
          </p:nvSpPr>
          <p:spPr>
            <a:xfrm rot="2700000">
              <a:off x="3611000" y="3274274"/>
              <a:ext cx="3180080" cy="96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사각형: 둥근 모서리 6">
              <a:extLst>
                <a:ext uri="{FF2B5EF4-FFF2-40B4-BE49-F238E27FC236}">
                  <a16:creationId xmlns:a16="http://schemas.microsoft.com/office/drawing/2014/main" id="{A454E417-AFA9-DF1E-C559-92D5C7DA8D1A}"/>
                </a:ext>
              </a:extLst>
            </p:cNvPr>
            <p:cNvSpPr/>
            <p:nvPr/>
          </p:nvSpPr>
          <p:spPr>
            <a:xfrm rot="2700000">
              <a:off x="5412789" y="4228639"/>
              <a:ext cx="1485234" cy="9652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위쪽 모서리 7">
            <a:extLst>
              <a:ext uri="{FF2B5EF4-FFF2-40B4-BE49-F238E27FC236}">
                <a16:creationId xmlns:a16="http://schemas.microsoft.com/office/drawing/2014/main" id="{1F7A8B14-3053-DCBA-BFFC-3B0DA499D431}"/>
              </a:ext>
            </a:extLst>
          </p:cNvPr>
          <p:cNvSpPr/>
          <p:nvPr/>
        </p:nvSpPr>
        <p:spPr>
          <a:xfrm rot="2700000">
            <a:off x="7246414" y="2177453"/>
            <a:ext cx="964800" cy="16764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A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B688B74-F8DE-617C-6959-00EB92685EA5}"/>
              </a:ext>
            </a:extLst>
          </p:cNvPr>
          <p:cNvGrpSpPr/>
          <p:nvPr/>
        </p:nvGrpSpPr>
        <p:grpSpPr>
          <a:xfrm rot="2700000" flipH="1" flipV="1">
            <a:off x="3351879" y="3188706"/>
            <a:ext cx="3682334" cy="965200"/>
            <a:chOff x="3683000" y="4851400"/>
            <a:chExt cx="3949700" cy="965200"/>
          </a:xfrm>
          <a:solidFill>
            <a:srgbClr val="FA7450"/>
          </a:solidFill>
        </p:grpSpPr>
        <p:sp>
          <p:nvSpPr>
            <p:cNvPr id="36" name="사각형: 둥근 위쪽 모서리 8">
              <a:extLst>
                <a:ext uri="{FF2B5EF4-FFF2-40B4-BE49-F238E27FC236}">
                  <a16:creationId xmlns:a16="http://schemas.microsoft.com/office/drawing/2014/main" id="{E1EACA7D-2678-1630-62AC-68023F5785C9}"/>
                </a:ext>
              </a:extLst>
            </p:cNvPr>
            <p:cNvSpPr/>
            <p:nvPr/>
          </p:nvSpPr>
          <p:spPr>
            <a:xfrm>
              <a:off x="3683000" y="4851400"/>
              <a:ext cx="3342154" cy="9652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사각형: 둥근 모서리 9">
              <a:extLst>
                <a:ext uri="{FF2B5EF4-FFF2-40B4-BE49-F238E27FC236}">
                  <a16:creationId xmlns:a16="http://schemas.microsoft.com/office/drawing/2014/main" id="{7BC76155-76F5-436A-2254-10239BEDE7F8}"/>
                </a:ext>
              </a:extLst>
            </p:cNvPr>
            <p:cNvSpPr/>
            <p:nvPr/>
          </p:nvSpPr>
          <p:spPr>
            <a:xfrm>
              <a:off x="5880100" y="4851400"/>
              <a:ext cx="1752600" cy="96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사각형: 둥근 위쪽 모서리 11">
            <a:extLst>
              <a:ext uri="{FF2B5EF4-FFF2-40B4-BE49-F238E27FC236}">
                <a16:creationId xmlns:a16="http://schemas.microsoft.com/office/drawing/2014/main" id="{BE88B870-0565-F121-78F7-F6C0BD139E14}"/>
              </a:ext>
            </a:extLst>
          </p:cNvPr>
          <p:cNvSpPr/>
          <p:nvPr/>
        </p:nvSpPr>
        <p:spPr>
          <a:xfrm rot="2700000">
            <a:off x="4001300" y="3991653"/>
            <a:ext cx="964800" cy="16764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FC6E24-880F-63D2-6257-C66567FE1670}"/>
              </a:ext>
            </a:extLst>
          </p:cNvPr>
          <p:cNvSpPr/>
          <p:nvPr/>
        </p:nvSpPr>
        <p:spPr>
          <a:xfrm>
            <a:off x="4867101" y="3533739"/>
            <a:ext cx="2617667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역할</a:t>
            </a:r>
            <a:endParaRPr lang="en-US" altLang="ko-KR" sz="2400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2" name="Group 23">
            <a:extLst>
              <a:ext uri="{FF2B5EF4-FFF2-40B4-BE49-F238E27FC236}">
                <a16:creationId xmlns:a16="http://schemas.microsoft.com/office/drawing/2014/main" id="{3E87CF67-7D19-3DDB-AE5A-D4108E1868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62620" y="1352191"/>
            <a:ext cx="411660" cy="377853"/>
            <a:chOff x="2577" y="1104"/>
            <a:chExt cx="414" cy="380"/>
          </a:xfrm>
          <a:solidFill>
            <a:schemeClr val="bg1"/>
          </a:solidFill>
        </p:grpSpPr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4D316DA-0105-CF5B-AF87-5901B9DC11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F38C7EE8-4F4C-8629-FD57-994093108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88E1B735-E075-ADCB-1F24-183E062E8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3041C3FA-0D18-95B1-522C-85B8CE48B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B0C53B55-985D-1FC7-1835-1E74AC5FC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Group 16">
            <a:extLst>
              <a:ext uri="{FF2B5EF4-FFF2-40B4-BE49-F238E27FC236}">
                <a16:creationId xmlns:a16="http://schemas.microsoft.com/office/drawing/2014/main" id="{4062B451-94B5-7888-6875-3E32B8C8AD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2726" y="1399722"/>
            <a:ext cx="267574" cy="307549"/>
            <a:chOff x="1039" y="1681"/>
            <a:chExt cx="1071" cy="1231"/>
          </a:xfrm>
          <a:solidFill>
            <a:schemeClr val="bg1"/>
          </a:solidFill>
        </p:grpSpPr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047C50AA-04FD-8A05-B22D-4AB70D878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D21C544F-379B-3399-9A17-394181543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483E25E0-7F70-81B0-0603-682C90326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637DF627-1389-0E02-EB2C-C544FA7F5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1880392" y="1647949"/>
            <a:ext cx="1675506" cy="838742"/>
          </a:xfrm>
          <a:prstGeom prst="roundRect">
            <a:avLst/>
          </a:prstGeom>
          <a:noFill/>
          <a:ln>
            <a:solidFill>
              <a:srgbClr val="FA7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51906" y="16365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김상재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8623649" y="1740716"/>
            <a:ext cx="1675506" cy="838742"/>
          </a:xfrm>
          <a:prstGeom prst="roundRect">
            <a:avLst/>
          </a:prstGeom>
          <a:noFill/>
          <a:ln>
            <a:solidFill>
              <a:srgbClr val="FA74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022820" y="17293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김성진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10434" y="48298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서현민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38920" y="4829853"/>
            <a:ext cx="1638265" cy="832072"/>
          </a:xfrm>
          <a:prstGeom prst="roundRect">
            <a:avLst/>
          </a:prstGeom>
          <a:noFill/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8728041" y="4915603"/>
            <a:ext cx="1638265" cy="832072"/>
          </a:xfrm>
          <a:prstGeom prst="roundRect">
            <a:avLst/>
          </a:prstGeom>
          <a:noFill/>
          <a:ln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9082781" y="49096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이소라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199217" y="2025100"/>
            <a:ext cx="102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PL AA DA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061291" y="20893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AA </a:t>
            </a:r>
          </a:p>
          <a:p>
            <a:pPr algn="ctr"/>
            <a:r>
              <a:rPr lang="ko-KR" altLang="en-US" sz="1200" b="1" dirty="0" err="1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23476" y="514453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bg1">
                    <a:lumMod val="50000"/>
                  </a:schemeClr>
                </a:solidFill>
              </a:rPr>
              <a:t>화면정의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라이브러리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64982" y="5311865"/>
            <a:ext cx="712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API DA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8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프로젝트  화면 구성 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6" y="778212"/>
            <a:ext cx="11967883" cy="60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9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프로젝트 상세 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457241" y="1555653"/>
            <a:ext cx="807929" cy="807929"/>
            <a:chOff x="5644580" y="993978"/>
            <a:chExt cx="807929" cy="807929"/>
          </a:xfrm>
        </p:grpSpPr>
        <p:sp>
          <p:nvSpPr>
            <p:cNvPr id="52" name="타원 51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53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5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7498295" y="1555652"/>
            <a:ext cx="807929" cy="807929"/>
            <a:chOff x="5644580" y="993978"/>
            <a:chExt cx="807929" cy="807929"/>
          </a:xfrm>
        </p:grpSpPr>
        <p:sp>
          <p:nvSpPr>
            <p:cNvPr id="59" name="타원 58"/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0" name="Group 20"/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4" name="Freeform 5">
            <a:extLst>
              <a:ext uri="{FF2B5EF4-FFF2-40B4-BE49-F238E27FC236}">
                <a16:creationId xmlns:a16="http://schemas.microsoft.com/office/drawing/2014/main" id="{C39E3924-F04C-75D7-2CD8-C70322E5466D}"/>
              </a:ext>
            </a:extLst>
          </p:cNvPr>
          <p:cNvSpPr>
            <a:spLocks/>
          </p:cNvSpPr>
          <p:nvPr/>
        </p:nvSpPr>
        <p:spPr bwMode="auto">
          <a:xfrm>
            <a:off x="3044608" y="3000795"/>
            <a:ext cx="1633197" cy="1992166"/>
          </a:xfrm>
          <a:prstGeom prst="rect">
            <a:avLst/>
          </a:prstGeom>
          <a:solidFill>
            <a:schemeClr val="bg1"/>
          </a:solidFill>
          <a:ln>
            <a:solidFill>
              <a:srgbClr val="FA7450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공지사항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태그관리 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점포관리 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회원관리 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게시판관리</a:t>
            </a:r>
            <a:endParaRPr lang="en-US" altLang="ko-KR" sz="1400" dirty="0">
              <a:solidFill>
                <a:srgbClr val="78808D"/>
              </a:solidFill>
            </a:endParaRP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3F598956-A30E-62F0-4716-192BCE4DB892}"/>
              </a:ext>
            </a:extLst>
          </p:cNvPr>
          <p:cNvSpPr>
            <a:spLocks/>
          </p:cNvSpPr>
          <p:nvPr/>
        </p:nvSpPr>
        <p:spPr bwMode="auto">
          <a:xfrm>
            <a:off x="4497805" y="4812961"/>
            <a:ext cx="180000" cy="180000"/>
          </a:xfrm>
          <a:prstGeom prst="rect">
            <a:avLst/>
          </a:prstGeom>
          <a:solidFill>
            <a:srgbClr val="FA7450"/>
          </a:solidFill>
          <a:ln>
            <a:solidFill>
              <a:srgbClr val="FA7450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6" name="Freeform 5">
            <a:extLst>
              <a:ext uri="{FF2B5EF4-FFF2-40B4-BE49-F238E27FC236}">
                <a16:creationId xmlns:a16="http://schemas.microsoft.com/office/drawing/2014/main" id="{C39E3924-F04C-75D7-2CD8-C70322E5466D}"/>
              </a:ext>
            </a:extLst>
          </p:cNvPr>
          <p:cNvSpPr>
            <a:spLocks/>
          </p:cNvSpPr>
          <p:nvPr/>
        </p:nvSpPr>
        <p:spPr bwMode="auto">
          <a:xfrm>
            <a:off x="7140700" y="3013316"/>
            <a:ext cx="1633197" cy="1992166"/>
          </a:xfrm>
          <a:prstGeom prst="rect">
            <a:avLst/>
          </a:prstGeom>
          <a:solidFill>
            <a:schemeClr val="bg1"/>
          </a:solidFill>
          <a:ln>
            <a:solidFill>
              <a:srgbClr val="FA7450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rgbClr val="78808D"/>
                </a:solidFill>
              </a:rPr>
              <a:t>즐겨찾기</a:t>
            </a:r>
            <a:r>
              <a:rPr lang="ko-KR" altLang="en-US" sz="1400" dirty="0">
                <a:solidFill>
                  <a:srgbClr val="78808D"/>
                </a:solidFill>
              </a:rPr>
              <a:t> 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커뮤니티 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리뷰 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좋아요</a:t>
            </a:r>
            <a:endParaRPr lang="en-US" altLang="ko-KR" sz="1400" dirty="0">
              <a:solidFill>
                <a:srgbClr val="78808D"/>
              </a:solidFill>
            </a:endParaRPr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3F598956-A30E-62F0-4716-192BCE4DB892}"/>
              </a:ext>
            </a:extLst>
          </p:cNvPr>
          <p:cNvSpPr>
            <a:spLocks/>
          </p:cNvSpPr>
          <p:nvPr/>
        </p:nvSpPr>
        <p:spPr bwMode="auto">
          <a:xfrm>
            <a:off x="8593897" y="4825482"/>
            <a:ext cx="180000" cy="180000"/>
          </a:xfrm>
          <a:prstGeom prst="rect">
            <a:avLst/>
          </a:prstGeom>
          <a:solidFill>
            <a:srgbClr val="FA7450"/>
          </a:solidFill>
          <a:ln>
            <a:solidFill>
              <a:srgbClr val="FA7450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39526" y="2463369"/>
            <a:ext cx="9534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25540" y="2463369"/>
            <a:ext cx="95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359231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en-US" altLang="ko-KR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PROJECT</a:t>
              </a:r>
              <a:endPara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017523" y="2426638"/>
            <a:ext cx="6478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dirty="0">
                <a:solidFill>
                  <a:srgbClr val="333F50"/>
                </a:solidFill>
                <a:latin typeface="Baskerville Old Face" panose="02020602080505020303" pitchFamily="18" charset="0"/>
              </a:rPr>
              <a:t>Q&amp;A</a:t>
            </a:r>
            <a:endParaRPr lang="ko-KR" altLang="en-US" sz="14000" dirty="0">
              <a:solidFill>
                <a:srgbClr val="333F5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BBFD264-D6D6-D84D-B16C-96A959E51B3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A49AB727-C9B2-1EEA-8D96-754893375731}"/>
                </a:ext>
              </a:extLst>
            </p:cNvPr>
            <p:cNvSpPr/>
            <p:nvPr/>
          </p:nvSpPr>
          <p:spPr>
            <a:xfrm>
              <a:off x="0" y="0"/>
              <a:ext cx="2501660" cy="2324036"/>
            </a:xfrm>
            <a:custGeom>
              <a:avLst/>
              <a:gdLst>
                <a:gd name="connsiteX0" fmla="*/ 0 w 2501660"/>
                <a:gd name="connsiteY0" fmla="*/ 0 h 2324036"/>
                <a:gd name="connsiteX1" fmla="*/ 2501660 w 2501660"/>
                <a:gd name="connsiteY1" fmla="*/ 0 h 2324036"/>
                <a:gd name="connsiteX2" fmla="*/ 2501660 w 2501660"/>
                <a:gd name="connsiteY2" fmla="*/ 1 h 2324036"/>
                <a:gd name="connsiteX3" fmla="*/ 1928639 w 2501660"/>
                <a:gd name="connsiteY3" fmla="*/ 1 h 2324036"/>
                <a:gd name="connsiteX4" fmla="*/ 1707890 w 2501660"/>
                <a:gd name="connsiteY4" fmla="*/ 191219 h 2324036"/>
                <a:gd name="connsiteX5" fmla="*/ 40481 w 2501660"/>
                <a:gd name="connsiteY5" fmla="*/ 2250315 h 2324036"/>
                <a:gd name="connsiteX6" fmla="*/ 0 w 2501660"/>
                <a:gd name="connsiteY6" fmla="*/ 2324036 h 232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1660" h="2324036">
                  <a:moveTo>
                    <a:pt x="0" y="0"/>
                  </a:moveTo>
                  <a:lnTo>
                    <a:pt x="2501660" y="0"/>
                  </a:lnTo>
                  <a:lnTo>
                    <a:pt x="2501660" y="1"/>
                  </a:lnTo>
                  <a:lnTo>
                    <a:pt x="1928639" y="1"/>
                  </a:lnTo>
                  <a:lnTo>
                    <a:pt x="1707890" y="191219"/>
                  </a:lnTo>
                  <a:cubicBezTo>
                    <a:pt x="1052808" y="786616"/>
                    <a:pt x="489155" y="1480831"/>
                    <a:pt x="40481" y="2250315"/>
                  </a:cubicBezTo>
                  <a:lnTo>
                    <a:pt x="0" y="2324036"/>
                  </a:lnTo>
                  <a:close/>
                </a:path>
              </a:pathLst>
            </a:custGeom>
            <a:solidFill>
              <a:srgbClr val="FE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F8B12B62-FCDE-2BD8-A848-B74884EBEFC1}"/>
                </a:ext>
              </a:extLst>
            </p:cNvPr>
            <p:cNvSpPr/>
            <p:nvPr/>
          </p:nvSpPr>
          <p:spPr>
            <a:xfrm flipH="1">
              <a:off x="224116" y="242047"/>
              <a:ext cx="11967883" cy="6615953"/>
            </a:xfrm>
            <a:prstGeom prst="round1Rect">
              <a:avLst>
                <a:gd name="adj" fmla="val 1982"/>
              </a:avLst>
            </a:prstGeom>
            <a:gradFill flip="none" rotWithShape="1">
              <a:gsLst>
                <a:gs pos="8000">
                  <a:srgbClr val="FA7450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268288">
                <a:defRPr/>
              </a:pPr>
              <a:r>
                <a:rPr lang="en-US" altLang="ko-KR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PROJECT</a:t>
              </a:r>
              <a:endPara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305455" y="2426638"/>
            <a:ext cx="8398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dirty="0">
                <a:solidFill>
                  <a:srgbClr val="333F50"/>
                </a:solidFill>
                <a:latin typeface="Baskerville Old Face" panose="02020602080505020303" pitchFamily="18" charset="0"/>
              </a:rPr>
              <a:t>Thank you</a:t>
            </a:r>
            <a:endParaRPr lang="ko-KR" altLang="en-US" sz="14000" dirty="0">
              <a:solidFill>
                <a:srgbClr val="333F5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48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Tmon몬소리 Black</vt:lpstr>
      <vt:lpstr>맑은 고딕</vt:lpstr>
      <vt:lpstr>Arial</vt:lpstr>
      <vt:lpstr>Baskerville Old Face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소라 이</cp:lastModifiedBy>
  <cp:revision>34</cp:revision>
  <dcterms:created xsi:type="dcterms:W3CDTF">2023-04-13T07:50:47Z</dcterms:created>
  <dcterms:modified xsi:type="dcterms:W3CDTF">2023-05-23T11:51:58Z</dcterms:modified>
</cp:coreProperties>
</file>