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2E75B6"/>
    <a:srgbClr val="9DC3E6"/>
    <a:srgbClr val="9900CC"/>
    <a:srgbClr val="8B0096"/>
    <a:srgbClr val="75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86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4F84A-839E-41C3-ABD0-4D59801199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AE2F52CB-5819-4B6E-A2BB-503D9ECE54E8}">
      <dgm:prSet phldrT="[Texto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De Navegación</a:t>
          </a:r>
          <a:endParaRPr lang="es-VE" b="1" dirty="0">
            <a:solidFill>
              <a:schemeClr val="bg1"/>
            </a:solidFill>
          </a:endParaRPr>
        </a:p>
      </dgm:t>
    </dgm:pt>
    <dgm:pt modelId="{596DD508-E18F-411A-9C34-641376579D59}" type="parTrans" cxnId="{1CA541DC-B55F-41CE-9D09-E9D64834D28D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9D009BAB-EB9D-4922-B66D-7A579E9EA97F}" type="sibTrans" cxnId="{1CA541DC-B55F-41CE-9D09-E9D64834D28D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85AC64A4-2444-4AFF-A7D0-61A84B4DF270}">
      <dgm:prSet phldrT="[Texto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Relacionales</a:t>
          </a:r>
          <a:endParaRPr lang="es-VE" b="1" dirty="0">
            <a:solidFill>
              <a:schemeClr val="bg1"/>
            </a:solidFill>
          </a:endParaRPr>
        </a:p>
      </dgm:t>
    </dgm:pt>
    <dgm:pt modelId="{92E8391A-C743-47AD-A46A-90F511CD3D6E}" type="parTrans" cxnId="{855B1037-5537-45FB-A552-3948F5EACD94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C7283240-F41E-4860-9BAB-213B8ECDA44B}" type="sibTrans" cxnId="{855B1037-5537-45FB-A552-3948F5EACD94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FD189C65-F1E6-4C55-B10B-1AB84ADAC540}">
      <dgm:prSet phldrT="[Texto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SQL</a:t>
          </a:r>
          <a:endParaRPr lang="es-VE" b="1" dirty="0">
            <a:solidFill>
              <a:schemeClr val="bg1"/>
            </a:solidFill>
          </a:endParaRPr>
        </a:p>
      </dgm:t>
    </dgm:pt>
    <dgm:pt modelId="{9B5F7EEB-17A6-4755-A1E9-AA62A2D8F459}" type="parTrans" cxnId="{42527089-CFED-48B5-A1CE-530CD956BC9A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A652E74C-982F-4834-9939-91E058DFDEA3}" type="sibTrans" cxnId="{42527089-CFED-48B5-A1CE-530CD956BC9A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1DAADA94-614E-40FE-8310-EFCC6148A212}">
      <dgm:prSet phldrT="[Texto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Orientados a Objetos</a:t>
          </a:r>
          <a:endParaRPr lang="es-VE" b="1" dirty="0">
            <a:solidFill>
              <a:schemeClr val="bg1"/>
            </a:solidFill>
          </a:endParaRPr>
        </a:p>
      </dgm:t>
    </dgm:pt>
    <dgm:pt modelId="{4DC636D4-3FB3-464F-8FF8-1006A11F0AF3}" type="parTrans" cxnId="{4FC80A15-1A92-444C-B4BE-09604B8DF571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7CAE0B74-A326-4690-9D37-1B5B2913006D}" type="sibTrans" cxnId="{4FC80A15-1A92-444C-B4BE-09604B8DF571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1DA28A8E-167E-4B08-BB47-8405111BC73B}">
      <dgm:prSet phldrT="[Texto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NoSQL</a:t>
          </a:r>
          <a:endParaRPr lang="es-VE" b="1" dirty="0">
            <a:solidFill>
              <a:schemeClr val="bg1"/>
            </a:solidFill>
          </a:endParaRPr>
        </a:p>
      </dgm:t>
    </dgm:pt>
    <dgm:pt modelId="{8130F021-B202-43BF-8233-2CBC3AB9D492}" type="parTrans" cxnId="{A7660FDD-5FFC-47BA-9CB2-ED21F33A33CA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DB8CAC74-BF27-46A1-B3C3-E03E058D1846}" type="sibTrans" cxnId="{A7660FDD-5FFC-47BA-9CB2-ED21F33A33CA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42A2002B-8F4D-4947-A755-ED06220A4397}">
      <dgm:prSet phldrT="[Texto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XML</a:t>
          </a:r>
          <a:endParaRPr lang="es-VE" b="1" dirty="0">
            <a:solidFill>
              <a:schemeClr val="bg1"/>
            </a:solidFill>
          </a:endParaRPr>
        </a:p>
      </dgm:t>
    </dgm:pt>
    <dgm:pt modelId="{A41CA322-D59D-409D-BDA7-06C9891B70AC}" type="parTrans" cxnId="{D586E5A0-3E6A-42F4-8C4A-DAA22BF8B1CC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5589BB17-0CDA-4993-A5DC-730D758472FE}" type="sibTrans" cxnId="{D586E5A0-3E6A-42F4-8C4A-DAA22BF8B1CC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FBA22D09-1B1F-47DC-AAE2-7717B9504020}">
      <dgm:prSet phldrT="[Texto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Tipos de SGBD</a:t>
          </a:r>
          <a:endParaRPr lang="es-VE" b="1" dirty="0">
            <a:solidFill>
              <a:schemeClr val="bg1"/>
            </a:solidFill>
          </a:endParaRPr>
        </a:p>
      </dgm:t>
    </dgm:pt>
    <dgm:pt modelId="{D2A3DB7D-DDF6-4987-8963-BF299BE9E213}" type="parTrans" cxnId="{4122D5D4-0AD4-48CA-A05F-C5041BBEE3AE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89473F59-EEFF-443B-BBC9-0B12E3FA25EA}" type="sibTrans" cxnId="{4122D5D4-0AD4-48CA-A05F-C5041BBEE3AE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6C198566-5DBE-4D22-9AAA-ED6C1C5F7BE3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Arquitecturas</a:t>
          </a:r>
          <a:endParaRPr lang="es-VE" b="1" dirty="0">
            <a:solidFill>
              <a:schemeClr val="bg1"/>
            </a:solidFill>
          </a:endParaRPr>
        </a:p>
      </dgm:t>
    </dgm:pt>
    <dgm:pt modelId="{B9E7D649-6373-4CF6-BDC3-41AFC62DF226}" type="parTrans" cxnId="{FDC4B67D-D232-4929-89C5-D8BB752A633D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99289351-BF6F-4B81-AE73-724FAC73265A}" type="sibTrans" cxnId="{FDC4B67D-D232-4929-89C5-D8BB752A633D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D7C8528A-2D35-44F5-B063-D082216C42FD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Multi-Capas</a:t>
          </a:r>
          <a:endParaRPr lang="es-VE" b="1" dirty="0">
            <a:solidFill>
              <a:schemeClr val="bg1"/>
            </a:solidFill>
          </a:endParaRPr>
        </a:p>
      </dgm:t>
    </dgm:pt>
    <dgm:pt modelId="{AE93D0A2-C1F6-4E56-81A3-05D932EC5705}" type="parTrans" cxnId="{9D82CD21-3EE4-4DA7-9BD0-C65972DDA670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87297509-C08F-4121-A6C8-BD9BCD660BEA}" type="sibTrans" cxnId="{9D82CD21-3EE4-4DA7-9BD0-C65972DDA670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C2CDE05E-640F-4AAA-BB93-AE6EF7D6512F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Componentes</a:t>
          </a:r>
          <a:endParaRPr lang="es-VE" b="1" dirty="0">
            <a:solidFill>
              <a:schemeClr val="bg1"/>
            </a:solidFill>
          </a:endParaRPr>
        </a:p>
      </dgm:t>
    </dgm:pt>
    <dgm:pt modelId="{6B98357D-66C7-4413-A683-8F1DDDA9130D}" type="parTrans" cxnId="{02FCC817-B212-4923-9B78-4EBE7DDE8698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6CFC85CF-E1CE-4952-BADD-55125D4F34ED}" type="sibTrans" cxnId="{02FCC817-B212-4923-9B78-4EBE7DDE8698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41062614-4575-4BDA-A7CF-11318C503BC0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Motor de Almacenamiento</a:t>
          </a:r>
          <a:endParaRPr lang="es-VE" b="1" dirty="0">
            <a:solidFill>
              <a:schemeClr val="bg1"/>
            </a:solidFill>
          </a:endParaRPr>
        </a:p>
      </dgm:t>
    </dgm:pt>
    <dgm:pt modelId="{CFD1FA45-F6EE-4DD1-8D9F-DE75B65A1BDC}" type="parTrans" cxnId="{850830D5-E1D0-4218-8536-B4C024312549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83F2DFB6-6B89-4952-B989-AC82F9C5301A}" type="sibTrans" cxnId="{850830D5-E1D0-4218-8536-B4C024312549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43EBFB8B-75EA-41A6-8D82-2C5BE1D9E0E1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Lenguaje de Consulta</a:t>
          </a:r>
          <a:endParaRPr lang="es-VE" b="1" dirty="0">
            <a:solidFill>
              <a:schemeClr val="bg1"/>
            </a:solidFill>
          </a:endParaRPr>
        </a:p>
      </dgm:t>
    </dgm:pt>
    <dgm:pt modelId="{003F0317-324A-4457-AAA8-BA4E5C17B91D}" type="parTrans" cxnId="{389AE246-2A93-4F03-9985-195A41E5B558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B063C288-8068-4E34-BE43-7F6EE34B20DE}" type="sibTrans" cxnId="{389AE246-2A93-4F03-9985-195A41E5B558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0D6FA58A-5818-4550-9396-8DC636E21113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Procesador de Consultas</a:t>
          </a:r>
          <a:endParaRPr lang="es-VE" b="1" dirty="0">
            <a:solidFill>
              <a:schemeClr val="bg1"/>
            </a:solidFill>
          </a:endParaRPr>
        </a:p>
      </dgm:t>
    </dgm:pt>
    <dgm:pt modelId="{243AF407-A2A0-464E-A711-705803AB7B9C}" type="parTrans" cxnId="{6BA9B85F-66BF-42DA-85DC-78056E608648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7D00EBCB-C351-4E2A-BDB1-E5057F3B6A7D}" type="sibTrans" cxnId="{6BA9B85F-66BF-42DA-85DC-78056E608648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238B95DE-FA85-4DE4-986A-258E914D23BC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Optimizador de Consultas</a:t>
          </a:r>
          <a:endParaRPr lang="es-VE" b="1" dirty="0">
            <a:solidFill>
              <a:schemeClr val="bg1"/>
            </a:solidFill>
          </a:endParaRPr>
        </a:p>
      </dgm:t>
    </dgm:pt>
    <dgm:pt modelId="{D0AC5FAE-A8C1-4941-AF76-A45250FD5912}" type="parTrans" cxnId="{2CC9298D-E56A-4DC9-9B6E-947A0F3CA709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57BF43C7-AFAC-4CCF-857B-17968F6221D1}" type="sibTrans" cxnId="{2CC9298D-E56A-4DC9-9B6E-947A0F3CA709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D466DA8E-BA15-4FEF-88DA-164F350E1DC7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Administrador</a:t>
          </a:r>
        </a:p>
        <a:p>
          <a:r>
            <a:rPr lang="es-MX" b="1" dirty="0">
              <a:solidFill>
                <a:schemeClr val="bg1"/>
              </a:solidFill>
            </a:rPr>
            <a:t>De Registros</a:t>
          </a:r>
          <a:endParaRPr lang="es-VE" b="1" dirty="0">
            <a:solidFill>
              <a:schemeClr val="bg1"/>
            </a:solidFill>
          </a:endParaRPr>
        </a:p>
      </dgm:t>
    </dgm:pt>
    <dgm:pt modelId="{70024A88-172E-4CF3-AAAB-98D24293A43D}" type="parTrans" cxnId="{7B8D50A5-F9F7-45BA-B201-FE7933884F1E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7FB627CF-5B0A-41D2-B842-153954399B4D}" type="sibTrans" cxnId="{7B8D50A5-F9F7-45BA-B201-FE7933884F1E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75A50A2B-6C82-4223-86FD-3BF9C5D2D516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Utilidades de Datos</a:t>
          </a:r>
          <a:endParaRPr lang="es-VE" b="1" dirty="0">
            <a:solidFill>
              <a:schemeClr val="bg1"/>
            </a:solidFill>
          </a:endParaRPr>
        </a:p>
      </dgm:t>
    </dgm:pt>
    <dgm:pt modelId="{C182A6DB-58E8-43E8-9108-4EC898FAE119}" type="parTrans" cxnId="{B4746100-C677-48BA-A8AB-53EDE39EB4C1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6D9699F3-1FDD-48A0-B5C0-A6D564DEABD0}" type="sibTrans" cxnId="{B4746100-C677-48BA-A8AB-53EDE39EB4C1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558D4BC1-704C-4039-B0EA-E52985163125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Comandos del Lenguaje de Definición de Datos (DDL)</a:t>
          </a:r>
          <a:endParaRPr lang="es-VE" b="1" dirty="0">
            <a:solidFill>
              <a:schemeClr val="bg1"/>
            </a:solidFill>
          </a:endParaRPr>
        </a:p>
      </dgm:t>
    </dgm:pt>
    <dgm:pt modelId="{7E0B9362-7ED3-4CA9-BD95-EB5F9F67F4A5}" type="parTrans" cxnId="{EB92C385-EA95-42DC-91BA-572AF1AEEEBA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13DA687A-29D4-4162-B11D-7ACF6238E29F}" type="sibTrans" cxnId="{EB92C385-EA95-42DC-91BA-572AF1AEEEBA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6649F3FC-2738-461D-84CB-916CC7092179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Para Tablas</a:t>
          </a:r>
          <a:endParaRPr lang="es-VE" b="1" dirty="0">
            <a:solidFill>
              <a:schemeClr val="bg1"/>
            </a:solidFill>
          </a:endParaRPr>
        </a:p>
      </dgm:t>
    </dgm:pt>
    <dgm:pt modelId="{1866E77B-A2AC-4E06-BF2B-655D248FE6D0}" type="parTrans" cxnId="{2FB907CE-9A2D-4068-AAAB-9964BE120302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C3E3BC89-D0B5-44C1-8CE4-C8D5DD56ABC4}" type="sibTrans" cxnId="{2FB907CE-9A2D-4068-AAAB-9964BE120302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3CFA8589-27BE-4AFF-BEA0-D346B8447A5C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CREATE TABLE</a:t>
          </a:r>
          <a:endParaRPr lang="es-VE" b="1" dirty="0">
            <a:solidFill>
              <a:schemeClr val="bg1"/>
            </a:solidFill>
          </a:endParaRPr>
        </a:p>
      </dgm:t>
    </dgm:pt>
    <dgm:pt modelId="{493EF71C-2B2B-43F5-983C-96E7C25CC316}" type="parTrans" cxnId="{3E5A9B3D-8426-454C-9293-8EEB1C4A746B}">
      <dgm:prSet/>
      <dgm:spPr>
        <a:noFill/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7070E57F-8394-4C14-99DC-C17E4B44F03B}" type="sibTrans" cxnId="{3E5A9B3D-8426-454C-9293-8EEB1C4A746B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081294CF-6002-4D35-9225-8606FA8EC44A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ALTER TABLE</a:t>
          </a:r>
          <a:endParaRPr lang="es-VE" b="1" dirty="0">
            <a:solidFill>
              <a:schemeClr val="bg1"/>
            </a:solidFill>
          </a:endParaRPr>
        </a:p>
      </dgm:t>
    </dgm:pt>
    <dgm:pt modelId="{4BF7FCA7-BE89-4DD9-8CCD-3CB428FE6003}" type="parTrans" cxnId="{35E208EC-BB99-4BE3-BA81-1E48AB76F7C0}">
      <dgm:prSet/>
      <dgm:spPr>
        <a:noFill/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B3C9FE08-CFAC-4B8F-A2F5-DFADE11247CA}" type="sibTrans" cxnId="{35E208EC-BB99-4BE3-BA81-1E48AB76F7C0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980FC5D8-19C3-4157-B7AF-B20762F307E3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DROP TABLE</a:t>
          </a:r>
          <a:endParaRPr lang="es-VE" b="1" dirty="0">
            <a:solidFill>
              <a:schemeClr val="bg1"/>
            </a:solidFill>
          </a:endParaRPr>
        </a:p>
      </dgm:t>
    </dgm:pt>
    <dgm:pt modelId="{21DF66CF-1522-42D7-BF33-378D60D5376F}" type="parTrans" cxnId="{87A3CBB9-1ECC-49A1-8EE8-FA54B22EEB76}">
      <dgm:prSet/>
      <dgm:spPr>
        <a:noFill/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ED78A9CA-5079-4EB8-B82B-3ECE0EA683F2}" type="sibTrans" cxnId="{87A3CBB9-1ECC-49A1-8EE8-FA54B22EEB76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08704CAE-BCDB-47FB-BA44-383C81C8D510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Para Base de Datos</a:t>
          </a:r>
          <a:endParaRPr lang="es-VE" b="1" dirty="0">
            <a:solidFill>
              <a:schemeClr val="bg1"/>
            </a:solidFill>
          </a:endParaRPr>
        </a:p>
      </dgm:t>
    </dgm:pt>
    <dgm:pt modelId="{5D844A57-CE31-409F-94F3-E5ECA50295A0}" type="parTrans" cxnId="{96E6187C-3216-4C86-AE0A-D8C3D98DDD0D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79A8B3B4-3CAE-4BCC-80EE-F7D5ECC2579D}" type="sibTrans" cxnId="{96E6187C-3216-4C86-AE0A-D8C3D98DDD0D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3991D5F6-9EE6-49F1-8E43-BADF57B48D26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CREATE DATABASE</a:t>
          </a:r>
          <a:endParaRPr lang="es-VE" b="1" dirty="0">
            <a:solidFill>
              <a:schemeClr val="bg1"/>
            </a:solidFill>
          </a:endParaRPr>
        </a:p>
      </dgm:t>
    </dgm:pt>
    <dgm:pt modelId="{74387880-07E3-4CF1-BC96-AE9385E56836}" type="parTrans" cxnId="{9D185895-6E04-46CE-8C2C-4EE29DD4F991}">
      <dgm:prSet/>
      <dgm:spPr>
        <a:noFill/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55E213FB-0057-425D-81F5-5F16049C1B14}" type="sibTrans" cxnId="{9D185895-6E04-46CE-8C2C-4EE29DD4F991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EB256038-EC11-4AEE-B518-B6029A803739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DROP DATABASE</a:t>
          </a:r>
          <a:endParaRPr lang="es-VE" b="1" dirty="0">
            <a:solidFill>
              <a:schemeClr val="bg1"/>
            </a:solidFill>
          </a:endParaRPr>
        </a:p>
      </dgm:t>
    </dgm:pt>
    <dgm:pt modelId="{36C81998-60BB-489B-8CCC-1F342A882A49}" type="parTrans" cxnId="{3EC8B86A-98F8-435A-87AC-1A0344BBE6EA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DD989FF5-97F0-4AC3-B4DF-E00B686EDEA4}" type="sibTrans" cxnId="{3EC8B86A-98F8-435A-87AC-1A0344BBE6EA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504D64F1-3495-4061-99CD-DDB9129F8384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ALTER DATABASE</a:t>
          </a:r>
          <a:endParaRPr lang="es-VE" b="1" dirty="0">
            <a:solidFill>
              <a:schemeClr val="bg1"/>
            </a:solidFill>
          </a:endParaRPr>
        </a:p>
      </dgm:t>
    </dgm:pt>
    <dgm:pt modelId="{4DEDDECA-CC97-429D-BF82-B3A443C3AFBB}" type="parTrans" cxnId="{3AEB4A2C-2271-40F7-B974-869C0A7ECFF7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C8AE0667-6180-42FB-B856-573AFDD10D25}" type="sibTrans" cxnId="{3AEB4A2C-2271-40F7-B974-869C0A7ECFF7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A3EBC051-6B7C-4D7D-BABF-8D5F30D354DA}">
      <dgm:prSet phldrT="[Texto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sz="2400" b="1" dirty="0">
              <a:solidFill>
                <a:schemeClr val="bg1"/>
              </a:solidFill>
            </a:rPr>
            <a:t>BASES DE DATOS</a:t>
          </a:r>
          <a:endParaRPr lang="es-VE" sz="2400" b="1" dirty="0">
            <a:solidFill>
              <a:schemeClr val="bg1"/>
            </a:solidFill>
          </a:endParaRPr>
        </a:p>
      </dgm:t>
    </dgm:pt>
    <dgm:pt modelId="{3B8C0D1F-88DD-4851-ABBD-150C5588E902}" type="sibTrans" cxnId="{4B7975AC-111A-4A07-AE9C-8A56FE75222B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5D4192A5-DE51-497E-90E1-3FCB4C7E80F7}" type="parTrans" cxnId="{4B7975AC-111A-4A07-AE9C-8A56FE75222B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0F8A477A-BE14-46D3-9482-21AD4D956FFE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Sistema de Gestión de Bases de Datos (SGBD)</a:t>
          </a:r>
          <a:endParaRPr lang="es-VE" b="1" dirty="0">
            <a:solidFill>
              <a:schemeClr val="bg1"/>
            </a:solidFill>
          </a:endParaRPr>
        </a:p>
      </dgm:t>
    </dgm:pt>
    <dgm:pt modelId="{7881F4BB-8892-4ED0-9AD1-B64C16E43004}" type="parTrans" cxnId="{D420E8CC-7141-4B09-9C5A-4C5D28B94559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E9B4B723-C4DF-4618-B61E-5B04C5451738}" type="sibTrans" cxnId="{D420E8CC-7141-4B09-9C5A-4C5D28B94559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E0E42494-5D46-4F14-B0ED-8CBB95989B14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Cliente-Cola-Cliente</a:t>
          </a:r>
          <a:endParaRPr lang="es-VE" b="1" dirty="0">
            <a:solidFill>
              <a:schemeClr val="bg1"/>
            </a:solidFill>
          </a:endParaRPr>
        </a:p>
      </dgm:t>
    </dgm:pt>
    <dgm:pt modelId="{3BBB8BE3-BA58-45D4-9F7E-FBE744211C00}" type="parTrans" cxnId="{9869C198-49C6-4875-B358-988AF2C60AD1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4EE9DA7B-50AB-4448-8531-5E6E5D02AB02}" type="sibTrans" cxnId="{9869C198-49C6-4875-B358-988AF2C60AD1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ACC1032A-06B5-4BA5-8BBE-B04AE6B3615C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Cliente-Servidor</a:t>
          </a:r>
          <a:endParaRPr lang="es-VE" b="1" dirty="0">
            <a:solidFill>
              <a:schemeClr val="bg1"/>
            </a:solidFill>
          </a:endParaRPr>
        </a:p>
      </dgm:t>
    </dgm:pt>
    <dgm:pt modelId="{2AB9A2B9-B4E8-4BD9-B418-9D91CC68C8F6}" type="sibTrans" cxnId="{17C90D7E-466D-407E-B76E-7E7F6092C49D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D619B132-214C-431E-83B2-D649761EAD5C}" type="parTrans" cxnId="{17C90D7E-466D-407E-B76E-7E7F6092C49D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08536D27-9C6E-4E5D-AEA7-06B6D787B1C9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TRUNCATE</a:t>
          </a:r>
          <a:endParaRPr lang="es-VE" b="1" dirty="0">
            <a:solidFill>
              <a:schemeClr val="bg1"/>
            </a:solidFill>
          </a:endParaRPr>
        </a:p>
      </dgm:t>
    </dgm:pt>
    <dgm:pt modelId="{0A2EECFD-9FEE-4801-95CF-EA1629BE04EB}" type="sibTrans" cxnId="{DA86346D-CBE9-4B14-8EFD-1C8BDF1EA304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9826F7DD-99BF-42A1-A4A5-82C9627CD16B}" type="parTrans" cxnId="{DA86346D-CBE9-4B14-8EFD-1C8BDF1EA304}">
      <dgm:prSet/>
      <dgm:spPr>
        <a:noFill/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F6935C82-539D-4E9B-B875-457AD32EFCA9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MX" b="1" dirty="0">
              <a:solidFill>
                <a:schemeClr val="bg1"/>
              </a:solidFill>
            </a:rPr>
            <a:t>Catálogo de Metadatos</a:t>
          </a:r>
          <a:endParaRPr lang="es-VE" b="1" dirty="0">
            <a:solidFill>
              <a:schemeClr val="bg1"/>
            </a:solidFill>
          </a:endParaRPr>
        </a:p>
      </dgm:t>
    </dgm:pt>
    <dgm:pt modelId="{AB1E57F7-D663-4C3A-8957-024C098192D8}" type="sibTrans" cxnId="{F4F974ED-F187-4729-9D7B-0BB17C70303E}">
      <dgm:prSet/>
      <dgm:spPr/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52CAE7E5-F9B0-4440-821A-C9C054011606}" type="parTrans" cxnId="{F4F974ED-F187-4729-9D7B-0BB17C70303E}">
      <dgm:prSet/>
      <dgm:spPr>
        <a:ln>
          <a:noFill/>
        </a:ln>
      </dgm:spPr>
      <dgm:t>
        <a:bodyPr/>
        <a:lstStyle/>
        <a:p>
          <a:endParaRPr lang="es-VE" b="1">
            <a:solidFill>
              <a:schemeClr val="bg1"/>
            </a:solidFill>
          </a:endParaRPr>
        </a:p>
      </dgm:t>
    </dgm:pt>
    <dgm:pt modelId="{CEC55DE5-5749-4AB1-87BC-BD17E49A3F0B}" type="pres">
      <dgm:prSet presAssocID="{14F4F84A-839E-41C3-ABD0-4D59801199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1DCB52-BEAD-40B7-9825-52E204E9094B}" type="pres">
      <dgm:prSet presAssocID="{A3EBC051-6B7C-4D7D-BABF-8D5F30D354DA}" presName="hierRoot1" presStyleCnt="0">
        <dgm:presLayoutVars>
          <dgm:hierBranch val="init"/>
        </dgm:presLayoutVars>
      </dgm:prSet>
      <dgm:spPr/>
    </dgm:pt>
    <dgm:pt modelId="{8EE0F5FE-F527-4124-B5C4-BC6CCE727F67}" type="pres">
      <dgm:prSet presAssocID="{A3EBC051-6B7C-4D7D-BABF-8D5F30D354DA}" presName="rootComposite1" presStyleCnt="0"/>
      <dgm:spPr/>
    </dgm:pt>
    <dgm:pt modelId="{5AB78343-9EAD-407B-9F88-E0234AC75914}" type="pres">
      <dgm:prSet presAssocID="{A3EBC051-6B7C-4D7D-BABF-8D5F30D354DA}" presName="rootText1" presStyleLbl="node0" presStyleIdx="0" presStyleCnt="1" custScaleY="92172" custLinFactY="200000" custLinFactNeighborX="54980" custLinFactNeighborY="277614">
        <dgm:presLayoutVars>
          <dgm:chPref val="3"/>
        </dgm:presLayoutVars>
      </dgm:prSet>
      <dgm:spPr>
        <a:prstGeom prst="roundRect">
          <a:avLst/>
        </a:prstGeom>
      </dgm:spPr>
    </dgm:pt>
    <dgm:pt modelId="{60EC25AB-0190-4902-BBD2-A705ED64EE8E}" type="pres">
      <dgm:prSet presAssocID="{A3EBC051-6B7C-4D7D-BABF-8D5F30D354DA}" presName="rootConnector1" presStyleLbl="node1" presStyleIdx="0" presStyleCnt="0"/>
      <dgm:spPr/>
    </dgm:pt>
    <dgm:pt modelId="{6610F36E-6E7E-41D5-90E8-9FA962FF5DD6}" type="pres">
      <dgm:prSet presAssocID="{A3EBC051-6B7C-4D7D-BABF-8D5F30D354DA}" presName="hierChild2" presStyleCnt="0"/>
      <dgm:spPr/>
    </dgm:pt>
    <dgm:pt modelId="{353F89B6-9FF0-44B1-8EE3-C80BFEB7E932}" type="pres">
      <dgm:prSet presAssocID="{B9E7D649-6373-4CF6-BDC3-41AFC62DF226}" presName="Name37" presStyleLbl="parChTrans1D2" presStyleIdx="0" presStyleCnt="3"/>
      <dgm:spPr/>
    </dgm:pt>
    <dgm:pt modelId="{611077DA-BB21-41A1-888C-EB9F3042467A}" type="pres">
      <dgm:prSet presAssocID="{6C198566-5DBE-4D22-9AAA-ED6C1C5F7BE3}" presName="hierRoot2" presStyleCnt="0">
        <dgm:presLayoutVars>
          <dgm:hierBranch val="init"/>
        </dgm:presLayoutVars>
      </dgm:prSet>
      <dgm:spPr/>
    </dgm:pt>
    <dgm:pt modelId="{34F70A28-83A1-41D7-A6A9-167A9456FDE1}" type="pres">
      <dgm:prSet presAssocID="{6C198566-5DBE-4D22-9AAA-ED6C1C5F7BE3}" presName="rootComposite" presStyleCnt="0"/>
      <dgm:spPr/>
    </dgm:pt>
    <dgm:pt modelId="{0C9908F4-5C28-46D1-A511-E803E26FA382}" type="pres">
      <dgm:prSet presAssocID="{6C198566-5DBE-4D22-9AAA-ED6C1C5F7BE3}" presName="rootText" presStyleLbl="node2" presStyleIdx="0" presStyleCnt="3" custScaleY="49883" custLinFactX="88952" custLinFactY="76632" custLinFactNeighborX="100000" custLinFactNeighborY="100000">
        <dgm:presLayoutVars>
          <dgm:chPref val="3"/>
        </dgm:presLayoutVars>
      </dgm:prSet>
      <dgm:spPr>
        <a:prstGeom prst="roundRect">
          <a:avLst/>
        </a:prstGeom>
      </dgm:spPr>
    </dgm:pt>
    <dgm:pt modelId="{C82C1E61-F725-4FBB-85C9-1A4C6600FFB3}" type="pres">
      <dgm:prSet presAssocID="{6C198566-5DBE-4D22-9AAA-ED6C1C5F7BE3}" presName="rootConnector" presStyleLbl="node2" presStyleIdx="0" presStyleCnt="3"/>
      <dgm:spPr/>
    </dgm:pt>
    <dgm:pt modelId="{D7A94A64-8CBA-41BB-9CF7-843B86E7FF66}" type="pres">
      <dgm:prSet presAssocID="{6C198566-5DBE-4D22-9AAA-ED6C1C5F7BE3}" presName="hierChild4" presStyleCnt="0"/>
      <dgm:spPr/>
    </dgm:pt>
    <dgm:pt modelId="{3BEAD8C1-D965-4B4E-B36A-ECE3494348D9}" type="pres">
      <dgm:prSet presAssocID="{D619B132-214C-431E-83B2-D649761EAD5C}" presName="Name37" presStyleLbl="parChTrans1D3" presStyleIdx="0" presStyleCnt="7"/>
      <dgm:spPr/>
    </dgm:pt>
    <dgm:pt modelId="{5D4F1100-72CB-4DB5-BE7A-129E8AA785E6}" type="pres">
      <dgm:prSet presAssocID="{ACC1032A-06B5-4BA5-8BBE-B04AE6B3615C}" presName="hierRoot2" presStyleCnt="0">
        <dgm:presLayoutVars>
          <dgm:hierBranch val="init"/>
        </dgm:presLayoutVars>
      </dgm:prSet>
      <dgm:spPr/>
    </dgm:pt>
    <dgm:pt modelId="{480A363D-1EB2-4EC6-83CA-A58412E0BE7B}" type="pres">
      <dgm:prSet presAssocID="{ACC1032A-06B5-4BA5-8BBE-B04AE6B3615C}" presName="rootComposite" presStyleCnt="0"/>
      <dgm:spPr/>
    </dgm:pt>
    <dgm:pt modelId="{8E04D511-781D-4765-81A1-9EA6EE622E6B}" type="pres">
      <dgm:prSet presAssocID="{ACC1032A-06B5-4BA5-8BBE-B04AE6B3615C}" presName="rootText" presStyleLbl="node3" presStyleIdx="0" presStyleCnt="7" custScaleX="77324" custScaleY="53533" custLinFactNeighborX="61462" custLinFactNeighborY="86473">
        <dgm:presLayoutVars>
          <dgm:chPref val="3"/>
        </dgm:presLayoutVars>
      </dgm:prSet>
      <dgm:spPr>
        <a:prstGeom prst="roundRect">
          <a:avLst/>
        </a:prstGeom>
      </dgm:spPr>
    </dgm:pt>
    <dgm:pt modelId="{9DF52027-72EF-4A98-AB91-500B1C6D541A}" type="pres">
      <dgm:prSet presAssocID="{ACC1032A-06B5-4BA5-8BBE-B04AE6B3615C}" presName="rootConnector" presStyleLbl="node3" presStyleIdx="0" presStyleCnt="7"/>
      <dgm:spPr/>
    </dgm:pt>
    <dgm:pt modelId="{C49D06BE-095C-4A76-9837-F6C8B5EAA7A7}" type="pres">
      <dgm:prSet presAssocID="{ACC1032A-06B5-4BA5-8BBE-B04AE6B3615C}" presName="hierChild4" presStyleCnt="0"/>
      <dgm:spPr/>
    </dgm:pt>
    <dgm:pt modelId="{0E6920E9-EF0D-412E-9205-156CEC94F2AF}" type="pres">
      <dgm:prSet presAssocID="{ACC1032A-06B5-4BA5-8BBE-B04AE6B3615C}" presName="hierChild5" presStyleCnt="0"/>
      <dgm:spPr/>
    </dgm:pt>
    <dgm:pt modelId="{6B761BA6-F5F4-4169-B628-CE6F264ACFBD}" type="pres">
      <dgm:prSet presAssocID="{AE93D0A2-C1F6-4E56-81A3-05D932EC5705}" presName="Name37" presStyleLbl="parChTrans1D3" presStyleIdx="1" presStyleCnt="7"/>
      <dgm:spPr/>
    </dgm:pt>
    <dgm:pt modelId="{ED63591A-62F6-46E1-8F36-F135C45D8754}" type="pres">
      <dgm:prSet presAssocID="{D7C8528A-2D35-44F5-B063-D082216C42FD}" presName="hierRoot2" presStyleCnt="0">
        <dgm:presLayoutVars>
          <dgm:hierBranch val="init"/>
        </dgm:presLayoutVars>
      </dgm:prSet>
      <dgm:spPr/>
    </dgm:pt>
    <dgm:pt modelId="{0150BEE4-69A3-4ED1-A918-D9CB5CF52CCB}" type="pres">
      <dgm:prSet presAssocID="{D7C8528A-2D35-44F5-B063-D082216C42FD}" presName="rootComposite" presStyleCnt="0"/>
      <dgm:spPr/>
    </dgm:pt>
    <dgm:pt modelId="{F45FB0AF-8359-4F81-8FB4-21F7C9A3472E}" type="pres">
      <dgm:prSet presAssocID="{D7C8528A-2D35-44F5-B063-D082216C42FD}" presName="rootText" presStyleLbl="node3" presStyleIdx="1" presStyleCnt="7" custScaleX="63956" custScaleY="53533" custLinFactNeighborX="94148" custLinFactNeighborY="71694">
        <dgm:presLayoutVars>
          <dgm:chPref val="3"/>
        </dgm:presLayoutVars>
      </dgm:prSet>
      <dgm:spPr>
        <a:prstGeom prst="roundRect">
          <a:avLst/>
        </a:prstGeom>
      </dgm:spPr>
    </dgm:pt>
    <dgm:pt modelId="{6BE2F9F2-D5DB-4C62-ACF7-1FFD1AC4286B}" type="pres">
      <dgm:prSet presAssocID="{D7C8528A-2D35-44F5-B063-D082216C42FD}" presName="rootConnector" presStyleLbl="node3" presStyleIdx="1" presStyleCnt="7"/>
      <dgm:spPr/>
    </dgm:pt>
    <dgm:pt modelId="{FDE07F2E-1749-43B3-8510-5DDB5083B35F}" type="pres">
      <dgm:prSet presAssocID="{D7C8528A-2D35-44F5-B063-D082216C42FD}" presName="hierChild4" presStyleCnt="0"/>
      <dgm:spPr/>
    </dgm:pt>
    <dgm:pt modelId="{82F35C66-7F85-47DE-A1B6-80FDDEA7D7CD}" type="pres">
      <dgm:prSet presAssocID="{D7C8528A-2D35-44F5-B063-D082216C42FD}" presName="hierChild5" presStyleCnt="0"/>
      <dgm:spPr/>
    </dgm:pt>
    <dgm:pt modelId="{D723492C-A537-4AA0-97CE-31DF68546628}" type="pres">
      <dgm:prSet presAssocID="{3BBB8BE3-BA58-45D4-9F7E-FBE744211C00}" presName="Name37" presStyleLbl="parChTrans1D3" presStyleIdx="2" presStyleCnt="7"/>
      <dgm:spPr/>
    </dgm:pt>
    <dgm:pt modelId="{FBD18336-A348-4DCC-8CA4-93106D631AC8}" type="pres">
      <dgm:prSet presAssocID="{E0E42494-5D46-4F14-B0ED-8CBB95989B14}" presName="hierRoot2" presStyleCnt="0">
        <dgm:presLayoutVars>
          <dgm:hierBranch val="init"/>
        </dgm:presLayoutVars>
      </dgm:prSet>
      <dgm:spPr/>
    </dgm:pt>
    <dgm:pt modelId="{8CC28381-1810-4BF9-9257-B138575A908A}" type="pres">
      <dgm:prSet presAssocID="{E0E42494-5D46-4F14-B0ED-8CBB95989B14}" presName="rootComposite" presStyleCnt="0"/>
      <dgm:spPr/>
    </dgm:pt>
    <dgm:pt modelId="{1EA057BB-14FA-4652-B97C-0329E604B101}" type="pres">
      <dgm:prSet presAssocID="{E0E42494-5D46-4F14-B0ED-8CBB95989B14}" presName="rootText" presStyleLbl="node3" presStyleIdx="2" presStyleCnt="7" custScaleX="91581" custScaleY="53533" custLinFactY="-89391" custLinFactNeighborX="81917" custLinFactNeighborY="-100000">
        <dgm:presLayoutVars>
          <dgm:chPref val="3"/>
        </dgm:presLayoutVars>
      </dgm:prSet>
      <dgm:spPr>
        <a:prstGeom prst="roundRect">
          <a:avLst/>
        </a:prstGeom>
      </dgm:spPr>
    </dgm:pt>
    <dgm:pt modelId="{27F59276-0F3A-43CA-B86B-19686F66CB38}" type="pres">
      <dgm:prSet presAssocID="{E0E42494-5D46-4F14-B0ED-8CBB95989B14}" presName="rootConnector" presStyleLbl="node3" presStyleIdx="2" presStyleCnt="7"/>
      <dgm:spPr/>
    </dgm:pt>
    <dgm:pt modelId="{E3D88E0D-A931-46DF-89E9-C021317EDB9C}" type="pres">
      <dgm:prSet presAssocID="{E0E42494-5D46-4F14-B0ED-8CBB95989B14}" presName="hierChild4" presStyleCnt="0"/>
      <dgm:spPr/>
    </dgm:pt>
    <dgm:pt modelId="{F2F0C0F2-531D-49AB-9851-06D6D0597F1A}" type="pres">
      <dgm:prSet presAssocID="{E0E42494-5D46-4F14-B0ED-8CBB95989B14}" presName="hierChild5" presStyleCnt="0"/>
      <dgm:spPr/>
    </dgm:pt>
    <dgm:pt modelId="{009A9D0A-908A-4F2E-A6E2-48C63797CBC4}" type="pres">
      <dgm:prSet presAssocID="{6C198566-5DBE-4D22-9AAA-ED6C1C5F7BE3}" presName="hierChild5" presStyleCnt="0"/>
      <dgm:spPr/>
    </dgm:pt>
    <dgm:pt modelId="{5FF3801B-4078-4108-AAD5-7C7C8326B863}" type="pres">
      <dgm:prSet presAssocID="{7E0B9362-7ED3-4CA9-BD95-EB5F9F67F4A5}" presName="Name37" presStyleLbl="parChTrans1D2" presStyleIdx="1" presStyleCnt="3"/>
      <dgm:spPr/>
    </dgm:pt>
    <dgm:pt modelId="{BEE8374F-8F5F-4405-830A-E15EE972034A}" type="pres">
      <dgm:prSet presAssocID="{558D4BC1-704C-4039-B0EA-E52985163125}" presName="hierRoot2" presStyleCnt="0">
        <dgm:presLayoutVars>
          <dgm:hierBranch val="init"/>
        </dgm:presLayoutVars>
      </dgm:prSet>
      <dgm:spPr/>
    </dgm:pt>
    <dgm:pt modelId="{ABA8D160-B2F5-4655-9146-FA032894F6BF}" type="pres">
      <dgm:prSet presAssocID="{558D4BC1-704C-4039-B0EA-E52985163125}" presName="rootComposite" presStyleCnt="0"/>
      <dgm:spPr/>
    </dgm:pt>
    <dgm:pt modelId="{62E42717-F711-4266-94DB-6B90895904FB}" type="pres">
      <dgm:prSet presAssocID="{558D4BC1-704C-4039-B0EA-E52985163125}" presName="rootText" presStyleLbl="node2" presStyleIdx="1" presStyleCnt="3" custLinFactY="125385" custLinFactNeighborX="-88958" custLinFactNeighborY="200000">
        <dgm:presLayoutVars>
          <dgm:chPref val="3"/>
        </dgm:presLayoutVars>
      </dgm:prSet>
      <dgm:spPr>
        <a:prstGeom prst="roundRect">
          <a:avLst/>
        </a:prstGeom>
      </dgm:spPr>
    </dgm:pt>
    <dgm:pt modelId="{95037750-7325-4DA0-94E0-C08289302995}" type="pres">
      <dgm:prSet presAssocID="{558D4BC1-704C-4039-B0EA-E52985163125}" presName="rootConnector" presStyleLbl="node2" presStyleIdx="1" presStyleCnt="3"/>
      <dgm:spPr/>
    </dgm:pt>
    <dgm:pt modelId="{7F7228AD-B9EC-42D6-BB02-3036206759B9}" type="pres">
      <dgm:prSet presAssocID="{558D4BC1-704C-4039-B0EA-E52985163125}" presName="hierChild4" presStyleCnt="0"/>
      <dgm:spPr/>
    </dgm:pt>
    <dgm:pt modelId="{2329A461-7636-4AD2-A9CD-32D69EEF01FD}" type="pres">
      <dgm:prSet presAssocID="{1866E77B-A2AC-4E06-BF2B-655D248FE6D0}" presName="Name37" presStyleLbl="parChTrans1D3" presStyleIdx="3" presStyleCnt="7"/>
      <dgm:spPr/>
    </dgm:pt>
    <dgm:pt modelId="{04522A3B-FE83-47C1-9658-0BBB4FC53F96}" type="pres">
      <dgm:prSet presAssocID="{6649F3FC-2738-461D-84CB-916CC7092179}" presName="hierRoot2" presStyleCnt="0">
        <dgm:presLayoutVars>
          <dgm:hierBranch val="init"/>
        </dgm:presLayoutVars>
      </dgm:prSet>
      <dgm:spPr/>
    </dgm:pt>
    <dgm:pt modelId="{244ED229-A085-41D2-908A-42F881EACF7D}" type="pres">
      <dgm:prSet presAssocID="{6649F3FC-2738-461D-84CB-916CC7092179}" presName="rootComposite" presStyleCnt="0"/>
      <dgm:spPr/>
    </dgm:pt>
    <dgm:pt modelId="{0C135C07-8289-4D54-A381-F2CD3B58A8AE}" type="pres">
      <dgm:prSet presAssocID="{6649F3FC-2738-461D-84CB-916CC7092179}" presName="rootText" presStyleLbl="node3" presStyleIdx="3" presStyleCnt="7" custScaleX="90510" custScaleY="74824" custLinFactY="124014" custLinFactNeighborX="-44541" custLinFactNeighborY="200000">
        <dgm:presLayoutVars>
          <dgm:chPref val="3"/>
        </dgm:presLayoutVars>
      </dgm:prSet>
      <dgm:spPr>
        <a:prstGeom prst="roundRect">
          <a:avLst/>
        </a:prstGeom>
      </dgm:spPr>
    </dgm:pt>
    <dgm:pt modelId="{1D7AE334-C3FD-4F2F-BCCA-8D64C92CBD45}" type="pres">
      <dgm:prSet presAssocID="{6649F3FC-2738-461D-84CB-916CC7092179}" presName="rootConnector" presStyleLbl="node3" presStyleIdx="3" presStyleCnt="7"/>
      <dgm:spPr/>
    </dgm:pt>
    <dgm:pt modelId="{3B419367-3CA4-4A47-8EB4-72E7D54C8875}" type="pres">
      <dgm:prSet presAssocID="{6649F3FC-2738-461D-84CB-916CC7092179}" presName="hierChild4" presStyleCnt="0"/>
      <dgm:spPr/>
    </dgm:pt>
    <dgm:pt modelId="{4BA8EFF9-C7CA-4DCB-B75D-1224F8EEAD40}" type="pres">
      <dgm:prSet presAssocID="{493EF71C-2B2B-43F5-983C-96E7C25CC316}" presName="Name37" presStyleLbl="parChTrans1D4" presStyleIdx="0" presStyleCnt="20"/>
      <dgm:spPr/>
    </dgm:pt>
    <dgm:pt modelId="{7DDC3ABA-7336-4E7C-9EE0-779B11151E71}" type="pres">
      <dgm:prSet presAssocID="{3CFA8589-27BE-4AFF-BEA0-D346B8447A5C}" presName="hierRoot2" presStyleCnt="0">
        <dgm:presLayoutVars>
          <dgm:hierBranch val="init"/>
        </dgm:presLayoutVars>
      </dgm:prSet>
      <dgm:spPr/>
    </dgm:pt>
    <dgm:pt modelId="{0DC1882C-0FE2-4FB8-A91B-C597EE9A719C}" type="pres">
      <dgm:prSet presAssocID="{3CFA8589-27BE-4AFF-BEA0-D346B8447A5C}" presName="rootComposite" presStyleCnt="0"/>
      <dgm:spPr/>
    </dgm:pt>
    <dgm:pt modelId="{0349D859-2C09-4A20-9095-BC2E7C1E519A}" type="pres">
      <dgm:prSet presAssocID="{3CFA8589-27BE-4AFF-BEA0-D346B8447A5C}" presName="rootText" presStyleLbl="node4" presStyleIdx="0" presStyleCnt="20" custScaleX="77580" custScaleY="51720" custLinFactY="115147" custLinFactNeighborX="-69939" custLinFactNeighborY="200000">
        <dgm:presLayoutVars>
          <dgm:chPref val="3"/>
        </dgm:presLayoutVars>
      </dgm:prSet>
      <dgm:spPr>
        <a:prstGeom prst="roundRect">
          <a:avLst/>
        </a:prstGeom>
      </dgm:spPr>
    </dgm:pt>
    <dgm:pt modelId="{E5F915CE-7091-4662-A724-DD2465B81436}" type="pres">
      <dgm:prSet presAssocID="{3CFA8589-27BE-4AFF-BEA0-D346B8447A5C}" presName="rootConnector" presStyleLbl="node4" presStyleIdx="0" presStyleCnt="20"/>
      <dgm:spPr/>
    </dgm:pt>
    <dgm:pt modelId="{72110E59-9792-4F54-BB17-51A237535E1C}" type="pres">
      <dgm:prSet presAssocID="{3CFA8589-27BE-4AFF-BEA0-D346B8447A5C}" presName="hierChild4" presStyleCnt="0"/>
      <dgm:spPr/>
    </dgm:pt>
    <dgm:pt modelId="{4E6C9EA8-F6D2-4D77-8569-66D205B61F03}" type="pres">
      <dgm:prSet presAssocID="{3CFA8589-27BE-4AFF-BEA0-D346B8447A5C}" presName="hierChild5" presStyleCnt="0"/>
      <dgm:spPr/>
    </dgm:pt>
    <dgm:pt modelId="{D18F222A-B44A-4937-90D4-1151BE245F2C}" type="pres">
      <dgm:prSet presAssocID="{4BF7FCA7-BE89-4DD9-8CCD-3CB428FE6003}" presName="Name37" presStyleLbl="parChTrans1D4" presStyleIdx="1" presStyleCnt="20"/>
      <dgm:spPr/>
    </dgm:pt>
    <dgm:pt modelId="{448E08DF-D50A-4E7B-8C04-F1932587E7A7}" type="pres">
      <dgm:prSet presAssocID="{081294CF-6002-4D35-9225-8606FA8EC44A}" presName="hierRoot2" presStyleCnt="0">
        <dgm:presLayoutVars>
          <dgm:hierBranch val="init"/>
        </dgm:presLayoutVars>
      </dgm:prSet>
      <dgm:spPr/>
    </dgm:pt>
    <dgm:pt modelId="{BF56C058-EE0F-4264-9F32-3D4239E76C18}" type="pres">
      <dgm:prSet presAssocID="{081294CF-6002-4D35-9225-8606FA8EC44A}" presName="rootComposite" presStyleCnt="0"/>
      <dgm:spPr/>
    </dgm:pt>
    <dgm:pt modelId="{FA2A5CCF-70AD-4CBB-8B23-998D6A7840F7}" type="pres">
      <dgm:prSet presAssocID="{081294CF-6002-4D35-9225-8606FA8EC44A}" presName="rootText" presStyleLbl="node4" presStyleIdx="1" presStyleCnt="20" custScaleX="77580" custScaleY="51720" custLinFactY="100000" custLinFactNeighborX="-69864" custLinFactNeighborY="182499">
        <dgm:presLayoutVars>
          <dgm:chPref val="3"/>
        </dgm:presLayoutVars>
      </dgm:prSet>
      <dgm:spPr>
        <a:prstGeom prst="roundRect">
          <a:avLst/>
        </a:prstGeom>
      </dgm:spPr>
    </dgm:pt>
    <dgm:pt modelId="{DD20AA45-7506-4FF9-87B5-F7F8CB4D60A1}" type="pres">
      <dgm:prSet presAssocID="{081294CF-6002-4D35-9225-8606FA8EC44A}" presName="rootConnector" presStyleLbl="node4" presStyleIdx="1" presStyleCnt="20"/>
      <dgm:spPr/>
    </dgm:pt>
    <dgm:pt modelId="{6B84E860-7F6F-4845-BDB2-D951145820AB}" type="pres">
      <dgm:prSet presAssocID="{081294CF-6002-4D35-9225-8606FA8EC44A}" presName="hierChild4" presStyleCnt="0"/>
      <dgm:spPr/>
    </dgm:pt>
    <dgm:pt modelId="{CE1A76F2-E323-4C13-A313-3C6A1E1DB073}" type="pres">
      <dgm:prSet presAssocID="{081294CF-6002-4D35-9225-8606FA8EC44A}" presName="hierChild5" presStyleCnt="0"/>
      <dgm:spPr/>
    </dgm:pt>
    <dgm:pt modelId="{982632F9-C700-4BA8-A9C9-314038760BC1}" type="pres">
      <dgm:prSet presAssocID="{21DF66CF-1522-42D7-BF33-378D60D5376F}" presName="Name37" presStyleLbl="parChTrans1D4" presStyleIdx="2" presStyleCnt="20"/>
      <dgm:spPr/>
    </dgm:pt>
    <dgm:pt modelId="{F79EAD1A-71D4-4F9E-91CC-FF58BDA1DA27}" type="pres">
      <dgm:prSet presAssocID="{980FC5D8-19C3-4157-B7AF-B20762F307E3}" presName="hierRoot2" presStyleCnt="0">
        <dgm:presLayoutVars>
          <dgm:hierBranch val="init"/>
        </dgm:presLayoutVars>
      </dgm:prSet>
      <dgm:spPr/>
    </dgm:pt>
    <dgm:pt modelId="{A42C43F9-EDA4-4966-840A-ECD2C654EB4D}" type="pres">
      <dgm:prSet presAssocID="{980FC5D8-19C3-4157-B7AF-B20762F307E3}" presName="rootComposite" presStyleCnt="0"/>
      <dgm:spPr/>
    </dgm:pt>
    <dgm:pt modelId="{8959AACD-CE27-434A-A38D-E240B8DE7974}" type="pres">
      <dgm:prSet presAssocID="{980FC5D8-19C3-4157-B7AF-B20762F307E3}" presName="rootText" presStyleLbl="node4" presStyleIdx="2" presStyleCnt="20" custScaleX="77580" custScaleY="51720" custLinFactY="100000" custLinFactNeighborX="-69484" custLinFactNeighborY="147852">
        <dgm:presLayoutVars>
          <dgm:chPref val="3"/>
        </dgm:presLayoutVars>
      </dgm:prSet>
      <dgm:spPr>
        <a:prstGeom prst="roundRect">
          <a:avLst/>
        </a:prstGeom>
      </dgm:spPr>
    </dgm:pt>
    <dgm:pt modelId="{C7E04F99-0187-4F1B-AF7B-BA4D09CCA24D}" type="pres">
      <dgm:prSet presAssocID="{980FC5D8-19C3-4157-B7AF-B20762F307E3}" presName="rootConnector" presStyleLbl="node4" presStyleIdx="2" presStyleCnt="20"/>
      <dgm:spPr/>
    </dgm:pt>
    <dgm:pt modelId="{3EEF1CB4-F52D-4754-B351-4678881CD0E9}" type="pres">
      <dgm:prSet presAssocID="{980FC5D8-19C3-4157-B7AF-B20762F307E3}" presName="hierChild4" presStyleCnt="0"/>
      <dgm:spPr/>
    </dgm:pt>
    <dgm:pt modelId="{AA21C12D-B200-48D5-9A3F-8CDF5DC6CEB7}" type="pres">
      <dgm:prSet presAssocID="{980FC5D8-19C3-4157-B7AF-B20762F307E3}" presName="hierChild5" presStyleCnt="0"/>
      <dgm:spPr/>
    </dgm:pt>
    <dgm:pt modelId="{EDEE291A-5DA6-43F0-B3DF-03D7D5F170B5}" type="pres">
      <dgm:prSet presAssocID="{9826F7DD-99BF-42A1-A4A5-82C9627CD16B}" presName="Name37" presStyleLbl="parChTrans1D4" presStyleIdx="3" presStyleCnt="20"/>
      <dgm:spPr/>
    </dgm:pt>
    <dgm:pt modelId="{1ECC4963-5652-4F9B-A274-524ADDB0ADA8}" type="pres">
      <dgm:prSet presAssocID="{08536D27-9C6E-4E5D-AEA7-06B6D787B1C9}" presName="hierRoot2" presStyleCnt="0">
        <dgm:presLayoutVars>
          <dgm:hierBranch val="init"/>
        </dgm:presLayoutVars>
      </dgm:prSet>
      <dgm:spPr/>
    </dgm:pt>
    <dgm:pt modelId="{03AD1DFB-5E3B-4C05-A5AC-96051A6DBCD9}" type="pres">
      <dgm:prSet presAssocID="{08536D27-9C6E-4E5D-AEA7-06B6D787B1C9}" presName="rootComposite" presStyleCnt="0"/>
      <dgm:spPr/>
    </dgm:pt>
    <dgm:pt modelId="{98BB3BFD-211D-43D1-B59C-F89B23B34E3C}" type="pres">
      <dgm:prSet presAssocID="{08536D27-9C6E-4E5D-AEA7-06B6D787B1C9}" presName="rootText" presStyleLbl="node4" presStyleIdx="3" presStyleCnt="20" custScaleX="77580" custScaleY="51720" custLinFactY="100000" custLinFactNeighborX="-70245" custLinFactNeighborY="113846">
        <dgm:presLayoutVars>
          <dgm:chPref val="3"/>
        </dgm:presLayoutVars>
      </dgm:prSet>
      <dgm:spPr>
        <a:prstGeom prst="roundRect">
          <a:avLst/>
        </a:prstGeom>
      </dgm:spPr>
    </dgm:pt>
    <dgm:pt modelId="{8667B790-5507-464A-A6DB-6D94BDC7C609}" type="pres">
      <dgm:prSet presAssocID="{08536D27-9C6E-4E5D-AEA7-06B6D787B1C9}" presName="rootConnector" presStyleLbl="node4" presStyleIdx="3" presStyleCnt="20"/>
      <dgm:spPr/>
    </dgm:pt>
    <dgm:pt modelId="{17954D3A-6D37-45C5-8F5A-58615E8114F3}" type="pres">
      <dgm:prSet presAssocID="{08536D27-9C6E-4E5D-AEA7-06B6D787B1C9}" presName="hierChild4" presStyleCnt="0"/>
      <dgm:spPr/>
    </dgm:pt>
    <dgm:pt modelId="{C6205389-170C-4A8B-A816-B2407BED9D57}" type="pres">
      <dgm:prSet presAssocID="{08536D27-9C6E-4E5D-AEA7-06B6D787B1C9}" presName="hierChild5" presStyleCnt="0"/>
      <dgm:spPr/>
    </dgm:pt>
    <dgm:pt modelId="{74119030-30AA-4540-A005-7FD5E0015592}" type="pres">
      <dgm:prSet presAssocID="{6649F3FC-2738-461D-84CB-916CC7092179}" presName="hierChild5" presStyleCnt="0"/>
      <dgm:spPr/>
    </dgm:pt>
    <dgm:pt modelId="{3DC8BFD2-D93B-48C4-9D84-BEA45E46440A}" type="pres">
      <dgm:prSet presAssocID="{5D844A57-CE31-409F-94F3-E5ECA50295A0}" presName="Name37" presStyleLbl="parChTrans1D3" presStyleIdx="4" presStyleCnt="7"/>
      <dgm:spPr/>
    </dgm:pt>
    <dgm:pt modelId="{8060AF5F-AD7E-4815-BC95-A97D42E2D761}" type="pres">
      <dgm:prSet presAssocID="{08704CAE-BCDB-47FB-BA44-383C81C8D510}" presName="hierRoot2" presStyleCnt="0">
        <dgm:presLayoutVars>
          <dgm:hierBranch val="init"/>
        </dgm:presLayoutVars>
      </dgm:prSet>
      <dgm:spPr/>
    </dgm:pt>
    <dgm:pt modelId="{B14A425B-8589-4A7C-A6F2-B7AE3AC2ECE4}" type="pres">
      <dgm:prSet presAssocID="{08704CAE-BCDB-47FB-BA44-383C81C8D510}" presName="rootComposite" presStyleCnt="0"/>
      <dgm:spPr/>
    </dgm:pt>
    <dgm:pt modelId="{FB64E042-6549-46F4-B275-5DEECAE8670C}" type="pres">
      <dgm:prSet presAssocID="{08704CAE-BCDB-47FB-BA44-383C81C8D510}" presName="rootText" presStyleLbl="node3" presStyleIdx="4" presStyleCnt="7" custScaleY="77580" custLinFactY="124954" custLinFactNeighborX="-58470" custLinFactNeighborY="200000">
        <dgm:presLayoutVars>
          <dgm:chPref val="3"/>
        </dgm:presLayoutVars>
      </dgm:prSet>
      <dgm:spPr>
        <a:prstGeom prst="roundRect">
          <a:avLst/>
        </a:prstGeom>
      </dgm:spPr>
    </dgm:pt>
    <dgm:pt modelId="{BF86E87B-35CF-4F31-A206-EC1B5ABEB98F}" type="pres">
      <dgm:prSet presAssocID="{08704CAE-BCDB-47FB-BA44-383C81C8D510}" presName="rootConnector" presStyleLbl="node3" presStyleIdx="4" presStyleCnt="7"/>
      <dgm:spPr/>
    </dgm:pt>
    <dgm:pt modelId="{1487FA4B-5396-4D11-8C40-D09BFBAB2225}" type="pres">
      <dgm:prSet presAssocID="{08704CAE-BCDB-47FB-BA44-383C81C8D510}" presName="hierChild4" presStyleCnt="0"/>
      <dgm:spPr/>
    </dgm:pt>
    <dgm:pt modelId="{21676C2A-C3C4-4889-B0E0-5B06CD143FDF}" type="pres">
      <dgm:prSet presAssocID="{74387880-07E3-4CF1-BC96-AE9385E56836}" presName="Name37" presStyleLbl="parChTrans1D4" presStyleIdx="4" presStyleCnt="20"/>
      <dgm:spPr/>
    </dgm:pt>
    <dgm:pt modelId="{3BB6A11E-667C-46BD-92F8-004B6F80713B}" type="pres">
      <dgm:prSet presAssocID="{3991D5F6-9EE6-49F1-8E43-BADF57B48D26}" presName="hierRoot2" presStyleCnt="0">
        <dgm:presLayoutVars>
          <dgm:hierBranch val="init"/>
        </dgm:presLayoutVars>
      </dgm:prSet>
      <dgm:spPr/>
    </dgm:pt>
    <dgm:pt modelId="{7DEF9062-06A0-4D11-80FF-1023248C8EB4}" type="pres">
      <dgm:prSet presAssocID="{3991D5F6-9EE6-49F1-8E43-BADF57B48D26}" presName="rootComposite" presStyleCnt="0"/>
      <dgm:spPr/>
    </dgm:pt>
    <dgm:pt modelId="{13044F29-3C7E-4275-B9F4-12E73C1D7A68}" type="pres">
      <dgm:prSet presAssocID="{3991D5F6-9EE6-49F1-8E43-BADF57B48D26}" presName="rootText" presStyleLbl="node4" presStyleIdx="4" presStyleCnt="20" custScaleX="80268" custScaleY="51720" custLinFactY="132162" custLinFactNeighborX="-88380" custLinFactNeighborY="200000">
        <dgm:presLayoutVars>
          <dgm:chPref val="3"/>
        </dgm:presLayoutVars>
      </dgm:prSet>
      <dgm:spPr>
        <a:prstGeom prst="roundRect">
          <a:avLst/>
        </a:prstGeom>
      </dgm:spPr>
    </dgm:pt>
    <dgm:pt modelId="{861018C0-CCEE-43E2-A4AB-3C26168A578C}" type="pres">
      <dgm:prSet presAssocID="{3991D5F6-9EE6-49F1-8E43-BADF57B48D26}" presName="rootConnector" presStyleLbl="node4" presStyleIdx="4" presStyleCnt="20"/>
      <dgm:spPr/>
    </dgm:pt>
    <dgm:pt modelId="{BA8A3ECE-B21A-46E5-8F54-E6DBEFFFBE13}" type="pres">
      <dgm:prSet presAssocID="{3991D5F6-9EE6-49F1-8E43-BADF57B48D26}" presName="hierChild4" presStyleCnt="0"/>
      <dgm:spPr/>
    </dgm:pt>
    <dgm:pt modelId="{85721D39-B011-428A-AFF8-A3EC297154A7}" type="pres">
      <dgm:prSet presAssocID="{3991D5F6-9EE6-49F1-8E43-BADF57B48D26}" presName="hierChild5" presStyleCnt="0"/>
      <dgm:spPr/>
    </dgm:pt>
    <dgm:pt modelId="{32452AC1-37A4-49C9-B303-9ACF70DECC6B}" type="pres">
      <dgm:prSet presAssocID="{36C81998-60BB-489B-8CCC-1F342A882A49}" presName="Name37" presStyleLbl="parChTrans1D4" presStyleIdx="5" presStyleCnt="20"/>
      <dgm:spPr/>
    </dgm:pt>
    <dgm:pt modelId="{3EC9D94A-B0C1-47C6-8CB0-A81E3146AA69}" type="pres">
      <dgm:prSet presAssocID="{EB256038-EC11-4AEE-B518-B6029A803739}" presName="hierRoot2" presStyleCnt="0">
        <dgm:presLayoutVars>
          <dgm:hierBranch val="init"/>
        </dgm:presLayoutVars>
      </dgm:prSet>
      <dgm:spPr/>
    </dgm:pt>
    <dgm:pt modelId="{F3403AFA-CB2E-489C-A562-546D0C75B3AF}" type="pres">
      <dgm:prSet presAssocID="{EB256038-EC11-4AEE-B518-B6029A803739}" presName="rootComposite" presStyleCnt="0"/>
      <dgm:spPr/>
    </dgm:pt>
    <dgm:pt modelId="{B23068FF-E613-498D-9CFC-EC41730A6AE2}" type="pres">
      <dgm:prSet presAssocID="{EB256038-EC11-4AEE-B518-B6029A803739}" presName="rootText" presStyleLbl="node4" presStyleIdx="5" presStyleCnt="20" custScaleX="80268" custScaleY="51720" custLinFactY="172661" custLinFactNeighborX="-88380" custLinFactNeighborY="200000">
        <dgm:presLayoutVars>
          <dgm:chPref val="3"/>
        </dgm:presLayoutVars>
      </dgm:prSet>
      <dgm:spPr>
        <a:prstGeom prst="roundRect">
          <a:avLst/>
        </a:prstGeom>
      </dgm:spPr>
    </dgm:pt>
    <dgm:pt modelId="{56163EC5-2267-4758-9A5D-6ACBF6A83826}" type="pres">
      <dgm:prSet presAssocID="{EB256038-EC11-4AEE-B518-B6029A803739}" presName="rootConnector" presStyleLbl="node4" presStyleIdx="5" presStyleCnt="20"/>
      <dgm:spPr/>
    </dgm:pt>
    <dgm:pt modelId="{063C3270-AE8B-4274-B7F7-E4EBC0E42318}" type="pres">
      <dgm:prSet presAssocID="{EB256038-EC11-4AEE-B518-B6029A803739}" presName="hierChild4" presStyleCnt="0"/>
      <dgm:spPr/>
    </dgm:pt>
    <dgm:pt modelId="{500E1F19-4390-4E0C-8CB7-501AFA132195}" type="pres">
      <dgm:prSet presAssocID="{EB256038-EC11-4AEE-B518-B6029A803739}" presName="hierChild5" presStyleCnt="0"/>
      <dgm:spPr/>
    </dgm:pt>
    <dgm:pt modelId="{83297E6E-6671-4F02-89A4-001909ABDA71}" type="pres">
      <dgm:prSet presAssocID="{4DEDDECA-CC97-429D-BF82-B3A443C3AFBB}" presName="Name37" presStyleLbl="parChTrans1D4" presStyleIdx="6" presStyleCnt="20"/>
      <dgm:spPr/>
    </dgm:pt>
    <dgm:pt modelId="{E3D91C70-B1B0-434A-AD4A-F658332F3CC8}" type="pres">
      <dgm:prSet presAssocID="{504D64F1-3495-4061-99CD-DDB9129F8384}" presName="hierRoot2" presStyleCnt="0">
        <dgm:presLayoutVars>
          <dgm:hierBranch val="init"/>
        </dgm:presLayoutVars>
      </dgm:prSet>
      <dgm:spPr/>
    </dgm:pt>
    <dgm:pt modelId="{B7773510-FF73-49DB-A774-19FFE4CB2FA2}" type="pres">
      <dgm:prSet presAssocID="{504D64F1-3495-4061-99CD-DDB9129F8384}" presName="rootComposite" presStyleCnt="0"/>
      <dgm:spPr/>
    </dgm:pt>
    <dgm:pt modelId="{8BAD7E80-A00F-441C-89BA-1B7088E1702E}" type="pres">
      <dgm:prSet presAssocID="{504D64F1-3495-4061-99CD-DDB9129F8384}" presName="rootText" presStyleLbl="node4" presStyleIdx="6" presStyleCnt="20" custScaleX="80268" custScaleY="51720" custLinFactY="100000" custLinFactNeighborX="-88380" custLinFactNeighborY="109079">
        <dgm:presLayoutVars>
          <dgm:chPref val="3"/>
        </dgm:presLayoutVars>
      </dgm:prSet>
      <dgm:spPr>
        <a:prstGeom prst="roundRect">
          <a:avLst/>
        </a:prstGeom>
      </dgm:spPr>
    </dgm:pt>
    <dgm:pt modelId="{EA5797C0-5A4B-4F53-82FF-53A1FCAB00FF}" type="pres">
      <dgm:prSet presAssocID="{504D64F1-3495-4061-99CD-DDB9129F8384}" presName="rootConnector" presStyleLbl="node4" presStyleIdx="6" presStyleCnt="20"/>
      <dgm:spPr/>
    </dgm:pt>
    <dgm:pt modelId="{D440AFAD-AFAC-461F-B497-9CD67854DA78}" type="pres">
      <dgm:prSet presAssocID="{504D64F1-3495-4061-99CD-DDB9129F8384}" presName="hierChild4" presStyleCnt="0"/>
      <dgm:spPr/>
    </dgm:pt>
    <dgm:pt modelId="{B299F803-441C-4CF3-A99C-744BDF4BAB81}" type="pres">
      <dgm:prSet presAssocID="{504D64F1-3495-4061-99CD-DDB9129F8384}" presName="hierChild5" presStyleCnt="0"/>
      <dgm:spPr/>
    </dgm:pt>
    <dgm:pt modelId="{92CAF5B8-6983-4A92-BB14-3B1B4AC41A49}" type="pres">
      <dgm:prSet presAssocID="{08704CAE-BCDB-47FB-BA44-383C81C8D510}" presName="hierChild5" presStyleCnt="0"/>
      <dgm:spPr/>
    </dgm:pt>
    <dgm:pt modelId="{905F3EC6-65B5-47B8-8294-3A76F543F71D}" type="pres">
      <dgm:prSet presAssocID="{558D4BC1-704C-4039-B0EA-E52985163125}" presName="hierChild5" presStyleCnt="0"/>
      <dgm:spPr/>
    </dgm:pt>
    <dgm:pt modelId="{A091E403-68E2-41D4-AC0A-04BE425CA76C}" type="pres">
      <dgm:prSet presAssocID="{7881F4BB-8892-4ED0-9AD1-B64C16E43004}" presName="Name37" presStyleLbl="parChTrans1D2" presStyleIdx="2" presStyleCnt="3"/>
      <dgm:spPr/>
    </dgm:pt>
    <dgm:pt modelId="{6740985A-F258-483F-97F9-382F46F26783}" type="pres">
      <dgm:prSet presAssocID="{0F8A477A-BE14-46D3-9482-21AD4D956FFE}" presName="hierRoot2" presStyleCnt="0">
        <dgm:presLayoutVars>
          <dgm:hierBranch val="init"/>
        </dgm:presLayoutVars>
      </dgm:prSet>
      <dgm:spPr/>
    </dgm:pt>
    <dgm:pt modelId="{D201C900-7305-40E0-9EF7-DD8ABE5AC235}" type="pres">
      <dgm:prSet presAssocID="{0F8A477A-BE14-46D3-9482-21AD4D956FFE}" presName="rootComposite" presStyleCnt="0"/>
      <dgm:spPr/>
    </dgm:pt>
    <dgm:pt modelId="{A5F73456-601E-43B9-8308-7D2C03C86FEA}" type="pres">
      <dgm:prSet presAssocID="{0F8A477A-BE14-46D3-9482-21AD4D956FFE}" presName="rootText" presStyleLbl="node2" presStyleIdx="2" presStyleCnt="3" custLinFactY="200000" custLinFactNeighborX="2558" custLinFactNeighborY="235696">
        <dgm:presLayoutVars>
          <dgm:chPref val="3"/>
        </dgm:presLayoutVars>
      </dgm:prSet>
      <dgm:spPr>
        <a:prstGeom prst="roundRect">
          <a:avLst/>
        </a:prstGeom>
      </dgm:spPr>
    </dgm:pt>
    <dgm:pt modelId="{47B7F891-2D86-487A-A56E-7B079E1F4287}" type="pres">
      <dgm:prSet presAssocID="{0F8A477A-BE14-46D3-9482-21AD4D956FFE}" presName="rootConnector" presStyleLbl="node2" presStyleIdx="2" presStyleCnt="3"/>
      <dgm:spPr/>
    </dgm:pt>
    <dgm:pt modelId="{BB2D873F-3EDD-478E-AFB5-EF53EBF666F7}" type="pres">
      <dgm:prSet presAssocID="{0F8A477A-BE14-46D3-9482-21AD4D956FFE}" presName="hierChild4" presStyleCnt="0"/>
      <dgm:spPr/>
    </dgm:pt>
    <dgm:pt modelId="{6FD4677A-4333-42B7-9042-BBFFB4365222}" type="pres">
      <dgm:prSet presAssocID="{6B98357D-66C7-4413-A683-8F1DDDA9130D}" presName="Name37" presStyleLbl="parChTrans1D3" presStyleIdx="5" presStyleCnt="7"/>
      <dgm:spPr/>
    </dgm:pt>
    <dgm:pt modelId="{E6EB7FEC-7C58-4619-A836-1645CBCF05DF}" type="pres">
      <dgm:prSet presAssocID="{C2CDE05E-640F-4AAA-BB93-AE6EF7D6512F}" presName="hierRoot2" presStyleCnt="0">
        <dgm:presLayoutVars>
          <dgm:hierBranch val="init"/>
        </dgm:presLayoutVars>
      </dgm:prSet>
      <dgm:spPr/>
    </dgm:pt>
    <dgm:pt modelId="{8EE1C3BF-7DFE-4348-9768-2078D1132909}" type="pres">
      <dgm:prSet presAssocID="{C2CDE05E-640F-4AAA-BB93-AE6EF7D6512F}" presName="rootComposite" presStyleCnt="0"/>
      <dgm:spPr/>
    </dgm:pt>
    <dgm:pt modelId="{DE19C916-1615-4375-88DE-0AA3FDA5A5ED}" type="pres">
      <dgm:prSet presAssocID="{C2CDE05E-640F-4AAA-BB93-AE6EF7D6512F}" presName="rootText" presStyleLbl="node3" presStyleIdx="5" presStyleCnt="7" custScaleY="49883" custLinFactY="189583" custLinFactNeighborX="-35530" custLinFactNeighborY="200000">
        <dgm:presLayoutVars>
          <dgm:chPref val="3"/>
        </dgm:presLayoutVars>
      </dgm:prSet>
      <dgm:spPr>
        <a:prstGeom prst="roundRect">
          <a:avLst/>
        </a:prstGeom>
      </dgm:spPr>
    </dgm:pt>
    <dgm:pt modelId="{10ABE15E-5DFD-4B16-97C8-D36E69E42991}" type="pres">
      <dgm:prSet presAssocID="{C2CDE05E-640F-4AAA-BB93-AE6EF7D6512F}" presName="rootConnector" presStyleLbl="node3" presStyleIdx="5" presStyleCnt="7"/>
      <dgm:spPr/>
    </dgm:pt>
    <dgm:pt modelId="{692D87CA-922E-4B99-B146-77A48B329C31}" type="pres">
      <dgm:prSet presAssocID="{C2CDE05E-640F-4AAA-BB93-AE6EF7D6512F}" presName="hierChild4" presStyleCnt="0"/>
      <dgm:spPr/>
    </dgm:pt>
    <dgm:pt modelId="{5BB06B4C-CA5C-4499-A4B8-6DD6D5ADA6E6}" type="pres">
      <dgm:prSet presAssocID="{CFD1FA45-F6EE-4DD1-8D9F-DE75B65A1BDC}" presName="Name37" presStyleLbl="parChTrans1D4" presStyleIdx="7" presStyleCnt="20"/>
      <dgm:spPr/>
    </dgm:pt>
    <dgm:pt modelId="{9FE396F9-EFD0-41D0-9FF4-27E284D1F0A1}" type="pres">
      <dgm:prSet presAssocID="{41062614-4575-4BDA-A7CF-11318C503BC0}" presName="hierRoot2" presStyleCnt="0">
        <dgm:presLayoutVars>
          <dgm:hierBranch val="init"/>
        </dgm:presLayoutVars>
      </dgm:prSet>
      <dgm:spPr/>
    </dgm:pt>
    <dgm:pt modelId="{21E9C02B-573C-4A8C-9CE0-93BF4E03FC49}" type="pres">
      <dgm:prSet presAssocID="{41062614-4575-4BDA-A7CF-11318C503BC0}" presName="rootComposite" presStyleCnt="0"/>
      <dgm:spPr/>
    </dgm:pt>
    <dgm:pt modelId="{1538F8A1-0984-401B-A4FC-F72176D6E61E}" type="pres">
      <dgm:prSet presAssocID="{41062614-4575-4BDA-A7CF-11318C503BC0}" presName="rootText" presStyleLbl="node4" presStyleIdx="7" presStyleCnt="20" custScaleX="84895" custScaleY="51719" custLinFactX="-15308" custLinFactY="188619" custLinFactNeighborX="-100000" custLinFactNeighborY="200000">
        <dgm:presLayoutVars>
          <dgm:chPref val="3"/>
        </dgm:presLayoutVars>
      </dgm:prSet>
      <dgm:spPr>
        <a:prstGeom prst="roundRect">
          <a:avLst/>
        </a:prstGeom>
      </dgm:spPr>
    </dgm:pt>
    <dgm:pt modelId="{BB0BAB90-CC62-4A76-8DC5-2EC439CABE46}" type="pres">
      <dgm:prSet presAssocID="{41062614-4575-4BDA-A7CF-11318C503BC0}" presName="rootConnector" presStyleLbl="node4" presStyleIdx="7" presStyleCnt="20"/>
      <dgm:spPr/>
    </dgm:pt>
    <dgm:pt modelId="{0ACAF7F2-3B6B-4F7E-A1AF-EF4C8F19EB91}" type="pres">
      <dgm:prSet presAssocID="{41062614-4575-4BDA-A7CF-11318C503BC0}" presName="hierChild4" presStyleCnt="0"/>
      <dgm:spPr/>
    </dgm:pt>
    <dgm:pt modelId="{2009302E-F4FA-49FF-ADBF-B503C064093B}" type="pres">
      <dgm:prSet presAssocID="{41062614-4575-4BDA-A7CF-11318C503BC0}" presName="hierChild5" presStyleCnt="0"/>
      <dgm:spPr/>
    </dgm:pt>
    <dgm:pt modelId="{7AF948CC-2BD3-4C87-B0C6-04139B49E0D8}" type="pres">
      <dgm:prSet presAssocID="{003F0317-324A-4457-AAA8-BA4E5C17B91D}" presName="Name37" presStyleLbl="parChTrans1D4" presStyleIdx="8" presStyleCnt="20"/>
      <dgm:spPr/>
    </dgm:pt>
    <dgm:pt modelId="{5D11CBAB-FC84-4C3C-B20E-2DF790620137}" type="pres">
      <dgm:prSet presAssocID="{43EBFB8B-75EA-41A6-8D82-2C5BE1D9E0E1}" presName="hierRoot2" presStyleCnt="0">
        <dgm:presLayoutVars>
          <dgm:hierBranch val="init"/>
        </dgm:presLayoutVars>
      </dgm:prSet>
      <dgm:spPr/>
    </dgm:pt>
    <dgm:pt modelId="{139271C5-70B7-4D0F-BADF-3B9305B404FA}" type="pres">
      <dgm:prSet presAssocID="{43EBFB8B-75EA-41A6-8D82-2C5BE1D9E0E1}" presName="rootComposite" presStyleCnt="0"/>
      <dgm:spPr/>
    </dgm:pt>
    <dgm:pt modelId="{EF294400-5AA4-48F3-9AAF-002375FBC9D1}" type="pres">
      <dgm:prSet presAssocID="{43EBFB8B-75EA-41A6-8D82-2C5BE1D9E0E1}" presName="rootText" presStyleLbl="node4" presStyleIdx="8" presStyleCnt="20" custScaleY="53533" custLinFactX="-3969" custLinFactY="159889" custLinFactNeighborX="-100000" custLinFactNeighborY="200000">
        <dgm:presLayoutVars>
          <dgm:chPref val="3"/>
        </dgm:presLayoutVars>
      </dgm:prSet>
      <dgm:spPr>
        <a:prstGeom prst="roundRect">
          <a:avLst/>
        </a:prstGeom>
      </dgm:spPr>
    </dgm:pt>
    <dgm:pt modelId="{0AD53D0F-5A62-4CE3-A8D5-DA99173A455D}" type="pres">
      <dgm:prSet presAssocID="{43EBFB8B-75EA-41A6-8D82-2C5BE1D9E0E1}" presName="rootConnector" presStyleLbl="node4" presStyleIdx="8" presStyleCnt="20"/>
      <dgm:spPr/>
    </dgm:pt>
    <dgm:pt modelId="{94A4FF13-671A-4A92-9094-2BF0E68E0C78}" type="pres">
      <dgm:prSet presAssocID="{43EBFB8B-75EA-41A6-8D82-2C5BE1D9E0E1}" presName="hierChild4" presStyleCnt="0"/>
      <dgm:spPr/>
    </dgm:pt>
    <dgm:pt modelId="{04B77E60-31AD-4CE3-8436-1B87F0222214}" type="pres">
      <dgm:prSet presAssocID="{43EBFB8B-75EA-41A6-8D82-2C5BE1D9E0E1}" presName="hierChild5" presStyleCnt="0"/>
      <dgm:spPr/>
    </dgm:pt>
    <dgm:pt modelId="{2364E575-3E63-4F1A-8B30-4E5837317ABC}" type="pres">
      <dgm:prSet presAssocID="{243AF407-A2A0-464E-A711-705803AB7B9C}" presName="Name37" presStyleLbl="parChTrans1D4" presStyleIdx="9" presStyleCnt="20"/>
      <dgm:spPr/>
    </dgm:pt>
    <dgm:pt modelId="{476CA704-27FE-49B2-875B-CD9724C1E7E0}" type="pres">
      <dgm:prSet presAssocID="{0D6FA58A-5818-4550-9396-8DC636E21113}" presName="hierRoot2" presStyleCnt="0">
        <dgm:presLayoutVars>
          <dgm:hierBranch val="init"/>
        </dgm:presLayoutVars>
      </dgm:prSet>
      <dgm:spPr/>
    </dgm:pt>
    <dgm:pt modelId="{5F3EC1AC-FEB9-441B-B3F0-9FD8CB36D85F}" type="pres">
      <dgm:prSet presAssocID="{0D6FA58A-5818-4550-9396-8DC636E21113}" presName="rootComposite" presStyleCnt="0"/>
      <dgm:spPr/>
    </dgm:pt>
    <dgm:pt modelId="{AABF328A-018D-40F6-A5E0-3BD4C56CE81C}" type="pres">
      <dgm:prSet presAssocID="{0D6FA58A-5818-4550-9396-8DC636E21113}" presName="rootText" presStyleLbl="node4" presStyleIdx="9" presStyleCnt="20" custScaleX="78129" custScaleY="61180" custLinFactY="96135" custLinFactNeighborX="-24223" custLinFactNeighborY="100000">
        <dgm:presLayoutVars>
          <dgm:chPref val="3"/>
        </dgm:presLayoutVars>
      </dgm:prSet>
      <dgm:spPr>
        <a:prstGeom prst="roundRect">
          <a:avLst/>
        </a:prstGeom>
      </dgm:spPr>
    </dgm:pt>
    <dgm:pt modelId="{F8A272A6-BE4F-4877-80B3-D8FD3D9856F2}" type="pres">
      <dgm:prSet presAssocID="{0D6FA58A-5818-4550-9396-8DC636E21113}" presName="rootConnector" presStyleLbl="node4" presStyleIdx="9" presStyleCnt="20"/>
      <dgm:spPr/>
    </dgm:pt>
    <dgm:pt modelId="{0262CC7B-F32A-4FE4-B8A1-DD5F64981907}" type="pres">
      <dgm:prSet presAssocID="{0D6FA58A-5818-4550-9396-8DC636E21113}" presName="hierChild4" presStyleCnt="0"/>
      <dgm:spPr/>
    </dgm:pt>
    <dgm:pt modelId="{0B20B32E-10D8-4F0F-9C78-67543C356A6A}" type="pres">
      <dgm:prSet presAssocID="{0D6FA58A-5818-4550-9396-8DC636E21113}" presName="hierChild5" presStyleCnt="0"/>
      <dgm:spPr/>
    </dgm:pt>
    <dgm:pt modelId="{1DD113EC-507F-46AC-8352-638580B5EE12}" type="pres">
      <dgm:prSet presAssocID="{D0AC5FAE-A8C1-4941-AF76-A45250FD5912}" presName="Name37" presStyleLbl="parChTrans1D4" presStyleIdx="10" presStyleCnt="20"/>
      <dgm:spPr/>
    </dgm:pt>
    <dgm:pt modelId="{2470B781-DB75-4A41-8A77-73FC60FD6F5E}" type="pres">
      <dgm:prSet presAssocID="{238B95DE-FA85-4DE4-986A-258E914D23BC}" presName="hierRoot2" presStyleCnt="0">
        <dgm:presLayoutVars>
          <dgm:hierBranch val="init"/>
        </dgm:presLayoutVars>
      </dgm:prSet>
      <dgm:spPr/>
    </dgm:pt>
    <dgm:pt modelId="{A97A344F-0D1C-41D0-9336-77E62A09F4AB}" type="pres">
      <dgm:prSet presAssocID="{238B95DE-FA85-4DE4-986A-258E914D23BC}" presName="rootComposite" presStyleCnt="0"/>
      <dgm:spPr/>
    </dgm:pt>
    <dgm:pt modelId="{A219E051-47B8-4C44-8B17-5F549031697F}" type="pres">
      <dgm:prSet presAssocID="{238B95DE-FA85-4DE4-986A-258E914D23BC}" presName="rootText" presStyleLbl="node4" presStyleIdx="10" presStyleCnt="20" custScaleX="68135" custScaleY="60687" custLinFactY="62741" custLinFactNeighborX="1987" custLinFactNeighborY="100000">
        <dgm:presLayoutVars>
          <dgm:chPref val="3"/>
        </dgm:presLayoutVars>
      </dgm:prSet>
      <dgm:spPr>
        <a:prstGeom prst="roundRect">
          <a:avLst/>
        </a:prstGeom>
      </dgm:spPr>
    </dgm:pt>
    <dgm:pt modelId="{B3AD1100-171C-4124-A10D-E8307E978D32}" type="pres">
      <dgm:prSet presAssocID="{238B95DE-FA85-4DE4-986A-258E914D23BC}" presName="rootConnector" presStyleLbl="node4" presStyleIdx="10" presStyleCnt="20"/>
      <dgm:spPr/>
    </dgm:pt>
    <dgm:pt modelId="{5FFDF9BA-4E62-41D6-9D1C-6682FBC74A36}" type="pres">
      <dgm:prSet presAssocID="{238B95DE-FA85-4DE4-986A-258E914D23BC}" presName="hierChild4" presStyleCnt="0"/>
      <dgm:spPr/>
    </dgm:pt>
    <dgm:pt modelId="{DE073537-996D-46DC-9B67-F13A76AAEE93}" type="pres">
      <dgm:prSet presAssocID="{238B95DE-FA85-4DE4-986A-258E914D23BC}" presName="hierChild5" presStyleCnt="0"/>
      <dgm:spPr/>
    </dgm:pt>
    <dgm:pt modelId="{F11FF652-664D-4DD8-9A61-B311F9D31438}" type="pres">
      <dgm:prSet presAssocID="{52CAE7E5-F9B0-4440-821A-C9C054011606}" presName="Name37" presStyleLbl="parChTrans1D4" presStyleIdx="11" presStyleCnt="20"/>
      <dgm:spPr/>
    </dgm:pt>
    <dgm:pt modelId="{F8F23BD9-B043-4AFE-B584-AE41EAC34BD5}" type="pres">
      <dgm:prSet presAssocID="{F6935C82-539D-4E9B-B875-457AD32EFCA9}" presName="hierRoot2" presStyleCnt="0">
        <dgm:presLayoutVars>
          <dgm:hierBranch val="init"/>
        </dgm:presLayoutVars>
      </dgm:prSet>
      <dgm:spPr/>
    </dgm:pt>
    <dgm:pt modelId="{67C250D1-9862-4A86-A9E7-4CDAFDCF49BF}" type="pres">
      <dgm:prSet presAssocID="{F6935C82-539D-4E9B-B875-457AD32EFCA9}" presName="rootComposite" presStyleCnt="0"/>
      <dgm:spPr/>
    </dgm:pt>
    <dgm:pt modelId="{91EF5C5F-899D-46E2-B9A0-46D54720DBCE}" type="pres">
      <dgm:prSet presAssocID="{F6935C82-539D-4E9B-B875-457AD32EFCA9}" presName="rootText" presStyleLbl="node4" presStyleIdx="11" presStyleCnt="20" custScaleY="61260" custLinFactNeighborX="57007" custLinFactNeighborY="-9394">
        <dgm:presLayoutVars>
          <dgm:chPref val="3"/>
        </dgm:presLayoutVars>
      </dgm:prSet>
      <dgm:spPr>
        <a:prstGeom prst="roundRect">
          <a:avLst/>
        </a:prstGeom>
      </dgm:spPr>
    </dgm:pt>
    <dgm:pt modelId="{66FFDA91-3D18-4BF8-A9F3-6C6B7E76BD32}" type="pres">
      <dgm:prSet presAssocID="{F6935C82-539D-4E9B-B875-457AD32EFCA9}" presName="rootConnector" presStyleLbl="node4" presStyleIdx="11" presStyleCnt="20"/>
      <dgm:spPr/>
    </dgm:pt>
    <dgm:pt modelId="{486EC328-C7F3-4DC4-8B23-A2AB42B09F79}" type="pres">
      <dgm:prSet presAssocID="{F6935C82-539D-4E9B-B875-457AD32EFCA9}" presName="hierChild4" presStyleCnt="0"/>
      <dgm:spPr/>
    </dgm:pt>
    <dgm:pt modelId="{851E7318-7506-4AF6-9774-A3B86FE4AB45}" type="pres">
      <dgm:prSet presAssocID="{F6935C82-539D-4E9B-B875-457AD32EFCA9}" presName="hierChild5" presStyleCnt="0"/>
      <dgm:spPr/>
    </dgm:pt>
    <dgm:pt modelId="{14A8A98A-EDED-4B58-9849-96B488AD860B}" type="pres">
      <dgm:prSet presAssocID="{70024A88-172E-4CF3-AAAB-98D24293A43D}" presName="Name37" presStyleLbl="parChTrans1D4" presStyleIdx="12" presStyleCnt="20"/>
      <dgm:spPr/>
    </dgm:pt>
    <dgm:pt modelId="{31BE8FFD-2D46-4C95-9F0B-2C7538BBFBE6}" type="pres">
      <dgm:prSet presAssocID="{D466DA8E-BA15-4FEF-88DA-164F350E1DC7}" presName="hierRoot2" presStyleCnt="0">
        <dgm:presLayoutVars>
          <dgm:hierBranch val="init"/>
        </dgm:presLayoutVars>
      </dgm:prSet>
      <dgm:spPr/>
    </dgm:pt>
    <dgm:pt modelId="{A8FD1555-9313-4AFB-9994-61CB517ECC86}" type="pres">
      <dgm:prSet presAssocID="{D466DA8E-BA15-4FEF-88DA-164F350E1DC7}" presName="rootComposite" presStyleCnt="0"/>
      <dgm:spPr/>
    </dgm:pt>
    <dgm:pt modelId="{62C005D9-89BB-4FF7-886C-6F4DAB24D5CE}" type="pres">
      <dgm:prSet presAssocID="{D466DA8E-BA15-4FEF-88DA-164F350E1DC7}" presName="rootText" presStyleLbl="node4" presStyleIdx="12" presStyleCnt="20" custScaleX="125127" custScaleY="69129" custLinFactNeighborX="44352" custLinFactNeighborY="25503">
        <dgm:presLayoutVars>
          <dgm:chPref val="3"/>
        </dgm:presLayoutVars>
      </dgm:prSet>
      <dgm:spPr>
        <a:prstGeom prst="roundRect">
          <a:avLst/>
        </a:prstGeom>
      </dgm:spPr>
    </dgm:pt>
    <dgm:pt modelId="{93281062-ACDC-478E-92D0-21A550E449B9}" type="pres">
      <dgm:prSet presAssocID="{D466DA8E-BA15-4FEF-88DA-164F350E1DC7}" presName="rootConnector" presStyleLbl="node4" presStyleIdx="12" presStyleCnt="20"/>
      <dgm:spPr/>
    </dgm:pt>
    <dgm:pt modelId="{2F83D826-E41F-43D8-BA02-707680813416}" type="pres">
      <dgm:prSet presAssocID="{D466DA8E-BA15-4FEF-88DA-164F350E1DC7}" presName="hierChild4" presStyleCnt="0"/>
      <dgm:spPr/>
    </dgm:pt>
    <dgm:pt modelId="{91AFB17D-7FF1-4721-9C57-96D74755923B}" type="pres">
      <dgm:prSet presAssocID="{D466DA8E-BA15-4FEF-88DA-164F350E1DC7}" presName="hierChild5" presStyleCnt="0"/>
      <dgm:spPr/>
    </dgm:pt>
    <dgm:pt modelId="{756B8D7F-1C3E-4F68-B79E-90BE889095AC}" type="pres">
      <dgm:prSet presAssocID="{C182A6DB-58E8-43E8-9108-4EC898FAE119}" presName="Name37" presStyleLbl="parChTrans1D4" presStyleIdx="13" presStyleCnt="20"/>
      <dgm:spPr/>
    </dgm:pt>
    <dgm:pt modelId="{5FCDDAF1-C608-4989-BFBB-CB068DFCE62C}" type="pres">
      <dgm:prSet presAssocID="{75A50A2B-6C82-4223-86FD-3BF9C5D2D516}" presName="hierRoot2" presStyleCnt="0">
        <dgm:presLayoutVars>
          <dgm:hierBranch val="init"/>
        </dgm:presLayoutVars>
      </dgm:prSet>
      <dgm:spPr/>
    </dgm:pt>
    <dgm:pt modelId="{95832F93-A20A-4C53-8775-09B255EDC9C9}" type="pres">
      <dgm:prSet presAssocID="{75A50A2B-6C82-4223-86FD-3BF9C5D2D516}" presName="rootComposite" presStyleCnt="0"/>
      <dgm:spPr/>
    </dgm:pt>
    <dgm:pt modelId="{FD9998B6-AABD-4332-866D-187CE949DB76}" type="pres">
      <dgm:prSet presAssocID="{75A50A2B-6C82-4223-86FD-3BF9C5D2D516}" presName="rootText" presStyleLbl="node4" presStyleIdx="13" presStyleCnt="20" custScaleX="90362" custScaleY="47909" custLinFactY="-51605" custLinFactNeighborX="73941" custLinFactNeighborY="-100000">
        <dgm:presLayoutVars>
          <dgm:chPref val="3"/>
        </dgm:presLayoutVars>
      </dgm:prSet>
      <dgm:spPr>
        <a:prstGeom prst="roundRect">
          <a:avLst/>
        </a:prstGeom>
      </dgm:spPr>
    </dgm:pt>
    <dgm:pt modelId="{81439E03-4266-4779-8ADF-4B0C960B4571}" type="pres">
      <dgm:prSet presAssocID="{75A50A2B-6C82-4223-86FD-3BF9C5D2D516}" presName="rootConnector" presStyleLbl="node4" presStyleIdx="13" presStyleCnt="20"/>
      <dgm:spPr/>
    </dgm:pt>
    <dgm:pt modelId="{184B0D73-7EDA-4A42-AD9B-B380CA08C535}" type="pres">
      <dgm:prSet presAssocID="{75A50A2B-6C82-4223-86FD-3BF9C5D2D516}" presName="hierChild4" presStyleCnt="0"/>
      <dgm:spPr/>
    </dgm:pt>
    <dgm:pt modelId="{42C10706-6A89-4F5A-AFC7-5B0494F2865B}" type="pres">
      <dgm:prSet presAssocID="{75A50A2B-6C82-4223-86FD-3BF9C5D2D516}" presName="hierChild5" presStyleCnt="0"/>
      <dgm:spPr/>
    </dgm:pt>
    <dgm:pt modelId="{3514E20C-ECFA-4C60-B969-A051A213590D}" type="pres">
      <dgm:prSet presAssocID="{C2CDE05E-640F-4AAA-BB93-AE6EF7D6512F}" presName="hierChild5" presStyleCnt="0"/>
      <dgm:spPr/>
    </dgm:pt>
    <dgm:pt modelId="{A5D85542-F997-467A-80CC-E84B06BB17CB}" type="pres">
      <dgm:prSet presAssocID="{D2A3DB7D-DDF6-4987-8963-BF299BE9E213}" presName="Name37" presStyleLbl="parChTrans1D3" presStyleIdx="6" presStyleCnt="7"/>
      <dgm:spPr/>
    </dgm:pt>
    <dgm:pt modelId="{45FA9FB9-6038-4954-987A-374E5F920DE9}" type="pres">
      <dgm:prSet presAssocID="{FBA22D09-1B1F-47DC-AAE2-7717B9504020}" presName="hierRoot2" presStyleCnt="0">
        <dgm:presLayoutVars>
          <dgm:hierBranch val="init"/>
        </dgm:presLayoutVars>
      </dgm:prSet>
      <dgm:spPr/>
    </dgm:pt>
    <dgm:pt modelId="{E190F753-215E-458C-A3D8-95129D879731}" type="pres">
      <dgm:prSet presAssocID="{FBA22D09-1B1F-47DC-AAE2-7717B9504020}" presName="rootComposite" presStyleCnt="0"/>
      <dgm:spPr/>
    </dgm:pt>
    <dgm:pt modelId="{27D17084-0819-456F-9AA3-8D9098C63ABA}" type="pres">
      <dgm:prSet presAssocID="{FBA22D09-1B1F-47DC-AAE2-7717B9504020}" presName="rootText" presStyleLbl="node3" presStyleIdx="6" presStyleCnt="7" custScaleY="49883" custLinFactY="100000" custLinFactNeighborX="-89552" custLinFactNeighborY="112180">
        <dgm:presLayoutVars>
          <dgm:chPref val="3"/>
        </dgm:presLayoutVars>
      </dgm:prSet>
      <dgm:spPr>
        <a:prstGeom prst="roundRect">
          <a:avLst/>
        </a:prstGeom>
      </dgm:spPr>
    </dgm:pt>
    <dgm:pt modelId="{90D3C5BF-9BEE-4B9E-BECC-514E85BE2985}" type="pres">
      <dgm:prSet presAssocID="{FBA22D09-1B1F-47DC-AAE2-7717B9504020}" presName="rootConnector" presStyleLbl="node3" presStyleIdx="6" presStyleCnt="7"/>
      <dgm:spPr/>
    </dgm:pt>
    <dgm:pt modelId="{760B5B0F-FA26-4C0C-B531-7CE9FDAA7BE9}" type="pres">
      <dgm:prSet presAssocID="{FBA22D09-1B1F-47DC-AAE2-7717B9504020}" presName="hierChild4" presStyleCnt="0"/>
      <dgm:spPr/>
    </dgm:pt>
    <dgm:pt modelId="{E1FC0AFD-3BAC-4C0D-9BED-3BC73A6AA0EF}" type="pres">
      <dgm:prSet presAssocID="{596DD508-E18F-411A-9C34-641376579D59}" presName="Name37" presStyleLbl="parChTrans1D4" presStyleIdx="14" presStyleCnt="20"/>
      <dgm:spPr/>
    </dgm:pt>
    <dgm:pt modelId="{E14FE87A-28FC-4FD9-99DC-FEE4BA8C3B69}" type="pres">
      <dgm:prSet presAssocID="{AE2F52CB-5819-4B6E-A2BB-503D9ECE54E8}" presName="hierRoot2" presStyleCnt="0">
        <dgm:presLayoutVars>
          <dgm:hierBranch val="init"/>
        </dgm:presLayoutVars>
      </dgm:prSet>
      <dgm:spPr/>
    </dgm:pt>
    <dgm:pt modelId="{3963F376-03D8-4CA6-B9BD-FEC3C775016D}" type="pres">
      <dgm:prSet presAssocID="{AE2F52CB-5819-4B6E-A2BB-503D9ECE54E8}" presName="rootComposite" presStyleCnt="0"/>
      <dgm:spPr/>
    </dgm:pt>
    <dgm:pt modelId="{11170C3A-0E92-4658-85B5-D4F3419AE8AD}" type="pres">
      <dgm:prSet presAssocID="{AE2F52CB-5819-4B6E-A2BB-503D9ECE54E8}" presName="rootText" presStyleLbl="node4" presStyleIdx="14" presStyleCnt="20" custScaleX="99652" custScaleY="59791" custLinFactX="-100000" custLinFactNeighborX="-121917" custLinFactNeighborY="35856">
        <dgm:presLayoutVars>
          <dgm:chPref val="3"/>
        </dgm:presLayoutVars>
      </dgm:prSet>
      <dgm:spPr>
        <a:prstGeom prst="roundRect">
          <a:avLst/>
        </a:prstGeom>
      </dgm:spPr>
    </dgm:pt>
    <dgm:pt modelId="{F8015B89-53E8-47A8-829C-7D00CCEA2ABE}" type="pres">
      <dgm:prSet presAssocID="{AE2F52CB-5819-4B6E-A2BB-503D9ECE54E8}" presName="rootConnector" presStyleLbl="node4" presStyleIdx="14" presStyleCnt="20"/>
      <dgm:spPr/>
    </dgm:pt>
    <dgm:pt modelId="{99D61C8B-7095-4C2D-83C2-6B9DE5C37936}" type="pres">
      <dgm:prSet presAssocID="{AE2F52CB-5819-4B6E-A2BB-503D9ECE54E8}" presName="hierChild4" presStyleCnt="0"/>
      <dgm:spPr/>
    </dgm:pt>
    <dgm:pt modelId="{5BB6440A-C1C5-4D2D-A7CD-940BDE8334CC}" type="pres">
      <dgm:prSet presAssocID="{AE2F52CB-5819-4B6E-A2BB-503D9ECE54E8}" presName="hierChild5" presStyleCnt="0"/>
      <dgm:spPr/>
    </dgm:pt>
    <dgm:pt modelId="{EF24CCD3-3760-40D8-858E-266C7CE17432}" type="pres">
      <dgm:prSet presAssocID="{92E8391A-C743-47AD-A46A-90F511CD3D6E}" presName="Name37" presStyleLbl="parChTrans1D4" presStyleIdx="15" presStyleCnt="20"/>
      <dgm:spPr/>
    </dgm:pt>
    <dgm:pt modelId="{4ED79CBB-061D-49FB-9FB8-300833EA4C2D}" type="pres">
      <dgm:prSet presAssocID="{85AC64A4-2444-4AFF-A7D0-61A84B4DF270}" presName="hierRoot2" presStyleCnt="0">
        <dgm:presLayoutVars>
          <dgm:hierBranch val="init"/>
        </dgm:presLayoutVars>
      </dgm:prSet>
      <dgm:spPr/>
    </dgm:pt>
    <dgm:pt modelId="{C7A3B541-0492-4C0B-9100-A166A6AF523E}" type="pres">
      <dgm:prSet presAssocID="{85AC64A4-2444-4AFF-A7D0-61A84B4DF270}" presName="rootComposite" presStyleCnt="0"/>
      <dgm:spPr/>
    </dgm:pt>
    <dgm:pt modelId="{721C3CF5-69B7-4020-B79A-BBE4FABBA018}" type="pres">
      <dgm:prSet presAssocID="{85AC64A4-2444-4AFF-A7D0-61A84B4DF270}" presName="rootText" presStyleLbl="node4" presStyleIdx="15" presStyleCnt="20" custScaleX="99652" custScaleY="59791" custLinFactX="-100000" custLinFactY="-52726" custLinFactNeighborX="-123494" custLinFactNeighborY="-100000">
        <dgm:presLayoutVars>
          <dgm:chPref val="3"/>
        </dgm:presLayoutVars>
      </dgm:prSet>
      <dgm:spPr>
        <a:prstGeom prst="roundRect">
          <a:avLst/>
        </a:prstGeom>
      </dgm:spPr>
    </dgm:pt>
    <dgm:pt modelId="{002A1733-F0A8-4576-92D0-63CB14BB0EA6}" type="pres">
      <dgm:prSet presAssocID="{85AC64A4-2444-4AFF-A7D0-61A84B4DF270}" presName="rootConnector" presStyleLbl="node4" presStyleIdx="15" presStyleCnt="20"/>
      <dgm:spPr/>
    </dgm:pt>
    <dgm:pt modelId="{48F5E743-1D41-49DB-ACC5-58EEAE1C3D02}" type="pres">
      <dgm:prSet presAssocID="{85AC64A4-2444-4AFF-A7D0-61A84B4DF270}" presName="hierChild4" presStyleCnt="0"/>
      <dgm:spPr/>
    </dgm:pt>
    <dgm:pt modelId="{1C87AE07-D056-46E5-97A1-B4269F299774}" type="pres">
      <dgm:prSet presAssocID="{85AC64A4-2444-4AFF-A7D0-61A84B4DF270}" presName="hierChild5" presStyleCnt="0"/>
      <dgm:spPr/>
    </dgm:pt>
    <dgm:pt modelId="{6D139178-6A0B-40DB-B495-BF5A46DA7121}" type="pres">
      <dgm:prSet presAssocID="{9B5F7EEB-17A6-4755-A1E9-AA62A2D8F459}" presName="Name37" presStyleLbl="parChTrans1D4" presStyleIdx="16" presStyleCnt="20"/>
      <dgm:spPr/>
    </dgm:pt>
    <dgm:pt modelId="{382A9FE9-83CA-4E65-AC26-F4620F4019BF}" type="pres">
      <dgm:prSet presAssocID="{FD189C65-F1E6-4C55-B10B-1AB84ADAC540}" presName="hierRoot2" presStyleCnt="0">
        <dgm:presLayoutVars>
          <dgm:hierBranch val="init"/>
        </dgm:presLayoutVars>
      </dgm:prSet>
      <dgm:spPr/>
    </dgm:pt>
    <dgm:pt modelId="{4B2BFD06-FD2A-49ED-8B37-4BE12CF219BE}" type="pres">
      <dgm:prSet presAssocID="{FD189C65-F1E6-4C55-B10B-1AB84ADAC540}" presName="rootComposite" presStyleCnt="0"/>
      <dgm:spPr/>
    </dgm:pt>
    <dgm:pt modelId="{DC61978C-F0D2-47BE-8F90-8B79D57D0222}" type="pres">
      <dgm:prSet presAssocID="{FD189C65-F1E6-4C55-B10B-1AB84ADAC540}" presName="rootText" presStyleLbl="node4" presStyleIdx="16" presStyleCnt="20" custScaleX="99652" custScaleY="59791" custLinFactX="-100000" custLinFactY="-140193" custLinFactNeighborX="-123325" custLinFactNeighborY="-200000">
        <dgm:presLayoutVars>
          <dgm:chPref val="3"/>
        </dgm:presLayoutVars>
      </dgm:prSet>
      <dgm:spPr>
        <a:prstGeom prst="roundRect">
          <a:avLst/>
        </a:prstGeom>
      </dgm:spPr>
    </dgm:pt>
    <dgm:pt modelId="{445A2B4D-C94A-46D3-B6D4-D19D0B5A67C8}" type="pres">
      <dgm:prSet presAssocID="{FD189C65-F1E6-4C55-B10B-1AB84ADAC540}" presName="rootConnector" presStyleLbl="node4" presStyleIdx="16" presStyleCnt="20"/>
      <dgm:spPr/>
    </dgm:pt>
    <dgm:pt modelId="{6E976C8D-F3E6-4C5F-B873-7164842C1CA6}" type="pres">
      <dgm:prSet presAssocID="{FD189C65-F1E6-4C55-B10B-1AB84ADAC540}" presName="hierChild4" presStyleCnt="0"/>
      <dgm:spPr/>
    </dgm:pt>
    <dgm:pt modelId="{CD05B554-AB8B-425C-ACAB-E12C70118D0B}" type="pres">
      <dgm:prSet presAssocID="{FD189C65-F1E6-4C55-B10B-1AB84ADAC540}" presName="hierChild5" presStyleCnt="0"/>
      <dgm:spPr/>
    </dgm:pt>
    <dgm:pt modelId="{185EFA24-D55B-4829-A478-10B60B87B8AE}" type="pres">
      <dgm:prSet presAssocID="{4DC636D4-3FB3-464F-8FF8-1006A11F0AF3}" presName="Name37" presStyleLbl="parChTrans1D4" presStyleIdx="17" presStyleCnt="20"/>
      <dgm:spPr/>
    </dgm:pt>
    <dgm:pt modelId="{5A207758-F885-4B36-B4C4-3F5C6EFD36DD}" type="pres">
      <dgm:prSet presAssocID="{1DAADA94-614E-40FE-8310-EFCC6148A212}" presName="hierRoot2" presStyleCnt="0">
        <dgm:presLayoutVars>
          <dgm:hierBranch val="init"/>
        </dgm:presLayoutVars>
      </dgm:prSet>
      <dgm:spPr/>
    </dgm:pt>
    <dgm:pt modelId="{BB2E0E8D-E7B4-404F-9BBA-40BFD0536264}" type="pres">
      <dgm:prSet presAssocID="{1DAADA94-614E-40FE-8310-EFCC6148A212}" presName="rootComposite" presStyleCnt="0"/>
      <dgm:spPr/>
    </dgm:pt>
    <dgm:pt modelId="{014D0D0D-A9CD-449D-93D9-2B9819FE5560}" type="pres">
      <dgm:prSet presAssocID="{1DAADA94-614E-40FE-8310-EFCC6148A212}" presName="rootText" presStyleLbl="node4" presStyleIdx="17" presStyleCnt="20" custScaleY="59791" custLinFactX="-1922" custLinFactY="-200000" custLinFactNeighborX="-100000" custLinFactNeighborY="-244164">
        <dgm:presLayoutVars>
          <dgm:chPref val="3"/>
        </dgm:presLayoutVars>
      </dgm:prSet>
      <dgm:spPr>
        <a:prstGeom prst="roundRect">
          <a:avLst/>
        </a:prstGeom>
      </dgm:spPr>
    </dgm:pt>
    <dgm:pt modelId="{A2BF0EDA-55D5-4985-BDFF-318A442B9A46}" type="pres">
      <dgm:prSet presAssocID="{1DAADA94-614E-40FE-8310-EFCC6148A212}" presName="rootConnector" presStyleLbl="node4" presStyleIdx="17" presStyleCnt="20"/>
      <dgm:spPr/>
    </dgm:pt>
    <dgm:pt modelId="{255EA1C1-DDB8-4188-86AC-6EBC5A53123D}" type="pres">
      <dgm:prSet presAssocID="{1DAADA94-614E-40FE-8310-EFCC6148A212}" presName="hierChild4" presStyleCnt="0"/>
      <dgm:spPr/>
    </dgm:pt>
    <dgm:pt modelId="{ECF4FD67-F6D5-4369-8FCF-FCEF2E0DDD7D}" type="pres">
      <dgm:prSet presAssocID="{1DAADA94-614E-40FE-8310-EFCC6148A212}" presName="hierChild5" presStyleCnt="0"/>
      <dgm:spPr/>
    </dgm:pt>
    <dgm:pt modelId="{3113998B-21E6-4F78-90C5-A6AFBF87CFB4}" type="pres">
      <dgm:prSet presAssocID="{8130F021-B202-43BF-8233-2CBC3AB9D492}" presName="Name37" presStyleLbl="parChTrans1D4" presStyleIdx="18" presStyleCnt="20"/>
      <dgm:spPr/>
    </dgm:pt>
    <dgm:pt modelId="{0673A1D8-74B5-4B4B-89A7-F470E1269588}" type="pres">
      <dgm:prSet presAssocID="{1DA28A8E-167E-4B08-BB47-8405111BC73B}" presName="hierRoot2" presStyleCnt="0">
        <dgm:presLayoutVars>
          <dgm:hierBranch val="init"/>
        </dgm:presLayoutVars>
      </dgm:prSet>
      <dgm:spPr/>
    </dgm:pt>
    <dgm:pt modelId="{BAAF0926-188D-48EE-99C9-26BF1CC4C4D0}" type="pres">
      <dgm:prSet presAssocID="{1DA28A8E-167E-4B08-BB47-8405111BC73B}" presName="rootComposite" presStyleCnt="0"/>
      <dgm:spPr/>
    </dgm:pt>
    <dgm:pt modelId="{9B2F5C54-418E-47E8-A524-8B3B4B067165}" type="pres">
      <dgm:prSet presAssocID="{1DA28A8E-167E-4B08-BB47-8405111BC73B}" presName="rootText" presStyleLbl="node4" presStyleIdx="18" presStyleCnt="20" custScaleY="59791" custLinFactY="-200000" custLinFactNeighborX="-84578" custLinFactNeighborY="-261192">
        <dgm:presLayoutVars>
          <dgm:chPref val="3"/>
        </dgm:presLayoutVars>
      </dgm:prSet>
      <dgm:spPr>
        <a:prstGeom prst="roundRect">
          <a:avLst/>
        </a:prstGeom>
      </dgm:spPr>
    </dgm:pt>
    <dgm:pt modelId="{1CFDAEE2-13C0-4EBC-ABA9-AA630A5B93F7}" type="pres">
      <dgm:prSet presAssocID="{1DA28A8E-167E-4B08-BB47-8405111BC73B}" presName="rootConnector" presStyleLbl="node4" presStyleIdx="18" presStyleCnt="20"/>
      <dgm:spPr/>
    </dgm:pt>
    <dgm:pt modelId="{81A7B69E-45E0-4833-8719-7939A3DECB86}" type="pres">
      <dgm:prSet presAssocID="{1DA28A8E-167E-4B08-BB47-8405111BC73B}" presName="hierChild4" presStyleCnt="0"/>
      <dgm:spPr/>
    </dgm:pt>
    <dgm:pt modelId="{7BEC8154-D755-43F9-A73A-B99D513DBCE6}" type="pres">
      <dgm:prSet presAssocID="{1DA28A8E-167E-4B08-BB47-8405111BC73B}" presName="hierChild5" presStyleCnt="0"/>
      <dgm:spPr/>
    </dgm:pt>
    <dgm:pt modelId="{E65AC274-D76C-4380-A08D-A435BBE9F227}" type="pres">
      <dgm:prSet presAssocID="{A41CA322-D59D-409D-BDA7-06C9891B70AC}" presName="Name37" presStyleLbl="parChTrans1D4" presStyleIdx="19" presStyleCnt="20"/>
      <dgm:spPr/>
    </dgm:pt>
    <dgm:pt modelId="{0E1558A7-834E-4DFC-BDA5-C7668FEC2215}" type="pres">
      <dgm:prSet presAssocID="{42A2002B-8F4D-4947-A755-ED06220A4397}" presName="hierRoot2" presStyleCnt="0">
        <dgm:presLayoutVars>
          <dgm:hierBranch val="init"/>
        </dgm:presLayoutVars>
      </dgm:prSet>
      <dgm:spPr/>
    </dgm:pt>
    <dgm:pt modelId="{31206C6A-5269-484D-8756-FABC58ABFB63}" type="pres">
      <dgm:prSet presAssocID="{42A2002B-8F4D-4947-A755-ED06220A4397}" presName="rootComposite" presStyleCnt="0"/>
      <dgm:spPr/>
    </dgm:pt>
    <dgm:pt modelId="{DCD2A7F5-C50B-4A50-9EDD-3E3986BC7AB7}" type="pres">
      <dgm:prSet presAssocID="{42A2002B-8F4D-4947-A755-ED06220A4397}" presName="rootText" presStyleLbl="node4" presStyleIdx="19" presStyleCnt="20" custScaleY="59791" custLinFactY="-200000" custLinFactNeighborX="-64474" custLinFactNeighborY="-276842">
        <dgm:presLayoutVars>
          <dgm:chPref val="3"/>
        </dgm:presLayoutVars>
      </dgm:prSet>
      <dgm:spPr>
        <a:prstGeom prst="roundRect">
          <a:avLst/>
        </a:prstGeom>
      </dgm:spPr>
    </dgm:pt>
    <dgm:pt modelId="{25D721D9-3516-43EB-A68B-BB64862BE6BA}" type="pres">
      <dgm:prSet presAssocID="{42A2002B-8F4D-4947-A755-ED06220A4397}" presName="rootConnector" presStyleLbl="node4" presStyleIdx="19" presStyleCnt="20"/>
      <dgm:spPr/>
    </dgm:pt>
    <dgm:pt modelId="{0C367C13-CEEA-4350-8CA9-67D001442532}" type="pres">
      <dgm:prSet presAssocID="{42A2002B-8F4D-4947-A755-ED06220A4397}" presName="hierChild4" presStyleCnt="0"/>
      <dgm:spPr/>
    </dgm:pt>
    <dgm:pt modelId="{9360C934-E580-47D5-B4BC-21A36A9989AC}" type="pres">
      <dgm:prSet presAssocID="{42A2002B-8F4D-4947-A755-ED06220A4397}" presName="hierChild5" presStyleCnt="0"/>
      <dgm:spPr/>
    </dgm:pt>
    <dgm:pt modelId="{5E890D29-9F4E-4241-B6C0-7386BF8B3610}" type="pres">
      <dgm:prSet presAssocID="{FBA22D09-1B1F-47DC-AAE2-7717B9504020}" presName="hierChild5" presStyleCnt="0"/>
      <dgm:spPr/>
    </dgm:pt>
    <dgm:pt modelId="{E6A06F3D-8FFA-40D6-9DD6-44008E139FA8}" type="pres">
      <dgm:prSet presAssocID="{0F8A477A-BE14-46D3-9482-21AD4D956FFE}" presName="hierChild5" presStyleCnt="0"/>
      <dgm:spPr/>
    </dgm:pt>
    <dgm:pt modelId="{EDD9AD29-196D-4D9E-965A-ED91495BC5AF}" type="pres">
      <dgm:prSet presAssocID="{A3EBC051-6B7C-4D7D-BABF-8D5F30D354DA}" presName="hierChild3" presStyleCnt="0"/>
      <dgm:spPr/>
    </dgm:pt>
  </dgm:ptLst>
  <dgm:cxnLst>
    <dgm:cxn modelId="{B4746100-C677-48BA-A8AB-53EDE39EB4C1}" srcId="{C2CDE05E-640F-4AAA-BB93-AE6EF7D6512F}" destId="{75A50A2B-6C82-4223-86FD-3BF9C5D2D516}" srcOrd="6" destOrd="0" parTransId="{C182A6DB-58E8-43E8-9108-4EC898FAE119}" sibTransId="{6D9699F3-1FDD-48A0-B5C0-A6D564DEABD0}"/>
    <dgm:cxn modelId="{433AE600-3499-4AA2-833F-2DF85638AD32}" type="presOf" srcId="{F6935C82-539D-4E9B-B875-457AD32EFCA9}" destId="{66FFDA91-3D18-4BF8-A9F3-6C6B7E76BD32}" srcOrd="1" destOrd="0" presId="urn:microsoft.com/office/officeart/2005/8/layout/orgChart1"/>
    <dgm:cxn modelId="{49201403-26D8-4120-873C-8FA46F3F4CD1}" type="presOf" srcId="{75A50A2B-6C82-4223-86FD-3BF9C5D2D516}" destId="{FD9998B6-AABD-4332-866D-187CE949DB76}" srcOrd="0" destOrd="0" presId="urn:microsoft.com/office/officeart/2005/8/layout/orgChart1"/>
    <dgm:cxn modelId="{89377703-3E51-4822-94D0-62EDBFD501C0}" type="presOf" srcId="{0F8A477A-BE14-46D3-9482-21AD4D956FFE}" destId="{A5F73456-601E-43B9-8308-7D2C03C86FEA}" srcOrd="0" destOrd="0" presId="urn:microsoft.com/office/officeart/2005/8/layout/orgChart1"/>
    <dgm:cxn modelId="{39A3770C-CA29-4C1E-8129-6B08F249AC95}" type="presOf" srcId="{36C81998-60BB-489B-8CCC-1F342A882A49}" destId="{32452AC1-37A4-49C9-B303-9ACF70DECC6B}" srcOrd="0" destOrd="0" presId="urn:microsoft.com/office/officeart/2005/8/layout/orgChart1"/>
    <dgm:cxn modelId="{97800D0D-3CE5-4D75-B491-973F8B1AE9FE}" type="presOf" srcId="{CFD1FA45-F6EE-4DD1-8D9F-DE75B65A1BDC}" destId="{5BB06B4C-CA5C-4499-A4B8-6DD6D5ADA6E6}" srcOrd="0" destOrd="0" presId="urn:microsoft.com/office/officeart/2005/8/layout/orgChart1"/>
    <dgm:cxn modelId="{8FD91A12-6605-4310-BC1C-3052C3FADBFD}" type="presOf" srcId="{003F0317-324A-4457-AAA8-BA4E5C17B91D}" destId="{7AF948CC-2BD3-4C87-B0C6-04139B49E0D8}" srcOrd="0" destOrd="0" presId="urn:microsoft.com/office/officeart/2005/8/layout/orgChart1"/>
    <dgm:cxn modelId="{4FC80A15-1A92-444C-B4BE-09604B8DF571}" srcId="{FBA22D09-1B1F-47DC-AAE2-7717B9504020}" destId="{1DAADA94-614E-40FE-8310-EFCC6148A212}" srcOrd="3" destOrd="0" parTransId="{4DC636D4-3FB3-464F-8FF8-1006A11F0AF3}" sibTransId="{7CAE0B74-A326-4690-9D37-1B5B2913006D}"/>
    <dgm:cxn modelId="{02FCC817-B212-4923-9B78-4EBE7DDE8698}" srcId="{0F8A477A-BE14-46D3-9482-21AD4D956FFE}" destId="{C2CDE05E-640F-4AAA-BB93-AE6EF7D6512F}" srcOrd="0" destOrd="0" parTransId="{6B98357D-66C7-4413-A683-8F1DDDA9130D}" sibTransId="{6CFC85CF-E1CE-4952-BADD-55125D4F34ED}"/>
    <dgm:cxn modelId="{639AC917-DC75-4E3B-B680-A8F8F9008D95}" type="presOf" srcId="{52CAE7E5-F9B0-4440-821A-C9C054011606}" destId="{F11FF652-664D-4DD8-9A61-B311F9D31438}" srcOrd="0" destOrd="0" presId="urn:microsoft.com/office/officeart/2005/8/layout/orgChart1"/>
    <dgm:cxn modelId="{1E6C7218-B603-4B25-8113-F54E44608645}" type="presOf" srcId="{FD189C65-F1E6-4C55-B10B-1AB84ADAC540}" destId="{DC61978C-F0D2-47BE-8F90-8B79D57D0222}" srcOrd="0" destOrd="0" presId="urn:microsoft.com/office/officeart/2005/8/layout/orgChart1"/>
    <dgm:cxn modelId="{6512F91D-C93A-444E-9531-894C8AC7788F}" type="presOf" srcId="{74387880-07E3-4CF1-BC96-AE9385E56836}" destId="{21676C2A-C3C4-4889-B0E0-5B06CD143FDF}" srcOrd="0" destOrd="0" presId="urn:microsoft.com/office/officeart/2005/8/layout/orgChart1"/>
    <dgm:cxn modelId="{9583AC1F-DEA8-4C6E-B831-391ACC4455F2}" type="presOf" srcId="{A3EBC051-6B7C-4D7D-BABF-8D5F30D354DA}" destId="{60EC25AB-0190-4902-BBD2-A705ED64EE8E}" srcOrd="1" destOrd="0" presId="urn:microsoft.com/office/officeart/2005/8/layout/orgChart1"/>
    <dgm:cxn modelId="{51DBA221-0810-4848-9A35-8981200A5F62}" type="presOf" srcId="{42A2002B-8F4D-4947-A755-ED06220A4397}" destId="{DCD2A7F5-C50B-4A50-9EDD-3E3986BC7AB7}" srcOrd="0" destOrd="0" presId="urn:microsoft.com/office/officeart/2005/8/layout/orgChart1"/>
    <dgm:cxn modelId="{9D82CD21-3EE4-4DA7-9BD0-C65972DDA670}" srcId="{6C198566-5DBE-4D22-9AAA-ED6C1C5F7BE3}" destId="{D7C8528A-2D35-44F5-B063-D082216C42FD}" srcOrd="1" destOrd="0" parTransId="{AE93D0A2-C1F6-4E56-81A3-05D932EC5705}" sibTransId="{87297509-C08F-4121-A6C8-BD9BCD660BEA}"/>
    <dgm:cxn modelId="{4E2B0D22-A499-44B5-8ABA-ACF7386397DF}" type="presOf" srcId="{6B98357D-66C7-4413-A683-8F1DDDA9130D}" destId="{6FD4677A-4333-42B7-9042-BBFFB4365222}" srcOrd="0" destOrd="0" presId="urn:microsoft.com/office/officeart/2005/8/layout/orgChart1"/>
    <dgm:cxn modelId="{6131B922-2ABA-4A4C-AF63-90B263D9BC6B}" type="presOf" srcId="{6C198566-5DBE-4D22-9AAA-ED6C1C5F7BE3}" destId="{0C9908F4-5C28-46D1-A511-E803E26FA382}" srcOrd="0" destOrd="0" presId="urn:microsoft.com/office/officeart/2005/8/layout/orgChart1"/>
    <dgm:cxn modelId="{C468F723-D18A-482F-B045-B8AF5AC44223}" type="presOf" srcId="{F6935C82-539D-4E9B-B875-457AD32EFCA9}" destId="{91EF5C5F-899D-46E2-B9A0-46D54720DBCE}" srcOrd="0" destOrd="0" presId="urn:microsoft.com/office/officeart/2005/8/layout/orgChart1"/>
    <dgm:cxn modelId="{0D998926-7FCF-48EB-80A8-88FFC8E25853}" type="presOf" srcId="{8130F021-B202-43BF-8233-2CBC3AB9D492}" destId="{3113998B-21E6-4F78-90C5-A6AFBF87CFB4}" srcOrd="0" destOrd="0" presId="urn:microsoft.com/office/officeart/2005/8/layout/orgChart1"/>
    <dgm:cxn modelId="{3B76F028-0CB3-49C9-A99A-6A52534E3E20}" type="presOf" srcId="{1DAADA94-614E-40FE-8310-EFCC6148A212}" destId="{A2BF0EDA-55D5-4985-BDFF-318A442B9A46}" srcOrd="1" destOrd="0" presId="urn:microsoft.com/office/officeart/2005/8/layout/orgChart1"/>
    <dgm:cxn modelId="{3AEB4A2C-2271-40F7-B974-869C0A7ECFF7}" srcId="{08704CAE-BCDB-47FB-BA44-383C81C8D510}" destId="{504D64F1-3495-4061-99CD-DDB9129F8384}" srcOrd="2" destOrd="0" parTransId="{4DEDDECA-CC97-429D-BF82-B3A443C3AFBB}" sibTransId="{C8AE0667-6180-42FB-B856-573AFDD10D25}"/>
    <dgm:cxn modelId="{31CAF62C-E549-4978-9FF2-05CA4CB2B28A}" type="presOf" srcId="{41062614-4575-4BDA-A7CF-11318C503BC0}" destId="{BB0BAB90-CC62-4A76-8DC5-2EC439CABE46}" srcOrd="1" destOrd="0" presId="urn:microsoft.com/office/officeart/2005/8/layout/orgChart1"/>
    <dgm:cxn modelId="{F4249E2F-4C1F-42BB-B0DE-D41C3D87A754}" type="presOf" srcId="{41062614-4575-4BDA-A7CF-11318C503BC0}" destId="{1538F8A1-0984-401B-A4FC-F72176D6E61E}" srcOrd="0" destOrd="0" presId="urn:microsoft.com/office/officeart/2005/8/layout/orgChart1"/>
    <dgm:cxn modelId="{C7D21030-0485-46F8-8A38-D0E89B3A56C5}" type="presOf" srcId="{EB256038-EC11-4AEE-B518-B6029A803739}" destId="{B23068FF-E613-498D-9CFC-EC41730A6AE2}" srcOrd="0" destOrd="0" presId="urn:microsoft.com/office/officeart/2005/8/layout/orgChart1"/>
    <dgm:cxn modelId="{95236B30-C4B8-404E-A18B-B170C2AF74DF}" type="presOf" srcId="{504D64F1-3495-4061-99CD-DDB9129F8384}" destId="{8BAD7E80-A00F-441C-89BA-1B7088E1702E}" srcOrd="0" destOrd="0" presId="urn:microsoft.com/office/officeart/2005/8/layout/orgChart1"/>
    <dgm:cxn modelId="{66C6E130-2F53-404F-8504-83477B78BDB2}" type="presOf" srcId="{A3EBC051-6B7C-4D7D-BABF-8D5F30D354DA}" destId="{5AB78343-9EAD-407B-9F88-E0234AC75914}" srcOrd="0" destOrd="0" presId="urn:microsoft.com/office/officeart/2005/8/layout/orgChart1"/>
    <dgm:cxn modelId="{855B1037-5537-45FB-A552-3948F5EACD94}" srcId="{FBA22D09-1B1F-47DC-AAE2-7717B9504020}" destId="{85AC64A4-2444-4AFF-A7D0-61A84B4DF270}" srcOrd="1" destOrd="0" parTransId="{92E8391A-C743-47AD-A46A-90F511CD3D6E}" sibTransId="{C7283240-F41E-4860-9BAB-213B8ECDA44B}"/>
    <dgm:cxn modelId="{9386653C-F8CA-47C1-BC1A-9E386618FE3B}" type="presOf" srcId="{FBA22D09-1B1F-47DC-AAE2-7717B9504020}" destId="{27D17084-0819-456F-9AA3-8D9098C63ABA}" srcOrd="0" destOrd="0" presId="urn:microsoft.com/office/officeart/2005/8/layout/orgChart1"/>
    <dgm:cxn modelId="{3E5A9B3D-8426-454C-9293-8EEB1C4A746B}" srcId="{6649F3FC-2738-461D-84CB-916CC7092179}" destId="{3CFA8589-27BE-4AFF-BEA0-D346B8447A5C}" srcOrd="0" destOrd="0" parTransId="{493EF71C-2B2B-43F5-983C-96E7C25CC316}" sibTransId="{7070E57F-8394-4C14-99DC-C17E4B44F03B}"/>
    <dgm:cxn modelId="{06FD535D-2910-460B-9E63-1560DC5FC7B2}" type="presOf" srcId="{C182A6DB-58E8-43E8-9108-4EC898FAE119}" destId="{756B8D7F-1C3E-4F68-B79E-90BE889095AC}" srcOrd="0" destOrd="0" presId="urn:microsoft.com/office/officeart/2005/8/layout/orgChart1"/>
    <dgm:cxn modelId="{661A675E-6178-4F1D-8840-D07E5AFEE0A5}" type="presOf" srcId="{D7C8528A-2D35-44F5-B063-D082216C42FD}" destId="{6BE2F9F2-D5DB-4C62-ACF7-1FFD1AC4286B}" srcOrd="1" destOrd="0" presId="urn:microsoft.com/office/officeart/2005/8/layout/orgChart1"/>
    <dgm:cxn modelId="{6BA9B85F-66BF-42DA-85DC-78056E608648}" srcId="{C2CDE05E-640F-4AAA-BB93-AE6EF7D6512F}" destId="{0D6FA58A-5818-4550-9396-8DC636E21113}" srcOrd="2" destOrd="0" parTransId="{243AF407-A2A0-464E-A711-705803AB7B9C}" sibTransId="{7D00EBCB-C351-4E2A-BDB1-E5057F3B6A7D}"/>
    <dgm:cxn modelId="{31DCD560-7486-4D36-AF2E-8E3BB535F1BE}" type="presOf" srcId="{5D844A57-CE31-409F-94F3-E5ECA50295A0}" destId="{3DC8BFD2-D93B-48C4-9D84-BEA45E46440A}" srcOrd="0" destOrd="0" presId="urn:microsoft.com/office/officeart/2005/8/layout/orgChart1"/>
    <dgm:cxn modelId="{AB45FF43-1404-4DE0-83D8-772232062A5E}" type="presOf" srcId="{596DD508-E18F-411A-9C34-641376579D59}" destId="{E1FC0AFD-3BAC-4C0D-9BED-3BC73A6AA0EF}" srcOrd="0" destOrd="0" presId="urn:microsoft.com/office/officeart/2005/8/layout/orgChart1"/>
    <dgm:cxn modelId="{73E47146-A659-443F-AB70-E4499E42FF01}" type="presOf" srcId="{43EBFB8B-75EA-41A6-8D82-2C5BE1D9E0E1}" destId="{EF294400-5AA4-48F3-9AAF-002375FBC9D1}" srcOrd="0" destOrd="0" presId="urn:microsoft.com/office/officeart/2005/8/layout/orgChart1"/>
    <dgm:cxn modelId="{389AE246-2A93-4F03-9985-195A41E5B558}" srcId="{C2CDE05E-640F-4AAA-BB93-AE6EF7D6512F}" destId="{43EBFB8B-75EA-41A6-8D82-2C5BE1D9E0E1}" srcOrd="1" destOrd="0" parTransId="{003F0317-324A-4457-AAA8-BA4E5C17B91D}" sibTransId="{B063C288-8068-4E34-BE43-7F6EE34B20DE}"/>
    <dgm:cxn modelId="{0E17DC67-9BD9-4F46-842A-E8DF1DCD079B}" type="presOf" srcId="{558D4BC1-704C-4039-B0EA-E52985163125}" destId="{62E42717-F711-4266-94DB-6B90895904FB}" srcOrd="0" destOrd="0" presId="urn:microsoft.com/office/officeart/2005/8/layout/orgChart1"/>
    <dgm:cxn modelId="{1229B569-0ECB-48D9-878E-50614F0BA3DC}" type="presOf" srcId="{7E0B9362-7ED3-4CA9-BD95-EB5F9F67F4A5}" destId="{5FF3801B-4078-4108-AAD5-7C7C8326B863}" srcOrd="0" destOrd="0" presId="urn:microsoft.com/office/officeart/2005/8/layout/orgChart1"/>
    <dgm:cxn modelId="{937BBC69-82B1-4E86-A0C5-3C41F1FD77F5}" type="presOf" srcId="{980FC5D8-19C3-4157-B7AF-B20762F307E3}" destId="{8959AACD-CE27-434A-A38D-E240B8DE7974}" srcOrd="0" destOrd="0" presId="urn:microsoft.com/office/officeart/2005/8/layout/orgChart1"/>
    <dgm:cxn modelId="{3EC8B86A-98F8-435A-87AC-1A0344BBE6EA}" srcId="{08704CAE-BCDB-47FB-BA44-383C81C8D510}" destId="{EB256038-EC11-4AEE-B518-B6029A803739}" srcOrd="1" destOrd="0" parTransId="{36C81998-60BB-489B-8CCC-1F342A882A49}" sibTransId="{DD989FF5-97F0-4AC3-B4DF-E00B686EDEA4}"/>
    <dgm:cxn modelId="{C13D544B-254C-44ED-BE98-03F5A18D845C}" type="presOf" srcId="{9B5F7EEB-17A6-4755-A1E9-AA62A2D8F459}" destId="{6D139178-6A0B-40DB-B495-BF5A46DA7121}" srcOrd="0" destOrd="0" presId="urn:microsoft.com/office/officeart/2005/8/layout/orgChart1"/>
    <dgm:cxn modelId="{5D26776B-26EB-425C-8568-409676E7EB7C}" type="presOf" srcId="{08704CAE-BCDB-47FB-BA44-383C81C8D510}" destId="{BF86E87B-35CF-4F31-A206-EC1B5ABEB98F}" srcOrd="1" destOrd="0" presId="urn:microsoft.com/office/officeart/2005/8/layout/orgChart1"/>
    <dgm:cxn modelId="{DA86346D-CBE9-4B14-8EFD-1C8BDF1EA304}" srcId="{6649F3FC-2738-461D-84CB-916CC7092179}" destId="{08536D27-9C6E-4E5D-AEA7-06B6D787B1C9}" srcOrd="3" destOrd="0" parTransId="{9826F7DD-99BF-42A1-A4A5-82C9627CD16B}" sibTransId="{0A2EECFD-9FEE-4801-95CF-EA1629BE04EB}"/>
    <dgm:cxn modelId="{1445964D-8C9F-4FE6-9221-A74DBE9D32F7}" type="presOf" srcId="{D466DA8E-BA15-4FEF-88DA-164F350E1DC7}" destId="{62C005D9-89BB-4FF7-886C-6F4DAB24D5CE}" srcOrd="0" destOrd="0" presId="urn:microsoft.com/office/officeart/2005/8/layout/orgChart1"/>
    <dgm:cxn modelId="{3A33026F-5F68-4FE0-806F-0E7EFB99BEEF}" type="presOf" srcId="{42A2002B-8F4D-4947-A755-ED06220A4397}" destId="{25D721D9-3516-43EB-A68B-BB64862BE6BA}" srcOrd="1" destOrd="0" presId="urn:microsoft.com/office/officeart/2005/8/layout/orgChart1"/>
    <dgm:cxn modelId="{BC54D86F-37EC-47B5-AAF4-7A204D18F355}" type="presOf" srcId="{85AC64A4-2444-4AFF-A7D0-61A84B4DF270}" destId="{721C3CF5-69B7-4020-B79A-BBE4FABBA018}" srcOrd="0" destOrd="0" presId="urn:microsoft.com/office/officeart/2005/8/layout/orgChart1"/>
    <dgm:cxn modelId="{FDE5DE53-E055-4CB4-A919-519FE99C4188}" type="presOf" srcId="{3991D5F6-9EE6-49F1-8E43-BADF57B48D26}" destId="{861018C0-CCEE-43E2-A4AB-3C26168A578C}" srcOrd="1" destOrd="0" presId="urn:microsoft.com/office/officeart/2005/8/layout/orgChart1"/>
    <dgm:cxn modelId="{93E52F74-0C31-40CD-979D-EA1DDAB21FB8}" type="presOf" srcId="{08704CAE-BCDB-47FB-BA44-383C81C8D510}" destId="{FB64E042-6549-46F4-B275-5DEECAE8670C}" srcOrd="0" destOrd="0" presId="urn:microsoft.com/office/officeart/2005/8/layout/orgChart1"/>
    <dgm:cxn modelId="{4EA44754-79B4-4B29-8B02-DAB487AFEF0D}" type="presOf" srcId="{3BBB8BE3-BA58-45D4-9F7E-FBE744211C00}" destId="{D723492C-A537-4AA0-97CE-31DF68546628}" srcOrd="0" destOrd="0" presId="urn:microsoft.com/office/officeart/2005/8/layout/orgChart1"/>
    <dgm:cxn modelId="{72527C75-3BB4-4FD8-8397-ABF365C3778B}" type="presOf" srcId="{4BF7FCA7-BE89-4DD9-8CCD-3CB428FE6003}" destId="{D18F222A-B44A-4937-90D4-1151BE245F2C}" srcOrd="0" destOrd="0" presId="urn:microsoft.com/office/officeart/2005/8/layout/orgChart1"/>
    <dgm:cxn modelId="{7627A956-8D9C-4876-959B-1C7F40EF6DB4}" type="presOf" srcId="{6649F3FC-2738-461D-84CB-916CC7092179}" destId="{1D7AE334-C3FD-4F2F-BCCA-8D64C92CBD45}" srcOrd="1" destOrd="0" presId="urn:microsoft.com/office/officeart/2005/8/layout/orgChart1"/>
    <dgm:cxn modelId="{19A6E977-1FE9-4550-B0BA-7939214943FF}" type="presOf" srcId="{1DAADA94-614E-40FE-8310-EFCC6148A212}" destId="{014D0D0D-A9CD-449D-93D9-2B9819FE5560}" srcOrd="0" destOrd="0" presId="urn:microsoft.com/office/officeart/2005/8/layout/orgChart1"/>
    <dgm:cxn modelId="{3E87F177-386E-45A3-BB1F-D8945FE8DB29}" type="presOf" srcId="{558D4BC1-704C-4039-B0EA-E52985163125}" destId="{95037750-7325-4DA0-94E0-C08289302995}" srcOrd="1" destOrd="0" presId="urn:microsoft.com/office/officeart/2005/8/layout/orgChart1"/>
    <dgm:cxn modelId="{B223FE77-13D6-4D7B-91C2-8952A1C8F3BA}" type="presOf" srcId="{3CFA8589-27BE-4AFF-BEA0-D346B8447A5C}" destId="{0349D859-2C09-4A20-9095-BC2E7C1E519A}" srcOrd="0" destOrd="0" presId="urn:microsoft.com/office/officeart/2005/8/layout/orgChart1"/>
    <dgm:cxn modelId="{10484179-FF58-4857-AED0-740495C66F24}" type="presOf" srcId="{E0E42494-5D46-4F14-B0ED-8CBB95989B14}" destId="{1EA057BB-14FA-4652-B97C-0329E604B101}" srcOrd="0" destOrd="0" presId="urn:microsoft.com/office/officeart/2005/8/layout/orgChart1"/>
    <dgm:cxn modelId="{96E6187C-3216-4C86-AE0A-D8C3D98DDD0D}" srcId="{558D4BC1-704C-4039-B0EA-E52985163125}" destId="{08704CAE-BCDB-47FB-BA44-383C81C8D510}" srcOrd="1" destOrd="0" parTransId="{5D844A57-CE31-409F-94F3-E5ECA50295A0}" sibTransId="{79A8B3B4-3CAE-4BCC-80EE-F7D5ECC2579D}"/>
    <dgm:cxn modelId="{FDC4B67D-D232-4929-89C5-D8BB752A633D}" srcId="{A3EBC051-6B7C-4D7D-BABF-8D5F30D354DA}" destId="{6C198566-5DBE-4D22-9AAA-ED6C1C5F7BE3}" srcOrd="0" destOrd="0" parTransId="{B9E7D649-6373-4CF6-BDC3-41AFC62DF226}" sibTransId="{99289351-BF6F-4B81-AE73-724FAC73265A}"/>
    <dgm:cxn modelId="{17C90D7E-466D-407E-B76E-7E7F6092C49D}" srcId="{6C198566-5DBE-4D22-9AAA-ED6C1C5F7BE3}" destId="{ACC1032A-06B5-4BA5-8BBE-B04AE6B3615C}" srcOrd="0" destOrd="0" parTransId="{D619B132-214C-431E-83B2-D649761EAD5C}" sibTransId="{2AB9A2B9-B4E8-4BD9-B418-9D91CC68C8F6}"/>
    <dgm:cxn modelId="{EB92C385-EA95-42DC-91BA-572AF1AEEEBA}" srcId="{A3EBC051-6B7C-4D7D-BABF-8D5F30D354DA}" destId="{558D4BC1-704C-4039-B0EA-E52985163125}" srcOrd="1" destOrd="0" parTransId="{7E0B9362-7ED3-4CA9-BD95-EB5F9F67F4A5}" sibTransId="{13DA687A-29D4-4162-B11D-7ACF6238E29F}"/>
    <dgm:cxn modelId="{42527089-CFED-48B5-A1CE-530CD956BC9A}" srcId="{FBA22D09-1B1F-47DC-AAE2-7717B9504020}" destId="{FD189C65-F1E6-4C55-B10B-1AB84ADAC540}" srcOrd="2" destOrd="0" parTransId="{9B5F7EEB-17A6-4755-A1E9-AA62A2D8F459}" sibTransId="{A652E74C-982F-4834-9939-91E058DFDEA3}"/>
    <dgm:cxn modelId="{2CC9298D-E56A-4DC9-9B6E-947A0F3CA709}" srcId="{C2CDE05E-640F-4AAA-BB93-AE6EF7D6512F}" destId="{238B95DE-FA85-4DE4-986A-258E914D23BC}" srcOrd="3" destOrd="0" parTransId="{D0AC5FAE-A8C1-4941-AF76-A45250FD5912}" sibTransId="{57BF43C7-AFAC-4CCF-857B-17968F6221D1}"/>
    <dgm:cxn modelId="{28AF468D-E8C4-4D56-83B7-A8ABF6843E65}" type="presOf" srcId="{14F4F84A-839E-41C3-ABD0-4D598011995E}" destId="{CEC55DE5-5749-4AB1-87BC-BD17E49A3F0B}" srcOrd="0" destOrd="0" presId="urn:microsoft.com/office/officeart/2005/8/layout/orgChart1"/>
    <dgm:cxn modelId="{E3010892-177C-46C3-9BDA-C13771F203B3}" type="presOf" srcId="{D7C8528A-2D35-44F5-B063-D082216C42FD}" destId="{F45FB0AF-8359-4F81-8FB4-21F7C9A3472E}" srcOrd="0" destOrd="0" presId="urn:microsoft.com/office/officeart/2005/8/layout/orgChart1"/>
    <dgm:cxn modelId="{9B777893-FFC7-4518-BD85-6BA7204D7017}" type="presOf" srcId="{238B95DE-FA85-4DE4-986A-258E914D23BC}" destId="{B3AD1100-171C-4124-A10D-E8307E978D32}" srcOrd="1" destOrd="0" presId="urn:microsoft.com/office/officeart/2005/8/layout/orgChart1"/>
    <dgm:cxn modelId="{9D185895-6E04-46CE-8C2C-4EE29DD4F991}" srcId="{08704CAE-BCDB-47FB-BA44-383C81C8D510}" destId="{3991D5F6-9EE6-49F1-8E43-BADF57B48D26}" srcOrd="0" destOrd="0" parTransId="{74387880-07E3-4CF1-BC96-AE9385E56836}" sibTransId="{55E213FB-0057-425D-81F5-5F16049C1B14}"/>
    <dgm:cxn modelId="{9869C198-49C6-4875-B358-988AF2C60AD1}" srcId="{6C198566-5DBE-4D22-9AAA-ED6C1C5F7BE3}" destId="{E0E42494-5D46-4F14-B0ED-8CBB95989B14}" srcOrd="2" destOrd="0" parTransId="{3BBB8BE3-BA58-45D4-9F7E-FBE744211C00}" sibTransId="{4EE9DA7B-50AB-4448-8531-5E6E5D02AB02}"/>
    <dgm:cxn modelId="{3F24E09B-7370-4562-8FC8-F52BDE029FF0}" type="presOf" srcId="{504D64F1-3495-4061-99CD-DDB9129F8384}" destId="{EA5797C0-5A4B-4F53-82FF-53A1FCAB00FF}" srcOrd="1" destOrd="0" presId="urn:microsoft.com/office/officeart/2005/8/layout/orgChart1"/>
    <dgm:cxn modelId="{D54F1B9C-0126-4B43-96CD-0EC26C887409}" type="presOf" srcId="{0F8A477A-BE14-46D3-9482-21AD4D956FFE}" destId="{47B7F891-2D86-487A-A56E-7B079E1F4287}" srcOrd="1" destOrd="0" presId="urn:microsoft.com/office/officeart/2005/8/layout/orgChart1"/>
    <dgm:cxn modelId="{60183D9E-6F6E-4997-BB54-25CB6F184E83}" type="presOf" srcId="{FD189C65-F1E6-4C55-B10B-1AB84ADAC540}" destId="{445A2B4D-C94A-46D3-B6D4-D19D0B5A67C8}" srcOrd="1" destOrd="0" presId="urn:microsoft.com/office/officeart/2005/8/layout/orgChart1"/>
    <dgm:cxn modelId="{D586E5A0-3E6A-42F4-8C4A-DAA22BF8B1CC}" srcId="{FBA22D09-1B1F-47DC-AAE2-7717B9504020}" destId="{42A2002B-8F4D-4947-A755-ED06220A4397}" srcOrd="5" destOrd="0" parTransId="{A41CA322-D59D-409D-BDA7-06C9891B70AC}" sibTransId="{5589BB17-0CDA-4993-A5DC-730D758472FE}"/>
    <dgm:cxn modelId="{C32821A3-3267-44E6-8A37-6033751C7902}" type="presOf" srcId="{75A50A2B-6C82-4223-86FD-3BF9C5D2D516}" destId="{81439E03-4266-4779-8ADF-4B0C960B4571}" srcOrd="1" destOrd="0" presId="urn:microsoft.com/office/officeart/2005/8/layout/orgChart1"/>
    <dgm:cxn modelId="{7B8D50A5-F9F7-45BA-B201-FE7933884F1E}" srcId="{C2CDE05E-640F-4AAA-BB93-AE6EF7D6512F}" destId="{D466DA8E-BA15-4FEF-88DA-164F350E1DC7}" srcOrd="5" destOrd="0" parTransId="{70024A88-172E-4CF3-AAAB-98D24293A43D}" sibTransId="{7FB627CF-5B0A-41D2-B842-153954399B4D}"/>
    <dgm:cxn modelId="{409D1DA7-4FDF-4D10-A1EA-0D476930D79B}" type="presOf" srcId="{1DA28A8E-167E-4B08-BB47-8405111BC73B}" destId="{9B2F5C54-418E-47E8-A524-8B3B4B067165}" srcOrd="0" destOrd="0" presId="urn:microsoft.com/office/officeart/2005/8/layout/orgChart1"/>
    <dgm:cxn modelId="{7B41F9AA-C041-4E84-A6D6-DE5CBF03B946}" type="presOf" srcId="{E0E42494-5D46-4F14-B0ED-8CBB95989B14}" destId="{27F59276-0F3A-43CA-B86B-19686F66CB38}" srcOrd="1" destOrd="0" presId="urn:microsoft.com/office/officeart/2005/8/layout/orgChart1"/>
    <dgm:cxn modelId="{4907C3AB-45C5-4627-830F-104FDA12D633}" type="presOf" srcId="{B9E7D649-6373-4CF6-BDC3-41AFC62DF226}" destId="{353F89B6-9FF0-44B1-8EE3-C80BFEB7E932}" srcOrd="0" destOrd="0" presId="urn:microsoft.com/office/officeart/2005/8/layout/orgChart1"/>
    <dgm:cxn modelId="{4B7975AC-111A-4A07-AE9C-8A56FE75222B}" srcId="{14F4F84A-839E-41C3-ABD0-4D598011995E}" destId="{A3EBC051-6B7C-4D7D-BABF-8D5F30D354DA}" srcOrd="0" destOrd="0" parTransId="{5D4192A5-DE51-497E-90E1-3FCB4C7E80F7}" sibTransId="{3B8C0D1F-88DD-4851-ABBD-150C5588E902}"/>
    <dgm:cxn modelId="{C3D07FAD-DE6C-4EBD-AA1C-D366FB66BAC7}" type="presOf" srcId="{85AC64A4-2444-4AFF-A7D0-61A84B4DF270}" destId="{002A1733-F0A8-4576-92D0-63CB14BB0EA6}" srcOrd="1" destOrd="0" presId="urn:microsoft.com/office/officeart/2005/8/layout/orgChart1"/>
    <dgm:cxn modelId="{89F046AE-1409-4FB9-BD3E-49566BAD8E3F}" type="presOf" srcId="{6C198566-5DBE-4D22-9AAA-ED6C1C5F7BE3}" destId="{C82C1E61-F725-4FBB-85C9-1A4C6600FFB3}" srcOrd="1" destOrd="0" presId="urn:microsoft.com/office/officeart/2005/8/layout/orgChart1"/>
    <dgm:cxn modelId="{91F0FBB1-DF38-43C4-9944-79A002BB9198}" type="presOf" srcId="{C2CDE05E-640F-4AAA-BB93-AE6EF7D6512F}" destId="{DE19C916-1615-4375-88DE-0AA3FDA5A5ED}" srcOrd="0" destOrd="0" presId="urn:microsoft.com/office/officeart/2005/8/layout/orgChart1"/>
    <dgm:cxn modelId="{F5F286B5-C764-4DC7-B6C3-A302A6AB2345}" type="presOf" srcId="{08536D27-9C6E-4E5D-AEA7-06B6D787B1C9}" destId="{8667B790-5507-464A-A6DB-6D94BDC7C609}" srcOrd="1" destOrd="0" presId="urn:microsoft.com/office/officeart/2005/8/layout/orgChart1"/>
    <dgm:cxn modelId="{DD4B2AB6-8464-4CB4-B66F-94CA657F9E7A}" type="presOf" srcId="{C2CDE05E-640F-4AAA-BB93-AE6EF7D6512F}" destId="{10ABE15E-5DFD-4B16-97C8-D36E69E42991}" srcOrd="1" destOrd="0" presId="urn:microsoft.com/office/officeart/2005/8/layout/orgChart1"/>
    <dgm:cxn modelId="{691C36B6-30F5-4E58-A98D-118AE94F7F43}" type="presOf" srcId="{243AF407-A2A0-464E-A711-705803AB7B9C}" destId="{2364E575-3E63-4F1A-8B30-4E5837317ABC}" srcOrd="0" destOrd="0" presId="urn:microsoft.com/office/officeart/2005/8/layout/orgChart1"/>
    <dgm:cxn modelId="{F4AAE9B6-9EBD-4B22-9CA4-86130ABA17FF}" type="presOf" srcId="{70024A88-172E-4CF3-AAAB-98D24293A43D}" destId="{14A8A98A-EDED-4B58-9849-96B488AD860B}" srcOrd="0" destOrd="0" presId="urn:microsoft.com/office/officeart/2005/8/layout/orgChart1"/>
    <dgm:cxn modelId="{D40D52B7-7BC7-4C52-AB7A-AFBBAD18A861}" type="presOf" srcId="{08536D27-9C6E-4E5D-AEA7-06B6D787B1C9}" destId="{98BB3BFD-211D-43D1-B59C-F89B23B34E3C}" srcOrd="0" destOrd="0" presId="urn:microsoft.com/office/officeart/2005/8/layout/orgChart1"/>
    <dgm:cxn modelId="{87A3CBB9-1ECC-49A1-8EE8-FA54B22EEB76}" srcId="{6649F3FC-2738-461D-84CB-916CC7092179}" destId="{980FC5D8-19C3-4157-B7AF-B20762F307E3}" srcOrd="2" destOrd="0" parTransId="{21DF66CF-1522-42D7-BF33-378D60D5376F}" sibTransId="{ED78A9CA-5079-4EB8-B82B-3ECE0EA683F2}"/>
    <dgm:cxn modelId="{6AD1C9BE-5046-428A-A459-D55866A066C8}" type="presOf" srcId="{3991D5F6-9EE6-49F1-8E43-BADF57B48D26}" destId="{13044F29-3C7E-4275-B9F4-12E73C1D7A68}" srcOrd="0" destOrd="0" presId="urn:microsoft.com/office/officeart/2005/8/layout/orgChart1"/>
    <dgm:cxn modelId="{83D22DC2-5013-43CB-8E98-A472B1BBB26C}" type="presOf" srcId="{238B95DE-FA85-4DE4-986A-258E914D23BC}" destId="{A219E051-47B8-4C44-8B17-5F549031697F}" srcOrd="0" destOrd="0" presId="urn:microsoft.com/office/officeart/2005/8/layout/orgChart1"/>
    <dgm:cxn modelId="{6A4DA7C2-744C-47C0-B3E8-1D28DD645C59}" type="presOf" srcId="{3CFA8589-27BE-4AFF-BEA0-D346B8447A5C}" destId="{E5F915CE-7091-4662-A724-DD2465B81436}" srcOrd="1" destOrd="0" presId="urn:microsoft.com/office/officeart/2005/8/layout/orgChart1"/>
    <dgm:cxn modelId="{512382C9-B2DD-45F9-86B7-2F1044AD19F2}" type="presOf" srcId="{980FC5D8-19C3-4157-B7AF-B20762F307E3}" destId="{C7E04F99-0187-4F1B-AF7B-BA4D09CCA24D}" srcOrd="1" destOrd="0" presId="urn:microsoft.com/office/officeart/2005/8/layout/orgChart1"/>
    <dgm:cxn modelId="{EEA57ECC-AA43-4E00-BB5B-5FA9F2E6DE4A}" type="presOf" srcId="{D0AC5FAE-A8C1-4941-AF76-A45250FD5912}" destId="{1DD113EC-507F-46AC-8352-638580B5EE12}" srcOrd="0" destOrd="0" presId="urn:microsoft.com/office/officeart/2005/8/layout/orgChart1"/>
    <dgm:cxn modelId="{D420E8CC-7141-4B09-9C5A-4C5D28B94559}" srcId="{A3EBC051-6B7C-4D7D-BABF-8D5F30D354DA}" destId="{0F8A477A-BE14-46D3-9482-21AD4D956FFE}" srcOrd="2" destOrd="0" parTransId="{7881F4BB-8892-4ED0-9AD1-B64C16E43004}" sibTransId="{E9B4B723-C4DF-4618-B61E-5B04C5451738}"/>
    <dgm:cxn modelId="{2FB907CE-9A2D-4068-AAAB-9964BE120302}" srcId="{558D4BC1-704C-4039-B0EA-E52985163125}" destId="{6649F3FC-2738-461D-84CB-916CC7092179}" srcOrd="0" destOrd="0" parTransId="{1866E77B-A2AC-4E06-BF2B-655D248FE6D0}" sibTransId="{C3E3BC89-D0B5-44C1-8CE4-C8D5DD56ABC4}"/>
    <dgm:cxn modelId="{D48514CF-1456-4DE8-B856-34E0294BCE68}" type="presOf" srcId="{43EBFB8B-75EA-41A6-8D82-2C5BE1D9E0E1}" destId="{0AD53D0F-5A62-4CE3-A8D5-DA99173A455D}" srcOrd="1" destOrd="0" presId="urn:microsoft.com/office/officeart/2005/8/layout/orgChart1"/>
    <dgm:cxn modelId="{D354A4D1-85D5-4D5B-9841-1974235BA8BC}" type="presOf" srcId="{1DA28A8E-167E-4B08-BB47-8405111BC73B}" destId="{1CFDAEE2-13C0-4EBC-ABA9-AA630A5B93F7}" srcOrd="1" destOrd="0" presId="urn:microsoft.com/office/officeart/2005/8/layout/orgChart1"/>
    <dgm:cxn modelId="{13FFB9D4-B7DC-4423-9CEF-6C79A661B93A}" type="presOf" srcId="{A41CA322-D59D-409D-BDA7-06C9891B70AC}" destId="{E65AC274-D76C-4380-A08D-A435BBE9F227}" srcOrd="0" destOrd="0" presId="urn:microsoft.com/office/officeart/2005/8/layout/orgChart1"/>
    <dgm:cxn modelId="{4122D5D4-0AD4-48CA-A05F-C5041BBEE3AE}" srcId="{0F8A477A-BE14-46D3-9482-21AD4D956FFE}" destId="{FBA22D09-1B1F-47DC-AAE2-7717B9504020}" srcOrd="1" destOrd="0" parTransId="{D2A3DB7D-DDF6-4987-8963-BF299BE9E213}" sibTransId="{89473F59-EEFF-443B-BBC9-0B12E3FA25EA}"/>
    <dgm:cxn modelId="{850830D5-E1D0-4218-8536-B4C024312549}" srcId="{C2CDE05E-640F-4AAA-BB93-AE6EF7D6512F}" destId="{41062614-4575-4BDA-A7CF-11318C503BC0}" srcOrd="0" destOrd="0" parTransId="{CFD1FA45-F6EE-4DD1-8D9F-DE75B65A1BDC}" sibTransId="{83F2DFB6-6B89-4952-B989-AC82F9C5301A}"/>
    <dgm:cxn modelId="{5B9CB5D9-D771-4A7C-AB56-8A122D9ED606}" type="presOf" srcId="{92E8391A-C743-47AD-A46A-90F511CD3D6E}" destId="{EF24CCD3-3760-40D8-858E-266C7CE17432}" srcOrd="0" destOrd="0" presId="urn:microsoft.com/office/officeart/2005/8/layout/orgChart1"/>
    <dgm:cxn modelId="{B437B0DA-6371-469A-889D-07233FE53E66}" type="presOf" srcId="{D619B132-214C-431E-83B2-D649761EAD5C}" destId="{3BEAD8C1-D965-4B4E-B36A-ECE3494348D9}" srcOrd="0" destOrd="0" presId="urn:microsoft.com/office/officeart/2005/8/layout/orgChart1"/>
    <dgm:cxn modelId="{EFD218DC-792A-47B4-BD6C-048B07378871}" type="presOf" srcId="{7881F4BB-8892-4ED0-9AD1-B64C16E43004}" destId="{A091E403-68E2-41D4-AC0A-04BE425CA76C}" srcOrd="0" destOrd="0" presId="urn:microsoft.com/office/officeart/2005/8/layout/orgChart1"/>
    <dgm:cxn modelId="{1CA541DC-B55F-41CE-9D09-E9D64834D28D}" srcId="{FBA22D09-1B1F-47DC-AAE2-7717B9504020}" destId="{AE2F52CB-5819-4B6E-A2BB-503D9ECE54E8}" srcOrd="0" destOrd="0" parTransId="{596DD508-E18F-411A-9C34-641376579D59}" sibTransId="{9D009BAB-EB9D-4922-B66D-7A579E9EA97F}"/>
    <dgm:cxn modelId="{CB8696DC-B5B9-444F-8BAB-CD8A51CD20F5}" type="presOf" srcId="{AE93D0A2-C1F6-4E56-81A3-05D932EC5705}" destId="{6B761BA6-F5F4-4169-B628-CE6F264ACFBD}" srcOrd="0" destOrd="0" presId="urn:microsoft.com/office/officeart/2005/8/layout/orgChart1"/>
    <dgm:cxn modelId="{2046A5DC-7D1C-4643-A18F-897D3ED8727B}" type="presOf" srcId="{1866E77B-A2AC-4E06-BF2B-655D248FE6D0}" destId="{2329A461-7636-4AD2-A9CD-32D69EEF01FD}" srcOrd="0" destOrd="0" presId="urn:microsoft.com/office/officeart/2005/8/layout/orgChart1"/>
    <dgm:cxn modelId="{A7660FDD-5FFC-47BA-9CB2-ED21F33A33CA}" srcId="{FBA22D09-1B1F-47DC-AAE2-7717B9504020}" destId="{1DA28A8E-167E-4B08-BB47-8405111BC73B}" srcOrd="4" destOrd="0" parTransId="{8130F021-B202-43BF-8233-2CBC3AB9D492}" sibTransId="{DB8CAC74-BF27-46A1-B3C3-E03E058D1846}"/>
    <dgm:cxn modelId="{2FEA55DF-5CCD-4DA3-83A5-851FCA2DE492}" type="presOf" srcId="{493EF71C-2B2B-43F5-983C-96E7C25CC316}" destId="{4BA8EFF9-C7CA-4DCB-B75D-1224F8EEAD40}" srcOrd="0" destOrd="0" presId="urn:microsoft.com/office/officeart/2005/8/layout/orgChart1"/>
    <dgm:cxn modelId="{3A4216E0-5D28-4ACE-BCDF-23161C77CAE7}" type="presOf" srcId="{081294CF-6002-4D35-9225-8606FA8EC44A}" destId="{FA2A5CCF-70AD-4CBB-8B23-998D6A7840F7}" srcOrd="0" destOrd="0" presId="urn:microsoft.com/office/officeart/2005/8/layout/orgChart1"/>
    <dgm:cxn modelId="{5AF63BE0-622C-414E-8AD2-763692DBC5A5}" type="presOf" srcId="{D466DA8E-BA15-4FEF-88DA-164F350E1DC7}" destId="{93281062-ACDC-478E-92D0-21A550E449B9}" srcOrd="1" destOrd="0" presId="urn:microsoft.com/office/officeart/2005/8/layout/orgChart1"/>
    <dgm:cxn modelId="{E0F0A1E0-CFBE-412C-8338-97A009045770}" type="presOf" srcId="{D2A3DB7D-DDF6-4987-8963-BF299BE9E213}" destId="{A5D85542-F997-467A-80CC-E84B06BB17CB}" srcOrd="0" destOrd="0" presId="urn:microsoft.com/office/officeart/2005/8/layout/orgChart1"/>
    <dgm:cxn modelId="{EC2C59E4-8DF3-4665-B3A0-02EB04FF1E54}" type="presOf" srcId="{4DC636D4-3FB3-464F-8FF8-1006A11F0AF3}" destId="{185EFA24-D55B-4829-A478-10B60B87B8AE}" srcOrd="0" destOrd="0" presId="urn:microsoft.com/office/officeart/2005/8/layout/orgChart1"/>
    <dgm:cxn modelId="{D291B8E5-AA1C-4A77-BED7-02960B76109A}" type="presOf" srcId="{0D6FA58A-5818-4550-9396-8DC636E21113}" destId="{AABF328A-018D-40F6-A5E0-3BD4C56CE81C}" srcOrd="0" destOrd="0" presId="urn:microsoft.com/office/officeart/2005/8/layout/orgChart1"/>
    <dgm:cxn modelId="{8EE69FE6-734D-4996-A7DA-44740A128D96}" type="presOf" srcId="{ACC1032A-06B5-4BA5-8BBE-B04AE6B3615C}" destId="{8E04D511-781D-4765-81A1-9EA6EE622E6B}" srcOrd="0" destOrd="0" presId="urn:microsoft.com/office/officeart/2005/8/layout/orgChart1"/>
    <dgm:cxn modelId="{3526E0E8-3820-451F-878E-62265B7C0087}" type="presOf" srcId="{AE2F52CB-5819-4B6E-A2BB-503D9ECE54E8}" destId="{F8015B89-53E8-47A8-829C-7D00CCEA2ABE}" srcOrd="1" destOrd="0" presId="urn:microsoft.com/office/officeart/2005/8/layout/orgChart1"/>
    <dgm:cxn modelId="{A9790AEA-4AB4-40AE-87C8-BB126677CD31}" type="presOf" srcId="{6649F3FC-2738-461D-84CB-916CC7092179}" destId="{0C135C07-8289-4D54-A381-F2CD3B58A8AE}" srcOrd="0" destOrd="0" presId="urn:microsoft.com/office/officeart/2005/8/layout/orgChart1"/>
    <dgm:cxn modelId="{35E208EC-BB99-4BE3-BA81-1E48AB76F7C0}" srcId="{6649F3FC-2738-461D-84CB-916CC7092179}" destId="{081294CF-6002-4D35-9225-8606FA8EC44A}" srcOrd="1" destOrd="0" parTransId="{4BF7FCA7-BE89-4DD9-8CCD-3CB428FE6003}" sibTransId="{B3C9FE08-CFAC-4B8F-A2F5-DFADE11247CA}"/>
    <dgm:cxn modelId="{F4F974ED-F187-4729-9D7B-0BB17C70303E}" srcId="{C2CDE05E-640F-4AAA-BB93-AE6EF7D6512F}" destId="{F6935C82-539D-4E9B-B875-457AD32EFCA9}" srcOrd="4" destOrd="0" parTransId="{52CAE7E5-F9B0-4440-821A-C9C054011606}" sibTransId="{AB1E57F7-D663-4C3A-8957-024C098192D8}"/>
    <dgm:cxn modelId="{342F39EE-9DDF-49F2-81A1-6375DE453C5F}" type="presOf" srcId="{4DEDDECA-CC97-429D-BF82-B3A443C3AFBB}" destId="{83297E6E-6671-4F02-89A4-001909ABDA71}" srcOrd="0" destOrd="0" presId="urn:microsoft.com/office/officeart/2005/8/layout/orgChart1"/>
    <dgm:cxn modelId="{720796EE-AA36-407C-B904-1FFB6762164D}" type="presOf" srcId="{AE2F52CB-5819-4B6E-A2BB-503D9ECE54E8}" destId="{11170C3A-0E92-4658-85B5-D4F3419AE8AD}" srcOrd="0" destOrd="0" presId="urn:microsoft.com/office/officeart/2005/8/layout/orgChart1"/>
    <dgm:cxn modelId="{3705AFEF-186B-4C1B-80A5-E3663AEAC13C}" type="presOf" srcId="{081294CF-6002-4D35-9225-8606FA8EC44A}" destId="{DD20AA45-7506-4FF9-87B5-F7F8CB4D60A1}" srcOrd="1" destOrd="0" presId="urn:microsoft.com/office/officeart/2005/8/layout/orgChart1"/>
    <dgm:cxn modelId="{F2B145F2-0CC5-4B4E-B562-682F0F8EE93F}" type="presOf" srcId="{FBA22D09-1B1F-47DC-AAE2-7717B9504020}" destId="{90D3C5BF-9BEE-4B9E-BECC-514E85BE2985}" srcOrd="1" destOrd="0" presId="urn:microsoft.com/office/officeart/2005/8/layout/orgChart1"/>
    <dgm:cxn modelId="{967A2BF5-764E-4A67-A027-005E966335FB}" type="presOf" srcId="{9826F7DD-99BF-42A1-A4A5-82C9627CD16B}" destId="{EDEE291A-5DA6-43F0-B3DF-03D7D5F170B5}" srcOrd="0" destOrd="0" presId="urn:microsoft.com/office/officeart/2005/8/layout/orgChart1"/>
    <dgm:cxn modelId="{A19C00F6-92C2-465E-8066-ED1DA94474C9}" type="presOf" srcId="{ACC1032A-06B5-4BA5-8BBE-B04AE6B3615C}" destId="{9DF52027-72EF-4A98-AB91-500B1C6D541A}" srcOrd="1" destOrd="0" presId="urn:microsoft.com/office/officeart/2005/8/layout/orgChart1"/>
    <dgm:cxn modelId="{3A71F6F6-CF84-4B40-8108-FE3F89E6BB84}" type="presOf" srcId="{21DF66CF-1522-42D7-BF33-378D60D5376F}" destId="{982632F9-C700-4BA8-A9C9-314038760BC1}" srcOrd="0" destOrd="0" presId="urn:microsoft.com/office/officeart/2005/8/layout/orgChart1"/>
    <dgm:cxn modelId="{0AF688F9-68EE-428A-8248-F9729DAA33C7}" type="presOf" srcId="{0D6FA58A-5818-4550-9396-8DC636E21113}" destId="{F8A272A6-BE4F-4877-80B3-D8FD3D9856F2}" srcOrd="1" destOrd="0" presId="urn:microsoft.com/office/officeart/2005/8/layout/orgChart1"/>
    <dgm:cxn modelId="{BFF6BEFA-6E92-426E-AAE5-90DB281E19B7}" type="presOf" srcId="{EB256038-EC11-4AEE-B518-B6029A803739}" destId="{56163EC5-2267-4758-9A5D-6ACBF6A83826}" srcOrd="1" destOrd="0" presId="urn:microsoft.com/office/officeart/2005/8/layout/orgChart1"/>
    <dgm:cxn modelId="{8E2E6CCF-A0D5-4002-B743-DEB2A5C15665}" type="presParOf" srcId="{CEC55DE5-5749-4AB1-87BC-BD17E49A3F0B}" destId="{3F1DCB52-BEAD-40B7-9825-52E204E9094B}" srcOrd="0" destOrd="0" presId="urn:microsoft.com/office/officeart/2005/8/layout/orgChart1"/>
    <dgm:cxn modelId="{9E64D0B4-1832-4C95-B8CF-A7E9084919F6}" type="presParOf" srcId="{3F1DCB52-BEAD-40B7-9825-52E204E9094B}" destId="{8EE0F5FE-F527-4124-B5C4-BC6CCE727F67}" srcOrd="0" destOrd="0" presId="urn:microsoft.com/office/officeart/2005/8/layout/orgChart1"/>
    <dgm:cxn modelId="{E8EF50B1-C185-4D07-8E4F-868422B90211}" type="presParOf" srcId="{8EE0F5FE-F527-4124-B5C4-BC6CCE727F67}" destId="{5AB78343-9EAD-407B-9F88-E0234AC75914}" srcOrd="0" destOrd="0" presId="urn:microsoft.com/office/officeart/2005/8/layout/orgChart1"/>
    <dgm:cxn modelId="{860A2756-5216-4AFE-8580-BB1858737726}" type="presParOf" srcId="{8EE0F5FE-F527-4124-B5C4-BC6CCE727F67}" destId="{60EC25AB-0190-4902-BBD2-A705ED64EE8E}" srcOrd="1" destOrd="0" presId="urn:microsoft.com/office/officeart/2005/8/layout/orgChart1"/>
    <dgm:cxn modelId="{68690912-7462-45D0-A31E-91A87C6E7CC0}" type="presParOf" srcId="{3F1DCB52-BEAD-40B7-9825-52E204E9094B}" destId="{6610F36E-6E7E-41D5-90E8-9FA962FF5DD6}" srcOrd="1" destOrd="0" presId="urn:microsoft.com/office/officeart/2005/8/layout/orgChart1"/>
    <dgm:cxn modelId="{C7AB9957-DF88-429F-AF69-C1A8D88C9D9E}" type="presParOf" srcId="{6610F36E-6E7E-41D5-90E8-9FA962FF5DD6}" destId="{353F89B6-9FF0-44B1-8EE3-C80BFEB7E932}" srcOrd="0" destOrd="0" presId="urn:microsoft.com/office/officeart/2005/8/layout/orgChart1"/>
    <dgm:cxn modelId="{FE61D92C-1E0E-4698-8FD3-A2AF41646039}" type="presParOf" srcId="{6610F36E-6E7E-41D5-90E8-9FA962FF5DD6}" destId="{611077DA-BB21-41A1-888C-EB9F3042467A}" srcOrd="1" destOrd="0" presId="urn:microsoft.com/office/officeart/2005/8/layout/orgChart1"/>
    <dgm:cxn modelId="{85F6787E-8519-4D65-AC55-A065627FA764}" type="presParOf" srcId="{611077DA-BB21-41A1-888C-EB9F3042467A}" destId="{34F70A28-83A1-41D7-A6A9-167A9456FDE1}" srcOrd="0" destOrd="0" presId="urn:microsoft.com/office/officeart/2005/8/layout/orgChart1"/>
    <dgm:cxn modelId="{C62B0D6F-6460-4088-8209-4DE4E44FF3B6}" type="presParOf" srcId="{34F70A28-83A1-41D7-A6A9-167A9456FDE1}" destId="{0C9908F4-5C28-46D1-A511-E803E26FA382}" srcOrd="0" destOrd="0" presId="urn:microsoft.com/office/officeart/2005/8/layout/orgChart1"/>
    <dgm:cxn modelId="{677033DF-3B48-4148-ABC3-C71F529F7A5C}" type="presParOf" srcId="{34F70A28-83A1-41D7-A6A9-167A9456FDE1}" destId="{C82C1E61-F725-4FBB-85C9-1A4C6600FFB3}" srcOrd="1" destOrd="0" presId="urn:microsoft.com/office/officeart/2005/8/layout/orgChart1"/>
    <dgm:cxn modelId="{3D370B68-68F9-4696-B8DF-FAA567178A2B}" type="presParOf" srcId="{611077DA-BB21-41A1-888C-EB9F3042467A}" destId="{D7A94A64-8CBA-41BB-9CF7-843B86E7FF66}" srcOrd="1" destOrd="0" presId="urn:microsoft.com/office/officeart/2005/8/layout/orgChart1"/>
    <dgm:cxn modelId="{EE8A26B6-96FE-4FCF-B9FD-1C69D268602A}" type="presParOf" srcId="{D7A94A64-8CBA-41BB-9CF7-843B86E7FF66}" destId="{3BEAD8C1-D965-4B4E-B36A-ECE3494348D9}" srcOrd="0" destOrd="0" presId="urn:microsoft.com/office/officeart/2005/8/layout/orgChart1"/>
    <dgm:cxn modelId="{2B016C2E-FF1D-40C4-8ED6-2947EC0254AA}" type="presParOf" srcId="{D7A94A64-8CBA-41BB-9CF7-843B86E7FF66}" destId="{5D4F1100-72CB-4DB5-BE7A-129E8AA785E6}" srcOrd="1" destOrd="0" presId="urn:microsoft.com/office/officeart/2005/8/layout/orgChart1"/>
    <dgm:cxn modelId="{41832CEF-D35E-46CF-A726-74B81C43422F}" type="presParOf" srcId="{5D4F1100-72CB-4DB5-BE7A-129E8AA785E6}" destId="{480A363D-1EB2-4EC6-83CA-A58412E0BE7B}" srcOrd="0" destOrd="0" presId="urn:microsoft.com/office/officeart/2005/8/layout/orgChart1"/>
    <dgm:cxn modelId="{E44F3177-F615-4955-9918-8060E416731F}" type="presParOf" srcId="{480A363D-1EB2-4EC6-83CA-A58412E0BE7B}" destId="{8E04D511-781D-4765-81A1-9EA6EE622E6B}" srcOrd="0" destOrd="0" presId="urn:microsoft.com/office/officeart/2005/8/layout/orgChart1"/>
    <dgm:cxn modelId="{F23F47AF-28BD-4AFB-942C-A777150C6B82}" type="presParOf" srcId="{480A363D-1EB2-4EC6-83CA-A58412E0BE7B}" destId="{9DF52027-72EF-4A98-AB91-500B1C6D541A}" srcOrd="1" destOrd="0" presId="urn:microsoft.com/office/officeart/2005/8/layout/orgChart1"/>
    <dgm:cxn modelId="{CF8EAB9F-B9B3-49F9-9B6D-B283B6F1E579}" type="presParOf" srcId="{5D4F1100-72CB-4DB5-BE7A-129E8AA785E6}" destId="{C49D06BE-095C-4A76-9837-F6C8B5EAA7A7}" srcOrd="1" destOrd="0" presId="urn:microsoft.com/office/officeart/2005/8/layout/orgChart1"/>
    <dgm:cxn modelId="{AA65705E-3FDC-4391-874D-993D3335CBB1}" type="presParOf" srcId="{5D4F1100-72CB-4DB5-BE7A-129E8AA785E6}" destId="{0E6920E9-EF0D-412E-9205-156CEC94F2AF}" srcOrd="2" destOrd="0" presId="urn:microsoft.com/office/officeart/2005/8/layout/orgChart1"/>
    <dgm:cxn modelId="{75046F6F-0A2E-4680-A9B7-FCA35AA0CEFF}" type="presParOf" srcId="{D7A94A64-8CBA-41BB-9CF7-843B86E7FF66}" destId="{6B761BA6-F5F4-4169-B628-CE6F264ACFBD}" srcOrd="2" destOrd="0" presId="urn:microsoft.com/office/officeart/2005/8/layout/orgChart1"/>
    <dgm:cxn modelId="{E75073B7-3C28-4F22-A03D-1584018FAEFE}" type="presParOf" srcId="{D7A94A64-8CBA-41BB-9CF7-843B86E7FF66}" destId="{ED63591A-62F6-46E1-8F36-F135C45D8754}" srcOrd="3" destOrd="0" presId="urn:microsoft.com/office/officeart/2005/8/layout/orgChart1"/>
    <dgm:cxn modelId="{D63F53E1-9D63-4E3D-A0C8-9BDC84D0106C}" type="presParOf" srcId="{ED63591A-62F6-46E1-8F36-F135C45D8754}" destId="{0150BEE4-69A3-4ED1-A918-D9CB5CF52CCB}" srcOrd="0" destOrd="0" presId="urn:microsoft.com/office/officeart/2005/8/layout/orgChart1"/>
    <dgm:cxn modelId="{1FDF7AD1-6444-4AF8-911E-35F9AB8BE095}" type="presParOf" srcId="{0150BEE4-69A3-4ED1-A918-D9CB5CF52CCB}" destId="{F45FB0AF-8359-4F81-8FB4-21F7C9A3472E}" srcOrd="0" destOrd="0" presId="urn:microsoft.com/office/officeart/2005/8/layout/orgChart1"/>
    <dgm:cxn modelId="{642484BF-8A0C-4C9B-9A91-A7BD9DE1C8FE}" type="presParOf" srcId="{0150BEE4-69A3-4ED1-A918-D9CB5CF52CCB}" destId="{6BE2F9F2-D5DB-4C62-ACF7-1FFD1AC4286B}" srcOrd="1" destOrd="0" presId="urn:microsoft.com/office/officeart/2005/8/layout/orgChart1"/>
    <dgm:cxn modelId="{816CB1F4-74EE-4EB5-93F1-84434CF4F17A}" type="presParOf" srcId="{ED63591A-62F6-46E1-8F36-F135C45D8754}" destId="{FDE07F2E-1749-43B3-8510-5DDB5083B35F}" srcOrd="1" destOrd="0" presId="urn:microsoft.com/office/officeart/2005/8/layout/orgChart1"/>
    <dgm:cxn modelId="{20F6D8BD-1107-479C-AD4D-24F65F7BD1B9}" type="presParOf" srcId="{ED63591A-62F6-46E1-8F36-F135C45D8754}" destId="{82F35C66-7F85-47DE-A1B6-80FDDEA7D7CD}" srcOrd="2" destOrd="0" presId="urn:microsoft.com/office/officeart/2005/8/layout/orgChart1"/>
    <dgm:cxn modelId="{5D735CCE-52AA-4B2A-9674-E51B28F10606}" type="presParOf" srcId="{D7A94A64-8CBA-41BB-9CF7-843B86E7FF66}" destId="{D723492C-A537-4AA0-97CE-31DF68546628}" srcOrd="4" destOrd="0" presId="urn:microsoft.com/office/officeart/2005/8/layout/orgChart1"/>
    <dgm:cxn modelId="{5F4BCA24-CE4A-4978-A932-AF313580BB18}" type="presParOf" srcId="{D7A94A64-8CBA-41BB-9CF7-843B86E7FF66}" destId="{FBD18336-A348-4DCC-8CA4-93106D631AC8}" srcOrd="5" destOrd="0" presId="urn:microsoft.com/office/officeart/2005/8/layout/orgChart1"/>
    <dgm:cxn modelId="{95410E47-B113-4A2C-A4B1-D02D2D4D57FE}" type="presParOf" srcId="{FBD18336-A348-4DCC-8CA4-93106D631AC8}" destId="{8CC28381-1810-4BF9-9257-B138575A908A}" srcOrd="0" destOrd="0" presId="urn:microsoft.com/office/officeart/2005/8/layout/orgChart1"/>
    <dgm:cxn modelId="{6D8A55C0-07C0-4BFD-BBE9-A718CA22FB4D}" type="presParOf" srcId="{8CC28381-1810-4BF9-9257-B138575A908A}" destId="{1EA057BB-14FA-4652-B97C-0329E604B101}" srcOrd="0" destOrd="0" presId="urn:microsoft.com/office/officeart/2005/8/layout/orgChart1"/>
    <dgm:cxn modelId="{646633CE-593B-470D-A4CC-D99FF2ABB66C}" type="presParOf" srcId="{8CC28381-1810-4BF9-9257-B138575A908A}" destId="{27F59276-0F3A-43CA-B86B-19686F66CB38}" srcOrd="1" destOrd="0" presId="urn:microsoft.com/office/officeart/2005/8/layout/orgChart1"/>
    <dgm:cxn modelId="{EA6957A7-BC4C-4266-98ED-79A22BA806DF}" type="presParOf" srcId="{FBD18336-A348-4DCC-8CA4-93106D631AC8}" destId="{E3D88E0D-A931-46DF-89E9-C021317EDB9C}" srcOrd="1" destOrd="0" presId="urn:microsoft.com/office/officeart/2005/8/layout/orgChart1"/>
    <dgm:cxn modelId="{CBF190E2-D872-4251-9AE8-8201641EC2DC}" type="presParOf" srcId="{FBD18336-A348-4DCC-8CA4-93106D631AC8}" destId="{F2F0C0F2-531D-49AB-9851-06D6D0597F1A}" srcOrd="2" destOrd="0" presId="urn:microsoft.com/office/officeart/2005/8/layout/orgChart1"/>
    <dgm:cxn modelId="{3ADD31E3-52D5-4D6B-A9D5-AE868FDEF4D8}" type="presParOf" srcId="{611077DA-BB21-41A1-888C-EB9F3042467A}" destId="{009A9D0A-908A-4F2E-A6E2-48C63797CBC4}" srcOrd="2" destOrd="0" presId="urn:microsoft.com/office/officeart/2005/8/layout/orgChart1"/>
    <dgm:cxn modelId="{E198F062-1110-4938-B47F-88C634525FC1}" type="presParOf" srcId="{6610F36E-6E7E-41D5-90E8-9FA962FF5DD6}" destId="{5FF3801B-4078-4108-AAD5-7C7C8326B863}" srcOrd="2" destOrd="0" presId="urn:microsoft.com/office/officeart/2005/8/layout/orgChart1"/>
    <dgm:cxn modelId="{7A7D2734-7268-489D-A5C6-B2600AFE379C}" type="presParOf" srcId="{6610F36E-6E7E-41D5-90E8-9FA962FF5DD6}" destId="{BEE8374F-8F5F-4405-830A-E15EE972034A}" srcOrd="3" destOrd="0" presId="urn:microsoft.com/office/officeart/2005/8/layout/orgChart1"/>
    <dgm:cxn modelId="{C2758ED0-8DD2-498E-A929-081F0C6A7AFB}" type="presParOf" srcId="{BEE8374F-8F5F-4405-830A-E15EE972034A}" destId="{ABA8D160-B2F5-4655-9146-FA032894F6BF}" srcOrd="0" destOrd="0" presId="urn:microsoft.com/office/officeart/2005/8/layout/orgChart1"/>
    <dgm:cxn modelId="{C56C5409-506B-4AE8-9D1C-F898371E11D6}" type="presParOf" srcId="{ABA8D160-B2F5-4655-9146-FA032894F6BF}" destId="{62E42717-F711-4266-94DB-6B90895904FB}" srcOrd="0" destOrd="0" presId="urn:microsoft.com/office/officeart/2005/8/layout/orgChart1"/>
    <dgm:cxn modelId="{944952C1-C941-46B2-8F2C-1FCD33AD4BD7}" type="presParOf" srcId="{ABA8D160-B2F5-4655-9146-FA032894F6BF}" destId="{95037750-7325-4DA0-94E0-C08289302995}" srcOrd="1" destOrd="0" presId="urn:microsoft.com/office/officeart/2005/8/layout/orgChart1"/>
    <dgm:cxn modelId="{732A89EB-8438-4231-B26B-34540B5E3B9E}" type="presParOf" srcId="{BEE8374F-8F5F-4405-830A-E15EE972034A}" destId="{7F7228AD-B9EC-42D6-BB02-3036206759B9}" srcOrd="1" destOrd="0" presId="urn:microsoft.com/office/officeart/2005/8/layout/orgChart1"/>
    <dgm:cxn modelId="{E33EABC0-3785-40B5-B826-785B1BED1016}" type="presParOf" srcId="{7F7228AD-B9EC-42D6-BB02-3036206759B9}" destId="{2329A461-7636-4AD2-A9CD-32D69EEF01FD}" srcOrd="0" destOrd="0" presId="urn:microsoft.com/office/officeart/2005/8/layout/orgChart1"/>
    <dgm:cxn modelId="{B5A9FAB6-1966-492E-842A-FAE40828071D}" type="presParOf" srcId="{7F7228AD-B9EC-42D6-BB02-3036206759B9}" destId="{04522A3B-FE83-47C1-9658-0BBB4FC53F96}" srcOrd="1" destOrd="0" presId="urn:microsoft.com/office/officeart/2005/8/layout/orgChart1"/>
    <dgm:cxn modelId="{B80D2AF1-4169-415C-A3EA-37B12611B54E}" type="presParOf" srcId="{04522A3B-FE83-47C1-9658-0BBB4FC53F96}" destId="{244ED229-A085-41D2-908A-42F881EACF7D}" srcOrd="0" destOrd="0" presId="urn:microsoft.com/office/officeart/2005/8/layout/orgChart1"/>
    <dgm:cxn modelId="{4E89DBD1-6C7E-4F9B-B29D-AC091DEAE5B9}" type="presParOf" srcId="{244ED229-A085-41D2-908A-42F881EACF7D}" destId="{0C135C07-8289-4D54-A381-F2CD3B58A8AE}" srcOrd="0" destOrd="0" presId="urn:microsoft.com/office/officeart/2005/8/layout/orgChart1"/>
    <dgm:cxn modelId="{DB86B9E6-985C-4048-A105-ED20965C3CAC}" type="presParOf" srcId="{244ED229-A085-41D2-908A-42F881EACF7D}" destId="{1D7AE334-C3FD-4F2F-BCCA-8D64C92CBD45}" srcOrd="1" destOrd="0" presId="urn:microsoft.com/office/officeart/2005/8/layout/orgChart1"/>
    <dgm:cxn modelId="{C2D67025-9668-45C8-9585-E014D5D8EDDE}" type="presParOf" srcId="{04522A3B-FE83-47C1-9658-0BBB4FC53F96}" destId="{3B419367-3CA4-4A47-8EB4-72E7D54C8875}" srcOrd="1" destOrd="0" presId="urn:microsoft.com/office/officeart/2005/8/layout/orgChart1"/>
    <dgm:cxn modelId="{365A1979-EBBB-47BB-9BFD-083A538C523C}" type="presParOf" srcId="{3B419367-3CA4-4A47-8EB4-72E7D54C8875}" destId="{4BA8EFF9-C7CA-4DCB-B75D-1224F8EEAD40}" srcOrd="0" destOrd="0" presId="urn:microsoft.com/office/officeart/2005/8/layout/orgChart1"/>
    <dgm:cxn modelId="{02399970-1550-4416-B49C-B21D0473C521}" type="presParOf" srcId="{3B419367-3CA4-4A47-8EB4-72E7D54C8875}" destId="{7DDC3ABA-7336-4E7C-9EE0-779B11151E71}" srcOrd="1" destOrd="0" presId="urn:microsoft.com/office/officeart/2005/8/layout/orgChart1"/>
    <dgm:cxn modelId="{195018EB-83E5-4FD4-BFBE-09A07AF4BA0D}" type="presParOf" srcId="{7DDC3ABA-7336-4E7C-9EE0-779B11151E71}" destId="{0DC1882C-0FE2-4FB8-A91B-C597EE9A719C}" srcOrd="0" destOrd="0" presId="urn:microsoft.com/office/officeart/2005/8/layout/orgChart1"/>
    <dgm:cxn modelId="{18D92C51-FBCA-462D-8762-5438D35D62B9}" type="presParOf" srcId="{0DC1882C-0FE2-4FB8-A91B-C597EE9A719C}" destId="{0349D859-2C09-4A20-9095-BC2E7C1E519A}" srcOrd="0" destOrd="0" presId="urn:microsoft.com/office/officeart/2005/8/layout/orgChart1"/>
    <dgm:cxn modelId="{08A2D132-0AC5-4CAF-9BCD-C97AB73DF57E}" type="presParOf" srcId="{0DC1882C-0FE2-4FB8-A91B-C597EE9A719C}" destId="{E5F915CE-7091-4662-A724-DD2465B81436}" srcOrd="1" destOrd="0" presId="urn:microsoft.com/office/officeart/2005/8/layout/orgChart1"/>
    <dgm:cxn modelId="{CF596C7C-D965-45E9-902C-2E41FDA041E6}" type="presParOf" srcId="{7DDC3ABA-7336-4E7C-9EE0-779B11151E71}" destId="{72110E59-9792-4F54-BB17-51A237535E1C}" srcOrd="1" destOrd="0" presId="urn:microsoft.com/office/officeart/2005/8/layout/orgChart1"/>
    <dgm:cxn modelId="{93CE5599-DF16-4D97-8078-CBDADA1DDCD5}" type="presParOf" srcId="{7DDC3ABA-7336-4E7C-9EE0-779B11151E71}" destId="{4E6C9EA8-F6D2-4D77-8569-66D205B61F03}" srcOrd="2" destOrd="0" presId="urn:microsoft.com/office/officeart/2005/8/layout/orgChart1"/>
    <dgm:cxn modelId="{4EB24502-9786-42E9-8C05-6EB8313E0EB0}" type="presParOf" srcId="{3B419367-3CA4-4A47-8EB4-72E7D54C8875}" destId="{D18F222A-B44A-4937-90D4-1151BE245F2C}" srcOrd="2" destOrd="0" presId="urn:microsoft.com/office/officeart/2005/8/layout/orgChart1"/>
    <dgm:cxn modelId="{B3A8C9F0-3A55-4FC7-96F4-A1715F8301AD}" type="presParOf" srcId="{3B419367-3CA4-4A47-8EB4-72E7D54C8875}" destId="{448E08DF-D50A-4E7B-8C04-F1932587E7A7}" srcOrd="3" destOrd="0" presId="urn:microsoft.com/office/officeart/2005/8/layout/orgChart1"/>
    <dgm:cxn modelId="{8DC087CF-776D-4C9C-9BC8-AE2AE03FE9F3}" type="presParOf" srcId="{448E08DF-D50A-4E7B-8C04-F1932587E7A7}" destId="{BF56C058-EE0F-4264-9F32-3D4239E76C18}" srcOrd="0" destOrd="0" presId="urn:microsoft.com/office/officeart/2005/8/layout/orgChart1"/>
    <dgm:cxn modelId="{A3AB2FD5-082B-4161-8FA0-F2BCE47B1046}" type="presParOf" srcId="{BF56C058-EE0F-4264-9F32-3D4239E76C18}" destId="{FA2A5CCF-70AD-4CBB-8B23-998D6A7840F7}" srcOrd="0" destOrd="0" presId="urn:microsoft.com/office/officeart/2005/8/layout/orgChart1"/>
    <dgm:cxn modelId="{CBC504EB-ABF8-46F7-BE75-9D0228657911}" type="presParOf" srcId="{BF56C058-EE0F-4264-9F32-3D4239E76C18}" destId="{DD20AA45-7506-4FF9-87B5-F7F8CB4D60A1}" srcOrd="1" destOrd="0" presId="urn:microsoft.com/office/officeart/2005/8/layout/orgChart1"/>
    <dgm:cxn modelId="{FED1D991-FFDB-4F6A-8E64-02F0335546AF}" type="presParOf" srcId="{448E08DF-D50A-4E7B-8C04-F1932587E7A7}" destId="{6B84E860-7F6F-4845-BDB2-D951145820AB}" srcOrd="1" destOrd="0" presId="urn:microsoft.com/office/officeart/2005/8/layout/orgChart1"/>
    <dgm:cxn modelId="{84D77121-769B-4B44-B3E8-F01C7D01BCCE}" type="presParOf" srcId="{448E08DF-D50A-4E7B-8C04-F1932587E7A7}" destId="{CE1A76F2-E323-4C13-A313-3C6A1E1DB073}" srcOrd="2" destOrd="0" presId="urn:microsoft.com/office/officeart/2005/8/layout/orgChart1"/>
    <dgm:cxn modelId="{2871BED6-0149-4AAB-A9CA-4B6A4D6F7840}" type="presParOf" srcId="{3B419367-3CA4-4A47-8EB4-72E7D54C8875}" destId="{982632F9-C700-4BA8-A9C9-314038760BC1}" srcOrd="4" destOrd="0" presId="urn:microsoft.com/office/officeart/2005/8/layout/orgChart1"/>
    <dgm:cxn modelId="{9043880E-43CB-4157-A7D0-AFD71C75A554}" type="presParOf" srcId="{3B419367-3CA4-4A47-8EB4-72E7D54C8875}" destId="{F79EAD1A-71D4-4F9E-91CC-FF58BDA1DA27}" srcOrd="5" destOrd="0" presId="urn:microsoft.com/office/officeart/2005/8/layout/orgChart1"/>
    <dgm:cxn modelId="{ABEFE4C5-FD75-48CE-B827-91A14AF8A85A}" type="presParOf" srcId="{F79EAD1A-71D4-4F9E-91CC-FF58BDA1DA27}" destId="{A42C43F9-EDA4-4966-840A-ECD2C654EB4D}" srcOrd="0" destOrd="0" presId="urn:microsoft.com/office/officeart/2005/8/layout/orgChart1"/>
    <dgm:cxn modelId="{7AE9F083-7679-49CF-BA98-4B995AE9415C}" type="presParOf" srcId="{A42C43F9-EDA4-4966-840A-ECD2C654EB4D}" destId="{8959AACD-CE27-434A-A38D-E240B8DE7974}" srcOrd="0" destOrd="0" presId="urn:microsoft.com/office/officeart/2005/8/layout/orgChart1"/>
    <dgm:cxn modelId="{9381ECC4-068A-4B0E-BB25-BE4127E3F8BA}" type="presParOf" srcId="{A42C43F9-EDA4-4966-840A-ECD2C654EB4D}" destId="{C7E04F99-0187-4F1B-AF7B-BA4D09CCA24D}" srcOrd="1" destOrd="0" presId="urn:microsoft.com/office/officeart/2005/8/layout/orgChart1"/>
    <dgm:cxn modelId="{33F34707-3E17-4491-9426-23982137B058}" type="presParOf" srcId="{F79EAD1A-71D4-4F9E-91CC-FF58BDA1DA27}" destId="{3EEF1CB4-F52D-4754-B351-4678881CD0E9}" srcOrd="1" destOrd="0" presId="urn:microsoft.com/office/officeart/2005/8/layout/orgChart1"/>
    <dgm:cxn modelId="{DA01AD26-D642-47B4-9EC0-F64224549C49}" type="presParOf" srcId="{F79EAD1A-71D4-4F9E-91CC-FF58BDA1DA27}" destId="{AA21C12D-B200-48D5-9A3F-8CDF5DC6CEB7}" srcOrd="2" destOrd="0" presId="urn:microsoft.com/office/officeart/2005/8/layout/orgChart1"/>
    <dgm:cxn modelId="{FEF51740-8085-4D63-8C79-7006B0625E32}" type="presParOf" srcId="{3B419367-3CA4-4A47-8EB4-72E7D54C8875}" destId="{EDEE291A-5DA6-43F0-B3DF-03D7D5F170B5}" srcOrd="6" destOrd="0" presId="urn:microsoft.com/office/officeart/2005/8/layout/orgChart1"/>
    <dgm:cxn modelId="{7709E785-6A81-4E7F-9EAE-2356D3BFDEDB}" type="presParOf" srcId="{3B419367-3CA4-4A47-8EB4-72E7D54C8875}" destId="{1ECC4963-5652-4F9B-A274-524ADDB0ADA8}" srcOrd="7" destOrd="0" presId="urn:microsoft.com/office/officeart/2005/8/layout/orgChart1"/>
    <dgm:cxn modelId="{88E9250A-440D-438A-8569-2B32612128F9}" type="presParOf" srcId="{1ECC4963-5652-4F9B-A274-524ADDB0ADA8}" destId="{03AD1DFB-5E3B-4C05-A5AC-96051A6DBCD9}" srcOrd="0" destOrd="0" presId="urn:microsoft.com/office/officeart/2005/8/layout/orgChart1"/>
    <dgm:cxn modelId="{93683A99-12F0-4694-8BFC-D1C28D81ADEF}" type="presParOf" srcId="{03AD1DFB-5E3B-4C05-A5AC-96051A6DBCD9}" destId="{98BB3BFD-211D-43D1-B59C-F89B23B34E3C}" srcOrd="0" destOrd="0" presId="urn:microsoft.com/office/officeart/2005/8/layout/orgChart1"/>
    <dgm:cxn modelId="{EE3FA721-4492-4C53-A8C5-58B80FEFA32B}" type="presParOf" srcId="{03AD1DFB-5E3B-4C05-A5AC-96051A6DBCD9}" destId="{8667B790-5507-464A-A6DB-6D94BDC7C609}" srcOrd="1" destOrd="0" presId="urn:microsoft.com/office/officeart/2005/8/layout/orgChart1"/>
    <dgm:cxn modelId="{B49DB533-C237-4906-9F73-6F847DDC2FBD}" type="presParOf" srcId="{1ECC4963-5652-4F9B-A274-524ADDB0ADA8}" destId="{17954D3A-6D37-45C5-8F5A-58615E8114F3}" srcOrd="1" destOrd="0" presId="urn:microsoft.com/office/officeart/2005/8/layout/orgChart1"/>
    <dgm:cxn modelId="{169F6138-F9BA-49F2-B763-AAAD038AF68F}" type="presParOf" srcId="{1ECC4963-5652-4F9B-A274-524ADDB0ADA8}" destId="{C6205389-170C-4A8B-A816-B2407BED9D57}" srcOrd="2" destOrd="0" presId="urn:microsoft.com/office/officeart/2005/8/layout/orgChart1"/>
    <dgm:cxn modelId="{5D76CF08-5E54-4801-8C5C-B2B9054BE3E8}" type="presParOf" srcId="{04522A3B-FE83-47C1-9658-0BBB4FC53F96}" destId="{74119030-30AA-4540-A005-7FD5E0015592}" srcOrd="2" destOrd="0" presId="urn:microsoft.com/office/officeart/2005/8/layout/orgChart1"/>
    <dgm:cxn modelId="{735289ED-8F30-4622-BDFE-AC937398E5CF}" type="presParOf" srcId="{7F7228AD-B9EC-42D6-BB02-3036206759B9}" destId="{3DC8BFD2-D93B-48C4-9D84-BEA45E46440A}" srcOrd="2" destOrd="0" presId="urn:microsoft.com/office/officeart/2005/8/layout/orgChart1"/>
    <dgm:cxn modelId="{D603F66F-E0F0-4703-BD7D-92275EE2286C}" type="presParOf" srcId="{7F7228AD-B9EC-42D6-BB02-3036206759B9}" destId="{8060AF5F-AD7E-4815-BC95-A97D42E2D761}" srcOrd="3" destOrd="0" presId="urn:microsoft.com/office/officeart/2005/8/layout/orgChart1"/>
    <dgm:cxn modelId="{7F83B82D-744F-43A3-BE1D-F80BDF4731D4}" type="presParOf" srcId="{8060AF5F-AD7E-4815-BC95-A97D42E2D761}" destId="{B14A425B-8589-4A7C-A6F2-B7AE3AC2ECE4}" srcOrd="0" destOrd="0" presId="urn:microsoft.com/office/officeart/2005/8/layout/orgChart1"/>
    <dgm:cxn modelId="{AE8A5216-7B87-4443-911D-29EA1BFFFBA7}" type="presParOf" srcId="{B14A425B-8589-4A7C-A6F2-B7AE3AC2ECE4}" destId="{FB64E042-6549-46F4-B275-5DEECAE8670C}" srcOrd="0" destOrd="0" presId="urn:microsoft.com/office/officeart/2005/8/layout/orgChart1"/>
    <dgm:cxn modelId="{D0349564-3265-4FFB-AC1B-CD0D78279C6A}" type="presParOf" srcId="{B14A425B-8589-4A7C-A6F2-B7AE3AC2ECE4}" destId="{BF86E87B-35CF-4F31-A206-EC1B5ABEB98F}" srcOrd="1" destOrd="0" presId="urn:microsoft.com/office/officeart/2005/8/layout/orgChart1"/>
    <dgm:cxn modelId="{9C7F30BF-C563-4493-BC58-EF7AA1E3947B}" type="presParOf" srcId="{8060AF5F-AD7E-4815-BC95-A97D42E2D761}" destId="{1487FA4B-5396-4D11-8C40-D09BFBAB2225}" srcOrd="1" destOrd="0" presId="urn:microsoft.com/office/officeart/2005/8/layout/orgChart1"/>
    <dgm:cxn modelId="{B93E75CF-E124-471A-98FF-0B62EAC77161}" type="presParOf" srcId="{1487FA4B-5396-4D11-8C40-D09BFBAB2225}" destId="{21676C2A-C3C4-4889-B0E0-5B06CD143FDF}" srcOrd="0" destOrd="0" presId="urn:microsoft.com/office/officeart/2005/8/layout/orgChart1"/>
    <dgm:cxn modelId="{DAB2DC20-7344-44BA-A254-44439E48829A}" type="presParOf" srcId="{1487FA4B-5396-4D11-8C40-D09BFBAB2225}" destId="{3BB6A11E-667C-46BD-92F8-004B6F80713B}" srcOrd="1" destOrd="0" presId="urn:microsoft.com/office/officeart/2005/8/layout/orgChart1"/>
    <dgm:cxn modelId="{CE03DA3F-980C-4A6F-B7DB-F60896013642}" type="presParOf" srcId="{3BB6A11E-667C-46BD-92F8-004B6F80713B}" destId="{7DEF9062-06A0-4D11-80FF-1023248C8EB4}" srcOrd="0" destOrd="0" presId="urn:microsoft.com/office/officeart/2005/8/layout/orgChart1"/>
    <dgm:cxn modelId="{BC86AF7A-F66B-4121-9A92-DE6B85689ACA}" type="presParOf" srcId="{7DEF9062-06A0-4D11-80FF-1023248C8EB4}" destId="{13044F29-3C7E-4275-B9F4-12E73C1D7A68}" srcOrd="0" destOrd="0" presId="urn:microsoft.com/office/officeart/2005/8/layout/orgChart1"/>
    <dgm:cxn modelId="{300A3EAD-9CC3-49E6-830A-CB258789B4E6}" type="presParOf" srcId="{7DEF9062-06A0-4D11-80FF-1023248C8EB4}" destId="{861018C0-CCEE-43E2-A4AB-3C26168A578C}" srcOrd="1" destOrd="0" presId="urn:microsoft.com/office/officeart/2005/8/layout/orgChart1"/>
    <dgm:cxn modelId="{42E0558A-51F0-4175-9BDF-4D7DF097E87A}" type="presParOf" srcId="{3BB6A11E-667C-46BD-92F8-004B6F80713B}" destId="{BA8A3ECE-B21A-46E5-8F54-E6DBEFFFBE13}" srcOrd="1" destOrd="0" presId="urn:microsoft.com/office/officeart/2005/8/layout/orgChart1"/>
    <dgm:cxn modelId="{AC62D92D-FAF3-47A7-87FE-9D4FFE16917B}" type="presParOf" srcId="{3BB6A11E-667C-46BD-92F8-004B6F80713B}" destId="{85721D39-B011-428A-AFF8-A3EC297154A7}" srcOrd="2" destOrd="0" presId="urn:microsoft.com/office/officeart/2005/8/layout/orgChart1"/>
    <dgm:cxn modelId="{C8C14C96-EBAC-4FB2-A4A1-BCD0241F80A0}" type="presParOf" srcId="{1487FA4B-5396-4D11-8C40-D09BFBAB2225}" destId="{32452AC1-37A4-49C9-B303-9ACF70DECC6B}" srcOrd="2" destOrd="0" presId="urn:microsoft.com/office/officeart/2005/8/layout/orgChart1"/>
    <dgm:cxn modelId="{7540A71C-55AA-4318-BC61-5E5492C5A9BE}" type="presParOf" srcId="{1487FA4B-5396-4D11-8C40-D09BFBAB2225}" destId="{3EC9D94A-B0C1-47C6-8CB0-A81E3146AA69}" srcOrd="3" destOrd="0" presId="urn:microsoft.com/office/officeart/2005/8/layout/orgChart1"/>
    <dgm:cxn modelId="{AAEFF93B-D3B2-4CC4-A908-4E89E1028FF9}" type="presParOf" srcId="{3EC9D94A-B0C1-47C6-8CB0-A81E3146AA69}" destId="{F3403AFA-CB2E-489C-A562-546D0C75B3AF}" srcOrd="0" destOrd="0" presId="urn:microsoft.com/office/officeart/2005/8/layout/orgChart1"/>
    <dgm:cxn modelId="{3EE32AAC-274E-46B8-A05C-8E5DACF1DC62}" type="presParOf" srcId="{F3403AFA-CB2E-489C-A562-546D0C75B3AF}" destId="{B23068FF-E613-498D-9CFC-EC41730A6AE2}" srcOrd="0" destOrd="0" presId="urn:microsoft.com/office/officeart/2005/8/layout/orgChart1"/>
    <dgm:cxn modelId="{B3371287-7C6C-419A-8CF6-7F7DE26605ED}" type="presParOf" srcId="{F3403AFA-CB2E-489C-A562-546D0C75B3AF}" destId="{56163EC5-2267-4758-9A5D-6ACBF6A83826}" srcOrd="1" destOrd="0" presId="urn:microsoft.com/office/officeart/2005/8/layout/orgChart1"/>
    <dgm:cxn modelId="{156B5993-4BC8-4BE1-92F7-172CC7121770}" type="presParOf" srcId="{3EC9D94A-B0C1-47C6-8CB0-A81E3146AA69}" destId="{063C3270-AE8B-4274-B7F7-E4EBC0E42318}" srcOrd="1" destOrd="0" presId="urn:microsoft.com/office/officeart/2005/8/layout/orgChart1"/>
    <dgm:cxn modelId="{70287CE9-B6B3-42BD-9F20-15D09DCA0928}" type="presParOf" srcId="{3EC9D94A-B0C1-47C6-8CB0-A81E3146AA69}" destId="{500E1F19-4390-4E0C-8CB7-501AFA132195}" srcOrd="2" destOrd="0" presId="urn:microsoft.com/office/officeart/2005/8/layout/orgChart1"/>
    <dgm:cxn modelId="{C6E9669A-2377-437F-AA0B-BF0FC49B94C7}" type="presParOf" srcId="{1487FA4B-5396-4D11-8C40-D09BFBAB2225}" destId="{83297E6E-6671-4F02-89A4-001909ABDA71}" srcOrd="4" destOrd="0" presId="urn:microsoft.com/office/officeart/2005/8/layout/orgChart1"/>
    <dgm:cxn modelId="{D1D8346B-5CCF-4880-AC39-F040EE81AF5A}" type="presParOf" srcId="{1487FA4B-5396-4D11-8C40-D09BFBAB2225}" destId="{E3D91C70-B1B0-434A-AD4A-F658332F3CC8}" srcOrd="5" destOrd="0" presId="urn:microsoft.com/office/officeart/2005/8/layout/orgChart1"/>
    <dgm:cxn modelId="{FD7B2199-2B85-4941-8C01-96702FE80A07}" type="presParOf" srcId="{E3D91C70-B1B0-434A-AD4A-F658332F3CC8}" destId="{B7773510-FF73-49DB-A774-19FFE4CB2FA2}" srcOrd="0" destOrd="0" presId="urn:microsoft.com/office/officeart/2005/8/layout/orgChart1"/>
    <dgm:cxn modelId="{8838FC0C-AF53-4D0A-82D7-9B4CF57FE961}" type="presParOf" srcId="{B7773510-FF73-49DB-A774-19FFE4CB2FA2}" destId="{8BAD7E80-A00F-441C-89BA-1B7088E1702E}" srcOrd="0" destOrd="0" presId="urn:microsoft.com/office/officeart/2005/8/layout/orgChart1"/>
    <dgm:cxn modelId="{BFA5BC55-6B57-4737-8ABC-C7FA2EE42F83}" type="presParOf" srcId="{B7773510-FF73-49DB-A774-19FFE4CB2FA2}" destId="{EA5797C0-5A4B-4F53-82FF-53A1FCAB00FF}" srcOrd="1" destOrd="0" presId="urn:microsoft.com/office/officeart/2005/8/layout/orgChart1"/>
    <dgm:cxn modelId="{E0A25453-C197-47A4-BD99-9C84998E3C18}" type="presParOf" srcId="{E3D91C70-B1B0-434A-AD4A-F658332F3CC8}" destId="{D440AFAD-AFAC-461F-B497-9CD67854DA78}" srcOrd="1" destOrd="0" presId="urn:microsoft.com/office/officeart/2005/8/layout/orgChart1"/>
    <dgm:cxn modelId="{122D2D17-FD01-4F35-A48C-F6DCC8E0A267}" type="presParOf" srcId="{E3D91C70-B1B0-434A-AD4A-F658332F3CC8}" destId="{B299F803-441C-4CF3-A99C-744BDF4BAB81}" srcOrd="2" destOrd="0" presId="urn:microsoft.com/office/officeart/2005/8/layout/orgChart1"/>
    <dgm:cxn modelId="{70E3E774-AC83-4ADB-8DEC-5959B7828F7C}" type="presParOf" srcId="{8060AF5F-AD7E-4815-BC95-A97D42E2D761}" destId="{92CAF5B8-6983-4A92-BB14-3B1B4AC41A49}" srcOrd="2" destOrd="0" presId="urn:microsoft.com/office/officeart/2005/8/layout/orgChart1"/>
    <dgm:cxn modelId="{20FE0B46-C542-4B81-98CF-9341FAF44993}" type="presParOf" srcId="{BEE8374F-8F5F-4405-830A-E15EE972034A}" destId="{905F3EC6-65B5-47B8-8294-3A76F543F71D}" srcOrd="2" destOrd="0" presId="urn:microsoft.com/office/officeart/2005/8/layout/orgChart1"/>
    <dgm:cxn modelId="{13255258-5394-4D83-B010-18577D21516C}" type="presParOf" srcId="{6610F36E-6E7E-41D5-90E8-9FA962FF5DD6}" destId="{A091E403-68E2-41D4-AC0A-04BE425CA76C}" srcOrd="4" destOrd="0" presId="urn:microsoft.com/office/officeart/2005/8/layout/orgChart1"/>
    <dgm:cxn modelId="{46808046-E502-4BFC-ADBC-E727CCBEB50D}" type="presParOf" srcId="{6610F36E-6E7E-41D5-90E8-9FA962FF5DD6}" destId="{6740985A-F258-483F-97F9-382F46F26783}" srcOrd="5" destOrd="0" presId="urn:microsoft.com/office/officeart/2005/8/layout/orgChart1"/>
    <dgm:cxn modelId="{9C1F24C5-86D4-44DF-930B-E27923437656}" type="presParOf" srcId="{6740985A-F258-483F-97F9-382F46F26783}" destId="{D201C900-7305-40E0-9EF7-DD8ABE5AC235}" srcOrd="0" destOrd="0" presId="urn:microsoft.com/office/officeart/2005/8/layout/orgChart1"/>
    <dgm:cxn modelId="{C8BC732F-1763-4A24-A4D9-8BA29F9984C2}" type="presParOf" srcId="{D201C900-7305-40E0-9EF7-DD8ABE5AC235}" destId="{A5F73456-601E-43B9-8308-7D2C03C86FEA}" srcOrd="0" destOrd="0" presId="urn:microsoft.com/office/officeart/2005/8/layout/orgChart1"/>
    <dgm:cxn modelId="{310F44B9-48CC-4D12-9C35-35C53BCECA25}" type="presParOf" srcId="{D201C900-7305-40E0-9EF7-DD8ABE5AC235}" destId="{47B7F891-2D86-487A-A56E-7B079E1F4287}" srcOrd="1" destOrd="0" presId="urn:microsoft.com/office/officeart/2005/8/layout/orgChart1"/>
    <dgm:cxn modelId="{15E9E71B-6C69-49AD-BA67-353C7DC94A01}" type="presParOf" srcId="{6740985A-F258-483F-97F9-382F46F26783}" destId="{BB2D873F-3EDD-478E-AFB5-EF53EBF666F7}" srcOrd="1" destOrd="0" presId="urn:microsoft.com/office/officeart/2005/8/layout/orgChart1"/>
    <dgm:cxn modelId="{A2B151B1-DABF-4F1A-B485-C9E133CA4D98}" type="presParOf" srcId="{BB2D873F-3EDD-478E-AFB5-EF53EBF666F7}" destId="{6FD4677A-4333-42B7-9042-BBFFB4365222}" srcOrd="0" destOrd="0" presId="urn:microsoft.com/office/officeart/2005/8/layout/orgChart1"/>
    <dgm:cxn modelId="{D3D93701-71DE-427C-8154-01FBFDF85CCE}" type="presParOf" srcId="{BB2D873F-3EDD-478E-AFB5-EF53EBF666F7}" destId="{E6EB7FEC-7C58-4619-A836-1645CBCF05DF}" srcOrd="1" destOrd="0" presId="urn:microsoft.com/office/officeart/2005/8/layout/orgChart1"/>
    <dgm:cxn modelId="{70996278-EB53-4DD3-AE53-A74D33489E69}" type="presParOf" srcId="{E6EB7FEC-7C58-4619-A836-1645CBCF05DF}" destId="{8EE1C3BF-7DFE-4348-9768-2078D1132909}" srcOrd="0" destOrd="0" presId="urn:microsoft.com/office/officeart/2005/8/layout/orgChart1"/>
    <dgm:cxn modelId="{D0036E2C-A197-48FE-9778-DB19D91F79E5}" type="presParOf" srcId="{8EE1C3BF-7DFE-4348-9768-2078D1132909}" destId="{DE19C916-1615-4375-88DE-0AA3FDA5A5ED}" srcOrd="0" destOrd="0" presId="urn:microsoft.com/office/officeart/2005/8/layout/orgChart1"/>
    <dgm:cxn modelId="{3DFFAE71-C4B2-4D34-8EAA-D5CA105E0639}" type="presParOf" srcId="{8EE1C3BF-7DFE-4348-9768-2078D1132909}" destId="{10ABE15E-5DFD-4B16-97C8-D36E69E42991}" srcOrd="1" destOrd="0" presId="urn:microsoft.com/office/officeart/2005/8/layout/orgChart1"/>
    <dgm:cxn modelId="{7202F1D5-0985-44C5-B0FA-CC0B29452318}" type="presParOf" srcId="{E6EB7FEC-7C58-4619-A836-1645CBCF05DF}" destId="{692D87CA-922E-4B99-B146-77A48B329C31}" srcOrd="1" destOrd="0" presId="urn:microsoft.com/office/officeart/2005/8/layout/orgChart1"/>
    <dgm:cxn modelId="{3D5CA5CE-32E8-46AA-A163-90BE9DFB4E23}" type="presParOf" srcId="{692D87CA-922E-4B99-B146-77A48B329C31}" destId="{5BB06B4C-CA5C-4499-A4B8-6DD6D5ADA6E6}" srcOrd="0" destOrd="0" presId="urn:microsoft.com/office/officeart/2005/8/layout/orgChart1"/>
    <dgm:cxn modelId="{9FB59FBD-FFBA-4412-B498-F5151C1427FC}" type="presParOf" srcId="{692D87CA-922E-4B99-B146-77A48B329C31}" destId="{9FE396F9-EFD0-41D0-9FF4-27E284D1F0A1}" srcOrd="1" destOrd="0" presId="urn:microsoft.com/office/officeart/2005/8/layout/orgChart1"/>
    <dgm:cxn modelId="{C8A6D4BC-E31D-4EBD-AD2A-01E346EC9219}" type="presParOf" srcId="{9FE396F9-EFD0-41D0-9FF4-27E284D1F0A1}" destId="{21E9C02B-573C-4A8C-9CE0-93BF4E03FC49}" srcOrd="0" destOrd="0" presId="urn:microsoft.com/office/officeart/2005/8/layout/orgChart1"/>
    <dgm:cxn modelId="{25CF0E17-7FBA-44DA-A689-705DD657C34C}" type="presParOf" srcId="{21E9C02B-573C-4A8C-9CE0-93BF4E03FC49}" destId="{1538F8A1-0984-401B-A4FC-F72176D6E61E}" srcOrd="0" destOrd="0" presId="urn:microsoft.com/office/officeart/2005/8/layout/orgChart1"/>
    <dgm:cxn modelId="{969539E2-AA39-4C20-9545-8AD1D167AB44}" type="presParOf" srcId="{21E9C02B-573C-4A8C-9CE0-93BF4E03FC49}" destId="{BB0BAB90-CC62-4A76-8DC5-2EC439CABE46}" srcOrd="1" destOrd="0" presId="urn:microsoft.com/office/officeart/2005/8/layout/orgChart1"/>
    <dgm:cxn modelId="{1BA4BD18-99A1-4FE0-96E9-4A9B5AA5D218}" type="presParOf" srcId="{9FE396F9-EFD0-41D0-9FF4-27E284D1F0A1}" destId="{0ACAF7F2-3B6B-4F7E-A1AF-EF4C8F19EB91}" srcOrd="1" destOrd="0" presId="urn:microsoft.com/office/officeart/2005/8/layout/orgChart1"/>
    <dgm:cxn modelId="{BFF7BBEF-56B7-4BD4-B260-7435FA9E8EBC}" type="presParOf" srcId="{9FE396F9-EFD0-41D0-9FF4-27E284D1F0A1}" destId="{2009302E-F4FA-49FF-ADBF-B503C064093B}" srcOrd="2" destOrd="0" presId="urn:microsoft.com/office/officeart/2005/8/layout/orgChart1"/>
    <dgm:cxn modelId="{86FAB1C9-58AE-4D9A-8885-98BD815CB1F3}" type="presParOf" srcId="{692D87CA-922E-4B99-B146-77A48B329C31}" destId="{7AF948CC-2BD3-4C87-B0C6-04139B49E0D8}" srcOrd="2" destOrd="0" presId="urn:microsoft.com/office/officeart/2005/8/layout/orgChart1"/>
    <dgm:cxn modelId="{91884C0C-5441-4636-8614-37742A4DF40D}" type="presParOf" srcId="{692D87CA-922E-4B99-B146-77A48B329C31}" destId="{5D11CBAB-FC84-4C3C-B20E-2DF790620137}" srcOrd="3" destOrd="0" presId="urn:microsoft.com/office/officeart/2005/8/layout/orgChart1"/>
    <dgm:cxn modelId="{F0ABF3CD-6AF7-40C7-8C23-8C5EE6D99602}" type="presParOf" srcId="{5D11CBAB-FC84-4C3C-B20E-2DF790620137}" destId="{139271C5-70B7-4D0F-BADF-3B9305B404FA}" srcOrd="0" destOrd="0" presId="urn:microsoft.com/office/officeart/2005/8/layout/orgChart1"/>
    <dgm:cxn modelId="{F85348DD-5541-4E83-B2B6-B09845246A46}" type="presParOf" srcId="{139271C5-70B7-4D0F-BADF-3B9305B404FA}" destId="{EF294400-5AA4-48F3-9AAF-002375FBC9D1}" srcOrd="0" destOrd="0" presId="urn:microsoft.com/office/officeart/2005/8/layout/orgChart1"/>
    <dgm:cxn modelId="{78FF10F3-6BE7-4FC2-8618-FB812600B9B8}" type="presParOf" srcId="{139271C5-70B7-4D0F-BADF-3B9305B404FA}" destId="{0AD53D0F-5A62-4CE3-A8D5-DA99173A455D}" srcOrd="1" destOrd="0" presId="urn:microsoft.com/office/officeart/2005/8/layout/orgChart1"/>
    <dgm:cxn modelId="{7FD27C5F-E322-4C1B-AF32-CAAE55AF388B}" type="presParOf" srcId="{5D11CBAB-FC84-4C3C-B20E-2DF790620137}" destId="{94A4FF13-671A-4A92-9094-2BF0E68E0C78}" srcOrd="1" destOrd="0" presId="urn:microsoft.com/office/officeart/2005/8/layout/orgChart1"/>
    <dgm:cxn modelId="{817F8FEC-527E-4985-87AD-EF7B6BED4562}" type="presParOf" srcId="{5D11CBAB-FC84-4C3C-B20E-2DF790620137}" destId="{04B77E60-31AD-4CE3-8436-1B87F0222214}" srcOrd="2" destOrd="0" presId="urn:microsoft.com/office/officeart/2005/8/layout/orgChart1"/>
    <dgm:cxn modelId="{7F1D5935-6F84-44C3-A6F1-2E127A4FD4C9}" type="presParOf" srcId="{692D87CA-922E-4B99-B146-77A48B329C31}" destId="{2364E575-3E63-4F1A-8B30-4E5837317ABC}" srcOrd="4" destOrd="0" presId="urn:microsoft.com/office/officeart/2005/8/layout/orgChart1"/>
    <dgm:cxn modelId="{0531477D-2617-48D1-AFD5-49D22E7A3C3E}" type="presParOf" srcId="{692D87CA-922E-4B99-B146-77A48B329C31}" destId="{476CA704-27FE-49B2-875B-CD9724C1E7E0}" srcOrd="5" destOrd="0" presId="urn:microsoft.com/office/officeart/2005/8/layout/orgChart1"/>
    <dgm:cxn modelId="{1EEDFAA3-9C0E-4D31-8E37-5A522E6041BD}" type="presParOf" srcId="{476CA704-27FE-49B2-875B-CD9724C1E7E0}" destId="{5F3EC1AC-FEB9-441B-B3F0-9FD8CB36D85F}" srcOrd="0" destOrd="0" presId="urn:microsoft.com/office/officeart/2005/8/layout/orgChart1"/>
    <dgm:cxn modelId="{5E0AE62E-62A8-4AD9-AAC3-7ED5ED6AB476}" type="presParOf" srcId="{5F3EC1AC-FEB9-441B-B3F0-9FD8CB36D85F}" destId="{AABF328A-018D-40F6-A5E0-3BD4C56CE81C}" srcOrd="0" destOrd="0" presId="urn:microsoft.com/office/officeart/2005/8/layout/orgChart1"/>
    <dgm:cxn modelId="{53AB69E0-80A6-4AE2-9FF7-854CAC636380}" type="presParOf" srcId="{5F3EC1AC-FEB9-441B-B3F0-9FD8CB36D85F}" destId="{F8A272A6-BE4F-4877-80B3-D8FD3D9856F2}" srcOrd="1" destOrd="0" presId="urn:microsoft.com/office/officeart/2005/8/layout/orgChart1"/>
    <dgm:cxn modelId="{8FCCEB57-2818-41D7-9AF2-DC953DA7BBE5}" type="presParOf" srcId="{476CA704-27FE-49B2-875B-CD9724C1E7E0}" destId="{0262CC7B-F32A-4FE4-B8A1-DD5F64981907}" srcOrd="1" destOrd="0" presId="urn:microsoft.com/office/officeart/2005/8/layout/orgChart1"/>
    <dgm:cxn modelId="{0E95FA33-117E-47F7-BE40-3246B772B8C6}" type="presParOf" srcId="{476CA704-27FE-49B2-875B-CD9724C1E7E0}" destId="{0B20B32E-10D8-4F0F-9C78-67543C356A6A}" srcOrd="2" destOrd="0" presId="urn:microsoft.com/office/officeart/2005/8/layout/orgChart1"/>
    <dgm:cxn modelId="{B39749C4-8640-4E06-A0C5-0EED2442C8E3}" type="presParOf" srcId="{692D87CA-922E-4B99-B146-77A48B329C31}" destId="{1DD113EC-507F-46AC-8352-638580B5EE12}" srcOrd="6" destOrd="0" presId="urn:microsoft.com/office/officeart/2005/8/layout/orgChart1"/>
    <dgm:cxn modelId="{CA14306B-29E6-45C0-8BB5-EB57B841909F}" type="presParOf" srcId="{692D87CA-922E-4B99-B146-77A48B329C31}" destId="{2470B781-DB75-4A41-8A77-73FC60FD6F5E}" srcOrd="7" destOrd="0" presId="urn:microsoft.com/office/officeart/2005/8/layout/orgChart1"/>
    <dgm:cxn modelId="{C3EF7780-822D-419F-952D-4D6D6C0FD6DD}" type="presParOf" srcId="{2470B781-DB75-4A41-8A77-73FC60FD6F5E}" destId="{A97A344F-0D1C-41D0-9336-77E62A09F4AB}" srcOrd="0" destOrd="0" presId="urn:microsoft.com/office/officeart/2005/8/layout/orgChart1"/>
    <dgm:cxn modelId="{91B4CC21-5ECC-4B02-8D8E-616C40567991}" type="presParOf" srcId="{A97A344F-0D1C-41D0-9336-77E62A09F4AB}" destId="{A219E051-47B8-4C44-8B17-5F549031697F}" srcOrd="0" destOrd="0" presId="urn:microsoft.com/office/officeart/2005/8/layout/orgChart1"/>
    <dgm:cxn modelId="{08BA9D6D-013D-4F89-BADA-59A69F2D27C5}" type="presParOf" srcId="{A97A344F-0D1C-41D0-9336-77E62A09F4AB}" destId="{B3AD1100-171C-4124-A10D-E8307E978D32}" srcOrd="1" destOrd="0" presId="urn:microsoft.com/office/officeart/2005/8/layout/orgChart1"/>
    <dgm:cxn modelId="{1E7CC4B5-C340-4E3B-A2A3-26A74FE9CB3F}" type="presParOf" srcId="{2470B781-DB75-4A41-8A77-73FC60FD6F5E}" destId="{5FFDF9BA-4E62-41D6-9D1C-6682FBC74A36}" srcOrd="1" destOrd="0" presId="urn:microsoft.com/office/officeart/2005/8/layout/orgChart1"/>
    <dgm:cxn modelId="{9FC78ACD-AE51-4E27-AC31-576E4B4F4DE6}" type="presParOf" srcId="{2470B781-DB75-4A41-8A77-73FC60FD6F5E}" destId="{DE073537-996D-46DC-9B67-F13A76AAEE93}" srcOrd="2" destOrd="0" presId="urn:microsoft.com/office/officeart/2005/8/layout/orgChart1"/>
    <dgm:cxn modelId="{0B6C4628-91A6-40BD-B3B5-A97EE0606BBC}" type="presParOf" srcId="{692D87CA-922E-4B99-B146-77A48B329C31}" destId="{F11FF652-664D-4DD8-9A61-B311F9D31438}" srcOrd="8" destOrd="0" presId="urn:microsoft.com/office/officeart/2005/8/layout/orgChart1"/>
    <dgm:cxn modelId="{72DEF188-0D95-4452-A6A8-6822273980A0}" type="presParOf" srcId="{692D87CA-922E-4B99-B146-77A48B329C31}" destId="{F8F23BD9-B043-4AFE-B584-AE41EAC34BD5}" srcOrd="9" destOrd="0" presId="urn:microsoft.com/office/officeart/2005/8/layout/orgChart1"/>
    <dgm:cxn modelId="{1D95822E-E707-4F96-8092-6FEC252063F0}" type="presParOf" srcId="{F8F23BD9-B043-4AFE-B584-AE41EAC34BD5}" destId="{67C250D1-9862-4A86-A9E7-4CDAFDCF49BF}" srcOrd="0" destOrd="0" presId="urn:microsoft.com/office/officeart/2005/8/layout/orgChart1"/>
    <dgm:cxn modelId="{5689591F-5BC3-4DE2-B533-81B73F9FD987}" type="presParOf" srcId="{67C250D1-9862-4A86-A9E7-4CDAFDCF49BF}" destId="{91EF5C5F-899D-46E2-B9A0-46D54720DBCE}" srcOrd="0" destOrd="0" presId="urn:microsoft.com/office/officeart/2005/8/layout/orgChart1"/>
    <dgm:cxn modelId="{F7DC1590-A84A-4913-B6BA-610F44DAB976}" type="presParOf" srcId="{67C250D1-9862-4A86-A9E7-4CDAFDCF49BF}" destId="{66FFDA91-3D18-4BF8-A9F3-6C6B7E76BD32}" srcOrd="1" destOrd="0" presId="urn:microsoft.com/office/officeart/2005/8/layout/orgChart1"/>
    <dgm:cxn modelId="{9F0C5DA5-A7FE-42F5-AB70-9738E95C253B}" type="presParOf" srcId="{F8F23BD9-B043-4AFE-B584-AE41EAC34BD5}" destId="{486EC328-C7F3-4DC4-8B23-A2AB42B09F79}" srcOrd="1" destOrd="0" presId="urn:microsoft.com/office/officeart/2005/8/layout/orgChart1"/>
    <dgm:cxn modelId="{93F08584-B01D-4F79-8408-F0DFDF32430E}" type="presParOf" srcId="{F8F23BD9-B043-4AFE-B584-AE41EAC34BD5}" destId="{851E7318-7506-4AF6-9774-A3B86FE4AB45}" srcOrd="2" destOrd="0" presId="urn:microsoft.com/office/officeart/2005/8/layout/orgChart1"/>
    <dgm:cxn modelId="{E6FB3C9A-855B-4549-B4EE-4206B4B2122E}" type="presParOf" srcId="{692D87CA-922E-4B99-B146-77A48B329C31}" destId="{14A8A98A-EDED-4B58-9849-96B488AD860B}" srcOrd="10" destOrd="0" presId="urn:microsoft.com/office/officeart/2005/8/layout/orgChart1"/>
    <dgm:cxn modelId="{01DDF366-F7F2-4223-B475-171031755DA4}" type="presParOf" srcId="{692D87CA-922E-4B99-B146-77A48B329C31}" destId="{31BE8FFD-2D46-4C95-9F0B-2C7538BBFBE6}" srcOrd="11" destOrd="0" presId="urn:microsoft.com/office/officeart/2005/8/layout/orgChart1"/>
    <dgm:cxn modelId="{7EF0AD98-4ACF-45ED-B405-4C6901F93EB3}" type="presParOf" srcId="{31BE8FFD-2D46-4C95-9F0B-2C7538BBFBE6}" destId="{A8FD1555-9313-4AFB-9994-61CB517ECC86}" srcOrd="0" destOrd="0" presId="urn:microsoft.com/office/officeart/2005/8/layout/orgChart1"/>
    <dgm:cxn modelId="{449F4DAC-AC8E-40A5-84C5-BED43662FE0B}" type="presParOf" srcId="{A8FD1555-9313-4AFB-9994-61CB517ECC86}" destId="{62C005D9-89BB-4FF7-886C-6F4DAB24D5CE}" srcOrd="0" destOrd="0" presId="urn:microsoft.com/office/officeart/2005/8/layout/orgChart1"/>
    <dgm:cxn modelId="{63800731-6595-4708-B1DC-77A72DC1D3B8}" type="presParOf" srcId="{A8FD1555-9313-4AFB-9994-61CB517ECC86}" destId="{93281062-ACDC-478E-92D0-21A550E449B9}" srcOrd="1" destOrd="0" presId="urn:microsoft.com/office/officeart/2005/8/layout/orgChart1"/>
    <dgm:cxn modelId="{76A230BA-777C-4D9B-AEB0-26EC7F070E71}" type="presParOf" srcId="{31BE8FFD-2D46-4C95-9F0B-2C7538BBFBE6}" destId="{2F83D826-E41F-43D8-BA02-707680813416}" srcOrd="1" destOrd="0" presId="urn:microsoft.com/office/officeart/2005/8/layout/orgChart1"/>
    <dgm:cxn modelId="{6882616F-4BC1-4BD8-99D6-8F28E67F4E4A}" type="presParOf" srcId="{31BE8FFD-2D46-4C95-9F0B-2C7538BBFBE6}" destId="{91AFB17D-7FF1-4721-9C57-96D74755923B}" srcOrd="2" destOrd="0" presId="urn:microsoft.com/office/officeart/2005/8/layout/orgChart1"/>
    <dgm:cxn modelId="{9B9A74CC-81AE-40F9-8A89-8D8F7D490E90}" type="presParOf" srcId="{692D87CA-922E-4B99-B146-77A48B329C31}" destId="{756B8D7F-1C3E-4F68-B79E-90BE889095AC}" srcOrd="12" destOrd="0" presId="urn:microsoft.com/office/officeart/2005/8/layout/orgChart1"/>
    <dgm:cxn modelId="{1CC68A88-B8DD-4B60-A902-0CDCCA1C43BD}" type="presParOf" srcId="{692D87CA-922E-4B99-B146-77A48B329C31}" destId="{5FCDDAF1-C608-4989-BFBB-CB068DFCE62C}" srcOrd="13" destOrd="0" presId="urn:microsoft.com/office/officeart/2005/8/layout/orgChart1"/>
    <dgm:cxn modelId="{377F36AE-9D7E-4DF3-BF39-0FB13C63134A}" type="presParOf" srcId="{5FCDDAF1-C608-4989-BFBB-CB068DFCE62C}" destId="{95832F93-A20A-4C53-8775-09B255EDC9C9}" srcOrd="0" destOrd="0" presId="urn:microsoft.com/office/officeart/2005/8/layout/orgChart1"/>
    <dgm:cxn modelId="{88D95E2B-E8D5-4A67-9AC2-6EA4645F129E}" type="presParOf" srcId="{95832F93-A20A-4C53-8775-09B255EDC9C9}" destId="{FD9998B6-AABD-4332-866D-187CE949DB76}" srcOrd="0" destOrd="0" presId="urn:microsoft.com/office/officeart/2005/8/layout/orgChart1"/>
    <dgm:cxn modelId="{9E17EAF2-7093-4954-9CC3-EFA35465B139}" type="presParOf" srcId="{95832F93-A20A-4C53-8775-09B255EDC9C9}" destId="{81439E03-4266-4779-8ADF-4B0C960B4571}" srcOrd="1" destOrd="0" presId="urn:microsoft.com/office/officeart/2005/8/layout/orgChart1"/>
    <dgm:cxn modelId="{60633361-CFB7-4E95-B682-B4C6D925E4A9}" type="presParOf" srcId="{5FCDDAF1-C608-4989-BFBB-CB068DFCE62C}" destId="{184B0D73-7EDA-4A42-AD9B-B380CA08C535}" srcOrd="1" destOrd="0" presId="urn:microsoft.com/office/officeart/2005/8/layout/orgChart1"/>
    <dgm:cxn modelId="{BC59E005-755D-4405-921C-DDA60E247B23}" type="presParOf" srcId="{5FCDDAF1-C608-4989-BFBB-CB068DFCE62C}" destId="{42C10706-6A89-4F5A-AFC7-5B0494F2865B}" srcOrd="2" destOrd="0" presId="urn:microsoft.com/office/officeart/2005/8/layout/orgChart1"/>
    <dgm:cxn modelId="{87E780B1-269F-44B1-BAA6-BCBFE2F3E0E9}" type="presParOf" srcId="{E6EB7FEC-7C58-4619-A836-1645CBCF05DF}" destId="{3514E20C-ECFA-4C60-B969-A051A213590D}" srcOrd="2" destOrd="0" presId="urn:microsoft.com/office/officeart/2005/8/layout/orgChart1"/>
    <dgm:cxn modelId="{C903083E-41EB-4C82-AF3D-2974A48CE0B5}" type="presParOf" srcId="{BB2D873F-3EDD-478E-AFB5-EF53EBF666F7}" destId="{A5D85542-F997-467A-80CC-E84B06BB17CB}" srcOrd="2" destOrd="0" presId="urn:microsoft.com/office/officeart/2005/8/layout/orgChart1"/>
    <dgm:cxn modelId="{929CA65B-FED4-4B77-BBBB-23D7590F3EBE}" type="presParOf" srcId="{BB2D873F-3EDD-478E-AFB5-EF53EBF666F7}" destId="{45FA9FB9-6038-4954-987A-374E5F920DE9}" srcOrd="3" destOrd="0" presId="urn:microsoft.com/office/officeart/2005/8/layout/orgChart1"/>
    <dgm:cxn modelId="{C2381BEC-0704-4617-9DE0-7BE507AB524D}" type="presParOf" srcId="{45FA9FB9-6038-4954-987A-374E5F920DE9}" destId="{E190F753-215E-458C-A3D8-95129D879731}" srcOrd="0" destOrd="0" presId="urn:microsoft.com/office/officeart/2005/8/layout/orgChart1"/>
    <dgm:cxn modelId="{62E87127-624D-44A0-8AD2-54CE03D57F5B}" type="presParOf" srcId="{E190F753-215E-458C-A3D8-95129D879731}" destId="{27D17084-0819-456F-9AA3-8D9098C63ABA}" srcOrd="0" destOrd="0" presId="urn:microsoft.com/office/officeart/2005/8/layout/orgChart1"/>
    <dgm:cxn modelId="{A7217102-9849-449D-B43D-A7F2436537ED}" type="presParOf" srcId="{E190F753-215E-458C-A3D8-95129D879731}" destId="{90D3C5BF-9BEE-4B9E-BECC-514E85BE2985}" srcOrd="1" destOrd="0" presId="urn:microsoft.com/office/officeart/2005/8/layout/orgChart1"/>
    <dgm:cxn modelId="{DAE9B95D-14F5-4B23-844E-21F80F2D7F85}" type="presParOf" srcId="{45FA9FB9-6038-4954-987A-374E5F920DE9}" destId="{760B5B0F-FA26-4C0C-B531-7CE9FDAA7BE9}" srcOrd="1" destOrd="0" presId="urn:microsoft.com/office/officeart/2005/8/layout/orgChart1"/>
    <dgm:cxn modelId="{63F57F57-48B9-41B7-AB99-E4C3B099CC9F}" type="presParOf" srcId="{760B5B0F-FA26-4C0C-B531-7CE9FDAA7BE9}" destId="{E1FC0AFD-3BAC-4C0D-9BED-3BC73A6AA0EF}" srcOrd="0" destOrd="0" presId="urn:microsoft.com/office/officeart/2005/8/layout/orgChart1"/>
    <dgm:cxn modelId="{6E5148FE-9361-4B84-92BE-F7433CA4FA15}" type="presParOf" srcId="{760B5B0F-FA26-4C0C-B531-7CE9FDAA7BE9}" destId="{E14FE87A-28FC-4FD9-99DC-FEE4BA8C3B69}" srcOrd="1" destOrd="0" presId="urn:microsoft.com/office/officeart/2005/8/layout/orgChart1"/>
    <dgm:cxn modelId="{0F62DD9E-DEBF-4B5C-8EB1-075AD21AB1FB}" type="presParOf" srcId="{E14FE87A-28FC-4FD9-99DC-FEE4BA8C3B69}" destId="{3963F376-03D8-4CA6-B9BD-FEC3C775016D}" srcOrd="0" destOrd="0" presId="urn:microsoft.com/office/officeart/2005/8/layout/orgChart1"/>
    <dgm:cxn modelId="{BBA13114-2336-40E4-838E-2D549B0FDD95}" type="presParOf" srcId="{3963F376-03D8-4CA6-B9BD-FEC3C775016D}" destId="{11170C3A-0E92-4658-85B5-D4F3419AE8AD}" srcOrd="0" destOrd="0" presId="urn:microsoft.com/office/officeart/2005/8/layout/orgChart1"/>
    <dgm:cxn modelId="{05DF2CC5-79F4-4858-A568-FDF636764BBA}" type="presParOf" srcId="{3963F376-03D8-4CA6-B9BD-FEC3C775016D}" destId="{F8015B89-53E8-47A8-829C-7D00CCEA2ABE}" srcOrd="1" destOrd="0" presId="urn:microsoft.com/office/officeart/2005/8/layout/orgChart1"/>
    <dgm:cxn modelId="{D29E91A7-7B20-4430-B08A-D47C76F397E6}" type="presParOf" srcId="{E14FE87A-28FC-4FD9-99DC-FEE4BA8C3B69}" destId="{99D61C8B-7095-4C2D-83C2-6B9DE5C37936}" srcOrd="1" destOrd="0" presId="urn:microsoft.com/office/officeart/2005/8/layout/orgChart1"/>
    <dgm:cxn modelId="{361C53FD-E29E-4935-A244-4417C7ED250A}" type="presParOf" srcId="{E14FE87A-28FC-4FD9-99DC-FEE4BA8C3B69}" destId="{5BB6440A-C1C5-4D2D-A7CD-940BDE8334CC}" srcOrd="2" destOrd="0" presId="urn:microsoft.com/office/officeart/2005/8/layout/orgChart1"/>
    <dgm:cxn modelId="{2050675C-60B3-49FE-A0DF-EC41AAF6FBA6}" type="presParOf" srcId="{760B5B0F-FA26-4C0C-B531-7CE9FDAA7BE9}" destId="{EF24CCD3-3760-40D8-858E-266C7CE17432}" srcOrd="2" destOrd="0" presId="urn:microsoft.com/office/officeart/2005/8/layout/orgChart1"/>
    <dgm:cxn modelId="{DD103057-7510-49F6-92CE-0504E23C6D27}" type="presParOf" srcId="{760B5B0F-FA26-4C0C-B531-7CE9FDAA7BE9}" destId="{4ED79CBB-061D-49FB-9FB8-300833EA4C2D}" srcOrd="3" destOrd="0" presId="urn:microsoft.com/office/officeart/2005/8/layout/orgChart1"/>
    <dgm:cxn modelId="{446B26D3-B8FC-440A-A0CD-8197ADC2F01A}" type="presParOf" srcId="{4ED79CBB-061D-49FB-9FB8-300833EA4C2D}" destId="{C7A3B541-0492-4C0B-9100-A166A6AF523E}" srcOrd="0" destOrd="0" presId="urn:microsoft.com/office/officeart/2005/8/layout/orgChart1"/>
    <dgm:cxn modelId="{F26D5D6B-FEE8-4A48-A392-78431A51DFBD}" type="presParOf" srcId="{C7A3B541-0492-4C0B-9100-A166A6AF523E}" destId="{721C3CF5-69B7-4020-B79A-BBE4FABBA018}" srcOrd="0" destOrd="0" presId="urn:microsoft.com/office/officeart/2005/8/layout/orgChart1"/>
    <dgm:cxn modelId="{1DAA3449-A3E4-4C19-8AE7-BF960E92091A}" type="presParOf" srcId="{C7A3B541-0492-4C0B-9100-A166A6AF523E}" destId="{002A1733-F0A8-4576-92D0-63CB14BB0EA6}" srcOrd="1" destOrd="0" presId="urn:microsoft.com/office/officeart/2005/8/layout/orgChart1"/>
    <dgm:cxn modelId="{868009D5-7999-432D-9B97-436A51FB1E32}" type="presParOf" srcId="{4ED79CBB-061D-49FB-9FB8-300833EA4C2D}" destId="{48F5E743-1D41-49DB-ACC5-58EEAE1C3D02}" srcOrd="1" destOrd="0" presId="urn:microsoft.com/office/officeart/2005/8/layout/orgChart1"/>
    <dgm:cxn modelId="{2A3C2BE9-3B08-482D-ADC0-2F2534FBDC49}" type="presParOf" srcId="{4ED79CBB-061D-49FB-9FB8-300833EA4C2D}" destId="{1C87AE07-D056-46E5-97A1-B4269F299774}" srcOrd="2" destOrd="0" presId="urn:microsoft.com/office/officeart/2005/8/layout/orgChart1"/>
    <dgm:cxn modelId="{94AE2932-C60B-4CF2-970A-02F7C8605737}" type="presParOf" srcId="{760B5B0F-FA26-4C0C-B531-7CE9FDAA7BE9}" destId="{6D139178-6A0B-40DB-B495-BF5A46DA7121}" srcOrd="4" destOrd="0" presId="urn:microsoft.com/office/officeart/2005/8/layout/orgChart1"/>
    <dgm:cxn modelId="{8DBE1BF0-97F4-4C61-AAF1-9E73A89B074B}" type="presParOf" srcId="{760B5B0F-FA26-4C0C-B531-7CE9FDAA7BE9}" destId="{382A9FE9-83CA-4E65-AC26-F4620F4019BF}" srcOrd="5" destOrd="0" presId="urn:microsoft.com/office/officeart/2005/8/layout/orgChart1"/>
    <dgm:cxn modelId="{A2DA5439-D420-4664-98A2-AEE56ABFCE24}" type="presParOf" srcId="{382A9FE9-83CA-4E65-AC26-F4620F4019BF}" destId="{4B2BFD06-FD2A-49ED-8B37-4BE12CF219BE}" srcOrd="0" destOrd="0" presId="urn:microsoft.com/office/officeart/2005/8/layout/orgChart1"/>
    <dgm:cxn modelId="{AE88CAA0-0842-4A01-BB88-64CEBEE96C14}" type="presParOf" srcId="{4B2BFD06-FD2A-49ED-8B37-4BE12CF219BE}" destId="{DC61978C-F0D2-47BE-8F90-8B79D57D0222}" srcOrd="0" destOrd="0" presId="urn:microsoft.com/office/officeart/2005/8/layout/orgChart1"/>
    <dgm:cxn modelId="{F1ED9668-4C1E-4564-A305-850DF091742B}" type="presParOf" srcId="{4B2BFD06-FD2A-49ED-8B37-4BE12CF219BE}" destId="{445A2B4D-C94A-46D3-B6D4-D19D0B5A67C8}" srcOrd="1" destOrd="0" presId="urn:microsoft.com/office/officeart/2005/8/layout/orgChart1"/>
    <dgm:cxn modelId="{CE9F9C38-41B0-40B9-B80E-08BD373D54A6}" type="presParOf" srcId="{382A9FE9-83CA-4E65-AC26-F4620F4019BF}" destId="{6E976C8D-F3E6-4C5F-B873-7164842C1CA6}" srcOrd="1" destOrd="0" presId="urn:microsoft.com/office/officeart/2005/8/layout/orgChart1"/>
    <dgm:cxn modelId="{D913F937-B16C-4055-A828-645F28EF6921}" type="presParOf" srcId="{382A9FE9-83CA-4E65-AC26-F4620F4019BF}" destId="{CD05B554-AB8B-425C-ACAB-E12C70118D0B}" srcOrd="2" destOrd="0" presId="urn:microsoft.com/office/officeart/2005/8/layout/orgChart1"/>
    <dgm:cxn modelId="{AADE6C72-E48E-4DC8-A828-835AD04EB1E0}" type="presParOf" srcId="{760B5B0F-FA26-4C0C-B531-7CE9FDAA7BE9}" destId="{185EFA24-D55B-4829-A478-10B60B87B8AE}" srcOrd="6" destOrd="0" presId="urn:microsoft.com/office/officeart/2005/8/layout/orgChart1"/>
    <dgm:cxn modelId="{2F864022-55B5-4E15-8743-95DAAFBA2D1E}" type="presParOf" srcId="{760B5B0F-FA26-4C0C-B531-7CE9FDAA7BE9}" destId="{5A207758-F885-4B36-B4C4-3F5C6EFD36DD}" srcOrd="7" destOrd="0" presId="urn:microsoft.com/office/officeart/2005/8/layout/orgChart1"/>
    <dgm:cxn modelId="{E0FFB7CA-C8E0-4C5F-8117-04E9284E4951}" type="presParOf" srcId="{5A207758-F885-4B36-B4C4-3F5C6EFD36DD}" destId="{BB2E0E8D-E7B4-404F-9BBA-40BFD0536264}" srcOrd="0" destOrd="0" presId="urn:microsoft.com/office/officeart/2005/8/layout/orgChart1"/>
    <dgm:cxn modelId="{7EFC8ABE-DF29-4CA0-B5A7-CEA3C8260E8A}" type="presParOf" srcId="{BB2E0E8D-E7B4-404F-9BBA-40BFD0536264}" destId="{014D0D0D-A9CD-449D-93D9-2B9819FE5560}" srcOrd="0" destOrd="0" presId="urn:microsoft.com/office/officeart/2005/8/layout/orgChart1"/>
    <dgm:cxn modelId="{1A759329-5B2D-4C72-A4F0-7DE9C2C1628C}" type="presParOf" srcId="{BB2E0E8D-E7B4-404F-9BBA-40BFD0536264}" destId="{A2BF0EDA-55D5-4985-BDFF-318A442B9A46}" srcOrd="1" destOrd="0" presId="urn:microsoft.com/office/officeart/2005/8/layout/orgChart1"/>
    <dgm:cxn modelId="{F56677DE-053F-4BD3-B458-A8D4819AAC0F}" type="presParOf" srcId="{5A207758-F885-4B36-B4C4-3F5C6EFD36DD}" destId="{255EA1C1-DDB8-4188-86AC-6EBC5A53123D}" srcOrd="1" destOrd="0" presId="urn:microsoft.com/office/officeart/2005/8/layout/orgChart1"/>
    <dgm:cxn modelId="{D9A2776A-2CE2-4DE2-9D5B-88B1DB64F408}" type="presParOf" srcId="{5A207758-F885-4B36-B4C4-3F5C6EFD36DD}" destId="{ECF4FD67-F6D5-4369-8FCF-FCEF2E0DDD7D}" srcOrd="2" destOrd="0" presId="urn:microsoft.com/office/officeart/2005/8/layout/orgChart1"/>
    <dgm:cxn modelId="{01585544-AD15-4812-B20C-916F8676CEAD}" type="presParOf" srcId="{760B5B0F-FA26-4C0C-B531-7CE9FDAA7BE9}" destId="{3113998B-21E6-4F78-90C5-A6AFBF87CFB4}" srcOrd="8" destOrd="0" presId="urn:microsoft.com/office/officeart/2005/8/layout/orgChart1"/>
    <dgm:cxn modelId="{77CA4035-BED0-4823-B82B-9C059A7BEBD6}" type="presParOf" srcId="{760B5B0F-FA26-4C0C-B531-7CE9FDAA7BE9}" destId="{0673A1D8-74B5-4B4B-89A7-F470E1269588}" srcOrd="9" destOrd="0" presId="urn:microsoft.com/office/officeart/2005/8/layout/orgChart1"/>
    <dgm:cxn modelId="{3CF4D013-6ABE-4DB5-B242-57D278F535EB}" type="presParOf" srcId="{0673A1D8-74B5-4B4B-89A7-F470E1269588}" destId="{BAAF0926-188D-48EE-99C9-26BF1CC4C4D0}" srcOrd="0" destOrd="0" presId="urn:microsoft.com/office/officeart/2005/8/layout/orgChart1"/>
    <dgm:cxn modelId="{D00EF51F-2A98-49D1-9714-C76BC16BB32B}" type="presParOf" srcId="{BAAF0926-188D-48EE-99C9-26BF1CC4C4D0}" destId="{9B2F5C54-418E-47E8-A524-8B3B4B067165}" srcOrd="0" destOrd="0" presId="urn:microsoft.com/office/officeart/2005/8/layout/orgChart1"/>
    <dgm:cxn modelId="{E36797C6-ACD9-4D43-ABB6-D76C5A54BDAB}" type="presParOf" srcId="{BAAF0926-188D-48EE-99C9-26BF1CC4C4D0}" destId="{1CFDAEE2-13C0-4EBC-ABA9-AA630A5B93F7}" srcOrd="1" destOrd="0" presId="urn:microsoft.com/office/officeart/2005/8/layout/orgChart1"/>
    <dgm:cxn modelId="{002B0CB5-15D5-4623-9D9E-4A30F881FF8F}" type="presParOf" srcId="{0673A1D8-74B5-4B4B-89A7-F470E1269588}" destId="{81A7B69E-45E0-4833-8719-7939A3DECB86}" srcOrd="1" destOrd="0" presId="urn:microsoft.com/office/officeart/2005/8/layout/orgChart1"/>
    <dgm:cxn modelId="{B189E528-4E6D-40AE-A3FC-2E4F7EC7827F}" type="presParOf" srcId="{0673A1D8-74B5-4B4B-89A7-F470E1269588}" destId="{7BEC8154-D755-43F9-A73A-B99D513DBCE6}" srcOrd="2" destOrd="0" presId="urn:microsoft.com/office/officeart/2005/8/layout/orgChart1"/>
    <dgm:cxn modelId="{95AC4B1E-1281-48C1-A867-A5CA923BBC74}" type="presParOf" srcId="{760B5B0F-FA26-4C0C-B531-7CE9FDAA7BE9}" destId="{E65AC274-D76C-4380-A08D-A435BBE9F227}" srcOrd="10" destOrd="0" presId="urn:microsoft.com/office/officeart/2005/8/layout/orgChart1"/>
    <dgm:cxn modelId="{0A7EF0CA-AD17-4796-88A4-3A73B65A5616}" type="presParOf" srcId="{760B5B0F-FA26-4C0C-B531-7CE9FDAA7BE9}" destId="{0E1558A7-834E-4DFC-BDA5-C7668FEC2215}" srcOrd="11" destOrd="0" presId="urn:microsoft.com/office/officeart/2005/8/layout/orgChart1"/>
    <dgm:cxn modelId="{9977E6EE-FA38-48D2-88E0-BCF842BD2C98}" type="presParOf" srcId="{0E1558A7-834E-4DFC-BDA5-C7668FEC2215}" destId="{31206C6A-5269-484D-8756-FABC58ABFB63}" srcOrd="0" destOrd="0" presId="urn:microsoft.com/office/officeart/2005/8/layout/orgChart1"/>
    <dgm:cxn modelId="{102CB734-2D5C-4269-83EF-F0BF7429CC52}" type="presParOf" srcId="{31206C6A-5269-484D-8756-FABC58ABFB63}" destId="{DCD2A7F5-C50B-4A50-9EDD-3E3986BC7AB7}" srcOrd="0" destOrd="0" presId="urn:microsoft.com/office/officeart/2005/8/layout/orgChart1"/>
    <dgm:cxn modelId="{DF4CC4D1-5DD1-4B6D-BE0F-E8D859D9F751}" type="presParOf" srcId="{31206C6A-5269-484D-8756-FABC58ABFB63}" destId="{25D721D9-3516-43EB-A68B-BB64862BE6BA}" srcOrd="1" destOrd="0" presId="urn:microsoft.com/office/officeart/2005/8/layout/orgChart1"/>
    <dgm:cxn modelId="{209491DC-6823-44E7-9C15-1F5E68354B0E}" type="presParOf" srcId="{0E1558A7-834E-4DFC-BDA5-C7668FEC2215}" destId="{0C367C13-CEEA-4350-8CA9-67D001442532}" srcOrd="1" destOrd="0" presId="urn:microsoft.com/office/officeart/2005/8/layout/orgChart1"/>
    <dgm:cxn modelId="{820FA7CB-C1EB-4642-A2E1-8821B3421A18}" type="presParOf" srcId="{0E1558A7-834E-4DFC-BDA5-C7668FEC2215}" destId="{9360C934-E580-47D5-B4BC-21A36A9989AC}" srcOrd="2" destOrd="0" presId="urn:microsoft.com/office/officeart/2005/8/layout/orgChart1"/>
    <dgm:cxn modelId="{3453E91D-EEFC-4C06-A609-3FAA19822D86}" type="presParOf" srcId="{45FA9FB9-6038-4954-987A-374E5F920DE9}" destId="{5E890D29-9F4E-4241-B6C0-7386BF8B3610}" srcOrd="2" destOrd="0" presId="urn:microsoft.com/office/officeart/2005/8/layout/orgChart1"/>
    <dgm:cxn modelId="{88EA46E8-7291-4D0B-9593-DA826514B055}" type="presParOf" srcId="{6740985A-F258-483F-97F9-382F46F26783}" destId="{E6A06F3D-8FFA-40D6-9DD6-44008E139FA8}" srcOrd="2" destOrd="0" presId="urn:microsoft.com/office/officeart/2005/8/layout/orgChart1"/>
    <dgm:cxn modelId="{99982526-A0A5-4010-8753-B804EBC6BE53}" type="presParOf" srcId="{3F1DCB52-BEAD-40B7-9825-52E204E9094B}" destId="{EDD9AD29-196D-4D9E-965A-ED91495BC5AF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AC274-D76C-4380-A08D-A435BBE9F227}">
      <dsp:nvSpPr>
        <dsp:cNvPr id="0" name=""/>
        <dsp:cNvSpPr/>
      </dsp:nvSpPr>
      <dsp:spPr>
        <a:xfrm>
          <a:off x="8685855" y="3888851"/>
          <a:ext cx="723921" cy="976940"/>
        </a:xfrm>
        <a:custGeom>
          <a:avLst/>
          <a:gdLst/>
          <a:ahLst/>
          <a:cxnLst/>
          <a:rect l="0" t="0" r="0" b="0"/>
          <a:pathLst>
            <a:path>
              <a:moveTo>
                <a:pt x="0" y="976940"/>
              </a:moveTo>
              <a:lnTo>
                <a:pt x="723921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3998B-21E6-4F78-90C5-A6AFBF87CFB4}">
      <dsp:nvSpPr>
        <dsp:cNvPr id="0" name=""/>
        <dsp:cNvSpPr/>
      </dsp:nvSpPr>
      <dsp:spPr>
        <a:xfrm>
          <a:off x="8685855" y="3110876"/>
          <a:ext cx="360786" cy="1754915"/>
        </a:xfrm>
        <a:custGeom>
          <a:avLst/>
          <a:gdLst/>
          <a:ahLst/>
          <a:cxnLst/>
          <a:rect l="0" t="0" r="0" b="0"/>
          <a:pathLst>
            <a:path>
              <a:moveTo>
                <a:pt x="0" y="1754915"/>
              </a:moveTo>
              <a:lnTo>
                <a:pt x="360786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EFA24-D55B-4829-A478-10B60B87B8AE}">
      <dsp:nvSpPr>
        <dsp:cNvPr id="0" name=""/>
        <dsp:cNvSpPr/>
      </dsp:nvSpPr>
      <dsp:spPr>
        <a:xfrm>
          <a:off x="8640135" y="2345347"/>
          <a:ext cx="91440" cy="2520444"/>
        </a:xfrm>
        <a:custGeom>
          <a:avLst/>
          <a:gdLst/>
          <a:ahLst/>
          <a:cxnLst/>
          <a:rect l="0" t="0" r="0" b="0"/>
          <a:pathLst>
            <a:path>
              <a:moveTo>
                <a:pt x="45720" y="2520444"/>
              </a:moveTo>
              <a:lnTo>
                <a:pt x="93225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39178-6A0B-40DB-B495-BF5A46DA7121}">
      <dsp:nvSpPr>
        <dsp:cNvPr id="0" name=""/>
        <dsp:cNvSpPr/>
      </dsp:nvSpPr>
      <dsp:spPr>
        <a:xfrm>
          <a:off x="8340476" y="2365036"/>
          <a:ext cx="345379" cy="2500755"/>
        </a:xfrm>
        <a:custGeom>
          <a:avLst/>
          <a:gdLst/>
          <a:ahLst/>
          <a:cxnLst/>
          <a:rect l="0" t="0" r="0" b="0"/>
          <a:pathLst>
            <a:path>
              <a:moveTo>
                <a:pt x="345379" y="2500755"/>
              </a:moveTo>
              <a:lnTo>
                <a:pt x="0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4CCD3-3760-40D8-858E-266C7CE17432}">
      <dsp:nvSpPr>
        <dsp:cNvPr id="0" name=""/>
        <dsp:cNvSpPr/>
      </dsp:nvSpPr>
      <dsp:spPr>
        <a:xfrm>
          <a:off x="8337423" y="3138810"/>
          <a:ext cx="348431" cy="1726980"/>
        </a:xfrm>
        <a:custGeom>
          <a:avLst/>
          <a:gdLst/>
          <a:ahLst/>
          <a:cxnLst/>
          <a:rect l="0" t="0" r="0" b="0"/>
          <a:pathLst>
            <a:path>
              <a:moveTo>
                <a:pt x="348431" y="1726980"/>
              </a:moveTo>
              <a:lnTo>
                <a:pt x="0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C0AFD-3BAC-4C0D-9BED-3BC73A6AA0EF}">
      <dsp:nvSpPr>
        <dsp:cNvPr id="0" name=""/>
        <dsp:cNvSpPr/>
      </dsp:nvSpPr>
      <dsp:spPr>
        <a:xfrm>
          <a:off x="8365908" y="3922655"/>
          <a:ext cx="319946" cy="943136"/>
        </a:xfrm>
        <a:custGeom>
          <a:avLst/>
          <a:gdLst/>
          <a:ahLst/>
          <a:cxnLst/>
          <a:rect l="0" t="0" r="0" b="0"/>
          <a:pathLst>
            <a:path>
              <a:moveTo>
                <a:pt x="319946" y="943136"/>
              </a:moveTo>
              <a:lnTo>
                <a:pt x="0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85542-F997-467A-80CC-E84B06BB17CB}">
      <dsp:nvSpPr>
        <dsp:cNvPr id="0" name=""/>
        <dsp:cNvSpPr/>
      </dsp:nvSpPr>
      <dsp:spPr>
        <a:xfrm>
          <a:off x="9408367" y="4415278"/>
          <a:ext cx="344033" cy="1639344"/>
        </a:xfrm>
        <a:custGeom>
          <a:avLst/>
          <a:gdLst/>
          <a:ahLst/>
          <a:cxnLst/>
          <a:rect l="0" t="0" r="0" b="0"/>
          <a:pathLst>
            <a:path>
              <a:moveTo>
                <a:pt x="344033" y="1639344"/>
              </a:moveTo>
              <a:lnTo>
                <a:pt x="0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B8D7F-1C3E-4F68-B79E-90BE889095AC}">
      <dsp:nvSpPr>
        <dsp:cNvPr id="0" name=""/>
        <dsp:cNvSpPr/>
      </dsp:nvSpPr>
      <dsp:spPr>
        <a:xfrm>
          <a:off x="7022179" y="6467990"/>
          <a:ext cx="2248296" cy="1212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687"/>
              </a:lnTo>
              <a:lnTo>
                <a:pt x="2248296" y="1212687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8A98A-EDED-4B58-9849-96B488AD860B}">
      <dsp:nvSpPr>
        <dsp:cNvPr id="0" name=""/>
        <dsp:cNvSpPr/>
      </dsp:nvSpPr>
      <dsp:spPr>
        <a:xfrm>
          <a:off x="7022179" y="6467990"/>
          <a:ext cx="1713835" cy="1904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93"/>
              </a:lnTo>
              <a:lnTo>
                <a:pt x="1713835" y="190439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FF652-664D-4DD8-9A61-B311F9D31438}">
      <dsp:nvSpPr>
        <dsp:cNvPr id="0" name=""/>
        <dsp:cNvSpPr/>
      </dsp:nvSpPr>
      <dsp:spPr>
        <a:xfrm>
          <a:off x="7022179" y="6467990"/>
          <a:ext cx="1942420" cy="62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107"/>
              </a:lnTo>
              <a:lnTo>
                <a:pt x="1942420" y="621107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113EC-507F-46AC-8352-638580B5EE12}">
      <dsp:nvSpPr>
        <dsp:cNvPr id="0" name=""/>
        <dsp:cNvSpPr/>
      </dsp:nvSpPr>
      <dsp:spPr>
        <a:xfrm>
          <a:off x="7022179" y="6467990"/>
          <a:ext cx="948604" cy="124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733"/>
              </a:lnTo>
              <a:lnTo>
                <a:pt x="948604" y="124573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4E575-3E63-4F1A-8B30-4E5837317ABC}">
      <dsp:nvSpPr>
        <dsp:cNvPr id="0" name=""/>
        <dsp:cNvSpPr/>
      </dsp:nvSpPr>
      <dsp:spPr>
        <a:xfrm>
          <a:off x="7022179" y="6467990"/>
          <a:ext cx="475178" cy="617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7693"/>
              </a:lnTo>
              <a:lnTo>
                <a:pt x="475178" y="61769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948CC-2BD3-4C87-B0C6-04139B49E0D8}">
      <dsp:nvSpPr>
        <dsp:cNvPr id="0" name=""/>
        <dsp:cNvSpPr/>
      </dsp:nvSpPr>
      <dsp:spPr>
        <a:xfrm>
          <a:off x="7022179" y="6467990"/>
          <a:ext cx="841022" cy="1199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1022" y="119929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06B4C-CA5C-4499-A4B8-6DD6D5ADA6E6}">
      <dsp:nvSpPr>
        <dsp:cNvPr id="0" name=""/>
        <dsp:cNvSpPr/>
      </dsp:nvSpPr>
      <dsp:spPr>
        <a:xfrm>
          <a:off x="7022179" y="6467990"/>
          <a:ext cx="363369" cy="604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3369" y="60416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4677A-4333-42B7-9042-BBFFB4365222}">
      <dsp:nvSpPr>
        <dsp:cNvPr id="0" name=""/>
        <dsp:cNvSpPr/>
      </dsp:nvSpPr>
      <dsp:spPr>
        <a:xfrm>
          <a:off x="7744692" y="5971756"/>
          <a:ext cx="2007708" cy="91440"/>
        </a:xfrm>
        <a:custGeom>
          <a:avLst/>
          <a:gdLst/>
          <a:ahLst/>
          <a:cxnLst/>
          <a:rect l="0" t="0" r="0" b="0"/>
          <a:pathLst>
            <a:path>
              <a:moveTo>
                <a:pt x="2007708" y="82866"/>
              </a:moveTo>
              <a:lnTo>
                <a:pt x="0" y="4572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1E403-68E2-41D4-AC0A-04BE425CA76C}">
      <dsp:nvSpPr>
        <dsp:cNvPr id="0" name=""/>
        <dsp:cNvSpPr/>
      </dsp:nvSpPr>
      <dsp:spPr>
        <a:xfrm>
          <a:off x="6825742" y="5105021"/>
          <a:ext cx="2926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6658" y="45720"/>
              </a:lnTo>
              <a:lnTo>
                <a:pt x="2926658" y="4646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97E6E-6671-4F02-89A4-001909ABDA71}">
      <dsp:nvSpPr>
        <dsp:cNvPr id="0" name=""/>
        <dsp:cNvSpPr/>
      </dsp:nvSpPr>
      <dsp:spPr>
        <a:xfrm>
          <a:off x="4152902" y="6134442"/>
          <a:ext cx="269316" cy="1259203"/>
        </a:xfrm>
        <a:custGeom>
          <a:avLst/>
          <a:gdLst/>
          <a:ahLst/>
          <a:cxnLst/>
          <a:rect l="0" t="0" r="0" b="0"/>
          <a:pathLst>
            <a:path>
              <a:moveTo>
                <a:pt x="269316" y="0"/>
              </a:moveTo>
              <a:lnTo>
                <a:pt x="0" y="1259203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52AC1-37A4-49C9-B303-9ACF70DECC6B}">
      <dsp:nvSpPr>
        <dsp:cNvPr id="0" name=""/>
        <dsp:cNvSpPr/>
      </dsp:nvSpPr>
      <dsp:spPr>
        <a:xfrm>
          <a:off x="4152902" y="6134442"/>
          <a:ext cx="269316" cy="1890155"/>
        </a:xfrm>
        <a:custGeom>
          <a:avLst/>
          <a:gdLst/>
          <a:ahLst/>
          <a:cxnLst/>
          <a:rect l="0" t="0" r="0" b="0"/>
          <a:pathLst>
            <a:path>
              <a:moveTo>
                <a:pt x="269316" y="0"/>
              </a:moveTo>
              <a:lnTo>
                <a:pt x="0" y="1890155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76C2A-C3C4-4889-B0E0-5B06CD143FDF}">
      <dsp:nvSpPr>
        <dsp:cNvPr id="0" name=""/>
        <dsp:cNvSpPr/>
      </dsp:nvSpPr>
      <dsp:spPr>
        <a:xfrm>
          <a:off x="4152902" y="6134442"/>
          <a:ext cx="269316" cy="677969"/>
        </a:xfrm>
        <a:custGeom>
          <a:avLst/>
          <a:gdLst/>
          <a:ahLst/>
          <a:cxnLst/>
          <a:rect l="0" t="0" r="0" b="0"/>
          <a:pathLst>
            <a:path>
              <a:moveTo>
                <a:pt x="269316" y="0"/>
              </a:moveTo>
              <a:lnTo>
                <a:pt x="0" y="6779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8BFD2-D93B-48C4-9D84-BEA45E46440A}">
      <dsp:nvSpPr>
        <dsp:cNvPr id="0" name=""/>
        <dsp:cNvSpPr/>
      </dsp:nvSpPr>
      <dsp:spPr>
        <a:xfrm>
          <a:off x="3586939" y="5058359"/>
          <a:ext cx="1557791" cy="375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66"/>
              </a:lnTo>
              <a:lnTo>
                <a:pt x="1557791" y="185766"/>
              </a:lnTo>
              <a:lnTo>
                <a:pt x="1557791" y="37542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E291A-5DA6-43F0-B3DF-03D7D5F170B5}">
      <dsp:nvSpPr>
        <dsp:cNvPr id="0" name=""/>
        <dsp:cNvSpPr/>
      </dsp:nvSpPr>
      <dsp:spPr>
        <a:xfrm>
          <a:off x="2423432" y="6101062"/>
          <a:ext cx="219056" cy="2157169"/>
        </a:xfrm>
        <a:custGeom>
          <a:avLst/>
          <a:gdLst/>
          <a:ahLst/>
          <a:cxnLst/>
          <a:rect l="0" t="0" r="0" b="0"/>
          <a:pathLst>
            <a:path>
              <a:moveTo>
                <a:pt x="219056" y="0"/>
              </a:moveTo>
              <a:lnTo>
                <a:pt x="0" y="21571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632F9-C700-4BA8-A9C9-314038760BC1}">
      <dsp:nvSpPr>
        <dsp:cNvPr id="0" name=""/>
        <dsp:cNvSpPr/>
      </dsp:nvSpPr>
      <dsp:spPr>
        <a:xfrm>
          <a:off x="2437178" y="6101062"/>
          <a:ext cx="205310" cy="1617868"/>
        </a:xfrm>
        <a:custGeom>
          <a:avLst/>
          <a:gdLst/>
          <a:ahLst/>
          <a:cxnLst/>
          <a:rect l="0" t="0" r="0" b="0"/>
          <a:pathLst>
            <a:path>
              <a:moveTo>
                <a:pt x="205310" y="0"/>
              </a:moveTo>
              <a:lnTo>
                <a:pt x="0" y="161786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F222A-B44A-4937-90D4-1151BE245F2C}">
      <dsp:nvSpPr>
        <dsp:cNvPr id="0" name=""/>
        <dsp:cNvSpPr/>
      </dsp:nvSpPr>
      <dsp:spPr>
        <a:xfrm>
          <a:off x="2430314" y="6101062"/>
          <a:ext cx="212174" cy="1084355"/>
        </a:xfrm>
        <a:custGeom>
          <a:avLst/>
          <a:gdLst/>
          <a:ahLst/>
          <a:cxnLst/>
          <a:rect l="0" t="0" r="0" b="0"/>
          <a:pathLst>
            <a:path>
              <a:moveTo>
                <a:pt x="212174" y="0"/>
              </a:moveTo>
              <a:lnTo>
                <a:pt x="0" y="1084355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8EFF9-C7CA-4DCB-B75D-1224F8EEAD40}">
      <dsp:nvSpPr>
        <dsp:cNvPr id="0" name=""/>
        <dsp:cNvSpPr/>
      </dsp:nvSpPr>
      <dsp:spPr>
        <a:xfrm>
          <a:off x="2428960" y="6101062"/>
          <a:ext cx="213529" cy="532789"/>
        </a:xfrm>
        <a:custGeom>
          <a:avLst/>
          <a:gdLst/>
          <a:ahLst/>
          <a:cxnLst/>
          <a:rect l="0" t="0" r="0" b="0"/>
          <a:pathLst>
            <a:path>
              <a:moveTo>
                <a:pt x="213529" y="0"/>
              </a:moveTo>
              <a:lnTo>
                <a:pt x="0" y="53278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9A461-7636-4AD2-A9CD-32D69EEF01FD}">
      <dsp:nvSpPr>
        <dsp:cNvPr id="0" name=""/>
        <dsp:cNvSpPr/>
      </dsp:nvSpPr>
      <dsp:spPr>
        <a:xfrm>
          <a:off x="3296435" y="5058359"/>
          <a:ext cx="290504" cy="366936"/>
        </a:xfrm>
        <a:custGeom>
          <a:avLst/>
          <a:gdLst/>
          <a:ahLst/>
          <a:cxnLst/>
          <a:rect l="0" t="0" r="0" b="0"/>
          <a:pathLst>
            <a:path>
              <a:moveTo>
                <a:pt x="290504" y="0"/>
              </a:moveTo>
              <a:lnTo>
                <a:pt x="290504" y="177277"/>
              </a:lnTo>
              <a:lnTo>
                <a:pt x="0" y="177277"/>
              </a:lnTo>
              <a:lnTo>
                <a:pt x="0" y="366936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3801B-4078-4108-AAD5-7C7C8326B863}">
      <dsp:nvSpPr>
        <dsp:cNvPr id="0" name=""/>
        <dsp:cNvSpPr/>
      </dsp:nvSpPr>
      <dsp:spPr>
        <a:xfrm>
          <a:off x="3586939" y="4155218"/>
          <a:ext cx="3238802" cy="995522"/>
        </a:xfrm>
        <a:custGeom>
          <a:avLst/>
          <a:gdLst/>
          <a:ahLst/>
          <a:cxnLst/>
          <a:rect l="0" t="0" r="0" b="0"/>
          <a:pathLst>
            <a:path>
              <a:moveTo>
                <a:pt x="3238802" y="995522"/>
              </a:moveTo>
              <a:lnTo>
                <a:pt x="0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3492C-A537-4AA0-97CE-31DF68546628}">
      <dsp:nvSpPr>
        <dsp:cNvPr id="0" name=""/>
        <dsp:cNvSpPr/>
      </dsp:nvSpPr>
      <dsp:spPr>
        <a:xfrm>
          <a:off x="4595672" y="2303234"/>
          <a:ext cx="91440" cy="959049"/>
        </a:xfrm>
        <a:custGeom>
          <a:avLst/>
          <a:gdLst/>
          <a:ahLst/>
          <a:cxnLst/>
          <a:rect l="0" t="0" r="0" b="0"/>
          <a:pathLst>
            <a:path>
              <a:moveTo>
                <a:pt x="53920" y="959049"/>
              </a:moveTo>
              <a:lnTo>
                <a:pt x="45720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61BA6-F5F4-4169-B628-CE6F264ACFBD}">
      <dsp:nvSpPr>
        <dsp:cNvPr id="0" name=""/>
        <dsp:cNvSpPr/>
      </dsp:nvSpPr>
      <dsp:spPr>
        <a:xfrm>
          <a:off x="4363333" y="3262283"/>
          <a:ext cx="286259" cy="536117"/>
        </a:xfrm>
        <a:custGeom>
          <a:avLst/>
          <a:gdLst/>
          <a:ahLst/>
          <a:cxnLst/>
          <a:rect l="0" t="0" r="0" b="0"/>
          <a:pathLst>
            <a:path>
              <a:moveTo>
                <a:pt x="286259" y="0"/>
              </a:moveTo>
              <a:lnTo>
                <a:pt x="286259" y="536117"/>
              </a:lnTo>
              <a:lnTo>
                <a:pt x="0" y="536117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AD8C1-D965-4B4E-B36A-ECE3494348D9}">
      <dsp:nvSpPr>
        <dsp:cNvPr id="0" name=""/>
        <dsp:cNvSpPr/>
      </dsp:nvSpPr>
      <dsp:spPr>
        <a:xfrm>
          <a:off x="4014396" y="3069079"/>
          <a:ext cx="635196" cy="193204"/>
        </a:xfrm>
        <a:custGeom>
          <a:avLst/>
          <a:gdLst/>
          <a:ahLst/>
          <a:cxnLst/>
          <a:rect l="0" t="0" r="0" b="0"/>
          <a:pathLst>
            <a:path>
              <a:moveTo>
                <a:pt x="635196" y="193204"/>
              </a:moveTo>
              <a:lnTo>
                <a:pt x="0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F89B6-9FF0-44B1-8EE3-C80BFEB7E932}">
      <dsp:nvSpPr>
        <dsp:cNvPr id="0" name=""/>
        <dsp:cNvSpPr/>
      </dsp:nvSpPr>
      <dsp:spPr>
        <a:xfrm>
          <a:off x="5372105" y="2811770"/>
          <a:ext cx="1453636" cy="2338971"/>
        </a:xfrm>
        <a:custGeom>
          <a:avLst/>
          <a:gdLst/>
          <a:ahLst/>
          <a:cxnLst/>
          <a:rect l="0" t="0" r="0" b="0"/>
          <a:pathLst>
            <a:path>
              <a:moveTo>
                <a:pt x="1453636" y="2338971"/>
              </a:moveTo>
              <a:lnTo>
                <a:pt x="0" y="0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8343-9EAD-407B-9F88-E0234AC75914}">
      <dsp:nvSpPr>
        <dsp:cNvPr id="0" name=""/>
        <dsp:cNvSpPr/>
      </dsp:nvSpPr>
      <dsp:spPr>
        <a:xfrm>
          <a:off x="5922601" y="4318298"/>
          <a:ext cx="1806281" cy="832442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 dirty="0">
              <a:solidFill>
                <a:schemeClr val="bg1"/>
              </a:solidFill>
            </a:rPr>
            <a:t>BASES DE DATOS</a:t>
          </a:r>
          <a:endParaRPr lang="es-VE" sz="2400" b="1" kern="1200" dirty="0">
            <a:solidFill>
              <a:schemeClr val="bg1"/>
            </a:solidFill>
          </a:endParaRPr>
        </a:p>
      </dsp:txBody>
      <dsp:txXfrm>
        <a:off x="5963237" y="4358934"/>
        <a:ext cx="1725009" cy="751170"/>
      </dsp:txXfrm>
    </dsp:sp>
    <dsp:sp modelId="{0C9908F4-5C28-46D1-A511-E803E26FA382}">
      <dsp:nvSpPr>
        <dsp:cNvPr id="0" name=""/>
        <dsp:cNvSpPr/>
      </dsp:nvSpPr>
      <dsp:spPr>
        <a:xfrm>
          <a:off x="4468965" y="2811770"/>
          <a:ext cx="1806281" cy="450513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Arquitecturas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4490957" y="2833762"/>
        <a:ext cx="1762297" cy="406529"/>
      </dsp:txXfrm>
    </dsp:sp>
    <dsp:sp modelId="{8E04D511-781D-4765-81A1-9EA6EE622E6B}">
      <dsp:nvSpPr>
        <dsp:cNvPr id="0" name=""/>
        <dsp:cNvSpPr/>
      </dsp:nvSpPr>
      <dsp:spPr>
        <a:xfrm>
          <a:off x="2617707" y="2827340"/>
          <a:ext cx="1396688" cy="483478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Cliente-Servidor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2641308" y="2850941"/>
        <a:ext cx="1349486" cy="436276"/>
      </dsp:txXfrm>
    </dsp:sp>
    <dsp:sp modelId="{F45FB0AF-8359-4F81-8FB4-21F7C9A3472E}">
      <dsp:nvSpPr>
        <dsp:cNvPr id="0" name=""/>
        <dsp:cNvSpPr/>
      </dsp:nvSpPr>
      <dsp:spPr>
        <a:xfrm>
          <a:off x="3208108" y="3556662"/>
          <a:ext cx="1155225" cy="483478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Multi-Capas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3231709" y="3580263"/>
        <a:ext cx="1108023" cy="436276"/>
      </dsp:txXfrm>
    </dsp:sp>
    <dsp:sp modelId="{1EA057BB-14FA-4652-B97C-0329E604B101}">
      <dsp:nvSpPr>
        <dsp:cNvPr id="0" name=""/>
        <dsp:cNvSpPr/>
      </dsp:nvSpPr>
      <dsp:spPr>
        <a:xfrm>
          <a:off x="2987182" y="2061495"/>
          <a:ext cx="1654210" cy="483478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Cliente-Cola-Cliente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3010783" y="2085096"/>
        <a:ext cx="1607008" cy="436276"/>
      </dsp:txXfrm>
    </dsp:sp>
    <dsp:sp modelId="{62E42717-F711-4266-94DB-6B90895904FB}">
      <dsp:nvSpPr>
        <dsp:cNvPr id="0" name=""/>
        <dsp:cNvSpPr/>
      </dsp:nvSpPr>
      <dsp:spPr>
        <a:xfrm>
          <a:off x="2683799" y="4155218"/>
          <a:ext cx="1806281" cy="90314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Comandos del Lenguaje de Definición de Datos (DDL)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2727887" y="4199306"/>
        <a:ext cx="1718105" cy="814964"/>
      </dsp:txXfrm>
    </dsp:sp>
    <dsp:sp modelId="{0C135C07-8289-4D54-A381-F2CD3B58A8AE}">
      <dsp:nvSpPr>
        <dsp:cNvPr id="0" name=""/>
        <dsp:cNvSpPr/>
      </dsp:nvSpPr>
      <dsp:spPr>
        <a:xfrm>
          <a:off x="2479003" y="5425296"/>
          <a:ext cx="1634865" cy="67576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Para Tablas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2511991" y="5458284"/>
        <a:ext cx="1568889" cy="609789"/>
      </dsp:txXfrm>
    </dsp:sp>
    <dsp:sp modelId="{0349D859-2C09-4A20-9095-BC2E7C1E519A}">
      <dsp:nvSpPr>
        <dsp:cNvPr id="0" name=""/>
        <dsp:cNvSpPr/>
      </dsp:nvSpPr>
      <dsp:spPr>
        <a:xfrm>
          <a:off x="2428960" y="6400299"/>
          <a:ext cx="1401312" cy="467104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CREATE TABLE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2451762" y="6423101"/>
        <a:ext cx="1355708" cy="421500"/>
      </dsp:txXfrm>
    </dsp:sp>
    <dsp:sp modelId="{FA2A5CCF-70AD-4CBB-8B23-998D6A7840F7}">
      <dsp:nvSpPr>
        <dsp:cNvPr id="0" name=""/>
        <dsp:cNvSpPr/>
      </dsp:nvSpPr>
      <dsp:spPr>
        <a:xfrm>
          <a:off x="2430314" y="6951866"/>
          <a:ext cx="1401312" cy="467104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ALTER TABLE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2453116" y="6974668"/>
        <a:ext cx="1355708" cy="421500"/>
      </dsp:txXfrm>
    </dsp:sp>
    <dsp:sp modelId="{8959AACD-CE27-434A-A38D-E240B8DE7974}">
      <dsp:nvSpPr>
        <dsp:cNvPr id="0" name=""/>
        <dsp:cNvSpPr/>
      </dsp:nvSpPr>
      <dsp:spPr>
        <a:xfrm>
          <a:off x="2437178" y="7485378"/>
          <a:ext cx="1401312" cy="467104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DROP TABLE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2459980" y="7508180"/>
        <a:ext cx="1355708" cy="421500"/>
      </dsp:txXfrm>
    </dsp:sp>
    <dsp:sp modelId="{98BB3BFD-211D-43D1-B59C-F89B23B34E3C}">
      <dsp:nvSpPr>
        <dsp:cNvPr id="0" name=""/>
        <dsp:cNvSpPr/>
      </dsp:nvSpPr>
      <dsp:spPr>
        <a:xfrm>
          <a:off x="2423432" y="8024679"/>
          <a:ext cx="1401312" cy="467104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TRUNCATE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2446234" y="8047481"/>
        <a:ext cx="1355708" cy="421500"/>
      </dsp:txXfrm>
    </dsp:sp>
    <dsp:sp modelId="{FB64E042-6549-46F4-B275-5DEECAE8670C}">
      <dsp:nvSpPr>
        <dsp:cNvPr id="0" name=""/>
        <dsp:cNvSpPr/>
      </dsp:nvSpPr>
      <dsp:spPr>
        <a:xfrm>
          <a:off x="4241590" y="5433785"/>
          <a:ext cx="1806281" cy="700656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Para Base de Datos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4275793" y="5467988"/>
        <a:ext cx="1737875" cy="632250"/>
      </dsp:txXfrm>
    </dsp:sp>
    <dsp:sp modelId="{13044F29-3C7E-4275-B9F4-12E73C1D7A68}">
      <dsp:nvSpPr>
        <dsp:cNvPr id="0" name=""/>
        <dsp:cNvSpPr/>
      </dsp:nvSpPr>
      <dsp:spPr>
        <a:xfrm>
          <a:off x="4152902" y="6578859"/>
          <a:ext cx="1449865" cy="467104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CREATE DATABASE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4175704" y="6601661"/>
        <a:ext cx="1404261" cy="421500"/>
      </dsp:txXfrm>
    </dsp:sp>
    <dsp:sp modelId="{B23068FF-E613-498D-9CFC-EC41730A6AE2}">
      <dsp:nvSpPr>
        <dsp:cNvPr id="0" name=""/>
        <dsp:cNvSpPr/>
      </dsp:nvSpPr>
      <dsp:spPr>
        <a:xfrm>
          <a:off x="4152902" y="7791046"/>
          <a:ext cx="1449865" cy="467104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DROP DATABASE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4175704" y="7813848"/>
        <a:ext cx="1404261" cy="421500"/>
      </dsp:txXfrm>
    </dsp:sp>
    <dsp:sp modelId="{8BAD7E80-A00F-441C-89BA-1B7088E1702E}">
      <dsp:nvSpPr>
        <dsp:cNvPr id="0" name=""/>
        <dsp:cNvSpPr/>
      </dsp:nvSpPr>
      <dsp:spPr>
        <a:xfrm>
          <a:off x="4152902" y="7160094"/>
          <a:ext cx="1449865" cy="467104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ALTER DATABASE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4175704" y="7182896"/>
        <a:ext cx="1404261" cy="421500"/>
      </dsp:txXfrm>
    </dsp:sp>
    <dsp:sp modelId="{A5F73456-601E-43B9-8308-7D2C03C86FEA}">
      <dsp:nvSpPr>
        <dsp:cNvPr id="0" name=""/>
        <dsp:cNvSpPr/>
      </dsp:nvSpPr>
      <dsp:spPr>
        <a:xfrm>
          <a:off x="8849260" y="5151482"/>
          <a:ext cx="1806281" cy="90314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Sistema de Gestión de Bases de Datos (SGBD)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8893348" y="5195570"/>
        <a:ext cx="1718105" cy="814964"/>
      </dsp:txXfrm>
    </dsp:sp>
    <dsp:sp modelId="{DE19C916-1615-4375-88DE-0AA3FDA5A5ED}">
      <dsp:nvSpPr>
        <dsp:cNvPr id="0" name=""/>
        <dsp:cNvSpPr/>
      </dsp:nvSpPr>
      <dsp:spPr>
        <a:xfrm>
          <a:off x="6841551" y="6017476"/>
          <a:ext cx="1806281" cy="450513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Componentes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6863543" y="6039468"/>
        <a:ext cx="1762297" cy="406529"/>
      </dsp:txXfrm>
    </dsp:sp>
    <dsp:sp modelId="{1538F8A1-0984-401B-A4FC-F72176D6E61E}">
      <dsp:nvSpPr>
        <dsp:cNvPr id="0" name=""/>
        <dsp:cNvSpPr/>
      </dsp:nvSpPr>
      <dsp:spPr>
        <a:xfrm>
          <a:off x="5852106" y="6838603"/>
          <a:ext cx="1533442" cy="46709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Motor de Almacenamiento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5874908" y="6861405"/>
        <a:ext cx="1487838" cy="421491"/>
      </dsp:txXfrm>
    </dsp:sp>
    <dsp:sp modelId="{EF294400-5AA4-48F3-9AAF-002375FBC9D1}">
      <dsp:nvSpPr>
        <dsp:cNvPr id="0" name=""/>
        <dsp:cNvSpPr/>
      </dsp:nvSpPr>
      <dsp:spPr>
        <a:xfrm>
          <a:off x="6056921" y="7425545"/>
          <a:ext cx="1806281" cy="483478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Lenguaje de Consulta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6080522" y="7449146"/>
        <a:ext cx="1759079" cy="436276"/>
      </dsp:txXfrm>
    </dsp:sp>
    <dsp:sp modelId="{AABF328A-018D-40F6-A5E0-3BD4C56CE81C}">
      <dsp:nvSpPr>
        <dsp:cNvPr id="0" name=""/>
        <dsp:cNvSpPr/>
      </dsp:nvSpPr>
      <dsp:spPr>
        <a:xfrm>
          <a:off x="7497358" y="6809413"/>
          <a:ext cx="1411229" cy="552541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Procesador de Consultas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7524331" y="6836386"/>
        <a:ext cx="1357283" cy="498595"/>
      </dsp:txXfrm>
    </dsp:sp>
    <dsp:sp modelId="{A219E051-47B8-4C44-8B17-5F549031697F}">
      <dsp:nvSpPr>
        <dsp:cNvPr id="0" name=""/>
        <dsp:cNvSpPr/>
      </dsp:nvSpPr>
      <dsp:spPr>
        <a:xfrm>
          <a:off x="7970784" y="7439679"/>
          <a:ext cx="1230709" cy="548088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Optimizador de Consultas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7997539" y="7466434"/>
        <a:ext cx="1177199" cy="494578"/>
      </dsp:txXfrm>
    </dsp:sp>
    <dsp:sp modelId="{91EF5C5F-899D-46E2-B9A0-46D54720DBCE}">
      <dsp:nvSpPr>
        <dsp:cNvPr id="0" name=""/>
        <dsp:cNvSpPr/>
      </dsp:nvSpPr>
      <dsp:spPr>
        <a:xfrm>
          <a:off x="8964600" y="6812466"/>
          <a:ext cx="1806281" cy="553263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Catálogo de Metadatos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8991608" y="6839474"/>
        <a:ext cx="1752265" cy="499247"/>
      </dsp:txXfrm>
    </dsp:sp>
    <dsp:sp modelId="{62C005D9-89BB-4FF7-886C-6F4DAB24D5CE}">
      <dsp:nvSpPr>
        <dsp:cNvPr id="0" name=""/>
        <dsp:cNvSpPr/>
      </dsp:nvSpPr>
      <dsp:spPr>
        <a:xfrm>
          <a:off x="8736015" y="8060218"/>
          <a:ext cx="2260145" cy="624332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Administrador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De Registros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8766492" y="8090695"/>
        <a:ext cx="2199191" cy="563378"/>
      </dsp:txXfrm>
    </dsp:sp>
    <dsp:sp modelId="{FD9998B6-AABD-4332-866D-187CE949DB76}">
      <dsp:nvSpPr>
        <dsp:cNvPr id="0" name=""/>
        <dsp:cNvSpPr/>
      </dsp:nvSpPr>
      <dsp:spPr>
        <a:xfrm>
          <a:off x="9270476" y="7464335"/>
          <a:ext cx="1632191" cy="432685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Utilidades de Datos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9291598" y="7485457"/>
        <a:ext cx="1589947" cy="390441"/>
      </dsp:txXfrm>
    </dsp:sp>
    <dsp:sp modelId="{27D17084-0819-456F-9AA3-8D9098C63ABA}">
      <dsp:nvSpPr>
        <dsp:cNvPr id="0" name=""/>
        <dsp:cNvSpPr/>
      </dsp:nvSpPr>
      <dsp:spPr>
        <a:xfrm>
          <a:off x="8505226" y="4415278"/>
          <a:ext cx="1806281" cy="450513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Tipos de SGBD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8527218" y="4437270"/>
        <a:ext cx="1762297" cy="406529"/>
      </dsp:txXfrm>
    </dsp:sp>
    <dsp:sp modelId="{11170C3A-0E92-4658-85B5-D4F3419AE8AD}">
      <dsp:nvSpPr>
        <dsp:cNvPr id="0" name=""/>
        <dsp:cNvSpPr/>
      </dsp:nvSpPr>
      <dsp:spPr>
        <a:xfrm>
          <a:off x="6565913" y="3652657"/>
          <a:ext cx="1799995" cy="539996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De Navegación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6592273" y="3679017"/>
        <a:ext cx="1747275" cy="487276"/>
      </dsp:txXfrm>
    </dsp:sp>
    <dsp:sp modelId="{721C3CF5-69B7-4020-B79A-BBE4FABBA018}">
      <dsp:nvSpPr>
        <dsp:cNvPr id="0" name=""/>
        <dsp:cNvSpPr/>
      </dsp:nvSpPr>
      <dsp:spPr>
        <a:xfrm>
          <a:off x="6537428" y="2868812"/>
          <a:ext cx="1799995" cy="539996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Relacionales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6563788" y="2895172"/>
        <a:ext cx="1747275" cy="487276"/>
      </dsp:txXfrm>
    </dsp:sp>
    <dsp:sp modelId="{DC61978C-F0D2-47BE-8F90-8B79D57D0222}">
      <dsp:nvSpPr>
        <dsp:cNvPr id="0" name=""/>
        <dsp:cNvSpPr/>
      </dsp:nvSpPr>
      <dsp:spPr>
        <a:xfrm>
          <a:off x="6540480" y="2095037"/>
          <a:ext cx="1799995" cy="539996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SQL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6566840" y="2121397"/>
        <a:ext cx="1747275" cy="487276"/>
      </dsp:txXfrm>
    </dsp:sp>
    <dsp:sp modelId="{014D0D0D-A9CD-449D-93D9-2B9819FE5560}">
      <dsp:nvSpPr>
        <dsp:cNvPr id="0" name=""/>
        <dsp:cNvSpPr/>
      </dsp:nvSpPr>
      <dsp:spPr>
        <a:xfrm>
          <a:off x="8733360" y="2075349"/>
          <a:ext cx="1806281" cy="539996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Orientados a Objetos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8759720" y="2101709"/>
        <a:ext cx="1753561" cy="487276"/>
      </dsp:txXfrm>
    </dsp:sp>
    <dsp:sp modelId="{9B2F5C54-418E-47E8-A524-8B3B4B067165}">
      <dsp:nvSpPr>
        <dsp:cNvPr id="0" name=""/>
        <dsp:cNvSpPr/>
      </dsp:nvSpPr>
      <dsp:spPr>
        <a:xfrm>
          <a:off x="9046641" y="2840878"/>
          <a:ext cx="1806281" cy="539996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NoSQL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9073001" y="2867238"/>
        <a:ext cx="1753561" cy="487276"/>
      </dsp:txXfrm>
    </dsp:sp>
    <dsp:sp modelId="{DCD2A7F5-C50B-4A50-9EDD-3E3986BC7AB7}">
      <dsp:nvSpPr>
        <dsp:cNvPr id="0" name=""/>
        <dsp:cNvSpPr/>
      </dsp:nvSpPr>
      <dsp:spPr>
        <a:xfrm>
          <a:off x="9409776" y="3618852"/>
          <a:ext cx="1806281" cy="539996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schemeClr val="bg1"/>
              </a:solidFill>
            </a:rPr>
            <a:t>XML</a:t>
          </a:r>
          <a:endParaRPr lang="es-VE" sz="1400" b="1" kern="1200" dirty="0">
            <a:solidFill>
              <a:schemeClr val="bg1"/>
            </a:solidFill>
          </a:endParaRPr>
        </a:p>
      </dsp:txBody>
      <dsp:txXfrm>
        <a:off x="9436136" y="3645212"/>
        <a:ext cx="1753561" cy="487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449D2-301C-443A-806F-575EB86E875F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A91CD-2BA7-4C3F-9D35-631FCFB40E3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6556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A91CD-2BA7-4C3F-9D35-631FCFB40E3F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2722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9188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668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4024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306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387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07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82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420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807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882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079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08BB9-2E7B-4584-971B-B1A59AD850F9}" type="datetimeFigureOut">
              <a:rPr lang="es-VE" smtClean="0"/>
              <a:t>18/2/2025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9E73-B70A-4902-9754-689F8D7E5D23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8815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551F4F8B-E548-22A0-457D-38BF86344DBE}"/>
              </a:ext>
            </a:extLst>
          </p:cNvPr>
          <p:cNvCxnSpPr>
            <a:cxnSpLocks/>
          </p:cNvCxnSpPr>
          <p:nvPr/>
        </p:nvCxnSpPr>
        <p:spPr>
          <a:xfrm flipH="1">
            <a:off x="1608666" y="1217959"/>
            <a:ext cx="734241" cy="555105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EFE6FFB5-5B61-2615-8386-D5A9FB5D41AD}"/>
              </a:ext>
            </a:extLst>
          </p:cNvPr>
          <p:cNvCxnSpPr>
            <a:cxnSpLocks/>
          </p:cNvCxnSpPr>
          <p:nvPr/>
        </p:nvCxnSpPr>
        <p:spPr>
          <a:xfrm flipH="1" flipV="1">
            <a:off x="1664629" y="649910"/>
            <a:ext cx="747926" cy="523040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B09E8EF-4626-5316-6AA4-9D2AD172D4BB}"/>
              </a:ext>
            </a:extLst>
          </p:cNvPr>
          <p:cNvCxnSpPr>
            <a:cxnSpLocks/>
          </p:cNvCxnSpPr>
          <p:nvPr/>
        </p:nvCxnSpPr>
        <p:spPr>
          <a:xfrm flipH="1">
            <a:off x="1608666" y="1172950"/>
            <a:ext cx="803889" cy="0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30A3650-B7AF-DC89-C8D2-A68B5DCE8B1D}"/>
              </a:ext>
            </a:extLst>
          </p:cNvPr>
          <p:cNvCxnSpPr>
            <a:cxnSpLocks/>
          </p:cNvCxnSpPr>
          <p:nvPr/>
        </p:nvCxnSpPr>
        <p:spPr>
          <a:xfrm flipH="1" flipV="1">
            <a:off x="3163615" y="1341422"/>
            <a:ext cx="1052785" cy="1166356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B973ADC5-9C6C-354B-444C-B8025E820AFA}"/>
              </a:ext>
            </a:extLst>
          </p:cNvPr>
          <p:cNvCxnSpPr>
            <a:cxnSpLocks/>
          </p:cNvCxnSpPr>
          <p:nvPr/>
        </p:nvCxnSpPr>
        <p:spPr>
          <a:xfrm flipH="1">
            <a:off x="3225798" y="6181215"/>
            <a:ext cx="440267" cy="0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DFDC90A3-F5D5-6A05-9FFF-70C0922A3F55}"/>
              </a:ext>
            </a:extLst>
          </p:cNvPr>
          <p:cNvCxnSpPr>
            <a:cxnSpLocks/>
          </p:cNvCxnSpPr>
          <p:nvPr/>
        </p:nvCxnSpPr>
        <p:spPr>
          <a:xfrm flipH="1">
            <a:off x="3191932" y="5532780"/>
            <a:ext cx="440267" cy="0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B7D76451-7F0C-C45E-E6E1-DF1FC0D599E8}"/>
              </a:ext>
            </a:extLst>
          </p:cNvPr>
          <p:cNvCxnSpPr>
            <a:cxnSpLocks/>
          </p:cNvCxnSpPr>
          <p:nvPr/>
        </p:nvCxnSpPr>
        <p:spPr>
          <a:xfrm flipH="1">
            <a:off x="3191933" y="4939565"/>
            <a:ext cx="440267" cy="0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4E094C80-7822-8355-1E3A-927AA87E8630}"/>
              </a:ext>
            </a:extLst>
          </p:cNvPr>
          <p:cNvCxnSpPr>
            <a:cxnSpLocks/>
          </p:cNvCxnSpPr>
          <p:nvPr/>
        </p:nvCxnSpPr>
        <p:spPr>
          <a:xfrm>
            <a:off x="3632200" y="4178845"/>
            <a:ext cx="0" cy="2018755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187E78B0-A7B3-1513-D499-E91215769D96}"/>
              </a:ext>
            </a:extLst>
          </p:cNvPr>
          <p:cNvCxnSpPr>
            <a:cxnSpLocks/>
          </p:cNvCxnSpPr>
          <p:nvPr/>
        </p:nvCxnSpPr>
        <p:spPr>
          <a:xfrm flipH="1">
            <a:off x="1329266" y="5842548"/>
            <a:ext cx="440267" cy="0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A221B7A5-CFD1-2E11-58CA-DB230EF8BA90}"/>
              </a:ext>
            </a:extLst>
          </p:cNvPr>
          <p:cNvCxnSpPr>
            <a:cxnSpLocks/>
          </p:cNvCxnSpPr>
          <p:nvPr/>
        </p:nvCxnSpPr>
        <p:spPr>
          <a:xfrm flipH="1">
            <a:off x="1329266" y="6460616"/>
            <a:ext cx="440267" cy="0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BAA58BA5-BFD9-713A-EFB4-B54B802D67D9}"/>
              </a:ext>
            </a:extLst>
          </p:cNvPr>
          <p:cNvCxnSpPr>
            <a:cxnSpLocks/>
          </p:cNvCxnSpPr>
          <p:nvPr/>
        </p:nvCxnSpPr>
        <p:spPr>
          <a:xfrm flipH="1">
            <a:off x="1329266" y="5330314"/>
            <a:ext cx="440267" cy="0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3D706B09-BFBC-DE30-BBE3-571C57F25092}"/>
              </a:ext>
            </a:extLst>
          </p:cNvPr>
          <p:cNvCxnSpPr>
            <a:cxnSpLocks/>
          </p:cNvCxnSpPr>
          <p:nvPr/>
        </p:nvCxnSpPr>
        <p:spPr>
          <a:xfrm flipH="1">
            <a:off x="1329266" y="4801148"/>
            <a:ext cx="440267" cy="0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50FDAC80-A875-6F64-8422-C9EA9DEB46F2}"/>
              </a:ext>
            </a:extLst>
          </p:cNvPr>
          <p:cNvCxnSpPr>
            <a:cxnSpLocks/>
          </p:cNvCxnSpPr>
          <p:nvPr/>
        </p:nvCxnSpPr>
        <p:spPr>
          <a:xfrm>
            <a:off x="1769533" y="4124358"/>
            <a:ext cx="0" cy="2378042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9DC79E2-EDA2-5FF3-477F-F74C7427BA82}"/>
              </a:ext>
            </a:extLst>
          </p:cNvPr>
          <p:cNvCxnSpPr>
            <a:cxnSpLocks/>
          </p:cNvCxnSpPr>
          <p:nvPr/>
        </p:nvCxnSpPr>
        <p:spPr>
          <a:xfrm>
            <a:off x="1608666" y="3098800"/>
            <a:ext cx="0" cy="499533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180DBEF6-0B74-9825-D403-89E8A69121D8}"/>
              </a:ext>
            </a:extLst>
          </p:cNvPr>
          <p:cNvCxnSpPr>
            <a:cxnSpLocks/>
          </p:cNvCxnSpPr>
          <p:nvPr/>
        </p:nvCxnSpPr>
        <p:spPr>
          <a:xfrm flipH="1">
            <a:off x="2006600" y="2760133"/>
            <a:ext cx="2057400" cy="0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echa: doblada 4">
            <a:extLst>
              <a:ext uri="{FF2B5EF4-FFF2-40B4-BE49-F238E27FC236}">
                <a16:creationId xmlns:a16="http://schemas.microsoft.com/office/drawing/2014/main" id="{49DE3E5D-0F99-6AD4-8FDC-71ABCEAD4E18}"/>
              </a:ext>
            </a:extLst>
          </p:cNvPr>
          <p:cNvSpPr/>
          <p:nvPr/>
        </p:nvSpPr>
        <p:spPr>
          <a:xfrm flipH="1">
            <a:off x="6248288" y="1876124"/>
            <a:ext cx="682858" cy="787400"/>
          </a:xfrm>
          <a:prstGeom prst="ben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tx1"/>
              </a:solidFill>
            </a:endParaRP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7C7F6AD1-65C8-79F9-E858-9102C20D2EA2}"/>
              </a:ext>
            </a:extLst>
          </p:cNvPr>
          <p:cNvCxnSpPr>
            <a:cxnSpLocks/>
          </p:cNvCxnSpPr>
          <p:nvPr/>
        </p:nvCxnSpPr>
        <p:spPr>
          <a:xfrm>
            <a:off x="7840133" y="5930900"/>
            <a:ext cx="0" cy="371064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211FBAD-A493-79C5-BE56-FCF2AC59A86E}"/>
              </a:ext>
            </a:extLst>
          </p:cNvPr>
          <p:cNvCxnSpPr>
            <a:cxnSpLocks/>
          </p:cNvCxnSpPr>
          <p:nvPr/>
        </p:nvCxnSpPr>
        <p:spPr>
          <a:xfrm>
            <a:off x="7840133" y="5338233"/>
            <a:ext cx="0" cy="371064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FC7250D-7269-D0A1-6979-0FCF23ADE009}"/>
              </a:ext>
            </a:extLst>
          </p:cNvPr>
          <p:cNvCxnSpPr>
            <a:cxnSpLocks/>
          </p:cNvCxnSpPr>
          <p:nvPr/>
        </p:nvCxnSpPr>
        <p:spPr>
          <a:xfrm>
            <a:off x="6260988" y="5338233"/>
            <a:ext cx="0" cy="371064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B28D208-1B66-DC7A-671E-C6CF69B844EA}"/>
              </a:ext>
            </a:extLst>
          </p:cNvPr>
          <p:cNvCxnSpPr>
            <a:cxnSpLocks/>
          </p:cNvCxnSpPr>
          <p:nvPr/>
        </p:nvCxnSpPr>
        <p:spPr>
          <a:xfrm>
            <a:off x="4749800" y="5338233"/>
            <a:ext cx="0" cy="371064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4548DF9-9793-53FD-EB17-8055C0A60323}"/>
              </a:ext>
            </a:extLst>
          </p:cNvPr>
          <p:cNvCxnSpPr>
            <a:cxnSpLocks/>
          </p:cNvCxnSpPr>
          <p:nvPr/>
        </p:nvCxnSpPr>
        <p:spPr>
          <a:xfrm>
            <a:off x="7812878" y="4766733"/>
            <a:ext cx="0" cy="371064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F63B405-BF20-8905-8D2E-C8278A9507CB}"/>
              </a:ext>
            </a:extLst>
          </p:cNvPr>
          <p:cNvCxnSpPr>
            <a:cxnSpLocks/>
          </p:cNvCxnSpPr>
          <p:nvPr/>
        </p:nvCxnSpPr>
        <p:spPr>
          <a:xfrm>
            <a:off x="4343400" y="4754033"/>
            <a:ext cx="0" cy="371064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2585BE85-7FD5-9B7A-4F1F-F3E42E30F63B}"/>
              </a:ext>
            </a:extLst>
          </p:cNvPr>
          <p:cNvCxnSpPr>
            <a:cxnSpLocks/>
          </p:cNvCxnSpPr>
          <p:nvPr/>
        </p:nvCxnSpPr>
        <p:spPr>
          <a:xfrm>
            <a:off x="5638087" y="4552022"/>
            <a:ext cx="0" cy="544911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EF1BF3F-1EF1-AEB7-D5B1-34A5E2C30796}"/>
              </a:ext>
            </a:extLst>
          </p:cNvPr>
          <p:cNvCxnSpPr/>
          <p:nvPr/>
        </p:nvCxnSpPr>
        <p:spPr>
          <a:xfrm>
            <a:off x="5480050" y="2897312"/>
            <a:ext cx="1451096" cy="924675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64AEFEBB-028B-2C15-FD90-E3136DA4F5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44059" y="3983566"/>
            <a:ext cx="2309909" cy="390559"/>
          </a:xfrm>
          <a:prstGeom prst="bentConnector3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BADD3E6-7D27-F143-1D53-34D16850A3FD}"/>
              </a:ext>
            </a:extLst>
          </p:cNvPr>
          <p:cNvCxnSpPr>
            <a:cxnSpLocks/>
          </p:cNvCxnSpPr>
          <p:nvPr/>
        </p:nvCxnSpPr>
        <p:spPr>
          <a:xfrm>
            <a:off x="7453416" y="2760133"/>
            <a:ext cx="0" cy="668867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Diagrama 32">
            <a:extLst>
              <a:ext uri="{FF2B5EF4-FFF2-40B4-BE49-F238E27FC236}">
                <a16:creationId xmlns:a16="http://schemas.microsoft.com/office/drawing/2014/main" id="{746F40F0-5A71-6D11-E210-E8B0193F3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902429"/>
              </p:ext>
            </p:extLst>
          </p:nvPr>
        </p:nvGraphicFramePr>
        <p:xfrm>
          <a:off x="-2146300" y="-1860144"/>
          <a:ext cx="13436600" cy="927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5B382AC9-77B2-F2B8-F258-A2EE88411192}"/>
              </a:ext>
            </a:extLst>
          </p:cNvPr>
          <p:cNvSpPr/>
          <p:nvPr/>
        </p:nvSpPr>
        <p:spPr>
          <a:xfrm>
            <a:off x="5207000" y="1450674"/>
            <a:ext cx="292100" cy="425450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Flecha: hacia arriba 13">
            <a:extLst>
              <a:ext uri="{FF2B5EF4-FFF2-40B4-BE49-F238E27FC236}">
                <a16:creationId xmlns:a16="http://schemas.microsoft.com/office/drawing/2014/main" id="{3772F65F-3C93-A85E-EB0F-8F235EFAD9AE}"/>
              </a:ext>
            </a:extLst>
          </p:cNvPr>
          <p:cNvSpPr/>
          <p:nvPr/>
        </p:nvSpPr>
        <p:spPr>
          <a:xfrm>
            <a:off x="5187950" y="637859"/>
            <a:ext cx="292100" cy="425450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Flecha: hacia arriba 14">
            <a:extLst>
              <a:ext uri="{FF2B5EF4-FFF2-40B4-BE49-F238E27FC236}">
                <a16:creationId xmlns:a16="http://schemas.microsoft.com/office/drawing/2014/main" id="{65D87915-1D10-156E-C621-0977E8DC9C23}"/>
              </a:ext>
            </a:extLst>
          </p:cNvPr>
          <p:cNvSpPr/>
          <p:nvPr/>
        </p:nvSpPr>
        <p:spPr>
          <a:xfrm rot="5400000">
            <a:off x="6243854" y="245963"/>
            <a:ext cx="292100" cy="491691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E50AFF6E-4FAD-73A2-655F-4A1F9BB86F20}"/>
              </a:ext>
            </a:extLst>
          </p:cNvPr>
          <p:cNvSpPr/>
          <p:nvPr/>
        </p:nvSpPr>
        <p:spPr>
          <a:xfrm rot="10800000">
            <a:off x="8071093" y="637859"/>
            <a:ext cx="292100" cy="425450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309D8711-0EC8-55F6-3F44-DBAE6737547A}"/>
              </a:ext>
            </a:extLst>
          </p:cNvPr>
          <p:cNvSpPr/>
          <p:nvPr/>
        </p:nvSpPr>
        <p:spPr>
          <a:xfrm rot="10800000">
            <a:off x="8363193" y="1450674"/>
            <a:ext cx="292100" cy="425450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AB1F533-6B2F-88A0-320B-6DC554E0C642}"/>
              </a:ext>
            </a:extLst>
          </p:cNvPr>
          <p:cNvCxnSpPr>
            <a:cxnSpLocks/>
          </p:cNvCxnSpPr>
          <p:nvPr/>
        </p:nvCxnSpPr>
        <p:spPr>
          <a:xfrm>
            <a:off x="4343400" y="4792133"/>
            <a:ext cx="3496733" cy="9015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C9D42D7-A51F-5E94-8AF2-F7C94C36EFA3}"/>
              </a:ext>
            </a:extLst>
          </p:cNvPr>
          <p:cNvSpPr txBox="1"/>
          <p:nvPr/>
        </p:nvSpPr>
        <p:spPr>
          <a:xfrm>
            <a:off x="3962401" y="3297219"/>
            <a:ext cx="151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Oliver Castillo</a:t>
            </a:r>
          </a:p>
          <a:p>
            <a:pPr algn="ctr"/>
            <a:r>
              <a:rPr lang="es-VE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C.I: V-28.030.110</a:t>
            </a:r>
          </a:p>
          <a:p>
            <a:pPr algn="ctr"/>
            <a:r>
              <a:rPr lang="es-VE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T2-INF-4M</a:t>
            </a:r>
          </a:p>
        </p:txBody>
      </p:sp>
    </p:spTree>
    <p:extLst>
      <p:ext uri="{BB962C8B-B14F-4D97-AF65-F5344CB8AC3E}">
        <p14:creationId xmlns:p14="http://schemas.microsoft.com/office/powerpoint/2010/main" val="3280913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</TotalTime>
  <Words>89</Words>
  <Application>Microsoft Office PowerPoint</Application>
  <PresentationFormat>Carta (216 x 279 mm)</PresentationFormat>
  <Paragraphs>36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Castillo</dc:creator>
  <cp:lastModifiedBy>Oliver Castillo</cp:lastModifiedBy>
  <cp:revision>2</cp:revision>
  <dcterms:created xsi:type="dcterms:W3CDTF">2025-02-19T02:06:33Z</dcterms:created>
  <dcterms:modified xsi:type="dcterms:W3CDTF">2025-02-19T03:52:29Z</dcterms:modified>
</cp:coreProperties>
</file>