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295" r:id="rId3"/>
    <p:sldId id="296" r:id="rId4"/>
    <p:sldId id="324" r:id="rId5"/>
    <p:sldId id="300" r:id="rId6"/>
    <p:sldId id="301" r:id="rId7"/>
    <p:sldId id="302" r:id="rId8"/>
    <p:sldId id="299" r:id="rId9"/>
    <p:sldId id="303" r:id="rId10"/>
    <p:sldId id="304" r:id="rId11"/>
    <p:sldId id="305" r:id="rId12"/>
    <p:sldId id="306" r:id="rId13"/>
    <p:sldId id="307" r:id="rId14"/>
    <p:sldId id="308" r:id="rId15"/>
    <p:sldId id="314" r:id="rId16"/>
    <p:sldId id="321" r:id="rId17"/>
    <p:sldId id="315" r:id="rId18"/>
    <p:sldId id="323" r:id="rId19"/>
    <p:sldId id="326" r:id="rId20"/>
    <p:sldId id="327" r:id="rId21"/>
    <p:sldId id="328" r:id="rId22"/>
    <p:sldId id="322" r:id="rId23"/>
    <p:sldId id="329" r:id="rId24"/>
    <p:sldId id="310" r:id="rId25"/>
    <p:sldId id="311" r:id="rId26"/>
    <p:sldId id="312" r:id="rId27"/>
    <p:sldId id="313" r:id="rId28"/>
    <p:sldId id="330" r:id="rId29"/>
    <p:sldId id="297" r:id="rId30"/>
  </p:sldIdLst>
  <p:sldSz cx="9144000" cy="6858000" type="letter"/>
  <p:notesSz cx="6858000" cy="9144000"/>
  <p:embeddedFontLst>
    <p:embeddedFont>
      <p:font typeface="Segoe UI" panose="020B0502040204020203" pitchFamily="34" charset="0"/>
      <p:regular r:id="rId32"/>
      <p:bold r:id="rId33"/>
      <p:italic r:id="rId34"/>
      <p:boldItalic r:id="rId35"/>
    </p:embeddedFont>
    <p:embeddedFont>
      <p:font typeface="Titillium Web" panose="00000500000000000000" pitchFamily="2" charset="0"/>
      <p:regular r:id="rId36"/>
      <p:bold r:id="rId37"/>
      <p:italic r:id="rId38"/>
      <p:boldItalic r:id="rId39"/>
    </p:embeddedFont>
    <p:embeddedFont>
      <p:font typeface="Titillium Web Light" panose="000004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C23D4F01-3A69-4087-A06B-70A85EA79BE3}">
          <p14:sldIdLst>
            <p14:sldId id="256"/>
            <p14:sldId id="295"/>
            <p14:sldId id="296"/>
            <p14:sldId id="324"/>
            <p14:sldId id="300"/>
            <p14:sldId id="301"/>
            <p14:sldId id="302"/>
          </p14:sldIdLst>
        </p14:section>
        <p14:section name="Equipos" id="{BFDADCDF-C7D8-4753-AA2C-3E4177B25C60}">
          <p14:sldIdLst>
            <p14:sldId id="299"/>
            <p14:sldId id="303"/>
            <p14:sldId id="304"/>
            <p14:sldId id="305"/>
            <p14:sldId id="306"/>
            <p14:sldId id="307"/>
            <p14:sldId id="308"/>
            <p14:sldId id="314"/>
            <p14:sldId id="321"/>
            <p14:sldId id="315"/>
            <p14:sldId id="323"/>
            <p14:sldId id="326"/>
            <p14:sldId id="327"/>
            <p14:sldId id="328"/>
            <p14:sldId id="322"/>
          </p14:sldIdLst>
        </p14:section>
        <p14:section name="Distribucion" id="{9F5652AD-BDEC-45A8-A973-782CA0336BD8}">
          <p14:sldIdLst>
            <p14:sldId id="329"/>
            <p14:sldId id="310"/>
            <p14:sldId id="311"/>
            <p14:sldId id="312"/>
            <p14:sldId id="313"/>
          </p14:sldIdLst>
        </p14:section>
        <p14:section name="Cables" id="{48C036FE-AFB4-4490-B01D-5EA2F1802352}">
          <p14:sldIdLst>
            <p14:sldId id="330"/>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CC00FF"/>
    <a:srgbClr val="FFFFFF"/>
    <a:srgbClr val="002B8A"/>
    <a:srgbClr val="F999F4"/>
    <a:srgbClr val="00B0F0"/>
    <a:srgbClr val="6292FF"/>
    <a:srgbClr val="00BE4C"/>
    <a:srgbClr val="E6E6E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3842" autoAdjust="0"/>
  </p:normalViewPr>
  <p:slideViewPr>
    <p:cSldViewPr snapToGrid="0">
      <p:cViewPr>
        <p:scale>
          <a:sx n="66" d="100"/>
          <a:sy n="66" d="100"/>
        </p:scale>
        <p:origin x="12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4EC85D-45A3-4448-9A8B-AA79E57146E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VE"/>
        </a:p>
      </dgm:t>
    </dgm:pt>
    <dgm:pt modelId="{876B8D7B-4545-47EA-A64C-7D29BAB68286}">
      <dgm:prSet phldrT="[Texto]"/>
      <dgm:spPr/>
      <dgm:t>
        <a:bodyPr/>
        <a:lstStyle/>
        <a:p>
          <a:r>
            <a:rPr lang="es-MX" b="1" dirty="0"/>
            <a:t>Planteamiento del Problema</a:t>
          </a:r>
          <a:endParaRPr lang="es-VE" b="1" dirty="0"/>
        </a:p>
      </dgm:t>
    </dgm:pt>
    <dgm:pt modelId="{16CB78DD-0CF6-4BB7-8511-2DC90F50D681}" type="parTrans" cxnId="{755D89A2-64D2-460A-8307-859FF4FF2924}">
      <dgm:prSet/>
      <dgm:spPr/>
      <dgm:t>
        <a:bodyPr/>
        <a:lstStyle/>
        <a:p>
          <a:endParaRPr lang="es-VE"/>
        </a:p>
      </dgm:t>
    </dgm:pt>
    <dgm:pt modelId="{774CF7A1-BDFD-4C50-9014-7975392DB6DB}" type="sibTrans" cxnId="{755D89A2-64D2-460A-8307-859FF4FF2924}">
      <dgm:prSet/>
      <dgm:spPr/>
      <dgm:t>
        <a:bodyPr/>
        <a:lstStyle/>
        <a:p>
          <a:endParaRPr lang="es-VE"/>
        </a:p>
      </dgm:t>
    </dgm:pt>
    <dgm:pt modelId="{FF9607EE-4D33-45A0-AB8A-53A5DEC1D2A0}">
      <dgm:prSet phldrT="[Texto]"/>
      <dgm:spPr>
        <a:noFill/>
        <a:ln>
          <a:noFill/>
        </a:ln>
      </dgm:spPr>
      <dgm:t>
        <a:bodyPr/>
        <a:lstStyle/>
        <a:p>
          <a:endParaRPr lang="es-VE" dirty="0"/>
        </a:p>
      </dgm:t>
    </dgm:pt>
    <dgm:pt modelId="{92CFC41E-965E-4FD9-B36C-3D81AD5FD710}" type="parTrans" cxnId="{9E864A00-2514-4581-AF76-39CC8B5B1F95}">
      <dgm:prSet/>
      <dgm:spPr>
        <a:noFill/>
        <a:ln>
          <a:noFill/>
        </a:ln>
      </dgm:spPr>
      <dgm:t>
        <a:bodyPr/>
        <a:lstStyle/>
        <a:p>
          <a:endParaRPr lang="es-VE"/>
        </a:p>
      </dgm:t>
    </dgm:pt>
    <dgm:pt modelId="{C582AD10-E40E-4F7B-9709-0E1012FD1B75}" type="sibTrans" cxnId="{9E864A00-2514-4581-AF76-39CC8B5B1F95}">
      <dgm:prSet/>
      <dgm:spPr/>
      <dgm:t>
        <a:bodyPr/>
        <a:lstStyle/>
        <a:p>
          <a:endParaRPr lang="es-VE"/>
        </a:p>
      </dgm:t>
    </dgm:pt>
    <dgm:pt modelId="{A2702099-60A5-4658-ADF1-AEBB981F8968}">
      <dgm:prSet phldrT="[Texto]"/>
      <dgm:spPr>
        <a:noFill/>
        <a:ln>
          <a:noFill/>
        </a:ln>
      </dgm:spPr>
      <dgm:t>
        <a:bodyPr/>
        <a:lstStyle/>
        <a:p>
          <a:endParaRPr lang="es-VE" dirty="0"/>
        </a:p>
      </dgm:t>
    </dgm:pt>
    <dgm:pt modelId="{8BAF8270-1864-4E43-8B41-DA73D4BF266A}" type="parTrans" cxnId="{EBB3648D-A170-4EB6-8E59-D491D7BF3D72}">
      <dgm:prSet/>
      <dgm:spPr>
        <a:noFill/>
        <a:ln>
          <a:noFill/>
        </a:ln>
      </dgm:spPr>
      <dgm:t>
        <a:bodyPr/>
        <a:lstStyle/>
        <a:p>
          <a:endParaRPr lang="es-VE"/>
        </a:p>
      </dgm:t>
    </dgm:pt>
    <dgm:pt modelId="{0E81949C-3902-4037-B7A2-BD3931E3843F}" type="sibTrans" cxnId="{EBB3648D-A170-4EB6-8E59-D491D7BF3D72}">
      <dgm:prSet/>
      <dgm:spPr/>
      <dgm:t>
        <a:bodyPr/>
        <a:lstStyle/>
        <a:p>
          <a:endParaRPr lang="es-VE"/>
        </a:p>
      </dgm:t>
    </dgm:pt>
    <dgm:pt modelId="{7A92858A-F128-4CEF-B9F4-C908546DFF83}">
      <dgm:prSet phldrT="[Texto]"/>
      <dgm:spPr/>
      <dgm:t>
        <a:bodyPr/>
        <a:lstStyle/>
        <a:p>
          <a:r>
            <a:rPr lang="es-MX" b="1" dirty="0"/>
            <a:t>Preparación del Presupuesto</a:t>
          </a:r>
          <a:endParaRPr lang="es-VE" b="1" dirty="0"/>
        </a:p>
      </dgm:t>
    </dgm:pt>
    <dgm:pt modelId="{2E8F35C2-5ED6-4F20-B881-093179D1048C}" type="parTrans" cxnId="{732DAA88-3A7C-4877-A6F8-0B86278CA0AC}">
      <dgm:prSet/>
      <dgm:spPr/>
      <dgm:t>
        <a:bodyPr/>
        <a:lstStyle/>
        <a:p>
          <a:endParaRPr lang="es-VE"/>
        </a:p>
      </dgm:t>
    </dgm:pt>
    <dgm:pt modelId="{7419CE84-75FE-4CB2-BF87-9AA88B8C8285}" type="sibTrans" cxnId="{732DAA88-3A7C-4877-A6F8-0B86278CA0AC}">
      <dgm:prSet/>
      <dgm:spPr/>
      <dgm:t>
        <a:bodyPr/>
        <a:lstStyle/>
        <a:p>
          <a:endParaRPr lang="es-VE"/>
        </a:p>
      </dgm:t>
    </dgm:pt>
    <dgm:pt modelId="{A3A11E92-C4E4-44C7-B715-1CAA7A6877A1}">
      <dgm:prSet phldrT="[Texto]"/>
      <dgm:spPr>
        <a:noFill/>
        <a:ln>
          <a:noFill/>
        </a:ln>
      </dgm:spPr>
      <dgm:t>
        <a:bodyPr/>
        <a:lstStyle/>
        <a:p>
          <a:r>
            <a:rPr lang="es-MX" dirty="0"/>
            <a:t> </a:t>
          </a:r>
          <a:endParaRPr lang="es-VE" dirty="0"/>
        </a:p>
      </dgm:t>
    </dgm:pt>
    <dgm:pt modelId="{DFFFC74D-C4CC-44DF-95ED-6C32B8804255}" type="parTrans" cxnId="{E973D986-B022-4A2A-A686-51E2D5D80BC4}">
      <dgm:prSet/>
      <dgm:spPr>
        <a:noFill/>
        <a:ln>
          <a:noFill/>
        </a:ln>
      </dgm:spPr>
      <dgm:t>
        <a:bodyPr/>
        <a:lstStyle/>
        <a:p>
          <a:endParaRPr lang="es-VE"/>
        </a:p>
      </dgm:t>
    </dgm:pt>
    <dgm:pt modelId="{B70177FC-104F-4474-A1C9-FA76BF468191}" type="sibTrans" cxnId="{E973D986-B022-4A2A-A686-51E2D5D80BC4}">
      <dgm:prSet/>
      <dgm:spPr/>
      <dgm:t>
        <a:bodyPr/>
        <a:lstStyle/>
        <a:p>
          <a:endParaRPr lang="es-VE"/>
        </a:p>
      </dgm:t>
    </dgm:pt>
    <dgm:pt modelId="{2A02B42C-4497-451F-92C7-C3D6CCCA5A36}">
      <dgm:prSet phldrT="[Texto]"/>
      <dgm:spPr/>
      <dgm:t>
        <a:bodyPr/>
        <a:lstStyle/>
        <a:p>
          <a:r>
            <a:rPr lang="es-MX" b="1" dirty="0"/>
            <a:t>Distribución</a:t>
          </a:r>
          <a:endParaRPr lang="es-VE" b="1" dirty="0"/>
        </a:p>
      </dgm:t>
    </dgm:pt>
    <dgm:pt modelId="{F2072447-DA99-4EBB-B771-7F8F6E8B2328}" type="parTrans" cxnId="{2979E2F1-51C5-452D-8763-BB7708A63928}">
      <dgm:prSet/>
      <dgm:spPr/>
      <dgm:t>
        <a:bodyPr/>
        <a:lstStyle/>
        <a:p>
          <a:endParaRPr lang="es-VE"/>
        </a:p>
      </dgm:t>
    </dgm:pt>
    <dgm:pt modelId="{9087C640-BF18-46EB-A9DF-88F6DA22529B}" type="sibTrans" cxnId="{2979E2F1-51C5-452D-8763-BB7708A63928}">
      <dgm:prSet/>
      <dgm:spPr/>
      <dgm:t>
        <a:bodyPr/>
        <a:lstStyle/>
        <a:p>
          <a:endParaRPr lang="es-VE"/>
        </a:p>
      </dgm:t>
    </dgm:pt>
    <dgm:pt modelId="{42089EF3-8358-4AA3-B703-ED8998101573}">
      <dgm:prSet phldrT="[Texto]"/>
      <dgm:spPr>
        <a:noFill/>
        <a:ln>
          <a:noFill/>
        </a:ln>
      </dgm:spPr>
      <dgm:t>
        <a:bodyPr/>
        <a:lstStyle/>
        <a:p>
          <a:endParaRPr lang="es-VE" dirty="0"/>
        </a:p>
      </dgm:t>
    </dgm:pt>
    <dgm:pt modelId="{47AA1116-1DBA-4E97-9B68-A4008388C412}" type="parTrans" cxnId="{90231DFC-4008-4513-876D-0D8D29E896AE}">
      <dgm:prSet/>
      <dgm:spPr>
        <a:noFill/>
        <a:ln>
          <a:noFill/>
        </a:ln>
      </dgm:spPr>
      <dgm:t>
        <a:bodyPr/>
        <a:lstStyle/>
        <a:p>
          <a:endParaRPr lang="es-VE"/>
        </a:p>
      </dgm:t>
    </dgm:pt>
    <dgm:pt modelId="{CB86E482-536C-4B2F-B758-D79017739A20}" type="sibTrans" cxnId="{90231DFC-4008-4513-876D-0D8D29E896AE}">
      <dgm:prSet/>
      <dgm:spPr/>
      <dgm:t>
        <a:bodyPr/>
        <a:lstStyle/>
        <a:p>
          <a:endParaRPr lang="es-VE"/>
        </a:p>
      </dgm:t>
    </dgm:pt>
    <dgm:pt modelId="{16016F59-EB5C-47F0-B707-EA2A4A26AE8F}" type="pres">
      <dgm:prSet presAssocID="{A34EC85D-45A3-4448-9A8B-AA79E57146EC}" presName="diagram" presStyleCnt="0">
        <dgm:presLayoutVars>
          <dgm:chPref val="1"/>
          <dgm:dir/>
          <dgm:animOne val="branch"/>
          <dgm:animLvl val="lvl"/>
          <dgm:resizeHandles val="exact"/>
        </dgm:presLayoutVars>
      </dgm:prSet>
      <dgm:spPr/>
    </dgm:pt>
    <dgm:pt modelId="{AF3DCAFF-95D8-4222-8B90-05A0A2E2E320}" type="pres">
      <dgm:prSet presAssocID="{876B8D7B-4545-47EA-A64C-7D29BAB68286}" presName="root1" presStyleCnt="0"/>
      <dgm:spPr/>
    </dgm:pt>
    <dgm:pt modelId="{DC8CDF93-396A-454B-B2F5-8C16710B0DC7}" type="pres">
      <dgm:prSet presAssocID="{876B8D7B-4545-47EA-A64C-7D29BAB68286}" presName="LevelOneTextNode" presStyleLbl="node0" presStyleIdx="0" presStyleCnt="1">
        <dgm:presLayoutVars>
          <dgm:chPref val="3"/>
        </dgm:presLayoutVars>
      </dgm:prSet>
      <dgm:spPr/>
    </dgm:pt>
    <dgm:pt modelId="{F94FC51B-7413-468F-B83D-F5CEECE6196F}" type="pres">
      <dgm:prSet presAssocID="{876B8D7B-4545-47EA-A64C-7D29BAB68286}" presName="level2hierChild" presStyleCnt="0"/>
      <dgm:spPr/>
    </dgm:pt>
    <dgm:pt modelId="{5DE0597D-500E-4774-80D0-6E61687236F0}" type="pres">
      <dgm:prSet presAssocID="{92CFC41E-965E-4FD9-B36C-3D81AD5FD710}" presName="conn2-1" presStyleLbl="parChTrans1D2" presStyleIdx="0" presStyleCnt="3"/>
      <dgm:spPr/>
    </dgm:pt>
    <dgm:pt modelId="{A3087B64-EFBA-4D99-9A69-71418153CD05}" type="pres">
      <dgm:prSet presAssocID="{92CFC41E-965E-4FD9-B36C-3D81AD5FD710}" presName="connTx" presStyleLbl="parChTrans1D2" presStyleIdx="0" presStyleCnt="3"/>
      <dgm:spPr/>
    </dgm:pt>
    <dgm:pt modelId="{1EA36D70-BF33-48D6-A745-3F9B1ED04001}" type="pres">
      <dgm:prSet presAssocID="{FF9607EE-4D33-45A0-AB8A-53A5DEC1D2A0}" presName="root2" presStyleCnt="0"/>
      <dgm:spPr/>
    </dgm:pt>
    <dgm:pt modelId="{5E328773-BB20-43D3-91CD-71C85F08568E}" type="pres">
      <dgm:prSet presAssocID="{FF9607EE-4D33-45A0-AB8A-53A5DEC1D2A0}" presName="LevelTwoTextNode" presStyleLbl="node2" presStyleIdx="0" presStyleCnt="3">
        <dgm:presLayoutVars>
          <dgm:chPref val="3"/>
        </dgm:presLayoutVars>
      </dgm:prSet>
      <dgm:spPr/>
    </dgm:pt>
    <dgm:pt modelId="{B6F69783-5957-44E7-B5C6-CE701E9A07EA}" type="pres">
      <dgm:prSet presAssocID="{FF9607EE-4D33-45A0-AB8A-53A5DEC1D2A0}" presName="level3hierChild" presStyleCnt="0"/>
      <dgm:spPr/>
    </dgm:pt>
    <dgm:pt modelId="{069F59CD-1BB5-43D1-9F83-59E931475560}" type="pres">
      <dgm:prSet presAssocID="{8BAF8270-1864-4E43-8B41-DA73D4BF266A}" presName="conn2-1" presStyleLbl="parChTrans1D2" presStyleIdx="1" presStyleCnt="3"/>
      <dgm:spPr/>
    </dgm:pt>
    <dgm:pt modelId="{424D2234-D3AE-4E48-8465-D790228DAFAC}" type="pres">
      <dgm:prSet presAssocID="{8BAF8270-1864-4E43-8B41-DA73D4BF266A}" presName="connTx" presStyleLbl="parChTrans1D2" presStyleIdx="1" presStyleCnt="3"/>
      <dgm:spPr/>
    </dgm:pt>
    <dgm:pt modelId="{AF3F3712-C731-4778-93DC-B93A5CAA5D01}" type="pres">
      <dgm:prSet presAssocID="{A2702099-60A5-4658-ADF1-AEBB981F8968}" presName="root2" presStyleCnt="0"/>
      <dgm:spPr/>
    </dgm:pt>
    <dgm:pt modelId="{18F34C74-1445-477C-8DDE-09B577C39B05}" type="pres">
      <dgm:prSet presAssocID="{A2702099-60A5-4658-ADF1-AEBB981F8968}" presName="LevelTwoTextNode" presStyleLbl="node2" presStyleIdx="1" presStyleCnt="3">
        <dgm:presLayoutVars>
          <dgm:chPref val="3"/>
        </dgm:presLayoutVars>
      </dgm:prSet>
      <dgm:spPr/>
    </dgm:pt>
    <dgm:pt modelId="{B197075D-610D-4491-9F8A-0A8064B3C06D}" type="pres">
      <dgm:prSet presAssocID="{A2702099-60A5-4658-ADF1-AEBB981F8968}" presName="level3hierChild" presStyleCnt="0"/>
      <dgm:spPr/>
    </dgm:pt>
    <dgm:pt modelId="{75A626AF-CB10-45FD-9E26-254E2D85832F}" type="pres">
      <dgm:prSet presAssocID="{2E8F35C2-5ED6-4F20-B881-093179D1048C}" presName="conn2-1" presStyleLbl="parChTrans1D2" presStyleIdx="2" presStyleCnt="3"/>
      <dgm:spPr/>
    </dgm:pt>
    <dgm:pt modelId="{89888752-AA01-4EEB-8B35-0302263583C0}" type="pres">
      <dgm:prSet presAssocID="{2E8F35C2-5ED6-4F20-B881-093179D1048C}" presName="connTx" presStyleLbl="parChTrans1D2" presStyleIdx="2" presStyleCnt="3"/>
      <dgm:spPr/>
    </dgm:pt>
    <dgm:pt modelId="{2C7E9EBA-6267-42C1-969B-6D1D8702AE1D}" type="pres">
      <dgm:prSet presAssocID="{7A92858A-F128-4CEF-B9F4-C908546DFF83}" presName="root2" presStyleCnt="0"/>
      <dgm:spPr/>
    </dgm:pt>
    <dgm:pt modelId="{5BBEA022-059C-4727-809F-C3E4B3858442}" type="pres">
      <dgm:prSet presAssocID="{7A92858A-F128-4CEF-B9F4-C908546DFF83}" presName="LevelTwoTextNode" presStyleLbl="node2" presStyleIdx="2" presStyleCnt="3">
        <dgm:presLayoutVars>
          <dgm:chPref val="3"/>
        </dgm:presLayoutVars>
      </dgm:prSet>
      <dgm:spPr/>
    </dgm:pt>
    <dgm:pt modelId="{37842581-F08D-4C7F-92FB-2F0ABB27622C}" type="pres">
      <dgm:prSet presAssocID="{7A92858A-F128-4CEF-B9F4-C908546DFF83}" presName="level3hierChild" presStyleCnt="0"/>
      <dgm:spPr/>
    </dgm:pt>
    <dgm:pt modelId="{8F58644D-061F-4719-8206-A885E94204C2}" type="pres">
      <dgm:prSet presAssocID="{DFFFC74D-C4CC-44DF-95ED-6C32B8804255}" presName="conn2-1" presStyleLbl="parChTrans1D3" presStyleIdx="0" presStyleCnt="3"/>
      <dgm:spPr/>
    </dgm:pt>
    <dgm:pt modelId="{278903DA-43BA-4396-A6F9-9442757DAC88}" type="pres">
      <dgm:prSet presAssocID="{DFFFC74D-C4CC-44DF-95ED-6C32B8804255}" presName="connTx" presStyleLbl="parChTrans1D3" presStyleIdx="0" presStyleCnt="3"/>
      <dgm:spPr/>
    </dgm:pt>
    <dgm:pt modelId="{D37D207E-C0A7-41DF-B02C-8ADC93710F63}" type="pres">
      <dgm:prSet presAssocID="{A3A11E92-C4E4-44C7-B715-1CAA7A6877A1}" presName="root2" presStyleCnt="0"/>
      <dgm:spPr/>
    </dgm:pt>
    <dgm:pt modelId="{BED4D99A-A7EE-4D7D-B3F2-0B72CA4D997C}" type="pres">
      <dgm:prSet presAssocID="{A3A11E92-C4E4-44C7-B715-1CAA7A6877A1}" presName="LevelTwoTextNode" presStyleLbl="node3" presStyleIdx="0" presStyleCnt="3">
        <dgm:presLayoutVars>
          <dgm:chPref val="3"/>
        </dgm:presLayoutVars>
      </dgm:prSet>
      <dgm:spPr/>
    </dgm:pt>
    <dgm:pt modelId="{1FBA7EEB-1FA8-4DED-B30D-0CA5A1422CCE}" type="pres">
      <dgm:prSet presAssocID="{A3A11E92-C4E4-44C7-B715-1CAA7A6877A1}" presName="level3hierChild" presStyleCnt="0"/>
      <dgm:spPr/>
    </dgm:pt>
    <dgm:pt modelId="{9370C691-33F4-47CF-B495-28B69C88FE71}" type="pres">
      <dgm:prSet presAssocID="{47AA1116-1DBA-4E97-9B68-A4008388C412}" presName="conn2-1" presStyleLbl="parChTrans1D3" presStyleIdx="1" presStyleCnt="3"/>
      <dgm:spPr/>
    </dgm:pt>
    <dgm:pt modelId="{3F8447D1-9785-41AD-9DB6-CA4F2B23DD5D}" type="pres">
      <dgm:prSet presAssocID="{47AA1116-1DBA-4E97-9B68-A4008388C412}" presName="connTx" presStyleLbl="parChTrans1D3" presStyleIdx="1" presStyleCnt="3"/>
      <dgm:spPr/>
    </dgm:pt>
    <dgm:pt modelId="{40466ECD-59D0-4582-8359-EC80E617B85C}" type="pres">
      <dgm:prSet presAssocID="{42089EF3-8358-4AA3-B703-ED8998101573}" presName="root2" presStyleCnt="0"/>
      <dgm:spPr/>
    </dgm:pt>
    <dgm:pt modelId="{92E0E66F-004C-4467-9AFD-6CFB5FDAAA5A}" type="pres">
      <dgm:prSet presAssocID="{42089EF3-8358-4AA3-B703-ED8998101573}" presName="LevelTwoTextNode" presStyleLbl="node3" presStyleIdx="1" presStyleCnt="3">
        <dgm:presLayoutVars>
          <dgm:chPref val="3"/>
        </dgm:presLayoutVars>
      </dgm:prSet>
      <dgm:spPr/>
    </dgm:pt>
    <dgm:pt modelId="{7C848EAB-9A9B-4AB5-8D61-39BAD120FDE3}" type="pres">
      <dgm:prSet presAssocID="{42089EF3-8358-4AA3-B703-ED8998101573}" presName="level3hierChild" presStyleCnt="0"/>
      <dgm:spPr/>
    </dgm:pt>
    <dgm:pt modelId="{E2181BFA-9592-4177-9167-9F6F38DBE952}" type="pres">
      <dgm:prSet presAssocID="{F2072447-DA99-4EBB-B771-7F8F6E8B2328}" presName="conn2-1" presStyleLbl="parChTrans1D3" presStyleIdx="2" presStyleCnt="3"/>
      <dgm:spPr/>
    </dgm:pt>
    <dgm:pt modelId="{5C0FE11D-B3C5-44A3-B103-0EDADDBA08F5}" type="pres">
      <dgm:prSet presAssocID="{F2072447-DA99-4EBB-B771-7F8F6E8B2328}" presName="connTx" presStyleLbl="parChTrans1D3" presStyleIdx="2" presStyleCnt="3"/>
      <dgm:spPr/>
    </dgm:pt>
    <dgm:pt modelId="{A9288EBE-BD87-45DE-A383-AAC260926E16}" type="pres">
      <dgm:prSet presAssocID="{2A02B42C-4497-451F-92C7-C3D6CCCA5A36}" presName="root2" presStyleCnt="0"/>
      <dgm:spPr/>
    </dgm:pt>
    <dgm:pt modelId="{3641A6A2-C2D8-40FC-8269-15D00BB09209}" type="pres">
      <dgm:prSet presAssocID="{2A02B42C-4497-451F-92C7-C3D6CCCA5A36}" presName="LevelTwoTextNode" presStyleLbl="node3" presStyleIdx="2" presStyleCnt="3">
        <dgm:presLayoutVars>
          <dgm:chPref val="3"/>
        </dgm:presLayoutVars>
      </dgm:prSet>
      <dgm:spPr/>
    </dgm:pt>
    <dgm:pt modelId="{9E6B9078-8D34-4896-B06B-07C440FBB230}" type="pres">
      <dgm:prSet presAssocID="{2A02B42C-4497-451F-92C7-C3D6CCCA5A36}" presName="level3hierChild" presStyleCnt="0"/>
      <dgm:spPr/>
    </dgm:pt>
  </dgm:ptLst>
  <dgm:cxnLst>
    <dgm:cxn modelId="{9E864A00-2514-4581-AF76-39CC8B5B1F95}" srcId="{876B8D7B-4545-47EA-A64C-7D29BAB68286}" destId="{FF9607EE-4D33-45A0-AB8A-53A5DEC1D2A0}" srcOrd="0" destOrd="0" parTransId="{92CFC41E-965E-4FD9-B36C-3D81AD5FD710}" sibTransId="{C582AD10-E40E-4F7B-9709-0E1012FD1B75}"/>
    <dgm:cxn modelId="{E897DE00-7CF3-4624-98E6-EB78C9235B05}" type="presOf" srcId="{A34EC85D-45A3-4448-9A8B-AA79E57146EC}" destId="{16016F59-EB5C-47F0-B707-EA2A4A26AE8F}" srcOrd="0" destOrd="0" presId="urn:microsoft.com/office/officeart/2005/8/layout/hierarchy2"/>
    <dgm:cxn modelId="{10C4DC18-C120-4764-98FD-6863BBF81602}" type="presOf" srcId="{A3A11E92-C4E4-44C7-B715-1CAA7A6877A1}" destId="{BED4D99A-A7EE-4D7D-B3F2-0B72CA4D997C}" srcOrd="0" destOrd="0" presId="urn:microsoft.com/office/officeart/2005/8/layout/hierarchy2"/>
    <dgm:cxn modelId="{DBAF6433-4DFD-4410-8082-41F0ACCF4669}" type="presOf" srcId="{42089EF3-8358-4AA3-B703-ED8998101573}" destId="{92E0E66F-004C-4467-9AFD-6CFB5FDAAA5A}" srcOrd="0" destOrd="0" presId="urn:microsoft.com/office/officeart/2005/8/layout/hierarchy2"/>
    <dgm:cxn modelId="{B82D6037-2EC5-4EA6-96BE-D480508A4D4A}" type="presOf" srcId="{2E8F35C2-5ED6-4F20-B881-093179D1048C}" destId="{75A626AF-CB10-45FD-9E26-254E2D85832F}" srcOrd="0" destOrd="0" presId="urn:microsoft.com/office/officeart/2005/8/layout/hierarchy2"/>
    <dgm:cxn modelId="{3EAD223E-7EB8-4E9A-9D73-547770FB757C}" type="presOf" srcId="{2E8F35C2-5ED6-4F20-B881-093179D1048C}" destId="{89888752-AA01-4EEB-8B35-0302263583C0}" srcOrd="1" destOrd="0" presId="urn:microsoft.com/office/officeart/2005/8/layout/hierarchy2"/>
    <dgm:cxn modelId="{676D4D65-A105-4C8D-9540-D1283F488DC1}" type="presOf" srcId="{FF9607EE-4D33-45A0-AB8A-53A5DEC1D2A0}" destId="{5E328773-BB20-43D3-91CD-71C85F08568E}" srcOrd="0" destOrd="0" presId="urn:microsoft.com/office/officeart/2005/8/layout/hierarchy2"/>
    <dgm:cxn modelId="{D43E2173-91BD-47A7-821D-ABE67E50CE12}" type="presOf" srcId="{DFFFC74D-C4CC-44DF-95ED-6C32B8804255}" destId="{8F58644D-061F-4719-8206-A885E94204C2}" srcOrd="0" destOrd="0" presId="urn:microsoft.com/office/officeart/2005/8/layout/hierarchy2"/>
    <dgm:cxn modelId="{EBDFAF53-C582-4BBC-A17B-F168F34605F3}" type="presOf" srcId="{47AA1116-1DBA-4E97-9B68-A4008388C412}" destId="{3F8447D1-9785-41AD-9DB6-CA4F2B23DD5D}" srcOrd="1" destOrd="0" presId="urn:microsoft.com/office/officeart/2005/8/layout/hierarchy2"/>
    <dgm:cxn modelId="{E973D986-B022-4A2A-A686-51E2D5D80BC4}" srcId="{7A92858A-F128-4CEF-B9F4-C908546DFF83}" destId="{A3A11E92-C4E4-44C7-B715-1CAA7A6877A1}" srcOrd="0" destOrd="0" parTransId="{DFFFC74D-C4CC-44DF-95ED-6C32B8804255}" sibTransId="{B70177FC-104F-4474-A1C9-FA76BF468191}"/>
    <dgm:cxn modelId="{732DAA88-3A7C-4877-A6F8-0B86278CA0AC}" srcId="{876B8D7B-4545-47EA-A64C-7D29BAB68286}" destId="{7A92858A-F128-4CEF-B9F4-C908546DFF83}" srcOrd="2" destOrd="0" parTransId="{2E8F35C2-5ED6-4F20-B881-093179D1048C}" sibTransId="{7419CE84-75FE-4CB2-BF87-9AA88B8C8285}"/>
    <dgm:cxn modelId="{EBB3648D-A170-4EB6-8E59-D491D7BF3D72}" srcId="{876B8D7B-4545-47EA-A64C-7D29BAB68286}" destId="{A2702099-60A5-4658-ADF1-AEBB981F8968}" srcOrd="1" destOrd="0" parTransId="{8BAF8270-1864-4E43-8B41-DA73D4BF266A}" sibTransId="{0E81949C-3902-4037-B7A2-BD3931E3843F}"/>
    <dgm:cxn modelId="{787B818D-7FB7-4272-83D2-7720E443005B}" type="presOf" srcId="{A2702099-60A5-4658-ADF1-AEBB981F8968}" destId="{18F34C74-1445-477C-8DDE-09B577C39B05}" srcOrd="0" destOrd="0" presId="urn:microsoft.com/office/officeart/2005/8/layout/hierarchy2"/>
    <dgm:cxn modelId="{700C588E-DC31-486E-A57F-00539E7F1D30}" type="presOf" srcId="{2A02B42C-4497-451F-92C7-C3D6CCCA5A36}" destId="{3641A6A2-C2D8-40FC-8269-15D00BB09209}" srcOrd="0" destOrd="0" presId="urn:microsoft.com/office/officeart/2005/8/layout/hierarchy2"/>
    <dgm:cxn modelId="{4512C39A-EA4E-4388-BF3E-D98B865DB5D5}" type="presOf" srcId="{8BAF8270-1864-4E43-8B41-DA73D4BF266A}" destId="{069F59CD-1BB5-43D1-9F83-59E931475560}" srcOrd="0" destOrd="0" presId="urn:microsoft.com/office/officeart/2005/8/layout/hierarchy2"/>
    <dgm:cxn modelId="{0500D9A1-3088-47DB-AED5-17FC59AB54B0}" type="presOf" srcId="{92CFC41E-965E-4FD9-B36C-3D81AD5FD710}" destId="{5DE0597D-500E-4774-80D0-6E61687236F0}" srcOrd="0" destOrd="0" presId="urn:microsoft.com/office/officeart/2005/8/layout/hierarchy2"/>
    <dgm:cxn modelId="{755D89A2-64D2-460A-8307-859FF4FF2924}" srcId="{A34EC85D-45A3-4448-9A8B-AA79E57146EC}" destId="{876B8D7B-4545-47EA-A64C-7D29BAB68286}" srcOrd="0" destOrd="0" parTransId="{16CB78DD-0CF6-4BB7-8511-2DC90F50D681}" sibTransId="{774CF7A1-BDFD-4C50-9014-7975392DB6DB}"/>
    <dgm:cxn modelId="{21184CAA-5042-447E-AF2F-CF22BB7285AB}" type="presOf" srcId="{7A92858A-F128-4CEF-B9F4-C908546DFF83}" destId="{5BBEA022-059C-4727-809F-C3E4B3858442}" srcOrd="0" destOrd="0" presId="urn:microsoft.com/office/officeart/2005/8/layout/hierarchy2"/>
    <dgm:cxn modelId="{EB0A10BE-0387-4546-BB53-24FDC017530B}" type="presOf" srcId="{92CFC41E-965E-4FD9-B36C-3D81AD5FD710}" destId="{A3087B64-EFBA-4D99-9A69-71418153CD05}" srcOrd="1" destOrd="0" presId="urn:microsoft.com/office/officeart/2005/8/layout/hierarchy2"/>
    <dgm:cxn modelId="{0A502DC1-2BC1-4523-B89B-1A79E1CC44A7}" type="presOf" srcId="{876B8D7B-4545-47EA-A64C-7D29BAB68286}" destId="{DC8CDF93-396A-454B-B2F5-8C16710B0DC7}" srcOrd="0" destOrd="0" presId="urn:microsoft.com/office/officeart/2005/8/layout/hierarchy2"/>
    <dgm:cxn modelId="{B88598CC-9D85-4AD2-BA89-DA4AB55065A5}" type="presOf" srcId="{F2072447-DA99-4EBB-B771-7F8F6E8B2328}" destId="{E2181BFA-9592-4177-9167-9F6F38DBE952}" srcOrd="0" destOrd="0" presId="urn:microsoft.com/office/officeart/2005/8/layout/hierarchy2"/>
    <dgm:cxn modelId="{5BECBBD1-50AB-4697-BB19-D293C7694E6E}" type="presOf" srcId="{DFFFC74D-C4CC-44DF-95ED-6C32B8804255}" destId="{278903DA-43BA-4396-A6F9-9442757DAC88}" srcOrd="1" destOrd="0" presId="urn:microsoft.com/office/officeart/2005/8/layout/hierarchy2"/>
    <dgm:cxn modelId="{58E230DD-9EA2-485B-BCE3-8563E5F76A7A}" type="presOf" srcId="{8BAF8270-1864-4E43-8B41-DA73D4BF266A}" destId="{424D2234-D3AE-4E48-8465-D790228DAFAC}" srcOrd="1" destOrd="0" presId="urn:microsoft.com/office/officeart/2005/8/layout/hierarchy2"/>
    <dgm:cxn modelId="{54F74EE2-5EC1-41FD-BA05-CE71D65F8BCC}" type="presOf" srcId="{F2072447-DA99-4EBB-B771-7F8F6E8B2328}" destId="{5C0FE11D-B3C5-44A3-B103-0EDADDBA08F5}" srcOrd="1" destOrd="0" presId="urn:microsoft.com/office/officeart/2005/8/layout/hierarchy2"/>
    <dgm:cxn modelId="{2979E2F1-51C5-452D-8763-BB7708A63928}" srcId="{7A92858A-F128-4CEF-B9F4-C908546DFF83}" destId="{2A02B42C-4497-451F-92C7-C3D6CCCA5A36}" srcOrd="2" destOrd="0" parTransId="{F2072447-DA99-4EBB-B771-7F8F6E8B2328}" sibTransId="{9087C640-BF18-46EB-A9DF-88F6DA22529B}"/>
    <dgm:cxn modelId="{4AC794F9-FC00-4DCD-A8C2-573FB382CFAE}" type="presOf" srcId="{47AA1116-1DBA-4E97-9B68-A4008388C412}" destId="{9370C691-33F4-47CF-B495-28B69C88FE71}" srcOrd="0" destOrd="0" presId="urn:microsoft.com/office/officeart/2005/8/layout/hierarchy2"/>
    <dgm:cxn modelId="{90231DFC-4008-4513-876D-0D8D29E896AE}" srcId="{7A92858A-F128-4CEF-B9F4-C908546DFF83}" destId="{42089EF3-8358-4AA3-B703-ED8998101573}" srcOrd="1" destOrd="0" parTransId="{47AA1116-1DBA-4E97-9B68-A4008388C412}" sibTransId="{CB86E482-536C-4B2F-B758-D79017739A20}"/>
    <dgm:cxn modelId="{F695AFA3-4C70-4BF0-8342-8128AA4B30B6}" type="presParOf" srcId="{16016F59-EB5C-47F0-B707-EA2A4A26AE8F}" destId="{AF3DCAFF-95D8-4222-8B90-05A0A2E2E320}" srcOrd="0" destOrd="0" presId="urn:microsoft.com/office/officeart/2005/8/layout/hierarchy2"/>
    <dgm:cxn modelId="{D6404447-2DCA-42EB-A650-5627A9403289}" type="presParOf" srcId="{AF3DCAFF-95D8-4222-8B90-05A0A2E2E320}" destId="{DC8CDF93-396A-454B-B2F5-8C16710B0DC7}" srcOrd="0" destOrd="0" presId="urn:microsoft.com/office/officeart/2005/8/layout/hierarchy2"/>
    <dgm:cxn modelId="{8FFF4DAC-00C4-46C5-9A7F-DDD90C9DAEF4}" type="presParOf" srcId="{AF3DCAFF-95D8-4222-8B90-05A0A2E2E320}" destId="{F94FC51B-7413-468F-B83D-F5CEECE6196F}" srcOrd="1" destOrd="0" presId="urn:microsoft.com/office/officeart/2005/8/layout/hierarchy2"/>
    <dgm:cxn modelId="{1479AB22-835A-40B4-B7E3-328272C184AA}" type="presParOf" srcId="{F94FC51B-7413-468F-B83D-F5CEECE6196F}" destId="{5DE0597D-500E-4774-80D0-6E61687236F0}" srcOrd="0" destOrd="0" presId="urn:microsoft.com/office/officeart/2005/8/layout/hierarchy2"/>
    <dgm:cxn modelId="{957A00CB-1B0F-4317-B4A8-B31B32ECF7FE}" type="presParOf" srcId="{5DE0597D-500E-4774-80D0-6E61687236F0}" destId="{A3087B64-EFBA-4D99-9A69-71418153CD05}" srcOrd="0" destOrd="0" presId="urn:microsoft.com/office/officeart/2005/8/layout/hierarchy2"/>
    <dgm:cxn modelId="{19EA409A-93FC-4192-BC9C-68E1A6121DFA}" type="presParOf" srcId="{F94FC51B-7413-468F-B83D-F5CEECE6196F}" destId="{1EA36D70-BF33-48D6-A745-3F9B1ED04001}" srcOrd="1" destOrd="0" presId="urn:microsoft.com/office/officeart/2005/8/layout/hierarchy2"/>
    <dgm:cxn modelId="{67D5E4F6-E54E-425D-B2BF-BD3A94506A8B}" type="presParOf" srcId="{1EA36D70-BF33-48D6-A745-3F9B1ED04001}" destId="{5E328773-BB20-43D3-91CD-71C85F08568E}" srcOrd="0" destOrd="0" presId="urn:microsoft.com/office/officeart/2005/8/layout/hierarchy2"/>
    <dgm:cxn modelId="{3EB43A6B-7D64-43F3-A981-C25E58FE4176}" type="presParOf" srcId="{1EA36D70-BF33-48D6-A745-3F9B1ED04001}" destId="{B6F69783-5957-44E7-B5C6-CE701E9A07EA}" srcOrd="1" destOrd="0" presId="urn:microsoft.com/office/officeart/2005/8/layout/hierarchy2"/>
    <dgm:cxn modelId="{2BFA9AF2-7795-484C-A895-434DCAF854D8}" type="presParOf" srcId="{F94FC51B-7413-468F-B83D-F5CEECE6196F}" destId="{069F59CD-1BB5-43D1-9F83-59E931475560}" srcOrd="2" destOrd="0" presId="urn:microsoft.com/office/officeart/2005/8/layout/hierarchy2"/>
    <dgm:cxn modelId="{2F5C4EB8-3D35-421F-A908-32A24FC16E0B}" type="presParOf" srcId="{069F59CD-1BB5-43D1-9F83-59E931475560}" destId="{424D2234-D3AE-4E48-8465-D790228DAFAC}" srcOrd="0" destOrd="0" presId="urn:microsoft.com/office/officeart/2005/8/layout/hierarchy2"/>
    <dgm:cxn modelId="{42A256DD-A5DB-4745-B316-A461CD211BFC}" type="presParOf" srcId="{F94FC51B-7413-468F-B83D-F5CEECE6196F}" destId="{AF3F3712-C731-4778-93DC-B93A5CAA5D01}" srcOrd="3" destOrd="0" presId="urn:microsoft.com/office/officeart/2005/8/layout/hierarchy2"/>
    <dgm:cxn modelId="{F69E7D20-3F30-4487-A969-41ABAC39FB91}" type="presParOf" srcId="{AF3F3712-C731-4778-93DC-B93A5CAA5D01}" destId="{18F34C74-1445-477C-8DDE-09B577C39B05}" srcOrd="0" destOrd="0" presId="urn:microsoft.com/office/officeart/2005/8/layout/hierarchy2"/>
    <dgm:cxn modelId="{1B62D90B-5037-423C-A722-21B6E3EA6478}" type="presParOf" srcId="{AF3F3712-C731-4778-93DC-B93A5CAA5D01}" destId="{B197075D-610D-4491-9F8A-0A8064B3C06D}" srcOrd="1" destOrd="0" presId="urn:microsoft.com/office/officeart/2005/8/layout/hierarchy2"/>
    <dgm:cxn modelId="{7F14F214-2687-4F18-B1D5-4B5388FAED21}" type="presParOf" srcId="{F94FC51B-7413-468F-B83D-F5CEECE6196F}" destId="{75A626AF-CB10-45FD-9E26-254E2D85832F}" srcOrd="4" destOrd="0" presId="urn:microsoft.com/office/officeart/2005/8/layout/hierarchy2"/>
    <dgm:cxn modelId="{DF8E8E2D-4F8F-44B2-9970-6D37F20C48F0}" type="presParOf" srcId="{75A626AF-CB10-45FD-9E26-254E2D85832F}" destId="{89888752-AA01-4EEB-8B35-0302263583C0}" srcOrd="0" destOrd="0" presId="urn:microsoft.com/office/officeart/2005/8/layout/hierarchy2"/>
    <dgm:cxn modelId="{20E1A29F-4FDA-48D0-88ED-8FBA86CB7D4E}" type="presParOf" srcId="{F94FC51B-7413-468F-B83D-F5CEECE6196F}" destId="{2C7E9EBA-6267-42C1-969B-6D1D8702AE1D}" srcOrd="5" destOrd="0" presId="urn:microsoft.com/office/officeart/2005/8/layout/hierarchy2"/>
    <dgm:cxn modelId="{95563ECB-7042-4CE2-8456-65A75FCA721A}" type="presParOf" srcId="{2C7E9EBA-6267-42C1-969B-6D1D8702AE1D}" destId="{5BBEA022-059C-4727-809F-C3E4B3858442}" srcOrd="0" destOrd="0" presId="urn:microsoft.com/office/officeart/2005/8/layout/hierarchy2"/>
    <dgm:cxn modelId="{64707867-3C41-450E-84EF-094503C5E69C}" type="presParOf" srcId="{2C7E9EBA-6267-42C1-969B-6D1D8702AE1D}" destId="{37842581-F08D-4C7F-92FB-2F0ABB27622C}" srcOrd="1" destOrd="0" presId="urn:microsoft.com/office/officeart/2005/8/layout/hierarchy2"/>
    <dgm:cxn modelId="{72CC33D3-AB92-4605-938D-25C1C9C9DF4B}" type="presParOf" srcId="{37842581-F08D-4C7F-92FB-2F0ABB27622C}" destId="{8F58644D-061F-4719-8206-A885E94204C2}" srcOrd="0" destOrd="0" presId="urn:microsoft.com/office/officeart/2005/8/layout/hierarchy2"/>
    <dgm:cxn modelId="{3BCC6279-5921-4B4E-9B40-B67028D9872B}" type="presParOf" srcId="{8F58644D-061F-4719-8206-A885E94204C2}" destId="{278903DA-43BA-4396-A6F9-9442757DAC88}" srcOrd="0" destOrd="0" presId="urn:microsoft.com/office/officeart/2005/8/layout/hierarchy2"/>
    <dgm:cxn modelId="{F208E789-2E25-4FAA-B6EC-A814A54D350B}" type="presParOf" srcId="{37842581-F08D-4C7F-92FB-2F0ABB27622C}" destId="{D37D207E-C0A7-41DF-B02C-8ADC93710F63}" srcOrd="1" destOrd="0" presId="urn:microsoft.com/office/officeart/2005/8/layout/hierarchy2"/>
    <dgm:cxn modelId="{0C50C5F3-4A45-4178-AB44-F4C7AB741DAC}" type="presParOf" srcId="{D37D207E-C0A7-41DF-B02C-8ADC93710F63}" destId="{BED4D99A-A7EE-4D7D-B3F2-0B72CA4D997C}" srcOrd="0" destOrd="0" presId="urn:microsoft.com/office/officeart/2005/8/layout/hierarchy2"/>
    <dgm:cxn modelId="{5B5C2572-E660-40FF-B25B-5EBE0E42BE21}" type="presParOf" srcId="{D37D207E-C0A7-41DF-B02C-8ADC93710F63}" destId="{1FBA7EEB-1FA8-4DED-B30D-0CA5A1422CCE}" srcOrd="1" destOrd="0" presId="urn:microsoft.com/office/officeart/2005/8/layout/hierarchy2"/>
    <dgm:cxn modelId="{431848B1-3F66-4876-B408-A4842F1D40D5}" type="presParOf" srcId="{37842581-F08D-4C7F-92FB-2F0ABB27622C}" destId="{9370C691-33F4-47CF-B495-28B69C88FE71}" srcOrd="2" destOrd="0" presId="urn:microsoft.com/office/officeart/2005/8/layout/hierarchy2"/>
    <dgm:cxn modelId="{8FC56F2C-CA13-41A7-8C6A-6CABA130E94C}" type="presParOf" srcId="{9370C691-33F4-47CF-B495-28B69C88FE71}" destId="{3F8447D1-9785-41AD-9DB6-CA4F2B23DD5D}" srcOrd="0" destOrd="0" presId="urn:microsoft.com/office/officeart/2005/8/layout/hierarchy2"/>
    <dgm:cxn modelId="{91348BCC-17F0-48BE-B16E-F936DBDA6A59}" type="presParOf" srcId="{37842581-F08D-4C7F-92FB-2F0ABB27622C}" destId="{40466ECD-59D0-4582-8359-EC80E617B85C}" srcOrd="3" destOrd="0" presId="urn:microsoft.com/office/officeart/2005/8/layout/hierarchy2"/>
    <dgm:cxn modelId="{E7A5F7BC-DB67-4A06-8C44-45BE493B65A7}" type="presParOf" srcId="{40466ECD-59D0-4582-8359-EC80E617B85C}" destId="{92E0E66F-004C-4467-9AFD-6CFB5FDAAA5A}" srcOrd="0" destOrd="0" presId="urn:microsoft.com/office/officeart/2005/8/layout/hierarchy2"/>
    <dgm:cxn modelId="{86FAB6CA-3F46-451E-A114-AF0F323C556D}" type="presParOf" srcId="{40466ECD-59D0-4582-8359-EC80E617B85C}" destId="{7C848EAB-9A9B-4AB5-8D61-39BAD120FDE3}" srcOrd="1" destOrd="0" presId="urn:microsoft.com/office/officeart/2005/8/layout/hierarchy2"/>
    <dgm:cxn modelId="{D5C3100F-9A64-43C2-B9E1-4C59AD1CADEB}" type="presParOf" srcId="{37842581-F08D-4C7F-92FB-2F0ABB27622C}" destId="{E2181BFA-9592-4177-9167-9F6F38DBE952}" srcOrd="4" destOrd="0" presId="urn:microsoft.com/office/officeart/2005/8/layout/hierarchy2"/>
    <dgm:cxn modelId="{2FC66694-2ACC-43AA-AAD8-99348996C180}" type="presParOf" srcId="{E2181BFA-9592-4177-9167-9F6F38DBE952}" destId="{5C0FE11D-B3C5-44A3-B103-0EDADDBA08F5}" srcOrd="0" destOrd="0" presId="urn:microsoft.com/office/officeart/2005/8/layout/hierarchy2"/>
    <dgm:cxn modelId="{D23A9475-DD8C-48C1-9513-32FC5EB28DC1}" type="presParOf" srcId="{37842581-F08D-4C7F-92FB-2F0ABB27622C}" destId="{A9288EBE-BD87-45DE-A383-AAC260926E16}" srcOrd="5" destOrd="0" presId="urn:microsoft.com/office/officeart/2005/8/layout/hierarchy2"/>
    <dgm:cxn modelId="{36F2F858-2FE8-4F02-B02B-AA800215AEF1}" type="presParOf" srcId="{A9288EBE-BD87-45DE-A383-AAC260926E16}" destId="{3641A6A2-C2D8-40FC-8269-15D00BB09209}" srcOrd="0" destOrd="0" presId="urn:microsoft.com/office/officeart/2005/8/layout/hierarchy2"/>
    <dgm:cxn modelId="{FC362AAB-9C60-468F-BFF5-841E84B3C9A5}" type="presParOf" srcId="{A9288EBE-BD87-45DE-A383-AAC260926E16}" destId="{9E6B9078-8D34-4896-B06B-07C440FBB23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CDF93-396A-454B-B2F5-8C16710B0DC7}">
      <dsp:nvSpPr>
        <dsp:cNvPr id="0" name=""/>
        <dsp:cNvSpPr/>
      </dsp:nvSpPr>
      <dsp:spPr>
        <a:xfrm>
          <a:off x="1952" y="2488162"/>
          <a:ext cx="2159359" cy="10796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MX" sz="2300" b="1" kern="1200" dirty="0"/>
            <a:t>Planteamiento del Problema</a:t>
          </a:r>
          <a:endParaRPr lang="es-VE" sz="2300" b="1" kern="1200" dirty="0"/>
        </a:p>
      </dsp:txBody>
      <dsp:txXfrm>
        <a:off x="33575" y="2519785"/>
        <a:ext cx="2096113" cy="1016433"/>
      </dsp:txXfrm>
    </dsp:sp>
    <dsp:sp modelId="{5DE0597D-500E-4774-80D0-6E61687236F0}">
      <dsp:nvSpPr>
        <dsp:cNvPr id="0" name=""/>
        <dsp:cNvSpPr/>
      </dsp:nvSpPr>
      <dsp:spPr>
        <a:xfrm rot="18289469">
          <a:off x="1836925" y="2393871"/>
          <a:ext cx="1512515" cy="26630"/>
        </a:xfrm>
        <a:custGeom>
          <a:avLst/>
          <a:gdLst/>
          <a:ahLst/>
          <a:cxnLst/>
          <a:rect l="0" t="0" r="0" b="0"/>
          <a:pathLst>
            <a:path>
              <a:moveTo>
                <a:pt x="0" y="13315"/>
              </a:moveTo>
              <a:lnTo>
                <a:pt x="1512515" y="1331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2555370" y="2369373"/>
        <a:ext cx="75625" cy="75625"/>
      </dsp:txXfrm>
    </dsp:sp>
    <dsp:sp modelId="{5E328773-BB20-43D3-91CD-71C85F08568E}">
      <dsp:nvSpPr>
        <dsp:cNvPr id="0" name=""/>
        <dsp:cNvSpPr/>
      </dsp:nvSpPr>
      <dsp:spPr>
        <a:xfrm>
          <a:off x="3025054" y="1246531"/>
          <a:ext cx="2159359" cy="107967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s-VE" sz="2300" kern="1200" dirty="0"/>
        </a:p>
      </dsp:txBody>
      <dsp:txXfrm>
        <a:off x="3056677" y="1278154"/>
        <a:ext cx="2096113" cy="1016433"/>
      </dsp:txXfrm>
    </dsp:sp>
    <dsp:sp modelId="{069F59CD-1BB5-43D1-9F83-59E931475560}">
      <dsp:nvSpPr>
        <dsp:cNvPr id="0" name=""/>
        <dsp:cNvSpPr/>
      </dsp:nvSpPr>
      <dsp:spPr>
        <a:xfrm>
          <a:off x="2161311" y="3014686"/>
          <a:ext cx="863743" cy="26630"/>
        </a:xfrm>
        <a:custGeom>
          <a:avLst/>
          <a:gdLst/>
          <a:ahLst/>
          <a:cxnLst/>
          <a:rect l="0" t="0" r="0" b="0"/>
          <a:pathLst>
            <a:path>
              <a:moveTo>
                <a:pt x="0" y="13315"/>
              </a:moveTo>
              <a:lnTo>
                <a:pt x="863743" y="1331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2571589" y="3006408"/>
        <a:ext cx="43187" cy="43187"/>
      </dsp:txXfrm>
    </dsp:sp>
    <dsp:sp modelId="{18F34C74-1445-477C-8DDE-09B577C39B05}">
      <dsp:nvSpPr>
        <dsp:cNvPr id="0" name=""/>
        <dsp:cNvSpPr/>
      </dsp:nvSpPr>
      <dsp:spPr>
        <a:xfrm>
          <a:off x="3025054" y="2488162"/>
          <a:ext cx="2159359" cy="107967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s-VE" sz="2300" kern="1200" dirty="0"/>
        </a:p>
      </dsp:txBody>
      <dsp:txXfrm>
        <a:off x="3056677" y="2519785"/>
        <a:ext cx="2096113" cy="1016433"/>
      </dsp:txXfrm>
    </dsp:sp>
    <dsp:sp modelId="{75A626AF-CB10-45FD-9E26-254E2D85832F}">
      <dsp:nvSpPr>
        <dsp:cNvPr id="0" name=""/>
        <dsp:cNvSpPr/>
      </dsp:nvSpPr>
      <dsp:spPr>
        <a:xfrm rot="3310531">
          <a:off x="1836925" y="3635502"/>
          <a:ext cx="1512515" cy="26630"/>
        </a:xfrm>
        <a:custGeom>
          <a:avLst/>
          <a:gdLst/>
          <a:ahLst/>
          <a:cxnLst/>
          <a:rect l="0" t="0" r="0" b="0"/>
          <a:pathLst>
            <a:path>
              <a:moveTo>
                <a:pt x="0" y="13315"/>
              </a:moveTo>
              <a:lnTo>
                <a:pt x="1512515"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2555370" y="3611005"/>
        <a:ext cx="75625" cy="75625"/>
      </dsp:txXfrm>
    </dsp:sp>
    <dsp:sp modelId="{5BBEA022-059C-4727-809F-C3E4B3858442}">
      <dsp:nvSpPr>
        <dsp:cNvPr id="0" name=""/>
        <dsp:cNvSpPr/>
      </dsp:nvSpPr>
      <dsp:spPr>
        <a:xfrm>
          <a:off x="3025054" y="3729793"/>
          <a:ext cx="2159359" cy="10796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MX" sz="2300" b="1" kern="1200" dirty="0"/>
            <a:t>Preparación del Presupuesto</a:t>
          </a:r>
          <a:endParaRPr lang="es-VE" sz="2300" b="1" kern="1200" dirty="0"/>
        </a:p>
      </dsp:txBody>
      <dsp:txXfrm>
        <a:off x="3056677" y="3761416"/>
        <a:ext cx="2096113" cy="1016433"/>
      </dsp:txXfrm>
    </dsp:sp>
    <dsp:sp modelId="{8F58644D-061F-4719-8206-A885E94204C2}">
      <dsp:nvSpPr>
        <dsp:cNvPr id="0" name=""/>
        <dsp:cNvSpPr/>
      </dsp:nvSpPr>
      <dsp:spPr>
        <a:xfrm rot="18289469">
          <a:off x="4860028" y="3635502"/>
          <a:ext cx="1512515" cy="26630"/>
        </a:xfrm>
        <a:custGeom>
          <a:avLst/>
          <a:gdLst/>
          <a:ahLst/>
          <a:cxnLst/>
          <a:rect l="0" t="0" r="0" b="0"/>
          <a:pathLst>
            <a:path>
              <a:moveTo>
                <a:pt x="0" y="13315"/>
              </a:moveTo>
              <a:lnTo>
                <a:pt x="1512515" y="1331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5578472" y="3611005"/>
        <a:ext cx="75625" cy="75625"/>
      </dsp:txXfrm>
    </dsp:sp>
    <dsp:sp modelId="{BED4D99A-A7EE-4D7D-B3F2-0B72CA4D997C}">
      <dsp:nvSpPr>
        <dsp:cNvPr id="0" name=""/>
        <dsp:cNvSpPr/>
      </dsp:nvSpPr>
      <dsp:spPr>
        <a:xfrm>
          <a:off x="6048157" y="2488162"/>
          <a:ext cx="2159359" cy="107967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MX" sz="2300" kern="1200" dirty="0"/>
            <a:t> </a:t>
          </a:r>
          <a:endParaRPr lang="es-VE" sz="2300" kern="1200" dirty="0"/>
        </a:p>
      </dsp:txBody>
      <dsp:txXfrm>
        <a:off x="6079780" y="2519785"/>
        <a:ext cx="2096113" cy="1016433"/>
      </dsp:txXfrm>
    </dsp:sp>
    <dsp:sp modelId="{9370C691-33F4-47CF-B495-28B69C88FE71}">
      <dsp:nvSpPr>
        <dsp:cNvPr id="0" name=""/>
        <dsp:cNvSpPr/>
      </dsp:nvSpPr>
      <dsp:spPr>
        <a:xfrm>
          <a:off x="5184414" y="4256318"/>
          <a:ext cx="863743" cy="26630"/>
        </a:xfrm>
        <a:custGeom>
          <a:avLst/>
          <a:gdLst/>
          <a:ahLst/>
          <a:cxnLst/>
          <a:rect l="0" t="0" r="0" b="0"/>
          <a:pathLst>
            <a:path>
              <a:moveTo>
                <a:pt x="0" y="13315"/>
              </a:moveTo>
              <a:lnTo>
                <a:pt x="863743" y="1331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5594692" y="4248040"/>
        <a:ext cx="43187" cy="43187"/>
      </dsp:txXfrm>
    </dsp:sp>
    <dsp:sp modelId="{92E0E66F-004C-4467-9AFD-6CFB5FDAAA5A}">
      <dsp:nvSpPr>
        <dsp:cNvPr id="0" name=""/>
        <dsp:cNvSpPr/>
      </dsp:nvSpPr>
      <dsp:spPr>
        <a:xfrm>
          <a:off x="6048157" y="3729793"/>
          <a:ext cx="2159359" cy="107967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s-VE" sz="2300" kern="1200" dirty="0"/>
        </a:p>
      </dsp:txBody>
      <dsp:txXfrm>
        <a:off x="6079780" y="3761416"/>
        <a:ext cx="2096113" cy="1016433"/>
      </dsp:txXfrm>
    </dsp:sp>
    <dsp:sp modelId="{E2181BFA-9592-4177-9167-9F6F38DBE952}">
      <dsp:nvSpPr>
        <dsp:cNvPr id="0" name=""/>
        <dsp:cNvSpPr/>
      </dsp:nvSpPr>
      <dsp:spPr>
        <a:xfrm rot="3310531">
          <a:off x="4860028" y="4877134"/>
          <a:ext cx="1512515" cy="26630"/>
        </a:xfrm>
        <a:custGeom>
          <a:avLst/>
          <a:gdLst/>
          <a:ahLst/>
          <a:cxnLst/>
          <a:rect l="0" t="0" r="0" b="0"/>
          <a:pathLst>
            <a:path>
              <a:moveTo>
                <a:pt x="0" y="13315"/>
              </a:moveTo>
              <a:lnTo>
                <a:pt x="1512515" y="13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5578472" y="4852636"/>
        <a:ext cx="75625" cy="75625"/>
      </dsp:txXfrm>
    </dsp:sp>
    <dsp:sp modelId="{3641A6A2-C2D8-40FC-8269-15D00BB09209}">
      <dsp:nvSpPr>
        <dsp:cNvPr id="0" name=""/>
        <dsp:cNvSpPr/>
      </dsp:nvSpPr>
      <dsp:spPr>
        <a:xfrm>
          <a:off x="6048157" y="4971425"/>
          <a:ext cx="2159359" cy="10796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MX" sz="2300" b="1" kern="1200" dirty="0"/>
            <a:t>Distribución</a:t>
          </a:r>
          <a:endParaRPr lang="es-VE" sz="2300" b="1" kern="1200" dirty="0"/>
        </a:p>
      </dsp:txBody>
      <dsp:txXfrm>
        <a:off x="6079780" y="5003048"/>
        <a:ext cx="2096113" cy="10164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A718E154-4D3C-D1A1-5F9C-00ED54D0C49E}"/>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027E7F-CE6C-4994-4888-E848233C407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EA088A92-8334-44CA-E032-0BEC5B1079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5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6D6DEB7-0771-D67F-D4CB-FBB7D990B0BB}"/>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15100E78-4803-DC37-9F2E-F981F881CA1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10F791C5-E55A-01CE-286C-7C0BDFDE5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63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BCE8DCC1-A28C-6AD3-19CE-028BAF2E7471}"/>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CACF4688-CC8D-38C4-032A-A3491F5A38F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122926A5-D36B-D5B6-628B-20DFD19951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51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53C7440-0CAC-69D3-569D-DB14704E2701}"/>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8A70B104-18E0-D5FA-1BDE-F8D09AF2C4A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4906ECAE-37F4-93AF-77A5-551A34E36B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91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A2D3780C-EF8C-4CF8-FD51-4ECF381BDF9F}"/>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01D3E9BD-3956-9037-A95E-2E29C4165C5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70DF8818-3F93-264D-B30C-0C0200BE96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587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D6BDD959-12CC-9E43-7D93-36013391B354}"/>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B8AEC9E8-297C-7207-BD9C-EB0EE7378B7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506AA817-3A75-823F-7A49-1F622E908A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2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41DD6338-649F-8175-D12B-EC467EAB31A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67B21DEF-E1DC-6AB3-C562-893CF6C7690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A29718BC-25A9-3874-D468-24F4A4D4DD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61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BD6878FE-2C09-1D3A-113A-FB9EE64797CF}"/>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E1807642-F46C-54AC-4B94-27BA71E0A26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625118C-6926-C23F-6EEE-40BC0F512A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2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5D2B6CF-FFE7-8989-4E2F-9417546D9352}"/>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1300207E-2AD3-F20C-AA4B-00D5FCA3E5A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37E4F12B-95B3-FFB7-C549-7E6B0BC2CA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44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DBDBAC7F-A41A-A66E-BAE0-7F1CC56815FD}"/>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DCCF9A0A-5780-78A0-0F34-DBD62EA4ED9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0DD2BE0D-3010-288B-41FF-D0482FC0B2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82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0083CA0-BA39-DA64-A347-A5EA1E2D6251}"/>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E2D74AB8-2EF5-E2F3-C04D-4AAA46A6D63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0843C352-5BD5-E3EA-BDF3-34A5A44F51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327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DDEB447-3D01-D799-484B-0070930B2B94}"/>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38828EA1-0552-0CE6-776A-5F40B544562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28057DF6-BE0F-0C55-0EF3-A8FE7A57B0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60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3D23558D-B322-12E2-7722-34B5DBA9603F}"/>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070CAB01-21AE-B1DA-AC73-6ACAF29D17A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E97B91B-DE11-8180-DC72-2F6BF578A4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373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A2AAC3D-D96D-D4A5-A1C4-07FFA9E05425}"/>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4D695E5B-6FD5-292E-2605-ADDE0CFE329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A4FAEF64-7755-604A-04A6-ACF38CD73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32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080FF631-0598-DD78-0D25-52D9C21230E9}"/>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4E8AD710-CDC2-6819-7C0B-16546A295B3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69106E6-8AEC-A7B7-E48A-1026E098EE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906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0D7012CF-D8A4-57BC-898F-27F2B2E4E6FC}"/>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65861B53-0BD8-6C8D-19AD-1F68D7003F2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A47FA137-2F4D-99B0-AE86-4A1C94A663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489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382B649-4D9B-A784-261C-E469EA0F99A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B3165D7B-2423-C664-06CD-CB9321E0EF3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11D99DB0-A44C-3300-554A-1836E54E0C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33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33F5C28B-5DA5-58ED-8CD6-19A939863BB2}"/>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147EFA8D-4712-2ED4-9585-F2AB9C8A602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723F19F4-5D4E-4584-6479-3BFBE2A37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172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C474225-F3AF-E16A-F867-178CC4BDF65D}"/>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2276DB8D-2CAE-E2B9-43DD-57283AF6AB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DF0DCE79-5D2E-64E8-0F5C-641FACE3E9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67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46B255E-3398-7602-3907-D165160783C4}"/>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925D1FFC-9CD7-BE39-1AF9-9A9DC553993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0FAB7C4-0201-E3BB-3D70-4BC00E884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428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899D950-CFFF-178F-F41B-1AD058195A6D}"/>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6720C248-4BA4-60D7-CD87-DD90EEC8AE4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5E335871-F9D9-6B56-5651-3DB8BF073C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1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92FB456-841A-DD64-7204-D888D554C36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C532EE-1C0C-D826-EFAA-76423CDE63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D38649C-2DCA-BC43-8777-7F7F4CC74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896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ECAF1B40-FE2F-AE33-9B88-1DB4EFA71E21}"/>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6B772B73-DDD3-97BB-5D57-9ED5303BAC1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C723E768-DFB1-B333-994D-2E69408A75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8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92FB456-841A-DD64-7204-D888D554C36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C532EE-1C0C-D826-EFAA-76423CDE63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D38649C-2DCA-BC43-8777-7F7F4CC74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04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92FB456-841A-DD64-7204-D888D554C36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C532EE-1C0C-D826-EFAA-76423CDE63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D38649C-2DCA-BC43-8777-7F7F4CC74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36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92FB456-841A-DD64-7204-D888D554C36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C532EE-1C0C-D826-EFAA-76423CDE63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D38649C-2DCA-BC43-8777-7F7F4CC74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05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92FB456-841A-DD64-7204-D888D554C363}"/>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A9C532EE-1C0C-D826-EFAA-76423CDE63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BD38649C-2DCA-BC43-8777-7F7F4CC74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29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BF86352-4ED2-0E96-342D-48F4F762698E}"/>
            </a:ext>
          </a:extLst>
        </p:cNvPr>
        <p:cNvGrpSpPr/>
        <p:nvPr/>
      </p:nvGrpSpPr>
      <p:grpSpPr>
        <a:xfrm>
          <a:off x="0" y="0"/>
          <a:ext cx="0" cy="0"/>
          <a:chOff x="0" y="0"/>
          <a:chExt cx="0" cy="0"/>
        </a:xfrm>
      </p:grpSpPr>
      <p:sp>
        <p:nvSpPr>
          <p:cNvPr id="51" name="Google Shape;51;g35f391192_00:notes">
            <a:extLst>
              <a:ext uri="{FF2B5EF4-FFF2-40B4-BE49-F238E27FC236}">
                <a16:creationId xmlns:a16="http://schemas.microsoft.com/office/drawing/2014/main" id="{CB2F2F24-513E-5D47-1EE1-CF19E6B53B3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a:extLst>
              <a:ext uri="{FF2B5EF4-FFF2-40B4-BE49-F238E27FC236}">
                <a16:creationId xmlns:a16="http://schemas.microsoft.com/office/drawing/2014/main" id="{88F89EBF-B7CE-DA6D-4540-E1CBC74743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526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6858000"/>
          </a:xfrm>
          <a:prstGeom prst="rect">
            <a:avLst/>
          </a:prstGeom>
          <a:noFill/>
          <a:ln>
            <a:noFill/>
          </a:ln>
        </p:spPr>
      </p:pic>
      <p:sp>
        <p:nvSpPr>
          <p:cNvPr id="11" name="Google Shape;11;p2"/>
          <p:cNvSpPr txBox="1">
            <a:spLocks noGrp="1"/>
          </p:cNvSpPr>
          <p:nvPr>
            <p:ph type="ctrTitle"/>
          </p:nvPr>
        </p:nvSpPr>
        <p:spPr>
          <a:xfrm>
            <a:off x="685800" y="991800"/>
            <a:ext cx="5796900" cy="15464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rgbClr val="00AAC6"/>
            </a:gs>
            <a:gs pos="40000">
              <a:srgbClr val="0037B3"/>
            </a:gs>
            <a:gs pos="100000">
              <a:srgbClr val="0039B3"/>
            </a:gs>
          </a:gsLst>
          <a:lin ang="1350003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79433"/>
            <a:ext cx="60255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904997"/>
            <a:ext cx="6025500" cy="41984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a:buNone/>
              <a:defRPr sz="1733">
                <a:solidFill>
                  <a:srgbClr val="0037B3"/>
                </a:solidFill>
                <a:latin typeface="Titillium Web Light"/>
                <a:ea typeface="Titillium Web Light"/>
                <a:cs typeface="Titillium Web Light"/>
                <a:sym typeface="Titillium Web Light"/>
              </a:defRPr>
            </a:lvl1pPr>
            <a:lvl2pPr lvl="1" algn="r">
              <a:buNone/>
              <a:defRPr sz="1733">
                <a:solidFill>
                  <a:srgbClr val="0037B3"/>
                </a:solidFill>
                <a:latin typeface="Titillium Web Light"/>
                <a:ea typeface="Titillium Web Light"/>
                <a:cs typeface="Titillium Web Light"/>
                <a:sym typeface="Titillium Web Light"/>
              </a:defRPr>
            </a:lvl2pPr>
            <a:lvl3pPr lvl="2" algn="r">
              <a:buNone/>
              <a:defRPr sz="1733">
                <a:solidFill>
                  <a:srgbClr val="0037B3"/>
                </a:solidFill>
                <a:latin typeface="Titillium Web Light"/>
                <a:ea typeface="Titillium Web Light"/>
                <a:cs typeface="Titillium Web Light"/>
                <a:sym typeface="Titillium Web Light"/>
              </a:defRPr>
            </a:lvl3pPr>
            <a:lvl4pPr lvl="3" algn="r">
              <a:buNone/>
              <a:defRPr sz="1733">
                <a:solidFill>
                  <a:srgbClr val="0037B3"/>
                </a:solidFill>
                <a:latin typeface="Titillium Web Light"/>
                <a:ea typeface="Titillium Web Light"/>
                <a:cs typeface="Titillium Web Light"/>
                <a:sym typeface="Titillium Web Light"/>
              </a:defRPr>
            </a:lvl4pPr>
            <a:lvl5pPr lvl="4" algn="r">
              <a:buNone/>
              <a:defRPr sz="1733">
                <a:solidFill>
                  <a:srgbClr val="0037B3"/>
                </a:solidFill>
                <a:latin typeface="Titillium Web Light"/>
                <a:ea typeface="Titillium Web Light"/>
                <a:cs typeface="Titillium Web Light"/>
                <a:sym typeface="Titillium Web Light"/>
              </a:defRPr>
            </a:lvl5pPr>
            <a:lvl6pPr lvl="5" algn="r">
              <a:buNone/>
              <a:defRPr sz="1733">
                <a:solidFill>
                  <a:srgbClr val="0037B3"/>
                </a:solidFill>
                <a:latin typeface="Titillium Web Light"/>
                <a:ea typeface="Titillium Web Light"/>
                <a:cs typeface="Titillium Web Light"/>
                <a:sym typeface="Titillium Web Light"/>
              </a:defRPr>
            </a:lvl6pPr>
            <a:lvl7pPr lvl="6" algn="r">
              <a:buNone/>
              <a:defRPr sz="1733">
                <a:solidFill>
                  <a:srgbClr val="0037B3"/>
                </a:solidFill>
                <a:latin typeface="Titillium Web Light"/>
                <a:ea typeface="Titillium Web Light"/>
                <a:cs typeface="Titillium Web Light"/>
                <a:sym typeface="Titillium Web Light"/>
              </a:defRPr>
            </a:lvl7pPr>
            <a:lvl8pPr lvl="7" algn="r">
              <a:buNone/>
              <a:defRPr sz="1733">
                <a:solidFill>
                  <a:srgbClr val="0037B3"/>
                </a:solidFill>
                <a:latin typeface="Titillium Web Light"/>
                <a:ea typeface="Titillium Web Light"/>
                <a:cs typeface="Titillium Web Light"/>
                <a:sym typeface="Titillium Web Light"/>
              </a:defRPr>
            </a:lvl8pPr>
            <a:lvl9pPr lvl="8" algn="r">
              <a:buNone/>
              <a:defRPr sz="1733">
                <a:solidFill>
                  <a:srgbClr val="0037B3"/>
                </a:solidFill>
                <a:latin typeface="Titillium Web Light"/>
                <a:ea typeface="Titillium Web Light"/>
                <a:cs typeface="Titillium Web Light"/>
                <a:sym typeface="Titillium Web Light"/>
              </a:defRPr>
            </a:lvl9pPr>
          </a:lstStyle>
          <a:p>
            <a:fld id="{00000000-1234-1234-1234-123412341234}" type="slidenum">
              <a:rPr lang="es-VE" smtClean="0"/>
              <a:pPr/>
              <a:t>‹Nº›</a:t>
            </a:fld>
            <a:endParaRPr lang="es-VE"/>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es/Galaxy-S22-desbloqueado-procesador-estadounidense/dp/B09V5LDZQ4/ref=sr_1_3?__mk_es_US=%C3%85M%C3%85%C5%BD%C3%95%C3%91&amp;crid=3HTAN4YDXD3OL&amp;dib=eyJ2IjoiMSJ9.SfvWk71UjeBvNAfA_86w4fqk8m-y3f_RfpSeY6b0Y7v-7nQKTDeQDOWmimPDJUXFBGOwRMIeg9cR3pFaChRnwPeZ6JIjZlTnwCyBnT4-nn0ThyAbCNEV7LYpU0u9YSPGahHtyYBg8m6_C5RkV4SavIQA6HdjqXCQ4DCcsxtQVeUbyV3Eg8EYAZharcnixraywRfwvbMRDNTIrLwHRXZb6zc0pD39g4wPK8b9GqUX5V0.lGC268HT79xHeS-4LbZHPr1h4XAa78USU5TZFMQbM9Q&amp;dib_tag=se&amp;keywords=samsung%2Bgalaxy%2Bs22&amp;qid=1739037420&amp;sprefix=samsugng%2Bgalaxy%2Bs22%2Caps%2C170&amp;sr=8-3&amp;th=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es/A315-24P-R7VH-delgada-pulgadas-n%C3%BAcleos-Windows/dp/B0BS4BP8FB/ref=sr_1_11?__mk_es_US=%C3%85M%C3%85%C5%BD%C3%95%C3%91&amp;dib=eyJ2IjoiMSJ9.0KFpJ5AqBdR-IuvBo0MP3dJTP9YIDwFm1AeBubHRP3krPqPD1eRUvv_zizMLx3EE2Izgk3CmLcBT6cqlnGXAQzyRVWiqUXPEvycrRtX1_s4yRFLCV3amQdVQMeXuhufa4kekIthTkhZ_wai9KlOTSSdhewmsPUieWnQrxDjJAmM1nnnuY-jU_uDrIPRDecct_tNOA5hTxWbF2aCSdD1eA-v6zxm3rV7QKu0V8gfzVHIwIxbnuijS64CVv2GqUjZD0sJX-Mjhhjxxbrwgsmq9U8bjUUiZforN-RtYeKnlQ7tAGqA31zFB9cQ-JLVDEQHdv4El-83HQ709fkToS-hX-YNv2M4A_zhTbwREc1lEKzU._9Nfn2s7_7BcE7wDstioXomfDamxNjCz-rppeCy8zl4&amp;dib_tag=se&amp;keywords=laptop&amp;qid=1739060316&amp;s=pc&amp;sr=1-1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es/DCP-L2640DW-multifunci%C3%B3n-inal%C3%A1mbrica-monocrom%C3%A1tica-actualizaci%C3%B3n/dp/B0CPLFTPCV/ref=pd_ci_mcx_pspc_dp_2_t_5?pd_rd_w=tMerl&amp;content-id=amzn1.sym.cd152278-debd-42b9-91b9-6f271389fda7&amp;pf_rd_p=cd152278-debd-42b9-91b9-6f271389fda7&amp;pf_rd_r=W7F4W4RNBR0ZJN0H9ZPM&amp;pd_rd_wg=6mHVa&amp;pd_rd_r=d769ab82-695f-44ae-bc3b-32dbeac949aa&amp;pd_rd_i=B0CPLFTPCV&amp;th=1"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hyperlink" Target="https://www.amazon.com/-/es/PowerEdge-R740-almacenamiento-empresarial-alimentaci%C3%B3n/dp/B0CCBW7B2D/ref=sr_1_10?__mk_es_US=%C3%85M%C3%85%C5%BD%C3%95%C3%91&amp;crid=3DX2017TLEY0K&amp;dib=eyJ2IjoiMSJ9.lbOZqnIKzb6IJOGHVPaf_bcInwqgaF2PfwuSu6H5UFEcAAH87HINJaWEl2OJbwRdAVDmIfAq23HgWDwAingbCk7CJM79Bz1e40jfX0L2UNL_vXvqALy32vlbK4-Akdb9HJd3hErFOfx3zhimy2fvcDxKrmVQCgUdu5rcu_ULc4ls1HSXdk-9su7YqsdpzU49I1Ww-ARABPcJjRhlStceEL-rqOolP3_ASEFxwx5FxsXAh0lWeemkdjQ2_bvRVFCKF1VlAGGXusvagpZV_d-m2RcdOTnSGybvdvOZ2H_lh-IASNfSPaUhpY2cMdvU2-Mxn9eXP1b2e5zNq5z6Jh2JnyiW6K47u4sXicU-AiBq9Rw.spw53fsxCZWyH8_vwybOs7Gb344kRN_VoCPIU2J8n6M&amp;dib_tag=se&amp;keywords=dell+rack&amp;qid=1739476584&amp;s=electronics&amp;sprefix=dell+rack%2Celectronics%2C148&amp;sr=1-1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es/DL380-Gen9-RackMount-E5-2640v3-Suministros/dp/B07V9W7N62/ref=sr_1_1?__mk_es_US=%C3%85M%C3%85%C5%BD%C3%95%C3%91&amp;crid=10QA3LV3TFNJP&amp;dib=eyJ2IjoiMSJ9.jc4cVz0jnv4_MSqPeSFxhm76w25jsP3KuJ8czrCqNJwore2XvBgKZYjk7o-6LSsCwDBzQxu7GhFAhWLTXMTadyvTN-T1WL-az9lBPVnViNT5zYitsZiywGrcHU0G4GImbcadG1IijFU1bOXPD_KdohkTjKMJsrAMJ7JDahgehDu81cw9kTxvp3jkPPmb3ZQWwz_nKPSQ6jY8yAclN5v-uwzK_Imfd4JSDK1_EG3qDJh5mykEspHCAJo0z82jcmgrTvTJy1STg6_0xGrNJhHihCpJIsF_RWSQArTYGSLacKI9JQr0oZoI_yY_V_D1Nz3jeiYhnnTPM-8L-KaDrizookoXuWYqPQkjDrOBtFbkpvY.ldd09hPKIsVYCt3m8DgngvemZ57iW6WI7h5RnX_3D1U&amp;dib_tag=se&amp;keywords=HPE+ProLiant+DL380+Gen9&amp;qid=1739423040&amp;s=electronics&amp;sprefix=hpe+proliant+dl380+gen9%2Celectronics%2C168&amp;sr=1-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PoE-administrado-1000Mbps-Interruptor-alimentaci%C3%B3n/dp/B0BQM8Z5WV/ref=sxin_16_pa_sp_search_thematic_sspa?__mk_es_US=%C3%85M%C3%85%C5%BD%C3%95%C3%91&amp;content-id=amzn1.sym.c5787da2-212d-48eb-a894-9ea5a87adeb3%3Aamzn1.sym.c5787da2-212d-48eb-a894-9ea5a87adeb3&amp;crid=31DTQAXIMM4RR&amp;cv_ct_cx=rackmount%2Bnetwork%2Bswitches&amp;keywords=interruptores%2Bde%2Bred%2Brackmount&amp;pd_rd_i=B0BQM8Z5WV&amp;pd_rd_r=29a83824-11ca-4d9a-83fd-c5c46d05c6da&amp;pd_rd_w=3fIi4&amp;pd_rd_wg=9Qt2k&amp;pf_rd_p=c5787da2-212d-48eb-a894-9ea5a87adeb3&amp;pf_rd_r=QFPT5HA3V3E9D2KCG8WR&amp;qid=1739484206&amp;sbo=RZvfv%2F%2FHxDF%2BO5021pAnSA%3D%3D&amp;sprefix=interruptores%2Bde%2Bred%2Brackmoun%2Caps%2C164&amp;sr=1-4-6024b2a3-78e4-4fed-8fed-e1613be3bcce-spons&amp;sp_csd=d2lkZ2V0TmFtZT1zcF9zZWFyY2hfdGhlbWF0aWM&amp;th=1"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seguridad-inal%C3%A1mbrica-expandible-vigilancia-dom%C3%A9stica/dp/B07H4RYSQS/ref=sxin_16_pa_sp_search_thematic_sspa?__mk_es_US=%C3%85M%C3%85%C5%BD%C3%95%C3%91&amp;content-id=amzn1.sym.c5787da2-212d-48eb-a894-9ea5a87adeb3%3Aamzn1.sym.c5787da2-212d-48eb-a894-9ea5a87adeb3&amp;crid=1F9YVPQG3UPAX&amp;cv_ct_cx=office%2Bsecurity%2Bcamera&amp;keywords=camara%2Bde%2Bseguridad%2Bpara%2Boficina&amp;pd_rd_i=B07719HQQS&amp;pd_rd_r=2d78a5c8-9ab4-43d1-b771-41a536e916a9&amp;pd_rd_w=9JrBV&amp;pd_rd_wg=qxSzL&amp;pf_rd_p=c5787da2-212d-48eb-a894-9ea5a87adeb3&amp;pf_rd_r=NAF2PZMQPAF1VTQ29651&amp;qid=1739408980&amp;s=electronics&amp;sbo=RZvfv%2F%2FHxDF%2BO5021pAnSA%3D%3D&amp;sprefix=camara%2Bde%2Bseguridad%2Bpara%2Boficina%2Celectronics%2C174&amp;sr=1-1-6024b2a3-78e4-4fed-8fed-e1613be3bcce-spons&amp;sp_csd=d2lkZ2V0TmFtZT1zcF9zZWFyY2hfdGhlbWF0aWM&amp;th=1"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hyperlink" Target="https://www.amazon.com/-/es/TP-Link-Router-AX6000-Archer-AX80/dp/B0BMWHQH1M/ref=sr_1_1?__mk_es_US=%C3%85M%C3%85%C5%BD%C3%95%C3%91&amp;crid=1FRESZ3KG9VYV&amp;dib=eyJ2IjoiMSJ9.3eJxKVCTyBUUZ3CIBSXSLyJlWhOTzfrXdzCOucgQ7yIodFCZ--s8sF9V_QZeP76guSMoqvv-Y5I7nzPctBQL6dqu8Pj8oZd3k-uDbm7nRpxokuRdGkBIiuuTlKx-Cl1GnKzjUBQFib11cQKlWDw4xXg0jUNCRDb0iQPwqd4854m11_Dfg1LBvK9vg5-luzi_jID_JtP5dxpyOnwcUHvYHD34qyB_ahBHPFYes13pc1Y.360Wpk4pRzIYb3yw6pbV6ubrl34698930xfJZkbiTYQ&amp;dib_tag=se&amp;keywords=router%2Blargo%2Balcancr%2Bpara%2Boficina&amp;qid=1739487272&amp;sprefix=router%2Blargo%2Balcancr%2Bpara%2Boficina%2Caps%2C131&amp;sr=8-1&amp;th=1"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hyperlink" Target="https://www.amazon.com/Rack-para-servidores-Electr%C3%B3nica-Seguridad/dp/B08YDHR56J/ref=sxin_16_pa_sp_search_thematic_sspa?__mk_es_US=%C3%85M%C3%85%C5%BD%C3%95%C3%91&amp;content-id=amzn1.sym.c5787da2-212d-48eb-a894-9ea5a87adeb3%3Aamzn1.sym.c5787da2-212d-48eb-a894-9ea5a87adeb3&amp;crid=22NO7R6SJQH15&amp;cv_ct_cx=rack%2Bfor%2Bserver&amp;keywords=rack%2Bfor%2Bserver&amp;pd_rd_i=B08YDHR56J&amp;pd_rd_r=0478de10-8a52-449e-8368-60021ccf25af&amp;pd_rd_w=H2FT2&amp;pd_rd_wg=cZo4k&amp;pf_rd_p=c5787da2-212d-48eb-a894-9ea5a87adeb3&amp;pf_rd_r=PKE67FFDG61DWNAMRRVS&amp;qid=1739476968&amp;s=electronics&amp;sbo=RZvfv%2F%2FHxDF%2BO5021pAnSA%3D%3D&amp;sprefix=rack%2Bfor%2Bserver%2Celectronics%2C129&amp;sr=1-1-6024b2a3-78e4-4fed-8fed-e1613be3bcce-spons&amp;sp_csd=d2lkZ2V0TmFtZT1zcF9zZWFyY2hfdGhlbWF0aWM&amp;smid=A2H1I7DL0DZAGG&amp;th=1"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hyperlink" Target="https://www.amazon.com/-/es/NETGEAR-Conmutador-administrado-bifurcador-silencioso/dp/B07PFYM5MZ/ref=sr_1_1?__mk_es_US=%C3%85M%C3%85%C5%BD%C3%95%C3%91&amp;crid=1HJNIED7LI6MV&amp;dib=eyJ2IjoiMSJ9.8XWMINo0GEv4Jr_4axIzQy6CfOivDStWl9O1C5R1BzD6u8o5TvuK8sciedX74gfkvzBAdGJpnMwRWggOE2Im0zz3jF49mAD41c66v9E4bPw5Um1kYvw9E06RUPTvTtSxOJ0AfFQEAB9TcdF2L5dI8__Pm_HidMpfFUDnnU1w6ZSYZw5spaAynyjspzobWOuiT0AvCH6Ye0u33nN1LfkXQGn7sb1-Tnf-yJkXieRcH0TM4fuCiai2BXOukjEiTPIPg42EeM8c0I4BzmRbDGEUkG2Uc8fVWoqG8oh1xuWh9dF1ZnsiZ3KUqwA_3XZ4hsih-3ehsTbVWW5HfE0QSLzn1Za4zJo3jcPfI-8dBsz0iF8.chP6o4qDHYGdH5sVWQUhhrJIqafC-2TY8ycxGnRrTkw&amp;dib_tag=se&amp;keywords=hub%2Bred%2B7%2Bpuertos&amp;qid=1739494129&amp;s=electronics&amp;sprefix=hub%2Bred%2B7%2Bpuertos%2Celectronics%2C158&amp;sr=1-1&amp;th=1"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mazon.com/-/es/Ethernet-extracci%C3%B3n-interior-instalaciones-CABLE-V006/dp/B0092TK2U8/ref=sr_1_3?__mk_es_US=%C3%85M%C3%85%C5%BD%C3%95%C3%91&amp;crid=2SHP27CDO6WQT&amp;dib=eyJ2IjoiMSJ9.kYas0Pkh5V-D8xAljrj2OVw9Jq8LC03Anx-1sgfchUmvOyMEhF3QmFzyhzOIpvKdrCsu0sjN7iQXsM177JJ9fciLfaQCxos5wPeCT6BArWXo0PPA9zFme3qdD9tuvHpJa4yXvV_d-6SGqLRGjUrLFxvxYuGvpsKUkRG6QYjqnPjOnUFCiE4w7FAj6NscCzgl5GDscF3vwV-O-cYX-nB90d_ojNR_-_z-fiDLScmuK9IyXkZJFI-tvdQfyfK_rxcaHP05FAIN5XQT_bFjUoHPKqwOhUfLl4TqPms-S61DOPXafih5rMNUZyeh6DXnO70SgBa6vjkx2tBi6hKGv9s3ziW_AwYPqsmzcRrO3PoVwCE.ZuBYfEr8uWT9tsbJWXLkt7cUfGcIqa7EslkqQSnHl8I&amp;dib_tag=se&amp;keywords=cable%2Bcat6%2Butp&amp;qid=1739496738&amp;s=electronics&amp;sprefix=cable%2Bcat6%2Butp%2Celectronics%2C136&amp;sr=1-3&amp;th=1"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8.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jpg"/><Relationship Id="rId15" Type="http://schemas.openxmlformats.org/officeDocument/2006/relationships/image" Target="../media/image17.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 Id="rId1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es/Computadora-escritorio-OptiPlex-5060-Bluetooth/dp/B09WZXMZ5L/ref=sr_1_4?crid=1UHXFM40TEDFX&amp;dib=eyJ2IjoiMSJ9.RmBVnKOw2anL7RjdZGtlbtTtfgOaD_lObFSDXFmQIjTJ40TqS_G_dkSnd9oT6t8gdj_YY8OBvzO1Bc9UMED1MKKir3P19l4FMlVHBqfBqLA34dD91zTqzHu9TMPLIYMVjJHus3GaDttWoLpv7WvJ73CGeKFc21vZ6l0hgfDwyvvrQjoD4OPNHEfACgzbVYDwurhdZ-DR6SRR94KE-8Ls96Bn70UDA8aKK0wYwLnkoxM.rNpoMFOANVBMwr8hjhwtkZqjnl9NaKPTVVpOWen53go&amp;dib_tag=se&amp;keywords=office%2Bpc%2Bdesktop&amp;qid=1739060021&amp;sprefix=office%2Bpc%2Caps%2C174&amp;sr=8-4&amp;th=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Google Shape;54;p11"/>
          <p:cNvSpPr txBox="1">
            <a:spLocks/>
          </p:cNvSpPr>
          <p:nvPr/>
        </p:nvSpPr>
        <p:spPr>
          <a:xfrm>
            <a:off x="0" y="203200"/>
            <a:ext cx="9144000" cy="1546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1800" dirty="0"/>
              <a:t>REPÚBLICA BOLIVARIANA DE VENEZUELA</a:t>
            </a:r>
            <a:br>
              <a:rPr lang="es-MX" sz="1800" dirty="0"/>
            </a:br>
            <a:r>
              <a:rPr lang="es-MX" sz="1800" dirty="0"/>
              <a:t>MINISTERIO DEL PODER POPULAR PARA LA EDUCACIÓN</a:t>
            </a:r>
            <a:br>
              <a:rPr lang="es-MX" sz="1800" dirty="0"/>
            </a:br>
            <a:r>
              <a:rPr lang="es-MX" sz="1800" dirty="0"/>
              <a:t>UNIVERSIDAD POLITÉCNICA TERRITORIAL DEL ESTADO BOLÍVAR</a:t>
            </a:r>
            <a:br>
              <a:rPr lang="es-MX" sz="1800" dirty="0"/>
            </a:br>
            <a:r>
              <a:rPr lang="es-MX" sz="1800" dirty="0"/>
              <a:t>PROGRAMA NACIONAL DE FORMACION EN INFORMATICA</a:t>
            </a:r>
            <a:br>
              <a:rPr lang="es-MX" sz="1800" dirty="0"/>
            </a:br>
            <a:r>
              <a:rPr lang="es-MX" sz="1800" dirty="0"/>
              <a:t>REDES DE COMPUTADORA</a:t>
            </a:r>
          </a:p>
        </p:txBody>
      </p:sp>
      <p:sp>
        <p:nvSpPr>
          <p:cNvPr id="7" name="Google Shape;54;p11">
            <a:extLst>
              <a:ext uri="{FF2B5EF4-FFF2-40B4-BE49-F238E27FC236}">
                <a16:creationId xmlns:a16="http://schemas.microsoft.com/office/drawing/2014/main" id="{2EDFE428-8140-2367-FBE0-59E2F8C4AF21}"/>
              </a:ext>
            </a:extLst>
          </p:cNvPr>
          <p:cNvSpPr txBox="1">
            <a:spLocks/>
          </p:cNvSpPr>
          <p:nvPr/>
        </p:nvSpPr>
        <p:spPr>
          <a:xfrm>
            <a:off x="0" y="6388100"/>
            <a:ext cx="9144000" cy="266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1800" dirty="0"/>
              <a:t>CIUDAD BOLÍVAR, FEBRERO DE 2024</a:t>
            </a:r>
          </a:p>
        </p:txBody>
      </p:sp>
      <p:sp>
        <p:nvSpPr>
          <p:cNvPr id="8" name="Google Shape;54;p11">
            <a:extLst>
              <a:ext uri="{FF2B5EF4-FFF2-40B4-BE49-F238E27FC236}">
                <a16:creationId xmlns:a16="http://schemas.microsoft.com/office/drawing/2014/main" id="{7A6ACD60-70C3-35C6-67DD-9A4B3E9BE833}"/>
              </a:ext>
            </a:extLst>
          </p:cNvPr>
          <p:cNvSpPr txBox="1">
            <a:spLocks/>
          </p:cNvSpPr>
          <p:nvPr/>
        </p:nvSpPr>
        <p:spPr>
          <a:xfrm>
            <a:off x="-1" y="4910666"/>
            <a:ext cx="4639733" cy="6646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1800" dirty="0"/>
              <a:t>PROFESOR:</a:t>
            </a:r>
          </a:p>
          <a:p>
            <a:pPr algn="ctr"/>
            <a:r>
              <a:rPr lang="es-MX" sz="1800" dirty="0"/>
              <a:t>HÉCTOR MOLINA</a:t>
            </a:r>
          </a:p>
        </p:txBody>
      </p:sp>
      <p:sp>
        <p:nvSpPr>
          <p:cNvPr id="9" name="Google Shape;54;p11">
            <a:extLst>
              <a:ext uri="{FF2B5EF4-FFF2-40B4-BE49-F238E27FC236}">
                <a16:creationId xmlns:a16="http://schemas.microsoft.com/office/drawing/2014/main" id="{E5912266-088A-68A1-8F2D-D0DF0683023F}"/>
              </a:ext>
            </a:extLst>
          </p:cNvPr>
          <p:cNvSpPr txBox="1">
            <a:spLocks/>
          </p:cNvSpPr>
          <p:nvPr/>
        </p:nvSpPr>
        <p:spPr>
          <a:xfrm>
            <a:off x="4639732" y="4910666"/>
            <a:ext cx="4572000" cy="12742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1800" dirty="0"/>
              <a:t>ESTUDIANTE:</a:t>
            </a:r>
          </a:p>
          <a:p>
            <a:pPr algn="ctr"/>
            <a:r>
              <a:rPr lang="es-MX" sz="1800" dirty="0"/>
              <a:t>OLIVER CASTILLO</a:t>
            </a:r>
          </a:p>
          <a:p>
            <a:pPr algn="ctr"/>
            <a:r>
              <a:rPr lang="es-MX" sz="1800" dirty="0"/>
              <a:t>C.I: V-28.030.110</a:t>
            </a:r>
          </a:p>
          <a:p>
            <a:pPr algn="ctr"/>
            <a:r>
              <a:rPr lang="es-MX" sz="1800" dirty="0"/>
              <a:t>T2-INF-4M</a:t>
            </a:r>
          </a:p>
        </p:txBody>
      </p:sp>
      <p:sp>
        <p:nvSpPr>
          <p:cNvPr id="10" name="Google Shape;54;p11">
            <a:extLst>
              <a:ext uri="{FF2B5EF4-FFF2-40B4-BE49-F238E27FC236}">
                <a16:creationId xmlns:a16="http://schemas.microsoft.com/office/drawing/2014/main" id="{71120671-28C6-8DE9-0E52-963348FD46F1}"/>
              </a:ext>
            </a:extLst>
          </p:cNvPr>
          <p:cNvSpPr txBox="1">
            <a:spLocks/>
          </p:cNvSpPr>
          <p:nvPr/>
        </p:nvSpPr>
        <p:spPr>
          <a:xfrm>
            <a:off x="0" y="4301066"/>
            <a:ext cx="9144001" cy="3323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dirty="0"/>
              <a:t>UNIDAD VII – PLANEACIÓN DE UNA RED LAN</a:t>
            </a:r>
          </a:p>
        </p:txBody>
      </p:sp>
      <p:pic>
        <p:nvPicPr>
          <p:cNvPr id="14" name="Imagen 13">
            <a:extLst>
              <a:ext uri="{FF2B5EF4-FFF2-40B4-BE49-F238E27FC236}">
                <a16:creationId xmlns:a16="http://schemas.microsoft.com/office/drawing/2014/main" id="{79EE6FBF-A194-2DDA-6533-6975CB8A4A3A}"/>
              </a:ext>
            </a:extLst>
          </p:cNvPr>
          <p:cNvPicPr>
            <a:picLocks noChangeAspect="1"/>
          </p:cNvPicPr>
          <p:nvPr/>
        </p:nvPicPr>
        <p:blipFill>
          <a:blip r:embed="rId3"/>
          <a:stretch>
            <a:fillRect/>
          </a:stretch>
        </p:blipFill>
        <p:spPr>
          <a:xfrm>
            <a:off x="3792007" y="2248250"/>
            <a:ext cx="1695450" cy="1695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845A2AF-A5C4-1A8B-ECCA-88189B3BFE2A}"/>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EB0BFA03-3AD2-0A31-FCB6-538C0C1678A8}"/>
              </a:ext>
            </a:extLst>
          </p:cNvPr>
          <p:cNvSpPr txBox="1">
            <a:spLocks noGrp="1"/>
          </p:cNvSpPr>
          <p:nvPr>
            <p:ph type="ctrTitle"/>
          </p:nvPr>
        </p:nvSpPr>
        <p:spPr>
          <a:xfrm>
            <a:off x="542925" y="1026694"/>
            <a:ext cx="7898601"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El smartphone Samsung Galaxy S22, con una cámara de alta resolución triple lente, batería de larga duración y procesador Snapdragon, aportan lo necesario para labores de oficina y elaboración de campañas de Marketing.</a:t>
            </a:r>
            <a:endParaRPr lang="en-US" sz="2000" dirty="0"/>
          </a:p>
        </p:txBody>
      </p:sp>
      <p:sp>
        <p:nvSpPr>
          <p:cNvPr id="4" name="Google Shape;60;p12">
            <a:extLst>
              <a:ext uri="{FF2B5EF4-FFF2-40B4-BE49-F238E27FC236}">
                <a16:creationId xmlns:a16="http://schemas.microsoft.com/office/drawing/2014/main" id="{990310CA-256B-5F8B-9E0A-EC5C4EA242DC}"/>
              </a:ext>
            </a:extLst>
          </p:cNvPr>
          <p:cNvSpPr txBox="1">
            <a:spLocks/>
          </p:cNvSpPr>
          <p:nvPr/>
        </p:nvSpPr>
        <p:spPr>
          <a:xfrm>
            <a:off x="372804" y="2959329"/>
            <a:ext cx="4890312" cy="33787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Procesador: </a:t>
            </a:r>
            <a:r>
              <a:rPr lang="sv-SE" sz="1800" dirty="0">
                <a:solidFill>
                  <a:schemeClr val="bg1"/>
                </a:solidFill>
                <a:latin typeface="Titillium Web Light" panose="020F0502020204030204" pitchFamily="2" charset="0"/>
              </a:rPr>
              <a:t>Snapdragon 8 Gen 1 3GHz</a:t>
            </a:r>
            <a:endParaRPr lang="pt-BR" sz="1800" dirty="0">
              <a:solidFill>
                <a:schemeClr val="bg1"/>
              </a:solidFill>
              <a:latin typeface="Titillium Web Light" panose="020F0502020204030204" pitchFamily="2" charset="0"/>
            </a:endParaRP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Conectividad:</a:t>
            </a:r>
            <a:r>
              <a:rPr lang="pt-BR" sz="1800" dirty="0">
                <a:solidFill>
                  <a:schemeClr val="bg1"/>
                </a:solidFill>
                <a:latin typeface="Titillium Web Light" panose="020F0502020204030204" pitchFamily="2" charset="0"/>
              </a:rPr>
              <a:t> Bluetooth, USB, NFC, Wifi</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a:t>
            </a:r>
            <a:r>
              <a:rPr lang="pt-BR" sz="1800" dirty="0">
                <a:solidFill>
                  <a:schemeClr val="bg1"/>
                </a:solidFill>
                <a:latin typeface="Titillium Web Light" panose="020F0502020204030204" pitchFamily="2" charset="0"/>
              </a:rPr>
              <a:t> 128 GB</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Memoria RAM: </a:t>
            </a:r>
            <a:r>
              <a:rPr lang="pt-BR" sz="1800" dirty="0">
                <a:solidFill>
                  <a:schemeClr val="bg1"/>
                </a:solidFill>
                <a:latin typeface="Titillium Web Light" panose="020F0502020204030204" pitchFamily="2" charset="0"/>
              </a:rPr>
              <a:t>8 GB</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Capacidad: </a:t>
            </a:r>
            <a:r>
              <a:rPr lang="pt-BR" sz="1800" dirty="0">
                <a:solidFill>
                  <a:schemeClr val="bg1"/>
                </a:solidFill>
                <a:latin typeface="Titillium Web Light" panose="020F0502020204030204" pitchFamily="2" charset="0"/>
              </a:rPr>
              <a:t>3700 Amperio-hora</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Camara:</a:t>
            </a:r>
            <a:r>
              <a:rPr lang="pt-BR" sz="1800" dirty="0">
                <a:solidFill>
                  <a:schemeClr val="bg1"/>
                </a:solidFill>
                <a:latin typeface="Titillium Web Light" panose="020F0502020204030204" pitchFamily="2" charset="0"/>
              </a:rPr>
              <a:t> Triple, 50MP+12MP+10MP</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Batería:</a:t>
            </a:r>
            <a:r>
              <a:rPr lang="pt-BR" sz="1800" dirty="0">
                <a:solidFill>
                  <a:schemeClr val="bg1"/>
                </a:solidFill>
                <a:latin typeface="Titillium Web Light" panose="020F0502020204030204" pitchFamily="2" charset="0"/>
              </a:rPr>
              <a:t> 3700 mAh </a:t>
            </a:r>
          </a:p>
          <a:p>
            <a:pPr marL="457200" indent="-457200" algn="just">
              <a:lnSpc>
                <a:spcPct val="150000"/>
              </a:lnSpc>
              <a:buClr>
                <a:schemeClr val="bg1"/>
              </a:buClr>
              <a:buFont typeface="Wingdings" panose="05000000000000000000" pitchFamily="2" charset="2"/>
              <a:buChar char="§"/>
            </a:pPr>
            <a:endParaRPr lang="pt-BR" sz="1800" dirty="0">
              <a:solidFill>
                <a:schemeClr val="bg1"/>
              </a:solidFill>
              <a:latin typeface="Titillium Web Light" panose="020F0502020204030204" pitchFamily="2" charset="0"/>
            </a:endParaRPr>
          </a:p>
        </p:txBody>
      </p:sp>
      <p:sp>
        <p:nvSpPr>
          <p:cNvPr id="3" name="Google Shape;54;p11">
            <a:extLst>
              <a:ext uri="{FF2B5EF4-FFF2-40B4-BE49-F238E27FC236}">
                <a16:creationId xmlns:a16="http://schemas.microsoft.com/office/drawing/2014/main" id="{CAC789B7-3411-B6FC-EA18-2F5B4A2F6B51}"/>
              </a:ext>
            </a:extLst>
          </p:cNvPr>
          <p:cNvSpPr txBox="1">
            <a:spLocks/>
          </p:cNvSpPr>
          <p:nvPr/>
        </p:nvSpPr>
        <p:spPr>
          <a:xfrm>
            <a:off x="542925" y="519889"/>
            <a:ext cx="3561241" cy="3112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hlinkClick r:id="rId3" tooltip="Enlace a la tienda"/>
              </a:rPr>
              <a:t>SAMSUNG GALAXY S22</a:t>
            </a:r>
            <a:endParaRPr lang="es-MX" sz="2500" dirty="0"/>
          </a:p>
        </p:txBody>
      </p:sp>
      <p:pic>
        <p:nvPicPr>
          <p:cNvPr id="7" name="Imagen 6">
            <a:extLst>
              <a:ext uri="{FF2B5EF4-FFF2-40B4-BE49-F238E27FC236}">
                <a16:creationId xmlns:a16="http://schemas.microsoft.com/office/drawing/2014/main" id="{DF8B20E4-51CF-FCA2-ED27-1CD260182046}"/>
              </a:ext>
            </a:extLst>
          </p:cNvPr>
          <p:cNvPicPr>
            <a:picLocks noChangeAspect="1"/>
          </p:cNvPicPr>
          <p:nvPr/>
        </p:nvPicPr>
        <p:blipFill>
          <a:blip r:embed="rId4"/>
          <a:srcRect/>
          <a:stretch/>
        </p:blipFill>
        <p:spPr>
          <a:xfrm>
            <a:off x="5954981" y="2863688"/>
            <a:ext cx="2486545" cy="2967618"/>
          </a:xfrm>
          <a:prstGeom prst="rect">
            <a:avLst/>
          </a:prstGeom>
        </p:spPr>
      </p:pic>
      <p:sp>
        <p:nvSpPr>
          <p:cNvPr id="8" name="Google Shape;60;p12">
            <a:extLst>
              <a:ext uri="{FF2B5EF4-FFF2-40B4-BE49-F238E27FC236}">
                <a16:creationId xmlns:a16="http://schemas.microsoft.com/office/drawing/2014/main" id="{477B409A-DB69-2FC1-0B1A-CB909D0DF9E5}"/>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230$</a:t>
            </a:r>
          </a:p>
        </p:txBody>
      </p:sp>
      <p:sp>
        <p:nvSpPr>
          <p:cNvPr id="6" name="Google Shape;54;p11">
            <a:extLst>
              <a:ext uri="{FF2B5EF4-FFF2-40B4-BE49-F238E27FC236}">
                <a16:creationId xmlns:a16="http://schemas.microsoft.com/office/drawing/2014/main" id="{C117C6FC-7368-156E-F9F3-379960381651}"/>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10</a:t>
            </a:r>
          </a:p>
        </p:txBody>
      </p:sp>
    </p:spTree>
    <p:extLst>
      <p:ext uri="{BB962C8B-B14F-4D97-AF65-F5344CB8AC3E}">
        <p14:creationId xmlns:p14="http://schemas.microsoft.com/office/powerpoint/2010/main" val="137167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7C60EDAB-98BF-7DE6-DD2D-6083393C2632}"/>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7F29620E-DBD0-82F0-73BA-7087DB84D6AE}"/>
              </a:ext>
            </a:extLst>
          </p:cNvPr>
          <p:cNvSpPr txBox="1">
            <a:spLocks noGrp="1"/>
          </p:cNvSpPr>
          <p:nvPr>
            <p:ph type="ctrTitle"/>
          </p:nvPr>
        </p:nvSpPr>
        <p:spPr>
          <a:xfrm>
            <a:off x="542925" y="1026694"/>
            <a:ext cx="7898601"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El modelo Slim de la ACER ASPIRE 3 es ideal para movilizar la potencia de computo de un lado a otro (en una sala de servidores, por ejemplo). Con los servidores de archivos, el almacenamiento no debería ser un inconveniente.</a:t>
            </a:r>
            <a:endParaRPr lang="en-US" sz="2000" dirty="0"/>
          </a:p>
        </p:txBody>
      </p:sp>
      <p:sp>
        <p:nvSpPr>
          <p:cNvPr id="4" name="Google Shape;60;p12">
            <a:extLst>
              <a:ext uri="{FF2B5EF4-FFF2-40B4-BE49-F238E27FC236}">
                <a16:creationId xmlns:a16="http://schemas.microsoft.com/office/drawing/2014/main" id="{56A21931-5EFE-494A-B029-F26AE7B349C3}"/>
              </a:ext>
            </a:extLst>
          </p:cNvPr>
          <p:cNvSpPr txBox="1">
            <a:spLocks/>
          </p:cNvSpPr>
          <p:nvPr/>
        </p:nvSpPr>
        <p:spPr>
          <a:xfrm>
            <a:off x="309304" y="3382966"/>
            <a:ext cx="4890312" cy="2387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Pantalla: 15,6’’</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Procesador: AMD Ryzen 3 7320U (4 núcleos)</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Gráfica: AMD Radeon</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Memoria RAM: 8 gb DDR5</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 SSD NVMe 128 GB</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Conectividad: Wifi, Bluetooth, Ethernet</a:t>
            </a:r>
          </a:p>
          <a:p>
            <a:pPr marL="457200" indent="-457200" algn="just">
              <a:lnSpc>
                <a:spcPct val="150000"/>
              </a:lnSpc>
              <a:buClr>
                <a:schemeClr val="bg1"/>
              </a:buClr>
              <a:buFont typeface="Wingdings" panose="05000000000000000000" pitchFamily="2" charset="2"/>
              <a:buChar char="§"/>
            </a:pPr>
            <a:endParaRPr lang="pt-BR" sz="1800" dirty="0">
              <a:solidFill>
                <a:schemeClr val="bg1"/>
              </a:solidFill>
              <a:latin typeface="Titillium Web Light" panose="020F0502020204030204" pitchFamily="2" charset="0"/>
            </a:endParaRPr>
          </a:p>
        </p:txBody>
      </p:sp>
      <p:sp>
        <p:nvSpPr>
          <p:cNvPr id="3" name="Google Shape;54;p11">
            <a:extLst>
              <a:ext uri="{FF2B5EF4-FFF2-40B4-BE49-F238E27FC236}">
                <a16:creationId xmlns:a16="http://schemas.microsoft.com/office/drawing/2014/main" id="{E993674C-073F-62A1-D22D-58EFA8B2DDC1}"/>
              </a:ext>
            </a:extLst>
          </p:cNvPr>
          <p:cNvSpPr txBox="1">
            <a:spLocks/>
          </p:cNvSpPr>
          <p:nvPr/>
        </p:nvSpPr>
        <p:spPr>
          <a:xfrm>
            <a:off x="542925" y="519890"/>
            <a:ext cx="5198656" cy="2911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pt-BR" sz="2500" dirty="0">
                <a:hlinkClick r:id="rId3" tooltip="Enlace a la tienda"/>
              </a:rPr>
              <a:t>ACER ASPIRE 3 A315-24P-R7VH Slim</a:t>
            </a:r>
            <a:endParaRPr lang="es-MX" sz="2500" dirty="0"/>
          </a:p>
        </p:txBody>
      </p:sp>
      <p:pic>
        <p:nvPicPr>
          <p:cNvPr id="7" name="Imagen 6">
            <a:extLst>
              <a:ext uri="{FF2B5EF4-FFF2-40B4-BE49-F238E27FC236}">
                <a16:creationId xmlns:a16="http://schemas.microsoft.com/office/drawing/2014/main" id="{9FB6117E-FB9B-5BB0-8AA8-2400ECA5ABB2}"/>
              </a:ext>
            </a:extLst>
          </p:cNvPr>
          <p:cNvPicPr>
            <a:picLocks noChangeAspect="1"/>
          </p:cNvPicPr>
          <p:nvPr/>
        </p:nvPicPr>
        <p:blipFill>
          <a:blip r:embed="rId4"/>
          <a:srcRect/>
          <a:stretch/>
        </p:blipFill>
        <p:spPr>
          <a:xfrm>
            <a:off x="5262882" y="3391369"/>
            <a:ext cx="3571814" cy="2555037"/>
          </a:xfrm>
          <a:prstGeom prst="rect">
            <a:avLst/>
          </a:prstGeom>
        </p:spPr>
      </p:pic>
      <p:sp>
        <p:nvSpPr>
          <p:cNvPr id="8" name="Google Shape;60;p12">
            <a:extLst>
              <a:ext uri="{FF2B5EF4-FFF2-40B4-BE49-F238E27FC236}">
                <a16:creationId xmlns:a16="http://schemas.microsoft.com/office/drawing/2014/main" id="{28A0FB08-232B-E4A3-8F5F-9861C5E355E2}"/>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455$</a:t>
            </a:r>
          </a:p>
        </p:txBody>
      </p:sp>
      <p:sp>
        <p:nvSpPr>
          <p:cNvPr id="2" name="Google Shape;54;p11">
            <a:extLst>
              <a:ext uri="{FF2B5EF4-FFF2-40B4-BE49-F238E27FC236}">
                <a16:creationId xmlns:a16="http://schemas.microsoft.com/office/drawing/2014/main" id="{D4C78137-BFD2-B563-C0A3-7940E98FCA9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11</a:t>
            </a:r>
          </a:p>
        </p:txBody>
      </p:sp>
    </p:spTree>
    <p:extLst>
      <p:ext uri="{BB962C8B-B14F-4D97-AF65-F5344CB8AC3E}">
        <p14:creationId xmlns:p14="http://schemas.microsoft.com/office/powerpoint/2010/main" val="82840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E8181E83-27CA-4B32-AD52-D187C5D8C295}"/>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57C3F47F-208C-277C-912E-30EA9504E182}"/>
              </a:ext>
            </a:extLst>
          </p:cNvPr>
          <p:cNvSpPr txBox="1">
            <a:spLocks noGrp="1"/>
          </p:cNvSpPr>
          <p:nvPr>
            <p:ph type="ctrTitle"/>
          </p:nvPr>
        </p:nvSpPr>
        <p:spPr>
          <a:xfrm>
            <a:off x="542925" y="1026694"/>
            <a:ext cx="7898601"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Impresora láser monocromática Brother DCP-L2640DW, compacta y con conectividad por </a:t>
            </a:r>
            <a:r>
              <a:rPr lang="es-ES" sz="2000" dirty="0" err="1">
                <a:solidFill>
                  <a:schemeClr val="bg1"/>
                </a:solidFill>
                <a:latin typeface="Titillium Web Light" panose="020F0502020204030204" pitchFamily="2" charset="0"/>
              </a:rPr>
              <a:t>WiFi</a:t>
            </a:r>
            <a:r>
              <a:rPr lang="es-ES" sz="2000" dirty="0">
                <a:solidFill>
                  <a:schemeClr val="bg1"/>
                </a:solidFill>
                <a:latin typeface="Titillium Web Light" panose="020F0502020204030204" pitchFamily="2" charset="0"/>
              </a:rPr>
              <a:t> permite una colocación estratégica dentro de los puestos de trabajo.</a:t>
            </a:r>
            <a:endParaRPr lang="en-US" sz="2000" dirty="0"/>
          </a:p>
        </p:txBody>
      </p:sp>
      <p:sp>
        <p:nvSpPr>
          <p:cNvPr id="3" name="Google Shape;54;p11">
            <a:extLst>
              <a:ext uri="{FF2B5EF4-FFF2-40B4-BE49-F238E27FC236}">
                <a16:creationId xmlns:a16="http://schemas.microsoft.com/office/drawing/2014/main" id="{A64A645C-5271-C9BF-4D3A-0DBBA2F2A23B}"/>
              </a:ext>
            </a:extLst>
          </p:cNvPr>
          <p:cNvSpPr txBox="1">
            <a:spLocks/>
          </p:cNvSpPr>
          <p:nvPr/>
        </p:nvSpPr>
        <p:spPr>
          <a:xfrm>
            <a:off x="542925" y="519890"/>
            <a:ext cx="5198656" cy="2911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pt-BR" sz="2500" dirty="0">
                <a:solidFill>
                  <a:schemeClr val="bg1"/>
                </a:solidFill>
                <a:hlinkClick r:id="rId3" tooltip="Enlace a la tienda">
                  <a:extLst>
                    <a:ext uri="{A12FA001-AC4F-418D-AE19-62706E023703}">
                      <ahyp:hlinkClr xmlns:ahyp="http://schemas.microsoft.com/office/drawing/2018/hyperlinkcolor" val="tx"/>
                    </a:ext>
                  </a:extLst>
                </a:hlinkClick>
              </a:rPr>
              <a:t>Brother DCP-L2640DW</a:t>
            </a:r>
            <a:endParaRPr lang="es-MX" sz="2500" dirty="0">
              <a:solidFill>
                <a:schemeClr val="bg1"/>
              </a:solidFill>
            </a:endParaRPr>
          </a:p>
        </p:txBody>
      </p:sp>
      <p:pic>
        <p:nvPicPr>
          <p:cNvPr id="7" name="Imagen 6">
            <a:extLst>
              <a:ext uri="{FF2B5EF4-FFF2-40B4-BE49-F238E27FC236}">
                <a16:creationId xmlns:a16="http://schemas.microsoft.com/office/drawing/2014/main" id="{6DE3FC5C-F079-8302-1E11-29FB63A909E6}"/>
              </a:ext>
            </a:extLst>
          </p:cNvPr>
          <p:cNvPicPr>
            <a:picLocks noChangeAspect="1"/>
          </p:cNvPicPr>
          <p:nvPr/>
        </p:nvPicPr>
        <p:blipFill>
          <a:blip r:embed="rId4"/>
          <a:srcRect/>
          <a:stretch/>
        </p:blipFill>
        <p:spPr>
          <a:xfrm>
            <a:off x="3159857" y="2962160"/>
            <a:ext cx="2824285" cy="2555037"/>
          </a:xfrm>
          <a:prstGeom prst="rect">
            <a:avLst/>
          </a:prstGeom>
        </p:spPr>
      </p:pic>
      <p:sp>
        <p:nvSpPr>
          <p:cNvPr id="8" name="Google Shape;60;p12">
            <a:extLst>
              <a:ext uri="{FF2B5EF4-FFF2-40B4-BE49-F238E27FC236}">
                <a16:creationId xmlns:a16="http://schemas.microsoft.com/office/drawing/2014/main" id="{D3EB956A-BDDC-A4EC-344D-D04C3733D917}"/>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200$</a:t>
            </a:r>
          </a:p>
        </p:txBody>
      </p:sp>
      <p:sp>
        <p:nvSpPr>
          <p:cNvPr id="2" name="Google Shape;54;p11">
            <a:extLst>
              <a:ext uri="{FF2B5EF4-FFF2-40B4-BE49-F238E27FC236}">
                <a16:creationId xmlns:a16="http://schemas.microsoft.com/office/drawing/2014/main" id="{FCCAE6FD-DE85-6617-7AFA-BE6AD028BCFF}"/>
              </a:ext>
            </a:extLst>
          </p:cNvPr>
          <p:cNvSpPr txBox="1">
            <a:spLocks/>
          </p:cNvSpPr>
          <p:nvPr/>
        </p:nvSpPr>
        <p:spPr>
          <a:xfrm>
            <a:off x="8595139"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12</a:t>
            </a:r>
          </a:p>
        </p:txBody>
      </p:sp>
    </p:spTree>
    <p:extLst>
      <p:ext uri="{BB962C8B-B14F-4D97-AF65-F5344CB8AC3E}">
        <p14:creationId xmlns:p14="http://schemas.microsoft.com/office/powerpoint/2010/main" val="215443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66A044E-7AE0-2E69-9E3C-C99F1818AA01}"/>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75046DA6-DA7C-C888-FF97-715C89CD0EA0}"/>
              </a:ext>
            </a:extLst>
          </p:cNvPr>
          <p:cNvSpPr txBox="1">
            <a:spLocks noGrp="1"/>
          </p:cNvSpPr>
          <p:nvPr>
            <p:ph type="ctrTitle"/>
          </p:nvPr>
        </p:nvSpPr>
        <p:spPr>
          <a:xfrm>
            <a:off x="542925" y="1026694"/>
            <a:ext cx="7898601"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Estaremos usando servidores </a:t>
            </a:r>
            <a:r>
              <a:rPr lang="es-ES" sz="2000" dirty="0" err="1">
                <a:solidFill>
                  <a:schemeClr val="bg1"/>
                </a:solidFill>
                <a:latin typeface="Titillium Web Light" panose="020F0502020204030204" pitchFamily="2" charset="0"/>
              </a:rPr>
              <a:t>rackmount</a:t>
            </a:r>
            <a:r>
              <a:rPr lang="es-ES" sz="2000" dirty="0">
                <a:solidFill>
                  <a:schemeClr val="bg1"/>
                </a:solidFill>
                <a:latin typeface="Titillium Web Light" panose="020F0502020204030204" pitchFamily="2" charset="0"/>
              </a:rPr>
              <a:t>. Uno de los 2 que cubrirán las necesidades dentro de la empresa será el Dell </a:t>
            </a:r>
            <a:r>
              <a:rPr lang="es-ES" sz="2000" dirty="0" err="1">
                <a:solidFill>
                  <a:schemeClr val="bg1"/>
                </a:solidFill>
                <a:latin typeface="Titillium Web Light" panose="020F0502020204030204" pitchFamily="2" charset="0"/>
              </a:rPr>
              <a:t>PowerEdge</a:t>
            </a:r>
            <a:r>
              <a:rPr lang="es-ES" sz="2000" dirty="0">
                <a:solidFill>
                  <a:schemeClr val="bg1"/>
                </a:solidFill>
                <a:latin typeface="Titillium Web Light" panose="020F0502020204030204" pitchFamily="2" charset="0"/>
              </a:rPr>
              <a:t> R740, principalmente en los servidores de almacenamiento y respaldo.</a:t>
            </a:r>
            <a:endParaRPr lang="en-US" sz="2000" dirty="0"/>
          </a:p>
        </p:txBody>
      </p:sp>
      <p:sp>
        <p:nvSpPr>
          <p:cNvPr id="3" name="Google Shape;54;p11">
            <a:extLst>
              <a:ext uri="{FF2B5EF4-FFF2-40B4-BE49-F238E27FC236}">
                <a16:creationId xmlns:a16="http://schemas.microsoft.com/office/drawing/2014/main" id="{8ECE3849-0B3E-9B9E-A0DD-E39128E2D87A}"/>
              </a:ext>
            </a:extLst>
          </p:cNvPr>
          <p:cNvSpPr txBox="1">
            <a:spLocks/>
          </p:cNvSpPr>
          <p:nvPr/>
        </p:nvSpPr>
        <p:spPr>
          <a:xfrm>
            <a:off x="542925" y="519890"/>
            <a:ext cx="5198656" cy="2911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2500" dirty="0">
                <a:hlinkClick r:id="rId3" tooltip="Enlace a la tienda"/>
              </a:rPr>
              <a:t>Dell PowerEdge R740 de 2U</a:t>
            </a:r>
            <a:endParaRPr lang="es-MX" sz="2500" dirty="0"/>
          </a:p>
        </p:txBody>
      </p:sp>
      <p:pic>
        <p:nvPicPr>
          <p:cNvPr id="7" name="Imagen 6">
            <a:extLst>
              <a:ext uri="{FF2B5EF4-FFF2-40B4-BE49-F238E27FC236}">
                <a16:creationId xmlns:a16="http://schemas.microsoft.com/office/drawing/2014/main" id="{6B1752EE-D889-70E1-C883-458C9F4B3E0F}"/>
              </a:ext>
            </a:extLst>
          </p:cNvPr>
          <p:cNvPicPr>
            <a:picLocks noChangeAspect="1"/>
          </p:cNvPicPr>
          <p:nvPr/>
        </p:nvPicPr>
        <p:blipFill>
          <a:blip r:embed="rId4"/>
          <a:srcRect/>
          <a:stretch/>
        </p:blipFill>
        <p:spPr>
          <a:xfrm>
            <a:off x="5741581" y="3114253"/>
            <a:ext cx="2824285" cy="1971450"/>
          </a:xfrm>
          <a:prstGeom prst="rect">
            <a:avLst/>
          </a:prstGeom>
        </p:spPr>
      </p:pic>
      <p:sp>
        <p:nvSpPr>
          <p:cNvPr id="8" name="Google Shape;60;p12">
            <a:extLst>
              <a:ext uri="{FF2B5EF4-FFF2-40B4-BE49-F238E27FC236}">
                <a16:creationId xmlns:a16="http://schemas.microsoft.com/office/drawing/2014/main" id="{F6A13F46-FF7D-B712-40CB-EE4BB1587BCB}"/>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1600$</a:t>
            </a:r>
          </a:p>
        </p:txBody>
      </p:sp>
      <p:sp>
        <p:nvSpPr>
          <p:cNvPr id="2" name="Google Shape;60;p12">
            <a:extLst>
              <a:ext uri="{FF2B5EF4-FFF2-40B4-BE49-F238E27FC236}">
                <a16:creationId xmlns:a16="http://schemas.microsoft.com/office/drawing/2014/main" id="{B17A1742-184A-7FDA-85A6-00231A234F51}"/>
              </a:ext>
            </a:extLst>
          </p:cNvPr>
          <p:cNvSpPr txBox="1">
            <a:spLocks/>
          </p:cNvSpPr>
          <p:nvPr/>
        </p:nvSpPr>
        <p:spPr>
          <a:xfrm>
            <a:off x="436304" y="3045993"/>
            <a:ext cx="4890312" cy="2387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Procesador: </a:t>
            </a:r>
            <a:r>
              <a:rPr lang="pt-BR" sz="1800" dirty="0">
                <a:solidFill>
                  <a:schemeClr val="bg1"/>
                </a:solidFill>
                <a:latin typeface="Titillium Web Light" panose="020F0502020204030204" pitchFamily="2" charset="0"/>
              </a:rPr>
              <a:t>Xeon 2.1 GHz</a:t>
            </a:r>
            <a:endParaRPr lang="pt-BR" sz="1800" b="1" dirty="0">
              <a:solidFill>
                <a:schemeClr val="bg1"/>
              </a:solidFill>
              <a:latin typeface="Titillium Web Light" panose="020F0502020204030204" pitchFamily="2" charset="0"/>
            </a:endParaRP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Tarjeta: Dedicada</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Memoria RAM: 512gb DDR4</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 15.36 TB SSD</a:t>
            </a:r>
          </a:p>
          <a:p>
            <a:pPr marL="457200" indent="-457200" algn="just">
              <a:lnSpc>
                <a:spcPct val="150000"/>
              </a:lnSpc>
              <a:buClr>
                <a:schemeClr val="bg1"/>
              </a:buClr>
              <a:buFont typeface="Wingdings" panose="05000000000000000000" pitchFamily="2" charset="2"/>
              <a:buChar char="§"/>
            </a:pPr>
            <a:endParaRPr lang="pt-BR" sz="1800" dirty="0">
              <a:solidFill>
                <a:schemeClr val="bg1"/>
              </a:solidFill>
              <a:latin typeface="Titillium Web Light" panose="020F0502020204030204" pitchFamily="2" charset="0"/>
            </a:endParaRPr>
          </a:p>
        </p:txBody>
      </p:sp>
      <p:sp>
        <p:nvSpPr>
          <p:cNvPr id="4" name="Google Shape;54;p11">
            <a:extLst>
              <a:ext uri="{FF2B5EF4-FFF2-40B4-BE49-F238E27FC236}">
                <a16:creationId xmlns:a16="http://schemas.microsoft.com/office/drawing/2014/main" id="{AAB3A988-9AFC-E689-69EF-6B61ED9F7397}"/>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13</a:t>
            </a:r>
          </a:p>
        </p:txBody>
      </p:sp>
    </p:spTree>
    <p:extLst>
      <p:ext uri="{BB962C8B-B14F-4D97-AF65-F5344CB8AC3E}">
        <p14:creationId xmlns:p14="http://schemas.microsoft.com/office/powerpoint/2010/main" val="231550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F155BF9C-973C-8CEE-0657-F81330033527}"/>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238A83B9-2B1B-A60B-750C-7773E2C16A76}"/>
              </a:ext>
            </a:extLst>
          </p:cNvPr>
          <p:cNvSpPr txBox="1">
            <a:spLocks noGrp="1"/>
          </p:cNvSpPr>
          <p:nvPr>
            <p:ph type="ctrTitle"/>
          </p:nvPr>
        </p:nvSpPr>
        <p:spPr>
          <a:xfrm>
            <a:off x="542925" y="1026694"/>
            <a:ext cx="7898601"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El otro servidor de tipo rack </a:t>
            </a:r>
            <a:r>
              <a:rPr lang="es-ES" sz="2000" dirty="0" err="1">
                <a:solidFill>
                  <a:schemeClr val="bg1"/>
                </a:solidFill>
                <a:latin typeface="Titillium Web Light" panose="020F0502020204030204" pitchFamily="2" charset="0"/>
              </a:rPr>
              <a:t>mount</a:t>
            </a:r>
            <a:r>
              <a:rPr lang="es-ES" sz="2000" dirty="0">
                <a:solidFill>
                  <a:schemeClr val="bg1"/>
                </a:solidFill>
                <a:latin typeface="Titillium Web Light" panose="020F0502020204030204" pitchFamily="2" charset="0"/>
              </a:rPr>
              <a:t> que estaremos usando es el HPE </a:t>
            </a:r>
            <a:r>
              <a:rPr lang="es-ES" sz="2000" dirty="0" err="1">
                <a:solidFill>
                  <a:schemeClr val="bg1"/>
                </a:solidFill>
                <a:latin typeface="Titillium Web Light" panose="020F0502020204030204" pitchFamily="2" charset="0"/>
              </a:rPr>
              <a:t>ProLiant</a:t>
            </a:r>
            <a:r>
              <a:rPr lang="es-ES" sz="2000" dirty="0">
                <a:solidFill>
                  <a:schemeClr val="bg1"/>
                </a:solidFill>
                <a:latin typeface="Titillium Web Light" panose="020F0502020204030204" pitchFamily="2" charset="0"/>
              </a:rPr>
              <a:t> DL380 Gen9, para tareas que requieran menos potencia y almacenamiento.</a:t>
            </a:r>
            <a:endParaRPr lang="en-US" sz="2000" dirty="0"/>
          </a:p>
        </p:txBody>
      </p:sp>
      <p:sp>
        <p:nvSpPr>
          <p:cNvPr id="3" name="Google Shape;54;p11">
            <a:extLst>
              <a:ext uri="{FF2B5EF4-FFF2-40B4-BE49-F238E27FC236}">
                <a16:creationId xmlns:a16="http://schemas.microsoft.com/office/drawing/2014/main" id="{6D189BA8-C4A2-8543-0285-0F4773DFE0EE}"/>
              </a:ext>
            </a:extLst>
          </p:cNvPr>
          <p:cNvSpPr txBox="1">
            <a:spLocks/>
          </p:cNvSpPr>
          <p:nvPr/>
        </p:nvSpPr>
        <p:spPr>
          <a:xfrm>
            <a:off x="542925" y="519890"/>
            <a:ext cx="5198656" cy="2911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n-US" sz="2500" dirty="0">
                <a:hlinkClick r:id="rId3" tooltip="Enlace a la tienda"/>
              </a:rPr>
              <a:t>HPE ProLiant DL380 Gen9</a:t>
            </a:r>
            <a:endParaRPr lang="es-MX" sz="2500" dirty="0"/>
          </a:p>
        </p:txBody>
      </p:sp>
      <p:pic>
        <p:nvPicPr>
          <p:cNvPr id="7" name="Imagen 6">
            <a:extLst>
              <a:ext uri="{FF2B5EF4-FFF2-40B4-BE49-F238E27FC236}">
                <a16:creationId xmlns:a16="http://schemas.microsoft.com/office/drawing/2014/main" id="{1B8F314E-8790-0930-6C5A-AFB667410D44}"/>
              </a:ext>
            </a:extLst>
          </p:cNvPr>
          <p:cNvPicPr>
            <a:picLocks noChangeAspect="1"/>
          </p:cNvPicPr>
          <p:nvPr/>
        </p:nvPicPr>
        <p:blipFill>
          <a:blip r:embed="rId4"/>
          <a:srcRect/>
          <a:stretch/>
        </p:blipFill>
        <p:spPr>
          <a:xfrm>
            <a:off x="2288819" y="4686655"/>
            <a:ext cx="4566361" cy="1144651"/>
          </a:xfrm>
          <a:prstGeom prst="rect">
            <a:avLst/>
          </a:prstGeom>
        </p:spPr>
      </p:pic>
      <p:sp>
        <p:nvSpPr>
          <p:cNvPr id="8" name="Google Shape;60;p12">
            <a:extLst>
              <a:ext uri="{FF2B5EF4-FFF2-40B4-BE49-F238E27FC236}">
                <a16:creationId xmlns:a16="http://schemas.microsoft.com/office/drawing/2014/main" id="{3E258766-0225-BDFE-D211-F19A3A5BD9B3}"/>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249$</a:t>
            </a:r>
          </a:p>
        </p:txBody>
      </p:sp>
      <p:sp>
        <p:nvSpPr>
          <p:cNvPr id="2" name="Google Shape;60;p12">
            <a:extLst>
              <a:ext uri="{FF2B5EF4-FFF2-40B4-BE49-F238E27FC236}">
                <a16:creationId xmlns:a16="http://schemas.microsoft.com/office/drawing/2014/main" id="{EC80314D-9975-D619-8CF9-49C7B65A2F4E}"/>
              </a:ext>
            </a:extLst>
          </p:cNvPr>
          <p:cNvSpPr txBox="1">
            <a:spLocks/>
          </p:cNvSpPr>
          <p:nvPr/>
        </p:nvSpPr>
        <p:spPr>
          <a:xfrm>
            <a:off x="2555358" y="2697745"/>
            <a:ext cx="4890312" cy="2387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Procesador: </a:t>
            </a:r>
            <a:r>
              <a:rPr lang="pt-BR" sz="1800" dirty="0">
                <a:solidFill>
                  <a:schemeClr val="bg1"/>
                </a:solidFill>
                <a:latin typeface="Titillium Web Light" panose="020F0502020204030204" pitchFamily="2" charset="0"/>
              </a:rPr>
              <a:t>2.6 GHz intel_xeon </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Tarjeta: Dedicada</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Memoria RAM: 64gb DDR4</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 HDD 600gb</a:t>
            </a:r>
          </a:p>
          <a:p>
            <a:pPr marL="457200" indent="-457200" algn="just">
              <a:lnSpc>
                <a:spcPct val="150000"/>
              </a:lnSpc>
              <a:buClr>
                <a:schemeClr val="bg1"/>
              </a:buClr>
              <a:buFont typeface="Wingdings" panose="05000000000000000000" pitchFamily="2" charset="2"/>
              <a:buChar char="§"/>
            </a:pPr>
            <a:endParaRPr lang="pt-BR" sz="1800" dirty="0">
              <a:solidFill>
                <a:schemeClr val="bg1"/>
              </a:solidFill>
              <a:latin typeface="Titillium Web Light" panose="020F0502020204030204" pitchFamily="2" charset="0"/>
            </a:endParaRPr>
          </a:p>
        </p:txBody>
      </p:sp>
      <p:sp>
        <p:nvSpPr>
          <p:cNvPr id="4" name="Google Shape;54;p11">
            <a:extLst>
              <a:ext uri="{FF2B5EF4-FFF2-40B4-BE49-F238E27FC236}">
                <a16:creationId xmlns:a16="http://schemas.microsoft.com/office/drawing/2014/main" id="{D5B2ABDF-5276-6D46-0D30-FA6AC49B5F67}"/>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14</a:t>
            </a:r>
          </a:p>
        </p:txBody>
      </p:sp>
    </p:spTree>
    <p:extLst>
      <p:ext uri="{BB962C8B-B14F-4D97-AF65-F5344CB8AC3E}">
        <p14:creationId xmlns:p14="http://schemas.microsoft.com/office/powerpoint/2010/main" val="16598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DF888A8E-DCE5-9225-913B-299B0EA4E97C}"/>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2BBC7768-CB80-2746-7E67-B464F28FEDB8}"/>
              </a:ext>
            </a:extLst>
          </p:cNvPr>
          <p:cNvSpPr txBox="1">
            <a:spLocks noGrp="1"/>
          </p:cNvSpPr>
          <p:nvPr>
            <p:ph type="ctrTitle"/>
          </p:nvPr>
        </p:nvSpPr>
        <p:spPr>
          <a:xfrm>
            <a:off x="542925" y="1026694"/>
            <a:ext cx="7978775"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Necesitaremos una distribución eficiente y segura de la información. Para ello haremos uso del Switch de red </a:t>
            </a:r>
            <a:r>
              <a:rPr lang="es-ES" sz="2000" dirty="0" err="1">
                <a:solidFill>
                  <a:schemeClr val="bg1"/>
                </a:solidFill>
                <a:latin typeface="Titillium Web Light" panose="020F0502020204030204" pitchFamily="2" charset="0"/>
              </a:rPr>
              <a:t>YuanLey</a:t>
            </a:r>
            <a:r>
              <a:rPr lang="es-ES" sz="2000" dirty="0">
                <a:solidFill>
                  <a:schemeClr val="bg1"/>
                </a:solidFill>
                <a:latin typeface="Titillium Web Light" panose="020F0502020204030204" pitchFamily="2" charset="0"/>
              </a:rPr>
              <a:t> de 48 puertos, para una distribución apropiada de los datos dentro de la infraestructura.</a:t>
            </a:r>
            <a:endParaRPr lang="en-US" sz="2000" dirty="0"/>
          </a:p>
        </p:txBody>
      </p:sp>
      <p:sp>
        <p:nvSpPr>
          <p:cNvPr id="3" name="Google Shape;54;p11">
            <a:extLst>
              <a:ext uri="{FF2B5EF4-FFF2-40B4-BE49-F238E27FC236}">
                <a16:creationId xmlns:a16="http://schemas.microsoft.com/office/drawing/2014/main" id="{C954DB67-F3AB-2B9B-344B-24D08F19FD59}"/>
              </a:ext>
            </a:extLst>
          </p:cNvPr>
          <p:cNvSpPr txBox="1">
            <a:spLocks/>
          </p:cNvSpPr>
          <p:nvPr/>
        </p:nvSpPr>
        <p:spPr>
          <a:xfrm>
            <a:off x="542925" y="519890"/>
            <a:ext cx="5619750" cy="2156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hlinkClick r:id="rId3" tooltip="Enlace a la tienda"/>
              </a:rPr>
              <a:t>YuanLey Switch Gigabit </a:t>
            </a:r>
            <a:r>
              <a:rPr lang="es-MX" sz="2500" dirty="0" err="1">
                <a:hlinkClick r:id="rId3" tooltip="Enlace a la tienda"/>
              </a:rPr>
              <a:t>PoE</a:t>
            </a:r>
            <a:r>
              <a:rPr lang="es-MX" sz="2500" dirty="0">
                <a:hlinkClick r:id="rId3" tooltip="Enlace a la tienda"/>
              </a:rPr>
              <a:t> 48 puertos</a:t>
            </a:r>
            <a:endParaRPr lang="es-MX" sz="2500" dirty="0"/>
          </a:p>
        </p:txBody>
      </p:sp>
      <p:pic>
        <p:nvPicPr>
          <p:cNvPr id="7" name="Imagen 6">
            <a:extLst>
              <a:ext uri="{FF2B5EF4-FFF2-40B4-BE49-F238E27FC236}">
                <a16:creationId xmlns:a16="http://schemas.microsoft.com/office/drawing/2014/main" id="{029F5A41-1F07-8FA7-6FCD-CB5BE7EF2EC2}"/>
              </a:ext>
            </a:extLst>
          </p:cNvPr>
          <p:cNvPicPr>
            <a:picLocks noChangeAspect="1"/>
          </p:cNvPicPr>
          <p:nvPr/>
        </p:nvPicPr>
        <p:blipFill>
          <a:blip r:embed="rId4"/>
          <a:srcRect/>
          <a:stretch/>
        </p:blipFill>
        <p:spPr>
          <a:xfrm>
            <a:off x="2181036" y="3429000"/>
            <a:ext cx="4702552" cy="1697258"/>
          </a:xfrm>
          <a:prstGeom prst="rect">
            <a:avLst/>
          </a:prstGeom>
        </p:spPr>
      </p:pic>
      <p:sp>
        <p:nvSpPr>
          <p:cNvPr id="8" name="Google Shape;60;p12">
            <a:extLst>
              <a:ext uri="{FF2B5EF4-FFF2-40B4-BE49-F238E27FC236}">
                <a16:creationId xmlns:a16="http://schemas.microsoft.com/office/drawing/2014/main" id="{FFD5579F-0F95-7EC9-46FC-A1CAB689736F}"/>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300$</a:t>
            </a:r>
          </a:p>
        </p:txBody>
      </p:sp>
      <p:sp>
        <p:nvSpPr>
          <p:cNvPr id="4" name="Google Shape;54;p11">
            <a:extLst>
              <a:ext uri="{FF2B5EF4-FFF2-40B4-BE49-F238E27FC236}">
                <a16:creationId xmlns:a16="http://schemas.microsoft.com/office/drawing/2014/main" id="{F3D90FE0-F376-22C0-FB2E-C1267A38F2F3}"/>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15</a:t>
            </a:r>
          </a:p>
        </p:txBody>
      </p:sp>
    </p:spTree>
    <p:extLst>
      <p:ext uri="{BB962C8B-B14F-4D97-AF65-F5344CB8AC3E}">
        <p14:creationId xmlns:p14="http://schemas.microsoft.com/office/powerpoint/2010/main" val="19198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A1705AC1-7852-F5A4-D827-C38FDDA1EEDE}"/>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818E8890-8269-9331-F70E-B7B67EB1F897}"/>
              </a:ext>
            </a:extLst>
          </p:cNvPr>
          <p:cNvSpPr txBox="1">
            <a:spLocks noGrp="1"/>
          </p:cNvSpPr>
          <p:nvPr>
            <p:ph type="ctrTitle"/>
          </p:nvPr>
        </p:nvSpPr>
        <p:spPr>
          <a:xfrm>
            <a:off x="542925" y="1026694"/>
            <a:ext cx="7978775"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Para los sistemas de vigilancia hemos optado el sistema de vigilancia de la marca HISEEU. El paquete de 8 cámaras cuenta con audio unidireccional y cámara de 8mp, además de conectividad </a:t>
            </a:r>
            <a:r>
              <a:rPr lang="es-ES" sz="2000" dirty="0" err="1">
                <a:solidFill>
                  <a:schemeClr val="bg1"/>
                </a:solidFill>
                <a:latin typeface="Titillium Web Light" panose="020F0502020204030204" pitchFamily="2" charset="0"/>
              </a:rPr>
              <a:t>Wi</a:t>
            </a:r>
            <a:r>
              <a:rPr lang="es-ES" sz="2000" dirty="0">
                <a:solidFill>
                  <a:schemeClr val="bg1"/>
                </a:solidFill>
                <a:latin typeface="Titillium Web Light" panose="020F0502020204030204" pitchFamily="2" charset="0"/>
              </a:rPr>
              <a:t>-Fi de 2.4GHz. Incluye pantalla LCD para el equipo de seguridad y un disco duro de 1TB.</a:t>
            </a:r>
            <a:endParaRPr lang="en-US" sz="2000" dirty="0"/>
          </a:p>
        </p:txBody>
      </p:sp>
      <p:sp>
        <p:nvSpPr>
          <p:cNvPr id="3" name="Google Shape;54;p11">
            <a:extLst>
              <a:ext uri="{FF2B5EF4-FFF2-40B4-BE49-F238E27FC236}">
                <a16:creationId xmlns:a16="http://schemas.microsoft.com/office/drawing/2014/main" id="{82DE7DDC-B988-6EBF-32BD-258A9DB6D3BD}"/>
              </a:ext>
            </a:extLst>
          </p:cNvPr>
          <p:cNvSpPr txBox="1">
            <a:spLocks/>
          </p:cNvSpPr>
          <p:nvPr/>
        </p:nvSpPr>
        <p:spPr>
          <a:xfrm>
            <a:off x="542924" y="519890"/>
            <a:ext cx="6048375" cy="2548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solidFill>
                  <a:schemeClr val="bg1"/>
                </a:solidFill>
                <a:hlinkClick r:id="rId3" tooltip="Enlace a la tienda">
                  <a:extLst>
                    <a:ext uri="{A12FA001-AC4F-418D-AE19-62706E023703}">
                      <ahyp:hlinkClr xmlns:ahyp="http://schemas.microsoft.com/office/drawing/2018/hyperlinkcolor" val="tx"/>
                    </a:ext>
                  </a:extLst>
                </a:hlinkClick>
              </a:rPr>
              <a:t>Sistema de Cámaras de Seguridad HISEEU</a:t>
            </a:r>
            <a:endParaRPr lang="es-MX" sz="2500" dirty="0">
              <a:solidFill>
                <a:schemeClr val="bg1"/>
              </a:solidFill>
            </a:endParaRPr>
          </a:p>
        </p:txBody>
      </p:sp>
      <p:pic>
        <p:nvPicPr>
          <p:cNvPr id="7" name="Imagen 6">
            <a:extLst>
              <a:ext uri="{FF2B5EF4-FFF2-40B4-BE49-F238E27FC236}">
                <a16:creationId xmlns:a16="http://schemas.microsoft.com/office/drawing/2014/main" id="{48784993-A35D-EFF4-3D00-D600E5647988}"/>
              </a:ext>
            </a:extLst>
          </p:cNvPr>
          <p:cNvPicPr>
            <a:picLocks noChangeAspect="1"/>
          </p:cNvPicPr>
          <p:nvPr/>
        </p:nvPicPr>
        <p:blipFill>
          <a:blip r:embed="rId4"/>
          <a:srcRect/>
          <a:stretch/>
        </p:blipFill>
        <p:spPr>
          <a:xfrm>
            <a:off x="5831603" y="3127047"/>
            <a:ext cx="2524997" cy="2826490"/>
          </a:xfrm>
          <a:prstGeom prst="rect">
            <a:avLst/>
          </a:prstGeom>
        </p:spPr>
      </p:pic>
      <p:sp>
        <p:nvSpPr>
          <p:cNvPr id="8" name="Google Shape;60;p12">
            <a:extLst>
              <a:ext uri="{FF2B5EF4-FFF2-40B4-BE49-F238E27FC236}">
                <a16:creationId xmlns:a16="http://schemas.microsoft.com/office/drawing/2014/main" id="{4419CC2D-28C1-62B6-59CE-CFD5E397490C}"/>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270$</a:t>
            </a:r>
          </a:p>
        </p:txBody>
      </p:sp>
      <p:sp>
        <p:nvSpPr>
          <p:cNvPr id="2" name="Google Shape;60;p12">
            <a:extLst>
              <a:ext uri="{FF2B5EF4-FFF2-40B4-BE49-F238E27FC236}">
                <a16:creationId xmlns:a16="http://schemas.microsoft.com/office/drawing/2014/main" id="{81F23D11-4576-19C8-2FF2-E9DE65113AD1}"/>
              </a:ext>
            </a:extLst>
          </p:cNvPr>
          <p:cNvSpPr txBox="1">
            <a:spLocks/>
          </p:cNvSpPr>
          <p:nvPr/>
        </p:nvSpPr>
        <p:spPr>
          <a:xfrm>
            <a:off x="787400" y="3841906"/>
            <a:ext cx="3973609" cy="2387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Conectividad</a:t>
            </a:r>
            <a:r>
              <a:rPr lang="pt-BR" sz="1800" dirty="0">
                <a:solidFill>
                  <a:schemeClr val="bg1"/>
                </a:solidFill>
                <a:latin typeface="Titillium Web Light" panose="020F0502020204030204" pitchFamily="2" charset="0"/>
              </a:rPr>
              <a:t>: Wi-Fi 2.4 GHz</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a:t>
            </a:r>
            <a:r>
              <a:rPr lang="pt-BR" sz="1800" dirty="0">
                <a:solidFill>
                  <a:schemeClr val="bg1"/>
                </a:solidFill>
                <a:latin typeface="Titillium Web Light" panose="020F0502020204030204" pitchFamily="2" charset="0"/>
              </a:rPr>
              <a:t>: 1TB</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Cámara: </a:t>
            </a:r>
            <a:r>
              <a:rPr lang="pt-BR" sz="1800" dirty="0">
                <a:solidFill>
                  <a:schemeClr val="bg1"/>
                </a:solidFill>
                <a:latin typeface="Titillium Web Light" panose="020F0502020204030204" pitchFamily="2" charset="0"/>
              </a:rPr>
              <a:t>8mp (interior)</a:t>
            </a:r>
            <a:endParaRPr lang="pt-BR" sz="1800" b="1" dirty="0">
              <a:solidFill>
                <a:schemeClr val="bg1"/>
              </a:solidFill>
              <a:latin typeface="Titillium Web Light" panose="020F0502020204030204" pitchFamily="2" charset="0"/>
            </a:endParaRPr>
          </a:p>
        </p:txBody>
      </p:sp>
      <p:sp>
        <p:nvSpPr>
          <p:cNvPr id="4" name="Google Shape;54;p11">
            <a:extLst>
              <a:ext uri="{FF2B5EF4-FFF2-40B4-BE49-F238E27FC236}">
                <a16:creationId xmlns:a16="http://schemas.microsoft.com/office/drawing/2014/main" id="{F1D879B4-5827-ABBE-499C-E9682A07636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16</a:t>
            </a:r>
          </a:p>
        </p:txBody>
      </p:sp>
    </p:spTree>
    <p:extLst>
      <p:ext uri="{BB962C8B-B14F-4D97-AF65-F5344CB8AC3E}">
        <p14:creationId xmlns:p14="http://schemas.microsoft.com/office/powerpoint/2010/main" val="278263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46DDA5F7-8D25-4F97-445B-255CF1764DFB}"/>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23F6B7E7-1D5E-36A9-ACCB-7A771ADC6411}"/>
              </a:ext>
            </a:extLst>
          </p:cNvPr>
          <p:cNvSpPr txBox="1">
            <a:spLocks noGrp="1"/>
          </p:cNvSpPr>
          <p:nvPr>
            <p:ph type="ctrTitle"/>
          </p:nvPr>
        </p:nvSpPr>
        <p:spPr>
          <a:xfrm>
            <a:off x="542925" y="1026694"/>
            <a:ext cx="7978775"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Lo último en tecnología de conexión de la mano de TP-Link. El </a:t>
            </a:r>
            <a:r>
              <a:rPr lang="es-ES" sz="2000" dirty="0" err="1">
                <a:solidFill>
                  <a:schemeClr val="bg1"/>
                </a:solidFill>
                <a:latin typeface="Titillium Web Light" panose="020F0502020204030204" pitchFamily="2" charset="0"/>
              </a:rPr>
              <a:t>router</a:t>
            </a:r>
            <a:r>
              <a:rPr lang="es-ES" sz="2000" dirty="0">
                <a:solidFill>
                  <a:schemeClr val="bg1"/>
                </a:solidFill>
                <a:latin typeface="Titillium Web Light" panose="020F0502020204030204" pitchFamily="2" charset="0"/>
              </a:rPr>
              <a:t> AX6000 ofrece </a:t>
            </a:r>
            <a:r>
              <a:rPr lang="es-ES" sz="2000" dirty="0" err="1">
                <a:solidFill>
                  <a:schemeClr val="bg1"/>
                </a:solidFill>
                <a:latin typeface="Titillium Web Light" panose="020F0502020204030204" pitchFamily="2" charset="0"/>
              </a:rPr>
              <a:t>Wi</a:t>
            </a:r>
            <a:r>
              <a:rPr lang="es-ES" sz="2000" dirty="0">
                <a:solidFill>
                  <a:schemeClr val="bg1"/>
                </a:solidFill>
                <a:latin typeface="Titillium Web Light" panose="020F0502020204030204" pitchFamily="2" charset="0"/>
              </a:rPr>
              <a:t>-Fi 6, con puertos WLAN/LAN de hasta 2.5 Gbps de transmisión y cobertura de largo alcance.</a:t>
            </a:r>
            <a:endParaRPr lang="en-US" sz="2000" dirty="0"/>
          </a:p>
        </p:txBody>
      </p:sp>
      <p:sp>
        <p:nvSpPr>
          <p:cNvPr id="3" name="Google Shape;54;p11">
            <a:extLst>
              <a:ext uri="{FF2B5EF4-FFF2-40B4-BE49-F238E27FC236}">
                <a16:creationId xmlns:a16="http://schemas.microsoft.com/office/drawing/2014/main" id="{15008D69-3DA9-27B4-184B-70CFF9D3838A}"/>
              </a:ext>
            </a:extLst>
          </p:cNvPr>
          <p:cNvSpPr txBox="1">
            <a:spLocks/>
          </p:cNvSpPr>
          <p:nvPr/>
        </p:nvSpPr>
        <p:spPr>
          <a:xfrm>
            <a:off x="542925" y="519890"/>
            <a:ext cx="5619750" cy="3945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solidFill>
                  <a:schemeClr val="bg1"/>
                </a:solidFill>
                <a:hlinkClick r:id="rId3" tooltip="Enlace a la tienda">
                  <a:extLst>
                    <a:ext uri="{A12FA001-AC4F-418D-AE19-62706E023703}">
                      <ahyp:hlinkClr xmlns:ahyp="http://schemas.microsoft.com/office/drawing/2018/hyperlinkcolor" val="tx"/>
                    </a:ext>
                  </a:extLst>
                </a:hlinkClick>
              </a:rPr>
              <a:t>TP-Link </a:t>
            </a:r>
            <a:r>
              <a:rPr lang="es-MX" sz="2500" dirty="0" err="1">
                <a:solidFill>
                  <a:schemeClr val="bg1"/>
                </a:solidFill>
                <a:hlinkClick r:id="rId3" tooltip="Enlace a la tienda">
                  <a:extLst>
                    <a:ext uri="{A12FA001-AC4F-418D-AE19-62706E023703}">
                      <ahyp:hlinkClr xmlns:ahyp="http://schemas.microsoft.com/office/drawing/2018/hyperlinkcolor" val="tx"/>
                    </a:ext>
                  </a:extLst>
                </a:hlinkClick>
              </a:rPr>
              <a:t>Router</a:t>
            </a:r>
            <a:r>
              <a:rPr lang="es-MX" sz="2500" dirty="0">
                <a:solidFill>
                  <a:schemeClr val="bg1"/>
                </a:solidFill>
                <a:hlinkClick r:id="rId3" tooltip="Enlace a la tienda">
                  <a:extLst>
                    <a:ext uri="{A12FA001-AC4F-418D-AE19-62706E023703}">
                      <ahyp:hlinkClr xmlns:ahyp="http://schemas.microsoft.com/office/drawing/2018/hyperlinkcolor" val="tx"/>
                    </a:ext>
                  </a:extLst>
                </a:hlinkClick>
              </a:rPr>
              <a:t> AX6000</a:t>
            </a:r>
            <a:endParaRPr lang="es-MX" sz="2500" dirty="0">
              <a:solidFill>
                <a:schemeClr val="bg1"/>
              </a:solidFill>
            </a:endParaRPr>
          </a:p>
        </p:txBody>
      </p:sp>
      <p:pic>
        <p:nvPicPr>
          <p:cNvPr id="7" name="Imagen 6">
            <a:extLst>
              <a:ext uri="{FF2B5EF4-FFF2-40B4-BE49-F238E27FC236}">
                <a16:creationId xmlns:a16="http://schemas.microsoft.com/office/drawing/2014/main" id="{9C4742E1-DB03-49F3-C330-46971D208C99}"/>
              </a:ext>
            </a:extLst>
          </p:cNvPr>
          <p:cNvPicPr>
            <a:picLocks noChangeAspect="1"/>
          </p:cNvPicPr>
          <p:nvPr/>
        </p:nvPicPr>
        <p:blipFill>
          <a:blip r:embed="rId4"/>
          <a:srcRect/>
          <a:stretch/>
        </p:blipFill>
        <p:spPr>
          <a:xfrm>
            <a:off x="4813685" y="3368750"/>
            <a:ext cx="3575404" cy="2459879"/>
          </a:xfrm>
          <a:prstGeom prst="rect">
            <a:avLst/>
          </a:prstGeom>
        </p:spPr>
      </p:pic>
      <p:sp>
        <p:nvSpPr>
          <p:cNvPr id="8" name="Google Shape;60;p12">
            <a:extLst>
              <a:ext uri="{FF2B5EF4-FFF2-40B4-BE49-F238E27FC236}">
                <a16:creationId xmlns:a16="http://schemas.microsoft.com/office/drawing/2014/main" id="{D14C5B42-BF3F-0D1A-6266-8B1A0F9A2BCE}"/>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160$</a:t>
            </a:r>
          </a:p>
        </p:txBody>
      </p:sp>
      <p:sp>
        <p:nvSpPr>
          <p:cNvPr id="2" name="Google Shape;60;p12">
            <a:extLst>
              <a:ext uri="{FF2B5EF4-FFF2-40B4-BE49-F238E27FC236}">
                <a16:creationId xmlns:a16="http://schemas.microsoft.com/office/drawing/2014/main" id="{0FAB765D-7722-83A3-4A1C-FD228851E19C}"/>
              </a:ext>
            </a:extLst>
          </p:cNvPr>
          <p:cNvSpPr txBox="1">
            <a:spLocks/>
          </p:cNvSpPr>
          <p:nvPr/>
        </p:nvSpPr>
        <p:spPr>
          <a:xfrm>
            <a:off x="787400" y="3841906"/>
            <a:ext cx="3973609" cy="2387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Banda</a:t>
            </a:r>
            <a:r>
              <a:rPr lang="pt-BR" sz="1800" dirty="0">
                <a:solidFill>
                  <a:schemeClr val="bg1"/>
                </a:solidFill>
                <a:latin typeface="Titillium Web Light" panose="020F0502020204030204" pitchFamily="2" charset="0"/>
              </a:rPr>
              <a:t>: Doble Banda</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Puertos: </a:t>
            </a:r>
            <a:r>
              <a:rPr lang="pt-BR" sz="1800" dirty="0">
                <a:solidFill>
                  <a:schemeClr val="bg1"/>
                </a:solidFill>
                <a:latin typeface="Titillium Web Light" panose="020F0502020204030204" pitchFamily="2" charset="0"/>
              </a:rPr>
              <a:t>5</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Seguridad: WPA3</a:t>
            </a:r>
          </a:p>
        </p:txBody>
      </p:sp>
      <p:sp>
        <p:nvSpPr>
          <p:cNvPr id="4" name="Google Shape;54;p11">
            <a:extLst>
              <a:ext uri="{FF2B5EF4-FFF2-40B4-BE49-F238E27FC236}">
                <a16:creationId xmlns:a16="http://schemas.microsoft.com/office/drawing/2014/main" id="{492808E0-6D47-5460-6C9A-55C23437C38E}"/>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17</a:t>
            </a:r>
          </a:p>
        </p:txBody>
      </p:sp>
    </p:spTree>
    <p:extLst>
      <p:ext uri="{BB962C8B-B14F-4D97-AF65-F5344CB8AC3E}">
        <p14:creationId xmlns:p14="http://schemas.microsoft.com/office/powerpoint/2010/main" val="160728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C773CF0A-B92F-AFF8-24E6-2667E16DC145}"/>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0524C861-2539-2CC6-53E5-D26D0347E03B}"/>
              </a:ext>
            </a:extLst>
          </p:cNvPr>
          <p:cNvSpPr txBox="1">
            <a:spLocks noGrp="1"/>
          </p:cNvSpPr>
          <p:nvPr>
            <p:ph type="ctrTitle"/>
          </p:nvPr>
        </p:nvSpPr>
        <p:spPr>
          <a:xfrm>
            <a:off x="542925" y="1026694"/>
            <a:ext cx="7978775"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Para finalizar, un rack para acomodar los servidore. Se puede encajar en la pared. Con unas dimensiones de </a:t>
            </a:r>
            <a:r>
              <a:rPr lang="es-MX" sz="2000" dirty="0">
                <a:solidFill>
                  <a:schemeClr val="bg1"/>
                </a:solidFill>
                <a:latin typeface="Titillium Web Light" panose="020F0502020204030204" pitchFamily="2" charset="0"/>
              </a:rPr>
              <a:t>24"profunidad x 23,5"ancho x 43"alto pulgadas, podrá encajar dentro de los puestos de trabajo cómodamente. Hecho de acero aleado y posee buena ventilación</a:t>
            </a:r>
            <a:endParaRPr lang="en-US" sz="2000" dirty="0"/>
          </a:p>
        </p:txBody>
      </p:sp>
      <p:sp>
        <p:nvSpPr>
          <p:cNvPr id="3" name="Google Shape;54;p11">
            <a:extLst>
              <a:ext uri="{FF2B5EF4-FFF2-40B4-BE49-F238E27FC236}">
                <a16:creationId xmlns:a16="http://schemas.microsoft.com/office/drawing/2014/main" id="{4EAFF1EF-AC08-9DE7-4FE0-66F8835B6F29}"/>
              </a:ext>
            </a:extLst>
          </p:cNvPr>
          <p:cNvSpPr txBox="1">
            <a:spLocks/>
          </p:cNvSpPr>
          <p:nvPr/>
        </p:nvSpPr>
        <p:spPr>
          <a:xfrm>
            <a:off x="542925" y="519890"/>
            <a:ext cx="5619750" cy="2156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hlinkClick r:id="rId3" tooltip="Enlace a la tienda"/>
              </a:rPr>
              <a:t>Rack para Servidores</a:t>
            </a:r>
            <a:endParaRPr lang="es-MX" sz="2500" dirty="0"/>
          </a:p>
        </p:txBody>
      </p:sp>
      <p:pic>
        <p:nvPicPr>
          <p:cNvPr id="7" name="Imagen 6">
            <a:extLst>
              <a:ext uri="{FF2B5EF4-FFF2-40B4-BE49-F238E27FC236}">
                <a16:creationId xmlns:a16="http://schemas.microsoft.com/office/drawing/2014/main" id="{8A8D71E0-E90D-C42C-09C1-E28081D453C7}"/>
              </a:ext>
            </a:extLst>
          </p:cNvPr>
          <p:cNvPicPr>
            <a:picLocks noChangeAspect="1"/>
          </p:cNvPicPr>
          <p:nvPr/>
        </p:nvPicPr>
        <p:blipFill>
          <a:blip r:embed="rId4"/>
          <a:srcRect/>
          <a:stretch/>
        </p:blipFill>
        <p:spPr>
          <a:xfrm>
            <a:off x="3875854" y="3271177"/>
            <a:ext cx="1392291" cy="2459879"/>
          </a:xfrm>
          <a:prstGeom prst="rect">
            <a:avLst/>
          </a:prstGeom>
        </p:spPr>
      </p:pic>
      <p:sp>
        <p:nvSpPr>
          <p:cNvPr id="8" name="Google Shape;60;p12">
            <a:extLst>
              <a:ext uri="{FF2B5EF4-FFF2-40B4-BE49-F238E27FC236}">
                <a16:creationId xmlns:a16="http://schemas.microsoft.com/office/drawing/2014/main" id="{8E5DF156-6EA7-5E8B-6308-8F035038D215}"/>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300$</a:t>
            </a:r>
          </a:p>
        </p:txBody>
      </p:sp>
      <p:sp>
        <p:nvSpPr>
          <p:cNvPr id="6" name="Google Shape;54;p11">
            <a:extLst>
              <a:ext uri="{FF2B5EF4-FFF2-40B4-BE49-F238E27FC236}">
                <a16:creationId xmlns:a16="http://schemas.microsoft.com/office/drawing/2014/main" id="{97E2103E-C9DE-7A45-2053-AC5FEBB5F986}"/>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18</a:t>
            </a:r>
          </a:p>
        </p:txBody>
      </p:sp>
    </p:spTree>
    <p:extLst>
      <p:ext uri="{BB962C8B-B14F-4D97-AF65-F5344CB8AC3E}">
        <p14:creationId xmlns:p14="http://schemas.microsoft.com/office/powerpoint/2010/main" val="127569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57CB4836-B646-CD86-4A1B-A0DB04C5D586}"/>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9FD42844-8CCD-137C-854C-20387229DB61}"/>
              </a:ext>
            </a:extLst>
          </p:cNvPr>
          <p:cNvSpPr txBox="1">
            <a:spLocks noGrp="1"/>
          </p:cNvSpPr>
          <p:nvPr>
            <p:ph type="ctrTitle"/>
          </p:nvPr>
        </p:nvSpPr>
        <p:spPr>
          <a:xfrm>
            <a:off x="542925" y="1026694"/>
            <a:ext cx="7978775" cy="18530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MX" sz="2000" dirty="0">
                <a:solidFill>
                  <a:schemeClr val="bg1"/>
                </a:solidFill>
                <a:latin typeface="Titillium Web Light" panose="020F0502020204030204" pitchFamily="2" charset="0"/>
              </a:rPr>
              <a:t>Para que una computadora se conecta a 7 servidores, necesitaremos </a:t>
            </a:r>
            <a:r>
              <a:rPr lang="es-MX" sz="2000" dirty="0" err="1">
                <a:solidFill>
                  <a:schemeClr val="bg1"/>
                </a:solidFill>
                <a:latin typeface="Titillium Web Light" panose="020F0502020204030204" pitchFamily="2" charset="0"/>
              </a:rPr>
              <a:t>HUBs</a:t>
            </a:r>
            <a:r>
              <a:rPr lang="es-MX" sz="2000" dirty="0">
                <a:solidFill>
                  <a:schemeClr val="bg1"/>
                </a:solidFill>
                <a:latin typeface="Titillium Web Light" panose="020F0502020204030204" pitchFamily="2" charset="0"/>
              </a:rPr>
              <a:t> por cada equipo. Podrían haber complicaciones a la hora de la instalación, pero gracias a esto la distribución en pisos inferiores será muy limpia y ordenada.</a:t>
            </a:r>
            <a:endParaRPr lang="en-US" sz="2000" dirty="0"/>
          </a:p>
        </p:txBody>
      </p:sp>
      <p:sp>
        <p:nvSpPr>
          <p:cNvPr id="3" name="Google Shape;54;p11">
            <a:extLst>
              <a:ext uri="{FF2B5EF4-FFF2-40B4-BE49-F238E27FC236}">
                <a16:creationId xmlns:a16="http://schemas.microsoft.com/office/drawing/2014/main" id="{A72CC396-006B-8B39-F3F0-BC93E2F44688}"/>
              </a:ext>
            </a:extLst>
          </p:cNvPr>
          <p:cNvSpPr txBox="1">
            <a:spLocks/>
          </p:cNvSpPr>
          <p:nvPr/>
        </p:nvSpPr>
        <p:spPr>
          <a:xfrm>
            <a:off x="542925" y="519890"/>
            <a:ext cx="5619750" cy="2156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hlinkClick r:id="rId3" tooltip="Enlace a la tienda"/>
              </a:rPr>
              <a:t>HUB para servidores</a:t>
            </a:r>
            <a:endParaRPr lang="es-MX" sz="2500" dirty="0"/>
          </a:p>
        </p:txBody>
      </p:sp>
      <p:pic>
        <p:nvPicPr>
          <p:cNvPr id="7" name="Imagen 6">
            <a:extLst>
              <a:ext uri="{FF2B5EF4-FFF2-40B4-BE49-F238E27FC236}">
                <a16:creationId xmlns:a16="http://schemas.microsoft.com/office/drawing/2014/main" id="{AB6DE1F7-8524-8FB7-7BE3-6260B6E6D8B4}"/>
              </a:ext>
            </a:extLst>
          </p:cNvPr>
          <p:cNvPicPr>
            <a:picLocks noChangeAspect="1"/>
          </p:cNvPicPr>
          <p:nvPr/>
        </p:nvPicPr>
        <p:blipFill>
          <a:blip r:embed="rId4"/>
          <a:srcRect/>
          <a:stretch/>
        </p:blipFill>
        <p:spPr>
          <a:xfrm>
            <a:off x="1961697" y="3429000"/>
            <a:ext cx="5220606" cy="1534856"/>
          </a:xfrm>
          <a:prstGeom prst="rect">
            <a:avLst/>
          </a:prstGeom>
        </p:spPr>
      </p:pic>
      <p:sp>
        <p:nvSpPr>
          <p:cNvPr id="8" name="Google Shape;60;p12">
            <a:extLst>
              <a:ext uri="{FF2B5EF4-FFF2-40B4-BE49-F238E27FC236}">
                <a16:creationId xmlns:a16="http://schemas.microsoft.com/office/drawing/2014/main" id="{98166EB2-F135-0F81-A206-C0639F9B4601}"/>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18$</a:t>
            </a:r>
          </a:p>
        </p:txBody>
      </p:sp>
      <p:sp>
        <p:nvSpPr>
          <p:cNvPr id="2" name="Google Shape;54;p11">
            <a:extLst>
              <a:ext uri="{FF2B5EF4-FFF2-40B4-BE49-F238E27FC236}">
                <a16:creationId xmlns:a16="http://schemas.microsoft.com/office/drawing/2014/main" id="{0A1C8884-B558-A02F-C147-E7BD937A0187}"/>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19</a:t>
            </a:r>
          </a:p>
        </p:txBody>
      </p:sp>
    </p:spTree>
    <p:extLst>
      <p:ext uri="{BB962C8B-B14F-4D97-AF65-F5344CB8AC3E}">
        <p14:creationId xmlns:p14="http://schemas.microsoft.com/office/powerpoint/2010/main" val="259853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C6D851D6-5181-5A40-5652-A98E2583A952}"/>
            </a:ext>
          </a:extLst>
        </p:cNvPr>
        <p:cNvGrpSpPr/>
        <p:nvPr/>
      </p:nvGrpSpPr>
      <p:grpSpPr>
        <a:xfrm>
          <a:off x="0" y="0"/>
          <a:ext cx="0" cy="0"/>
          <a:chOff x="0" y="0"/>
          <a:chExt cx="0" cy="0"/>
        </a:xfrm>
      </p:grpSpPr>
      <p:sp>
        <p:nvSpPr>
          <p:cNvPr id="6" name="Google Shape;54;p11">
            <a:extLst>
              <a:ext uri="{FF2B5EF4-FFF2-40B4-BE49-F238E27FC236}">
                <a16:creationId xmlns:a16="http://schemas.microsoft.com/office/drawing/2014/main" id="{5201ECE2-0F47-EA6B-BA34-FA0A6E9DA034}"/>
              </a:ext>
            </a:extLst>
          </p:cNvPr>
          <p:cNvSpPr txBox="1">
            <a:spLocks/>
          </p:cNvSpPr>
          <p:nvPr/>
        </p:nvSpPr>
        <p:spPr>
          <a:xfrm>
            <a:off x="0" y="378298"/>
            <a:ext cx="9144000" cy="343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500" dirty="0"/>
              <a:t>ÍNDICE</a:t>
            </a:r>
          </a:p>
        </p:txBody>
      </p:sp>
      <p:sp>
        <p:nvSpPr>
          <p:cNvPr id="3" name="Google Shape;60;p12">
            <a:extLst>
              <a:ext uri="{FF2B5EF4-FFF2-40B4-BE49-F238E27FC236}">
                <a16:creationId xmlns:a16="http://schemas.microsoft.com/office/drawing/2014/main" id="{5D55C6B8-1F75-4964-1410-A9258E1C5930}"/>
              </a:ext>
            </a:extLst>
          </p:cNvPr>
          <p:cNvSpPr txBox="1">
            <a:spLocks/>
          </p:cNvSpPr>
          <p:nvPr/>
        </p:nvSpPr>
        <p:spPr>
          <a:xfrm>
            <a:off x="1929196" y="1904999"/>
            <a:ext cx="4979603" cy="254000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2000" b="1" dirty="0">
                <a:solidFill>
                  <a:schemeClr val="bg1"/>
                </a:solidFill>
                <a:latin typeface="Titillium Web Light" panose="020F0502020204030204" pitchFamily="2" charset="0"/>
              </a:rPr>
              <a:t>INTRODUCCIÓN……………………………………………...</a:t>
            </a:r>
          </a:p>
          <a:p>
            <a:pPr>
              <a:lnSpc>
                <a:spcPct val="150000"/>
              </a:lnSpc>
            </a:pPr>
            <a:r>
              <a:rPr lang="en-US" sz="2000" b="1" dirty="0">
                <a:solidFill>
                  <a:schemeClr val="bg1"/>
                </a:solidFill>
                <a:latin typeface="Titillium Web Light" panose="020F0502020204030204" pitchFamily="2" charset="0"/>
              </a:rPr>
              <a:t>MAPA DE PASOS……………………………………………</a:t>
            </a:r>
          </a:p>
          <a:p>
            <a:pPr>
              <a:lnSpc>
                <a:spcPct val="150000"/>
              </a:lnSpc>
            </a:pPr>
            <a:r>
              <a:rPr lang="en-US" sz="2000" b="1" dirty="0">
                <a:solidFill>
                  <a:schemeClr val="bg1"/>
                </a:solidFill>
                <a:latin typeface="Titillium Web Light" panose="020F0502020204030204" pitchFamily="2" charset="0"/>
              </a:rPr>
              <a:t>PLANTEAMIENTO DEL PROBLEMA………………...</a:t>
            </a:r>
          </a:p>
          <a:p>
            <a:pPr>
              <a:lnSpc>
                <a:spcPct val="150000"/>
              </a:lnSpc>
            </a:pPr>
            <a:r>
              <a:rPr lang="en-US" sz="2000" b="1" dirty="0">
                <a:solidFill>
                  <a:schemeClr val="bg1"/>
                </a:solidFill>
                <a:latin typeface="Titillium Web Light" panose="020F0502020204030204" pitchFamily="2" charset="0"/>
              </a:rPr>
              <a:t>EQUIPOS Y PRESUPUESTO……………………………</a:t>
            </a:r>
          </a:p>
          <a:p>
            <a:pPr>
              <a:lnSpc>
                <a:spcPct val="150000"/>
              </a:lnSpc>
            </a:pPr>
            <a:r>
              <a:rPr lang="en-US" sz="2000" b="1" dirty="0">
                <a:solidFill>
                  <a:schemeClr val="bg1"/>
                </a:solidFill>
                <a:latin typeface="Titillium Web Light" panose="020F0502020204030204" pitchFamily="2" charset="0"/>
              </a:rPr>
              <a:t>ESQUEMA DE EQUIPOS…………………………………</a:t>
            </a:r>
          </a:p>
          <a:p>
            <a:pPr>
              <a:lnSpc>
                <a:spcPct val="150000"/>
              </a:lnSpc>
            </a:pPr>
            <a:r>
              <a:rPr lang="en-US" sz="2000" b="1" dirty="0">
                <a:solidFill>
                  <a:schemeClr val="bg1"/>
                </a:solidFill>
                <a:latin typeface="Titillium Web Light" panose="020F0502020204030204" pitchFamily="2" charset="0"/>
              </a:rPr>
              <a:t>CONCLUSIÓN…………………………………………………</a:t>
            </a:r>
          </a:p>
        </p:txBody>
      </p:sp>
      <p:sp>
        <p:nvSpPr>
          <p:cNvPr id="4" name="Google Shape;60;p12">
            <a:extLst>
              <a:ext uri="{FF2B5EF4-FFF2-40B4-BE49-F238E27FC236}">
                <a16:creationId xmlns:a16="http://schemas.microsoft.com/office/drawing/2014/main" id="{4A987F58-F6F5-3BB4-3E1B-DFB4588B2669}"/>
              </a:ext>
            </a:extLst>
          </p:cNvPr>
          <p:cNvSpPr txBox="1">
            <a:spLocks/>
          </p:cNvSpPr>
          <p:nvPr/>
        </p:nvSpPr>
        <p:spPr>
          <a:xfrm>
            <a:off x="7043153" y="1929149"/>
            <a:ext cx="343302" cy="267141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n-US" sz="2000" b="1" dirty="0">
                <a:solidFill>
                  <a:schemeClr val="bg1"/>
                </a:solidFill>
                <a:latin typeface="Titillium Web Light" panose="020F0502020204030204" pitchFamily="2" charset="0"/>
              </a:rPr>
              <a:t>3</a:t>
            </a:r>
          </a:p>
          <a:p>
            <a:pPr>
              <a:lnSpc>
                <a:spcPct val="150000"/>
              </a:lnSpc>
            </a:pPr>
            <a:r>
              <a:rPr lang="en-US" sz="2000" b="1" dirty="0">
                <a:solidFill>
                  <a:schemeClr val="bg1"/>
                </a:solidFill>
                <a:latin typeface="Titillium Web Light" panose="020F0502020204030204" pitchFamily="2" charset="0"/>
              </a:rPr>
              <a:t>4</a:t>
            </a:r>
          </a:p>
          <a:p>
            <a:pPr>
              <a:lnSpc>
                <a:spcPct val="150000"/>
              </a:lnSpc>
            </a:pPr>
            <a:r>
              <a:rPr lang="en-US" sz="2000" b="1" dirty="0">
                <a:solidFill>
                  <a:schemeClr val="bg1"/>
                </a:solidFill>
                <a:latin typeface="Titillium Web Light" panose="020F0502020204030204" pitchFamily="2" charset="0"/>
              </a:rPr>
              <a:t>5</a:t>
            </a:r>
          </a:p>
          <a:p>
            <a:pPr>
              <a:lnSpc>
                <a:spcPct val="150000"/>
              </a:lnSpc>
            </a:pPr>
            <a:r>
              <a:rPr lang="en-US" sz="2000" b="1" dirty="0">
                <a:solidFill>
                  <a:schemeClr val="bg1"/>
                </a:solidFill>
                <a:latin typeface="Titillium Web Light" panose="020F0502020204030204" pitchFamily="2" charset="0"/>
              </a:rPr>
              <a:t>8</a:t>
            </a:r>
          </a:p>
          <a:p>
            <a:pPr>
              <a:lnSpc>
                <a:spcPct val="150000"/>
              </a:lnSpc>
            </a:pPr>
            <a:r>
              <a:rPr lang="en-US" sz="1800" b="1" dirty="0">
                <a:solidFill>
                  <a:schemeClr val="bg1"/>
                </a:solidFill>
                <a:latin typeface="Titillium Web Light" panose="020F0502020204030204" pitchFamily="2" charset="0"/>
              </a:rPr>
              <a:t>23</a:t>
            </a:r>
          </a:p>
          <a:p>
            <a:pPr>
              <a:lnSpc>
                <a:spcPct val="150000"/>
              </a:lnSpc>
            </a:pPr>
            <a:r>
              <a:rPr lang="en-US" sz="1800" b="1" dirty="0">
                <a:solidFill>
                  <a:schemeClr val="bg1"/>
                </a:solidFill>
                <a:latin typeface="Titillium Web Light" panose="020F0502020204030204" pitchFamily="2" charset="0"/>
              </a:rPr>
              <a:t>28</a:t>
            </a:r>
          </a:p>
          <a:p>
            <a:pPr>
              <a:buClr>
                <a:schemeClr val="dk1"/>
              </a:buClr>
              <a:buSzPts val="1100"/>
            </a:pPr>
            <a:endParaRPr lang="en-US" sz="1600" b="1" dirty="0"/>
          </a:p>
        </p:txBody>
      </p:sp>
    </p:spTree>
    <p:extLst>
      <p:ext uri="{BB962C8B-B14F-4D97-AF65-F5344CB8AC3E}">
        <p14:creationId xmlns:p14="http://schemas.microsoft.com/office/powerpoint/2010/main" val="83872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4B172AC9-85F3-1F2D-D941-E30976ECEF8E}"/>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204BA943-00EE-3417-AA4E-1588193930BE}"/>
              </a:ext>
            </a:extLst>
          </p:cNvPr>
          <p:cNvSpPr txBox="1">
            <a:spLocks noGrp="1"/>
          </p:cNvSpPr>
          <p:nvPr>
            <p:ph type="ctrTitle"/>
          </p:nvPr>
        </p:nvSpPr>
        <p:spPr>
          <a:xfrm>
            <a:off x="542925" y="1061651"/>
            <a:ext cx="7978775" cy="18530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MX" sz="2000" dirty="0">
                <a:solidFill>
                  <a:schemeClr val="bg1"/>
                </a:solidFill>
                <a:latin typeface="Titillium Web Light" panose="020F0502020204030204" pitchFamily="2" charset="0"/>
              </a:rPr>
              <a:t>Para concluir el presupuesto está el cableado. 2000 pies de cable debería bastar para cubrir toda la estructura que queremos conseguir. La marca VIVO es símbolo de confiabilidad en cuanto a cables. Como estamos en interiores, podemos usar UTP en lugar del STP.</a:t>
            </a:r>
            <a:endParaRPr lang="en-US" sz="2000" dirty="0"/>
          </a:p>
        </p:txBody>
      </p:sp>
      <p:sp>
        <p:nvSpPr>
          <p:cNvPr id="3" name="Google Shape;54;p11">
            <a:extLst>
              <a:ext uri="{FF2B5EF4-FFF2-40B4-BE49-F238E27FC236}">
                <a16:creationId xmlns:a16="http://schemas.microsoft.com/office/drawing/2014/main" id="{C325317B-C03B-EC38-26F4-6C868CFD95BD}"/>
              </a:ext>
            </a:extLst>
          </p:cNvPr>
          <p:cNvSpPr txBox="1">
            <a:spLocks/>
          </p:cNvSpPr>
          <p:nvPr/>
        </p:nvSpPr>
        <p:spPr>
          <a:xfrm>
            <a:off x="542925" y="519890"/>
            <a:ext cx="5619750" cy="5068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solidFill>
                  <a:schemeClr val="bg1"/>
                </a:solidFill>
                <a:hlinkClick r:id="rId3" tooltip="Enlace a la tienda">
                  <a:extLst>
                    <a:ext uri="{A12FA001-AC4F-418D-AE19-62706E023703}">
                      <ahyp:hlinkClr xmlns:ahyp="http://schemas.microsoft.com/office/drawing/2018/hyperlinkcolor" val="tx"/>
                    </a:ext>
                  </a:extLst>
                </a:hlinkClick>
              </a:rPr>
              <a:t>Cable CAT6 UTP VIVO</a:t>
            </a:r>
            <a:endParaRPr lang="es-MX" sz="2500" dirty="0">
              <a:solidFill>
                <a:schemeClr val="bg1"/>
              </a:solidFill>
            </a:endParaRPr>
          </a:p>
        </p:txBody>
      </p:sp>
      <p:pic>
        <p:nvPicPr>
          <p:cNvPr id="7" name="Imagen 6">
            <a:extLst>
              <a:ext uri="{FF2B5EF4-FFF2-40B4-BE49-F238E27FC236}">
                <a16:creationId xmlns:a16="http://schemas.microsoft.com/office/drawing/2014/main" id="{CFBFE5D3-C78B-C969-34C7-BC8D27CE9CA8}"/>
              </a:ext>
            </a:extLst>
          </p:cNvPr>
          <p:cNvPicPr>
            <a:picLocks noChangeAspect="1"/>
          </p:cNvPicPr>
          <p:nvPr/>
        </p:nvPicPr>
        <p:blipFill>
          <a:blip r:embed="rId4"/>
          <a:srcRect/>
          <a:stretch/>
        </p:blipFill>
        <p:spPr>
          <a:xfrm>
            <a:off x="3228754" y="3429000"/>
            <a:ext cx="2508719" cy="2507049"/>
          </a:xfrm>
          <a:prstGeom prst="rect">
            <a:avLst/>
          </a:prstGeom>
        </p:spPr>
      </p:pic>
      <p:sp>
        <p:nvSpPr>
          <p:cNvPr id="8" name="Google Shape;60;p12">
            <a:extLst>
              <a:ext uri="{FF2B5EF4-FFF2-40B4-BE49-F238E27FC236}">
                <a16:creationId xmlns:a16="http://schemas.microsoft.com/office/drawing/2014/main" id="{AC929385-4D42-A812-C444-C2948A6B28BD}"/>
              </a:ext>
            </a:extLst>
          </p:cNvPr>
          <p:cNvSpPr txBox="1">
            <a:spLocks/>
          </p:cNvSpPr>
          <p:nvPr/>
        </p:nvSpPr>
        <p:spPr>
          <a:xfrm>
            <a:off x="3413152" y="6122474"/>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90$</a:t>
            </a:r>
          </a:p>
        </p:txBody>
      </p:sp>
      <p:sp>
        <p:nvSpPr>
          <p:cNvPr id="2" name="Google Shape;54;p11">
            <a:extLst>
              <a:ext uri="{FF2B5EF4-FFF2-40B4-BE49-F238E27FC236}">
                <a16:creationId xmlns:a16="http://schemas.microsoft.com/office/drawing/2014/main" id="{A74121FC-FCC1-C28A-1094-7FA20856D9C6}"/>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20</a:t>
            </a:r>
          </a:p>
        </p:txBody>
      </p:sp>
    </p:spTree>
    <p:extLst>
      <p:ext uri="{BB962C8B-B14F-4D97-AF65-F5344CB8AC3E}">
        <p14:creationId xmlns:p14="http://schemas.microsoft.com/office/powerpoint/2010/main" val="89622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C73F9645-99A2-8E1B-9569-2437654A8776}"/>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FF608AAA-4642-2664-FE7D-5990B7BD7569}"/>
              </a:ext>
            </a:extLst>
          </p:cNvPr>
          <p:cNvSpPr txBox="1">
            <a:spLocks noGrp="1"/>
          </p:cNvSpPr>
          <p:nvPr>
            <p:ph type="ctrTitle"/>
          </p:nvPr>
        </p:nvSpPr>
        <p:spPr>
          <a:xfrm>
            <a:off x="542925" y="1061651"/>
            <a:ext cx="7978775" cy="18530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MX" sz="2000" dirty="0">
                <a:solidFill>
                  <a:schemeClr val="bg1"/>
                </a:solidFill>
                <a:latin typeface="Titillium Web Light" panose="020F0502020204030204" pitchFamily="2" charset="0"/>
              </a:rPr>
              <a:t>El coste de la mano de obra no es posible de determinar con exactitud por el momento, ya que varía según la entidad que realizará la instalación. Estimamos que la mano de obra estaría en el rango de 2000$ a 4000$</a:t>
            </a:r>
            <a:endParaRPr lang="en-US" sz="2000" dirty="0"/>
          </a:p>
        </p:txBody>
      </p:sp>
      <p:sp>
        <p:nvSpPr>
          <p:cNvPr id="3" name="Google Shape;54;p11">
            <a:extLst>
              <a:ext uri="{FF2B5EF4-FFF2-40B4-BE49-F238E27FC236}">
                <a16:creationId xmlns:a16="http://schemas.microsoft.com/office/drawing/2014/main" id="{416DE6E1-A3E5-ECE2-BA1F-77FEDDEFE0BD}"/>
              </a:ext>
            </a:extLst>
          </p:cNvPr>
          <p:cNvSpPr txBox="1">
            <a:spLocks/>
          </p:cNvSpPr>
          <p:nvPr/>
        </p:nvSpPr>
        <p:spPr>
          <a:xfrm>
            <a:off x="542925" y="519890"/>
            <a:ext cx="5619750" cy="5068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solidFill>
                  <a:schemeClr val="bg1"/>
                </a:solidFill>
              </a:rPr>
              <a:t>Mano de Obra</a:t>
            </a:r>
          </a:p>
        </p:txBody>
      </p:sp>
      <p:sp>
        <p:nvSpPr>
          <p:cNvPr id="8" name="Google Shape;60;p12">
            <a:extLst>
              <a:ext uri="{FF2B5EF4-FFF2-40B4-BE49-F238E27FC236}">
                <a16:creationId xmlns:a16="http://schemas.microsoft.com/office/drawing/2014/main" id="{196C4096-E4A1-8D36-1F17-809763B4E4A2}"/>
              </a:ext>
            </a:extLst>
          </p:cNvPr>
          <p:cNvSpPr txBox="1">
            <a:spLocks/>
          </p:cNvSpPr>
          <p:nvPr/>
        </p:nvSpPr>
        <p:spPr>
          <a:xfrm>
            <a:off x="0" y="6122474"/>
            <a:ext cx="9144000"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ctr">
              <a:lnSpc>
                <a:spcPct val="150000"/>
              </a:lnSpc>
              <a:buClr>
                <a:schemeClr val="bg1"/>
              </a:buClr>
            </a:pPr>
            <a:r>
              <a:rPr lang="pt-BR" sz="2500" b="1" dirty="0">
                <a:solidFill>
                  <a:schemeClr val="bg1"/>
                </a:solidFill>
                <a:latin typeface="Titillium Web" panose="00000500000000000000" pitchFamily="2" charset="0"/>
              </a:rPr>
              <a:t>PRECIO: 2000$ - 4000$</a:t>
            </a:r>
          </a:p>
        </p:txBody>
      </p:sp>
      <p:pic>
        <p:nvPicPr>
          <p:cNvPr id="2" name="Imagen 1">
            <a:extLst>
              <a:ext uri="{FF2B5EF4-FFF2-40B4-BE49-F238E27FC236}">
                <a16:creationId xmlns:a16="http://schemas.microsoft.com/office/drawing/2014/main" id="{642B5693-21D9-221C-0298-07B29CBA72C9}"/>
              </a:ext>
            </a:extLst>
          </p:cNvPr>
          <p:cNvPicPr>
            <a:picLocks noChangeAspect="1"/>
          </p:cNvPicPr>
          <p:nvPr/>
        </p:nvPicPr>
        <p:blipFill>
          <a:blip r:embed="rId3"/>
          <a:stretch>
            <a:fillRect/>
          </a:stretch>
        </p:blipFill>
        <p:spPr>
          <a:xfrm>
            <a:off x="3496123" y="3429000"/>
            <a:ext cx="2151753" cy="2151753"/>
          </a:xfrm>
          <a:prstGeom prst="rect">
            <a:avLst/>
          </a:prstGeom>
        </p:spPr>
      </p:pic>
      <p:sp>
        <p:nvSpPr>
          <p:cNvPr id="4" name="Google Shape;54;p11">
            <a:extLst>
              <a:ext uri="{FF2B5EF4-FFF2-40B4-BE49-F238E27FC236}">
                <a16:creationId xmlns:a16="http://schemas.microsoft.com/office/drawing/2014/main" id="{A92C8DA0-7100-B89D-B9E8-E99B0EA46B5F}"/>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21</a:t>
            </a:r>
          </a:p>
        </p:txBody>
      </p:sp>
    </p:spTree>
    <p:extLst>
      <p:ext uri="{BB962C8B-B14F-4D97-AF65-F5344CB8AC3E}">
        <p14:creationId xmlns:p14="http://schemas.microsoft.com/office/powerpoint/2010/main" val="63070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511C0BFA-1965-735F-4863-5B1DFCD6B5B5}"/>
            </a:ext>
          </a:extLst>
        </p:cNvPr>
        <p:cNvGrpSpPr/>
        <p:nvPr/>
      </p:nvGrpSpPr>
      <p:grpSpPr>
        <a:xfrm>
          <a:off x="0" y="0"/>
          <a:ext cx="0" cy="0"/>
          <a:chOff x="0" y="0"/>
          <a:chExt cx="0" cy="0"/>
        </a:xfrm>
      </p:grpSpPr>
      <p:sp>
        <p:nvSpPr>
          <p:cNvPr id="6" name="Título 5">
            <a:extLst>
              <a:ext uri="{FF2B5EF4-FFF2-40B4-BE49-F238E27FC236}">
                <a16:creationId xmlns:a16="http://schemas.microsoft.com/office/drawing/2014/main" id="{EC8FB210-3E13-93CE-5911-C8F6620AA97A}"/>
              </a:ext>
            </a:extLst>
          </p:cNvPr>
          <p:cNvSpPr>
            <a:spLocks noGrp="1"/>
          </p:cNvSpPr>
          <p:nvPr>
            <p:ph type="ctrTitle"/>
          </p:nvPr>
        </p:nvSpPr>
        <p:spPr>
          <a:xfrm>
            <a:off x="1650297" y="569908"/>
            <a:ext cx="908443" cy="815459"/>
          </a:xfrm>
        </p:spPr>
        <p:txBody>
          <a:bodyPr/>
          <a:lstStyle/>
          <a:p>
            <a:r>
              <a:rPr lang="es-MX" sz="2800" dirty="0"/>
              <a:t>933$</a:t>
            </a:r>
            <a:br>
              <a:rPr lang="es-MX" sz="2800" dirty="0"/>
            </a:br>
            <a:r>
              <a:rPr lang="es-MX" sz="2800" dirty="0"/>
              <a:t>x30</a:t>
            </a:r>
            <a:endParaRPr lang="es-VE" sz="2800" dirty="0"/>
          </a:p>
        </p:txBody>
      </p:sp>
      <p:pic>
        <p:nvPicPr>
          <p:cNvPr id="9" name="Imagen 8">
            <a:extLst>
              <a:ext uri="{FF2B5EF4-FFF2-40B4-BE49-F238E27FC236}">
                <a16:creationId xmlns:a16="http://schemas.microsoft.com/office/drawing/2014/main" id="{FD5F82A8-952E-548C-56A9-367181A2E213}"/>
              </a:ext>
            </a:extLst>
          </p:cNvPr>
          <p:cNvPicPr>
            <a:picLocks noChangeAspect="1"/>
          </p:cNvPicPr>
          <p:nvPr/>
        </p:nvPicPr>
        <p:blipFill>
          <a:blip r:embed="rId3"/>
          <a:stretch>
            <a:fillRect/>
          </a:stretch>
        </p:blipFill>
        <p:spPr>
          <a:xfrm>
            <a:off x="171249" y="230483"/>
            <a:ext cx="1335688" cy="1260000"/>
          </a:xfrm>
          <a:prstGeom prst="rect">
            <a:avLst/>
          </a:prstGeom>
        </p:spPr>
      </p:pic>
      <p:sp>
        <p:nvSpPr>
          <p:cNvPr id="11" name="Título 5">
            <a:extLst>
              <a:ext uri="{FF2B5EF4-FFF2-40B4-BE49-F238E27FC236}">
                <a16:creationId xmlns:a16="http://schemas.microsoft.com/office/drawing/2014/main" id="{9D1C24D1-C84A-FF91-C6A9-21D6864ECFA4}"/>
              </a:ext>
            </a:extLst>
          </p:cNvPr>
          <p:cNvSpPr txBox="1">
            <a:spLocks/>
          </p:cNvSpPr>
          <p:nvPr/>
        </p:nvSpPr>
        <p:spPr>
          <a:xfrm>
            <a:off x="1650297" y="2038360"/>
            <a:ext cx="908443"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230$</a:t>
            </a:r>
            <a:br>
              <a:rPr lang="es-MX" sz="2800" dirty="0"/>
            </a:br>
            <a:r>
              <a:rPr lang="es-MX" sz="2800" dirty="0"/>
              <a:t>x40</a:t>
            </a:r>
            <a:endParaRPr lang="es-VE" sz="2800" dirty="0"/>
          </a:p>
        </p:txBody>
      </p:sp>
      <p:pic>
        <p:nvPicPr>
          <p:cNvPr id="12" name="Imagen 11">
            <a:extLst>
              <a:ext uri="{FF2B5EF4-FFF2-40B4-BE49-F238E27FC236}">
                <a16:creationId xmlns:a16="http://schemas.microsoft.com/office/drawing/2014/main" id="{3E8DB6BE-E5CB-BBEA-606C-B30A93843ADC}"/>
              </a:ext>
            </a:extLst>
          </p:cNvPr>
          <p:cNvPicPr>
            <a:picLocks noChangeAspect="1"/>
          </p:cNvPicPr>
          <p:nvPr/>
        </p:nvPicPr>
        <p:blipFill>
          <a:blip r:embed="rId4"/>
          <a:srcRect/>
          <a:stretch/>
        </p:blipFill>
        <p:spPr>
          <a:xfrm>
            <a:off x="451194" y="1721062"/>
            <a:ext cx="1055743" cy="1260000"/>
          </a:xfrm>
          <a:prstGeom prst="rect">
            <a:avLst/>
          </a:prstGeom>
        </p:spPr>
      </p:pic>
      <p:sp>
        <p:nvSpPr>
          <p:cNvPr id="13" name="Título 5">
            <a:extLst>
              <a:ext uri="{FF2B5EF4-FFF2-40B4-BE49-F238E27FC236}">
                <a16:creationId xmlns:a16="http://schemas.microsoft.com/office/drawing/2014/main" id="{A065FA78-F6DA-A31A-2F9C-C3CE6E5FD397}"/>
              </a:ext>
            </a:extLst>
          </p:cNvPr>
          <p:cNvSpPr txBox="1">
            <a:spLocks/>
          </p:cNvSpPr>
          <p:nvPr/>
        </p:nvSpPr>
        <p:spPr>
          <a:xfrm>
            <a:off x="1673700" y="3272172"/>
            <a:ext cx="1005520"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455$</a:t>
            </a:r>
            <a:br>
              <a:rPr lang="es-MX" sz="2800" dirty="0"/>
            </a:br>
            <a:r>
              <a:rPr lang="es-MX" sz="2800" dirty="0"/>
              <a:t>x10</a:t>
            </a:r>
            <a:endParaRPr lang="es-VE" sz="2800" dirty="0"/>
          </a:p>
        </p:txBody>
      </p:sp>
      <p:pic>
        <p:nvPicPr>
          <p:cNvPr id="14" name="Imagen 13">
            <a:extLst>
              <a:ext uri="{FF2B5EF4-FFF2-40B4-BE49-F238E27FC236}">
                <a16:creationId xmlns:a16="http://schemas.microsoft.com/office/drawing/2014/main" id="{0D5AB3A3-E112-723E-B077-8F5A0AA18BFF}"/>
              </a:ext>
            </a:extLst>
          </p:cNvPr>
          <p:cNvPicPr>
            <a:picLocks noChangeAspect="1"/>
          </p:cNvPicPr>
          <p:nvPr/>
        </p:nvPicPr>
        <p:blipFill>
          <a:blip r:embed="rId5"/>
          <a:srcRect/>
          <a:stretch/>
        </p:blipFill>
        <p:spPr>
          <a:xfrm>
            <a:off x="149177" y="3156363"/>
            <a:ext cx="1440000" cy="1030078"/>
          </a:xfrm>
          <a:prstGeom prst="rect">
            <a:avLst/>
          </a:prstGeom>
        </p:spPr>
      </p:pic>
      <p:sp>
        <p:nvSpPr>
          <p:cNvPr id="15" name="Título 5">
            <a:extLst>
              <a:ext uri="{FF2B5EF4-FFF2-40B4-BE49-F238E27FC236}">
                <a16:creationId xmlns:a16="http://schemas.microsoft.com/office/drawing/2014/main" id="{86EFFFF5-AB5B-87FE-9A80-980433F7A5C7}"/>
              </a:ext>
            </a:extLst>
          </p:cNvPr>
          <p:cNvSpPr txBox="1">
            <a:spLocks/>
          </p:cNvSpPr>
          <p:nvPr/>
        </p:nvSpPr>
        <p:spPr>
          <a:xfrm>
            <a:off x="1693147" y="4626595"/>
            <a:ext cx="1081444"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200$</a:t>
            </a:r>
            <a:br>
              <a:rPr lang="es-MX" sz="2800" dirty="0"/>
            </a:br>
            <a:r>
              <a:rPr lang="es-MX" sz="2800" dirty="0"/>
              <a:t>x4</a:t>
            </a:r>
            <a:endParaRPr lang="es-VE" sz="2800" dirty="0"/>
          </a:p>
        </p:txBody>
      </p:sp>
      <p:pic>
        <p:nvPicPr>
          <p:cNvPr id="16" name="Imagen 15">
            <a:extLst>
              <a:ext uri="{FF2B5EF4-FFF2-40B4-BE49-F238E27FC236}">
                <a16:creationId xmlns:a16="http://schemas.microsoft.com/office/drawing/2014/main" id="{EC2888E9-CC36-F212-7FC3-88015D48355E}"/>
              </a:ext>
            </a:extLst>
          </p:cNvPr>
          <p:cNvPicPr>
            <a:picLocks noChangeAspect="1"/>
          </p:cNvPicPr>
          <p:nvPr/>
        </p:nvPicPr>
        <p:blipFill>
          <a:blip r:embed="rId6"/>
          <a:srcRect/>
          <a:stretch/>
        </p:blipFill>
        <p:spPr>
          <a:xfrm>
            <a:off x="344940" y="4441868"/>
            <a:ext cx="1260000" cy="1139881"/>
          </a:xfrm>
          <a:prstGeom prst="rect">
            <a:avLst/>
          </a:prstGeom>
        </p:spPr>
      </p:pic>
      <p:sp>
        <p:nvSpPr>
          <p:cNvPr id="17" name="Título 5">
            <a:extLst>
              <a:ext uri="{FF2B5EF4-FFF2-40B4-BE49-F238E27FC236}">
                <a16:creationId xmlns:a16="http://schemas.microsoft.com/office/drawing/2014/main" id="{E04E299C-1B08-F3DB-66E1-FB7BF1D4709C}"/>
              </a:ext>
            </a:extLst>
          </p:cNvPr>
          <p:cNvSpPr txBox="1">
            <a:spLocks/>
          </p:cNvSpPr>
          <p:nvPr/>
        </p:nvSpPr>
        <p:spPr>
          <a:xfrm>
            <a:off x="1693147" y="5755370"/>
            <a:ext cx="1607987" cy="8795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1600$</a:t>
            </a:r>
            <a:br>
              <a:rPr lang="es-MX" sz="2800" dirty="0"/>
            </a:br>
            <a:r>
              <a:rPr lang="es-MX" sz="2800" dirty="0"/>
              <a:t>x7</a:t>
            </a:r>
            <a:endParaRPr lang="es-VE" sz="2800" dirty="0"/>
          </a:p>
        </p:txBody>
      </p:sp>
      <p:pic>
        <p:nvPicPr>
          <p:cNvPr id="18" name="Imagen 17">
            <a:extLst>
              <a:ext uri="{FF2B5EF4-FFF2-40B4-BE49-F238E27FC236}">
                <a16:creationId xmlns:a16="http://schemas.microsoft.com/office/drawing/2014/main" id="{3949D076-9EF6-2202-0756-68243D925CAC}"/>
              </a:ext>
            </a:extLst>
          </p:cNvPr>
          <p:cNvPicPr>
            <a:picLocks noChangeAspect="1"/>
          </p:cNvPicPr>
          <p:nvPr/>
        </p:nvPicPr>
        <p:blipFill>
          <a:blip r:embed="rId7"/>
          <a:srcRect/>
          <a:stretch/>
        </p:blipFill>
        <p:spPr>
          <a:xfrm>
            <a:off x="329177" y="5743497"/>
            <a:ext cx="1260000" cy="879523"/>
          </a:xfrm>
          <a:prstGeom prst="rect">
            <a:avLst/>
          </a:prstGeom>
        </p:spPr>
      </p:pic>
      <p:sp>
        <p:nvSpPr>
          <p:cNvPr id="19" name="Título 5">
            <a:extLst>
              <a:ext uri="{FF2B5EF4-FFF2-40B4-BE49-F238E27FC236}">
                <a16:creationId xmlns:a16="http://schemas.microsoft.com/office/drawing/2014/main" id="{EE59FD37-10D0-EC30-4005-CCCEF3163D09}"/>
              </a:ext>
            </a:extLst>
          </p:cNvPr>
          <p:cNvSpPr txBox="1">
            <a:spLocks/>
          </p:cNvSpPr>
          <p:nvPr/>
        </p:nvSpPr>
        <p:spPr>
          <a:xfrm>
            <a:off x="4355386" y="234379"/>
            <a:ext cx="914844"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249$</a:t>
            </a:r>
            <a:br>
              <a:rPr lang="es-MX" sz="2800" dirty="0"/>
            </a:br>
            <a:r>
              <a:rPr lang="es-MX" sz="2800" dirty="0"/>
              <a:t>x21</a:t>
            </a:r>
            <a:endParaRPr lang="es-VE" sz="2800" dirty="0"/>
          </a:p>
        </p:txBody>
      </p:sp>
      <p:pic>
        <p:nvPicPr>
          <p:cNvPr id="20" name="Imagen 19">
            <a:extLst>
              <a:ext uri="{FF2B5EF4-FFF2-40B4-BE49-F238E27FC236}">
                <a16:creationId xmlns:a16="http://schemas.microsoft.com/office/drawing/2014/main" id="{528B5204-E5F4-23CA-C130-42EB646BAF39}"/>
              </a:ext>
            </a:extLst>
          </p:cNvPr>
          <p:cNvPicPr>
            <a:picLocks noChangeAspect="1"/>
          </p:cNvPicPr>
          <p:nvPr/>
        </p:nvPicPr>
        <p:blipFill>
          <a:blip r:embed="rId8"/>
          <a:srcRect/>
          <a:stretch/>
        </p:blipFill>
        <p:spPr>
          <a:xfrm>
            <a:off x="2922808" y="372469"/>
            <a:ext cx="1260000" cy="522536"/>
          </a:xfrm>
          <a:prstGeom prst="rect">
            <a:avLst/>
          </a:prstGeom>
        </p:spPr>
      </p:pic>
      <p:sp>
        <p:nvSpPr>
          <p:cNvPr id="21" name="Título 5">
            <a:extLst>
              <a:ext uri="{FF2B5EF4-FFF2-40B4-BE49-F238E27FC236}">
                <a16:creationId xmlns:a16="http://schemas.microsoft.com/office/drawing/2014/main" id="{E74454F5-F48E-4D3F-9E07-CE8E7325CB11}"/>
              </a:ext>
            </a:extLst>
          </p:cNvPr>
          <p:cNvSpPr txBox="1">
            <a:spLocks/>
          </p:cNvSpPr>
          <p:nvPr/>
        </p:nvSpPr>
        <p:spPr>
          <a:xfrm>
            <a:off x="4355386" y="1363641"/>
            <a:ext cx="1385455"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300$</a:t>
            </a:r>
            <a:br>
              <a:rPr lang="es-MX" sz="2800" dirty="0"/>
            </a:br>
            <a:r>
              <a:rPr lang="es-MX" sz="2800" dirty="0"/>
              <a:t>x7</a:t>
            </a:r>
            <a:endParaRPr lang="es-VE" sz="2800" dirty="0"/>
          </a:p>
        </p:txBody>
      </p:sp>
      <p:pic>
        <p:nvPicPr>
          <p:cNvPr id="22" name="Imagen 21">
            <a:extLst>
              <a:ext uri="{FF2B5EF4-FFF2-40B4-BE49-F238E27FC236}">
                <a16:creationId xmlns:a16="http://schemas.microsoft.com/office/drawing/2014/main" id="{773BE586-6C70-122B-445F-A0568B6FC3FB}"/>
              </a:ext>
            </a:extLst>
          </p:cNvPr>
          <p:cNvPicPr>
            <a:picLocks noChangeAspect="1"/>
          </p:cNvPicPr>
          <p:nvPr/>
        </p:nvPicPr>
        <p:blipFill>
          <a:blip r:embed="rId9"/>
          <a:srcRect/>
          <a:stretch/>
        </p:blipFill>
        <p:spPr>
          <a:xfrm>
            <a:off x="2922808" y="1449920"/>
            <a:ext cx="1260000" cy="542283"/>
          </a:xfrm>
          <a:prstGeom prst="rect">
            <a:avLst/>
          </a:prstGeom>
        </p:spPr>
      </p:pic>
      <p:sp>
        <p:nvSpPr>
          <p:cNvPr id="23" name="Título 5">
            <a:extLst>
              <a:ext uri="{FF2B5EF4-FFF2-40B4-BE49-F238E27FC236}">
                <a16:creationId xmlns:a16="http://schemas.microsoft.com/office/drawing/2014/main" id="{E34812EC-F883-2AE8-DD89-851179CE84F4}"/>
              </a:ext>
            </a:extLst>
          </p:cNvPr>
          <p:cNvSpPr txBox="1">
            <a:spLocks/>
          </p:cNvSpPr>
          <p:nvPr/>
        </p:nvSpPr>
        <p:spPr>
          <a:xfrm>
            <a:off x="4345522" y="2574240"/>
            <a:ext cx="924708"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270$</a:t>
            </a:r>
            <a:br>
              <a:rPr lang="es-MX" sz="2800" dirty="0"/>
            </a:br>
            <a:r>
              <a:rPr lang="es-MX" sz="2800" dirty="0"/>
              <a:t>x2</a:t>
            </a:r>
            <a:endParaRPr lang="es-VE" sz="2800" dirty="0"/>
          </a:p>
        </p:txBody>
      </p:sp>
      <p:pic>
        <p:nvPicPr>
          <p:cNvPr id="24" name="Imagen 23">
            <a:extLst>
              <a:ext uri="{FF2B5EF4-FFF2-40B4-BE49-F238E27FC236}">
                <a16:creationId xmlns:a16="http://schemas.microsoft.com/office/drawing/2014/main" id="{6E4F5E38-2F95-393C-4B50-F1CC925E82B5}"/>
              </a:ext>
            </a:extLst>
          </p:cNvPr>
          <p:cNvPicPr>
            <a:picLocks noChangeAspect="1"/>
          </p:cNvPicPr>
          <p:nvPr/>
        </p:nvPicPr>
        <p:blipFill>
          <a:blip r:embed="rId10"/>
          <a:srcRect/>
          <a:stretch/>
        </p:blipFill>
        <p:spPr>
          <a:xfrm>
            <a:off x="2913127" y="2216287"/>
            <a:ext cx="1260000" cy="1410452"/>
          </a:xfrm>
          <a:prstGeom prst="rect">
            <a:avLst/>
          </a:prstGeom>
        </p:spPr>
      </p:pic>
      <p:sp>
        <p:nvSpPr>
          <p:cNvPr id="25" name="Título 5">
            <a:extLst>
              <a:ext uri="{FF2B5EF4-FFF2-40B4-BE49-F238E27FC236}">
                <a16:creationId xmlns:a16="http://schemas.microsoft.com/office/drawing/2014/main" id="{96DB4508-4283-9F0C-811F-0FDFF2E046E4}"/>
              </a:ext>
            </a:extLst>
          </p:cNvPr>
          <p:cNvSpPr txBox="1">
            <a:spLocks/>
          </p:cNvSpPr>
          <p:nvPr/>
        </p:nvSpPr>
        <p:spPr>
          <a:xfrm>
            <a:off x="4289489" y="3892103"/>
            <a:ext cx="1036774"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160$</a:t>
            </a:r>
            <a:br>
              <a:rPr lang="es-MX" sz="2800" dirty="0"/>
            </a:br>
            <a:r>
              <a:rPr lang="es-MX" sz="2800" dirty="0"/>
              <a:t>x4</a:t>
            </a:r>
            <a:endParaRPr lang="es-VE" sz="2800" dirty="0"/>
          </a:p>
        </p:txBody>
      </p:sp>
      <p:pic>
        <p:nvPicPr>
          <p:cNvPr id="26" name="Imagen 25">
            <a:extLst>
              <a:ext uri="{FF2B5EF4-FFF2-40B4-BE49-F238E27FC236}">
                <a16:creationId xmlns:a16="http://schemas.microsoft.com/office/drawing/2014/main" id="{849903B7-DB47-743E-1B6A-BAD9F73005FB}"/>
              </a:ext>
            </a:extLst>
          </p:cNvPr>
          <p:cNvPicPr>
            <a:picLocks noChangeAspect="1"/>
          </p:cNvPicPr>
          <p:nvPr/>
        </p:nvPicPr>
        <p:blipFill>
          <a:blip r:embed="rId11"/>
          <a:srcRect/>
          <a:stretch/>
        </p:blipFill>
        <p:spPr>
          <a:xfrm>
            <a:off x="2922808" y="3869282"/>
            <a:ext cx="1260000" cy="866880"/>
          </a:xfrm>
          <a:prstGeom prst="rect">
            <a:avLst/>
          </a:prstGeom>
        </p:spPr>
      </p:pic>
      <p:sp>
        <p:nvSpPr>
          <p:cNvPr id="27" name="Título 5">
            <a:extLst>
              <a:ext uri="{FF2B5EF4-FFF2-40B4-BE49-F238E27FC236}">
                <a16:creationId xmlns:a16="http://schemas.microsoft.com/office/drawing/2014/main" id="{A2012BEE-D48F-D895-9893-C804E233571A}"/>
              </a:ext>
            </a:extLst>
          </p:cNvPr>
          <p:cNvSpPr txBox="1">
            <a:spLocks/>
          </p:cNvSpPr>
          <p:nvPr/>
        </p:nvSpPr>
        <p:spPr>
          <a:xfrm>
            <a:off x="7049797" y="1681653"/>
            <a:ext cx="887811"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400$</a:t>
            </a:r>
            <a:br>
              <a:rPr lang="es-MX" sz="2800" dirty="0"/>
            </a:br>
            <a:r>
              <a:rPr lang="es-MX" sz="2800" dirty="0"/>
              <a:t>x7</a:t>
            </a:r>
            <a:endParaRPr lang="es-VE" sz="2800" dirty="0"/>
          </a:p>
        </p:txBody>
      </p:sp>
      <p:pic>
        <p:nvPicPr>
          <p:cNvPr id="28" name="Imagen 27">
            <a:extLst>
              <a:ext uri="{FF2B5EF4-FFF2-40B4-BE49-F238E27FC236}">
                <a16:creationId xmlns:a16="http://schemas.microsoft.com/office/drawing/2014/main" id="{5127B83E-EFCF-6CB3-DFCE-CC80F4B22FA5}"/>
              </a:ext>
            </a:extLst>
          </p:cNvPr>
          <p:cNvPicPr>
            <a:picLocks noChangeAspect="1"/>
          </p:cNvPicPr>
          <p:nvPr/>
        </p:nvPicPr>
        <p:blipFill>
          <a:blip r:embed="rId12"/>
          <a:srcRect/>
          <a:stretch/>
        </p:blipFill>
        <p:spPr>
          <a:xfrm>
            <a:off x="5579317" y="1665952"/>
            <a:ext cx="1260000" cy="2226151"/>
          </a:xfrm>
          <a:prstGeom prst="rect">
            <a:avLst/>
          </a:prstGeom>
        </p:spPr>
      </p:pic>
      <p:pic>
        <p:nvPicPr>
          <p:cNvPr id="30" name="Imagen 29">
            <a:extLst>
              <a:ext uri="{FF2B5EF4-FFF2-40B4-BE49-F238E27FC236}">
                <a16:creationId xmlns:a16="http://schemas.microsoft.com/office/drawing/2014/main" id="{AB84D38B-FE88-B385-5E4D-AFE892436981}"/>
              </a:ext>
            </a:extLst>
          </p:cNvPr>
          <p:cNvPicPr>
            <a:picLocks noChangeAspect="1"/>
          </p:cNvPicPr>
          <p:nvPr/>
        </p:nvPicPr>
        <p:blipFill>
          <a:blip r:embed="rId13"/>
          <a:stretch>
            <a:fillRect/>
          </a:stretch>
        </p:blipFill>
        <p:spPr>
          <a:xfrm>
            <a:off x="3194409" y="5776824"/>
            <a:ext cx="927923" cy="927923"/>
          </a:xfrm>
          <a:prstGeom prst="rect">
            <a:avLst/>
          </a:prstGeom>
        </p:spPr>
      </p:pic>
      <p:sp>
        <p:nvSpPr>
          <p:cNvPr id="31" name="Título 5">
            <a:extLst>
              <a:ext uri="{FF2B5EF4-FFF2-40B4-BE49-F238E27FC236}">
                <a16:creationId xmlns:a16="http://schemas.microsoft.com/office/drawing/2014/main" id="{3C605E2E-F61E-C7B4-D4C0-6D829C30D9AE}"/>
              </a:ext>
            </a:extLst>
          </p:cNvPr>
          <p:cNvSpPr txBox="1">
            <a:spLocks/>
          </p:cNvSpPr>
          <p:nvPr/>
        </p:nvSpPr>
        <p:spPr>
          <a:xfrm>
            <a:off x="4122332" y="6153511"/>
            <a:ext cx="1179421" cy="2229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2000$</a:t>
            </a:r>
            <a:endParaRPr lang="es-VE" sz="2800" dirty="0"/>
          </a:p>
        </p:txBody>
      </p:sp>
      <p:sp>
        <p:nvSpPr>
          <p:cNvPr id="32" name="Título 5">
            <a:extLst>
              <a:ext uri="{FF2B5EF4-FFF2-40B4-BE49-F238E27FC236}">
                <a16:creationId xmlns:a16="http://schemas.microsoft.com/office/drawing/2014/main" id="{2C38A79C-DE8A-1D81-739C-2F1F367E3773}"/>
              </a:ext>
            </a:extLst>
          </p:cNvPr>
          <p:cNvSpPr txBox="1">
            <a:spLocks/>
          </p:cNvSpPr>
          <p:nvPr/>
        </p:nvSpPr>
        <p:spPr>
          <a:xfrm>
            <a:off x="4289489" y="4991125"/>
            <a:ext cx="908443"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18$</a:t>
            </a:r>
            <a:br>
              <a:rPr lang="es-MX" sz="2800" dirty="0"/>
            </a:br>
            <a:r>
              <a:rPr lang="es-MX" sz="2800" dirty="0"/>
              <a:t>x30</a:t>
            </a:r>
            <a:endParaRPr lang="es-VE" sz="2800" dirty="0"/>
          </a:p>
        </p:txBody>
      </p:sp>
      <p:pic>
        <p:nvPicPr>
          <p:cNvPr id="33" name="Imagen 32">
            <a:extLst>
              <a:ext uri="{FF2B5EF4-FFF2-40B4-BE49-F238E27FC236}">
                <a16:creationId xmlns:a16="http://schemas.microsoft.com/office/drawing/2014/main" id="{F753A45A-151B-4D52-322A-EEF580B26949}"/>
              </a:ext>
            </a:extLst>
          </p:cNvPr>
          <p:cNvPicPr>
            <a:picLocks noChangeAspect="1"/>
          </p:cNvPicPr>
          <p:nvPr/>
        </p:nvPicPr>
        <p:blipFill>
          <a:blip r:embed="rId14"/>
          <a:srcRect/>
          <a:stretch/>
        </p:blipFill>
        <p:spPr>
          <a:xfrm>
            <a:off x="2922808" y="5076085"/>
            <a:ext cx="1260000" cy="505664"/>
          </a:xfrm>
          <a:prstGeom prst="rect">
            <a:avLst/>
          </a:prstGeom>
        </p:spPr>
      </p:pic>
      <p:sp>
        <p:nvSpPr>
          <p:cNvPr id="35" name="Título 5">
            <a:extLst>
              <a:ext uri="{FF2B5EF4-FFF2-40B4-BE49-F238E27FC236}">
                <a16:creationId xmlns:a16="http://schemas.microsoft.com/office/drawing/2014/main" id="{B4D623B7-6BF2-FEBA-98EC-7C3FF97D5F09}"/>
              </a:ext>
            </a:extLst>
          </p:cNvPr>
          <p:cNvSpPr txBox="1">
            <a:spLocks/>
          </p:cNvSpPr>
          <p:nvPr/>
        </p:nvSpPr>
        <p:spPr>
          <a:xfrm>
            <a:off x="7054824" y="432627"/>
            <a:ext cx="654050" cy="621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800" dirty="0"/>
              <a:t>90$</a:t>
            </a:r>
            <a:br>
              <a:rPr lang="es-MX" sz="2800" dirty="0"/>
            </a:br>
            <a:r>
              <a:rPr lang="es-MX" sz="2800" dirty="0"/>
              <a:t>x2</a:t>
            </a:r>
            <a:endParaRPr lang="es-VE" sz="2800" dirty="0"/>
          </a:p>
        </p:txBody>
      </p:sp>
      <p:pic>
        <p:nvPicPr>
          <p:cNvPr id="36" name="Imagen 35">
            <a:extLst>
              <a:ext uri="{FF2B5EF4-FFF2-40B4-BE49-F238E27FC236}">
                <a16:creationId xmlns:a16="http://schemas.microsoft.com/office/drawing/2014/main" id="{1AE1453B-7855-639F-5F7D-28FE3BA095D7}"/>
              </a:ext>
            </a:extLst>
          </p:cNvPr>
          <p:cNvPicPr>
            <a:picLocks noChangeAspect="1"/>
          </p:cNvPicPr>
          <p:nvPr/>
        </p:nvPicPr>
        <p:blipFill>
          <a:blip r:embed="rId15"/>
          <a:srcRect/>
          <a:stretch/>
        </p:blipFill>
        <p:spPr>
          <a:xfrm>
            <a:off x="5598679" y="265425"/>
            <a:ext cx="1260000" cy="1259160"/>
          </a:xfrm>
          <a:prstGeom prst="rect">
            <a:avLst/>
          </a:prstGeom>
        </p:spPr>
      </p:pic>
      <p:sp>
        <p:nvSpPr>
          <p:cNvPr id="38" name="Título 5">
            <a:extLst>
              <a:ext uri="{FF2B5EF4-FFF2-40B4-BE49-F238E27FC236}">
                <a16:creationId xmlns:a16="http://schemas.microsoft.com/office/drawing/2014/main" id="{6DD77032-67E7-E3BB-BAAE-C917BC44C9D2}"/>
              </a:ext>
            </a:extLst>
          </p:cNvPr>
          <p:cNvSpPr txBox="1">
            <a:spLocks/>
          </p:cNvSpPr>
          <p:nvPr/>
        </p:nvSpPr>
        <p:spPr>
          <a:xfrm>
            <a:off x="5924795" y="4839098"/>
            <a:ext cx="1905082" cy="6210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4000" dirty="0"/>
              <a:t>67,769$</a:t>
            </a:r>
          </a:p>
          <a:p>
            <a:pPr algn="ctr"/>
            <a:r>
              <a:rPr lang="es-MX" sz="4000" dirty="0"/>
              <a:t>Aprox.</a:t>
            </a:r>
            <a:endParaRPr lang="es-VE" sz="4000" dirty="0"/>
          </a:p>
        </p:txBody>
      </p:sp>
      <p:cxnSp>
        <p:nvCxnSpPr>
          <p:cNvPr id="40" name="Conector recto 39">
            <a:extLst>
              <a:ext uri="{FF2B5EF4-FFF2-40B4-BE49-F238E27FC236}">
                <a16:creationId xmlns:a16="http://schemas.microsoft.com/office/drawing/2014/main" id="{5BC9C978-6D24-56C3-41E2-25FDE8197378}"/>
              </a:ext>
            </a:extLst>
          </p:cNvPr>
          <p:cNvCxnSpPr/>
          <p:nvPr/>
        </p:nvCxnSpPr>
        <p:spPr>
          <a:xfrm>
            <a:off x="5830190" y="4736162"/>
            <a:ext cx="207433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Google Shape;54;p11">
            <a:extLst>
              <a:ext uri="{FF2B5EF4-FFF2-40B4-BE49-F238E27FC236}">
                <a16:creationId xmlns:a16="http://schemas.microsoft.com/office/drawing/2014/main" id="{A48CEAA3-6711-820E-530E-D0E8E61888CD}"/>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22</a:t>
            </a:r>
          </a:p>
        </p:txBody>
      </p:sp>
    </p:spTree>
    <p:extLst>
      <p:ext uri="{BB962C8B-B14F-4D97-AF65-F5344CB8AC3E}">
        <p14:creationId xmlns:p14="http://schemas.microsoft.com/office/powerpoint/2010/main" val="2288548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04C1D2D-4B0A-635E-3B0B-5D2CC9A7DE67}"/>
            </a:ext>
          </a:extLst>
        </p:cNvPr>
        <p:cNvGrpSpPr/>
        <p:nvPr/>
      </p:nvGrpSpPr>
      <p:grpSpPr>
        <a:xfrm>
          <a:off x="0" y="0"/>
          <a:ext cx="0" cy="0"/>
          <a:chOff x="0" y="0"/>
          <a:chExt cx="0" cy="0"/>
        </a:xfrm>
      </p:grpSpPr>
      <p:sp>
        <p:nvSpPr>
          <p:cNvPr id="8" name="Google Shape;75;p14">
            <a:extLst>
              <a:ext uri="{FF2B5EF4-FFF2-40B4-BE49-F238E27FC236}">
                <a16:creationId xmlns:a16="http://schemas.microsoft.com/office/drawing/2014/main" id="{87075960-8DCD-892A-C96A-C84EE185D342}"/>
              </a:ext>
            </a:extLst>
          </p:cNvPr>
          <p:cNvSpPr txBox="1">
            <a:spLocks noGrp="1"/>
          </p:cNvSpPr>
          <p:nvPr>
            <p:ph type="ctrTitle"/>
          </p:nvPr>
        </p:nvSpPr>
        <p:spPr>
          <a:xfrm>
            <a:off x="328948" y="518504"/>
            <a:ext cx="8657617" cy="2156067"/>
          </a:xfrm>
          <a:prstGeom prst="rect">
            <a:avLst/>
          </a:prstGeom>
        </p:spPr>
        <p:txBody>
          <a:bodyPr spcFirstLastPara="1" wrap="square" lIns="0" tIns="0" rIns="0" bIns="0" anchor="b" anchorCtr="0">
            <a:noAutofit/>
          </a:bodyPr>
          <a:lstStyle/>
          <a:p>
            <a:r>
              <a:rPr lang="es-ES" dirty="0"/>
              <a:t>ESQUEMA DE</a:t>
            </a:r>
            <a:br>
              <a:rPr lang="es-ES" dirty="0"/>
            </a:br>
            <a:r>
              <a:rPr lang="es-ES" dirty="0"/>
              <a:t>LOS EQUIPOS</a:t>
            </a:r>
            <a:endParaRPr dirty="0"/>
          </a:p>
        </p:txBody>
      </p:sp>
      <p:sp>
        <p:nvSpPr>
          <p:cNvPr id="4" name="Google Shape;60;p12">
            <a:extLst>
              <a:ext uri="{FF2B5EF4-FFF2-40B4-BE49-F238E27FC236}">
                <a16:creationId xmlns:a16="http://schemas.microsoft.com/office/drawing/2014/main" id="{80845125-E13A-76ED-C3BF-ED16C7D88762}"/>
              </a:ext>
            </a:extLst>
          </p:cNvPr>
          <p:cNvSpPr txBox="1">
            <a:spLocks/>
          </p:cNvSpPr>
          <p:nvPr/>
        </p:nvSpPr>
        <p:spPr>
          <a:xfrm>
            <a:off x="428990" y="3075966"/>
            <a:ext cx="6467110" cy="70606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s-ES" sz="2000" b="1" dirty="0">
                <a:solidFill>
                  <a:schemeClr val="bg1"/>
                </a:solidFill>
                <a:latin typeface="Titillium Web Light" panose="020F0502020204030204" pitchFamily="2" charset="0"/>
              </a:rPr>
              <a:t>La distribución de los equipos por cada piso dentro de la red LAN.</a:t>
            </a:r>
            <a:endParaRPr lang="en-US" sz="2000" b="1" dirty="0"/>
          </a:p>
        </p:txBody>
      </p:sp>
      <p:pic>
        <p:nvPicPr>
          <p:cNvPr id="7" name="Imagen 6">
            <a:extLst>
              <a:ext uri="{FF2B5EF4-FFF2-40B4-BE49-F238E27FC236}">
                <a16:creationId xmlns:a16="http://schemas.microsoft.com/office/drawing/2014/main" id="{EB2E8124-D0C5-1AAD-0924-D62632184A55}"/>
              </a:ext>
            </a:extLst>
          </p:cNvPr>
          <p:cNvPicPr>
            <a:picLocks noChangeAspect="1"/>
          </p:cNvPicPr>
          <p:nvPr/>
        </p:nvPicPr>
        <p:blipFill>
          <a:blip r:embed="rId3"/>
          <a:srcRect b="47309"/>
          <a:stretch/>
        </p:blipFill>
        <p:spPr>
          <a:xfrm>
            <a:off x="5426856" y="3782033"/>
            <a:ext cx="3299827" cy="2313139"/>
          </a:xfrm>
          <a:prstGeom prst="rect">
            <a:avLst/>
          </a:prstGeom>
        </p:spPr>
      </p:pic>
      <p:sp>
        <p:nvSpPr>
          <p:cNvPr id="9" name="Google Shape;54;p11">
            <a:extLst>
              <a:ext uri="{FF2B5EF4-FFF2-40B4-BE49-F238E27FC236}">
                <a16:creationId xmlns:a16="http://schemas.microsoft.com/office/drawing/2014/main" id="{26545DA6-8F33-7F28-8F3B-363778A64C0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23</a:t>
            </a:r>
          </a:p>
        </p:txBody>
      </p:sp>
    </p:spTree>
    <p:extLst>
      <p:ext uri="{BB962C8B-B14F-4D97-AF65-F5344CB8AC3E}">
        <p14:creationId xmlns:p14="http://schemas.microsoft.com/office/powerpoint/2010/main" val="48604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95ACE1B9-6042-EF63-1E64-F5C2D8F8AECB}"/>
            </a:ext>
          </a:extLst>
        </p:cNvPr>
        <p:cNvGrpSpPr/>
        <p:nvPr/>
      </p:nvGrpSpPr>
      <p:grpSpPr>
        <a:xfrm>
          <a:off x="0" y="0"/>
          <a:ext cx="0" cy="0"/>
          <a:chOff x="0" y="0"/>
          <a:chExt cx="0" cy="0"/>
        </a:xfrm>
      </p:grpSpPr>
      <p:pic>
        <p:nvPicPr>
          <p:cNvPr id="49" name="Imagen 48">
            <a:extLst>
              <a:ext uri="{FF2B5EF4-FFF2-40B4-BE49-F238E27FC236}">
                <a16:creationId xmlns:a16="http://schemas.microsoft.com/office/drawing/2014/main" id="{28C4EB6B-E025-06ED-C2A7-53605D0DF74B}"/>
              </a:ext>
            </a:extLst>
          </p:cNvPr>
          <p:cNvPicPr>
            <a:picLocks noChangeAspect="1"/>
          </p:cNvPicPr>
          <p:nvPr/>
        </p:nvPicPr>
        <p:blipFill>
          <a:blip r:embed="rId3">
            <a:extLst>
              <a:ext uri="{28A0092B-C50C-407E-A947-70E740481C1C}">
                <a14:useLocalDpi xmlns:a14="http://schemas.microsoft.com/office/drawing/2010/main" val="0"/>
              </a:ext>
            </a:extLst>
          </a:blip>
          <a:srcRect l="3256" t="13721"/>
          <a:stretch/>
        </p:blipFill>
        <p:spPr>
          <a:xfrm>
            <a:off x="206513" y="189689"/>
            <a:ext cx="7281819" cy="5131491"/>
          </a:xfrm>
          <a:prstGeom prst="rect">
            <a:avLst/>
          </a:prstGeom>
        </p:spPr>
      </p:pic>
      <p:sp>
        <p:nvSpPr>
          <p:cNvPr id="70" name="Rectángulo 69">
            <a:extLst>
              <a:ext uri="{FF2B5EF4-FFF2-40B4-BE49-F238E27FC236}">
                <a16:creationId xmlns:a16="http://schemas.microsoft.com/office/drawing/2014/main" id="{DDF73F1F-6AA3-EA8E-C4C5-5B8F596023CA}"/>
              </a:ext>
            </a:extLst>
          </p:cNvPr>
          <p:cNvSpPr/>
          <p:nvPr/>
        </p:nvSpPr>
        <p:spPr>
          <a:xfrm>
            <a:off x="215611" y="5480577"/>
            <a:ext cx="360000" cy="3600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71" name="CuadroTexto 70">
            <a:extLst>
              <a:ext uri="{FF2B5EF4-FFF2-40B4-BE49-F238E27FC236}">
                <a16:creationId xmlns:a16="http://schemas.microsoft.com/office/drawing/2014/main" id="{F1B1562F-E077-DF64-990F-94E2DB8A74B4}"/>
              </a:ext>
            </a:extLst>
          </p:cNvPr>
          <p:cNvSpPr txBox="1"/>
          <p:nvPr/>
        </p:nvSpPr>
        <p:spPr>
          <a:xfrm>
            <a:off x="521969" y="5506688"/>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Rack</a:t>
            </a:r>
            <a:endParaRPr lang="es-VE" b="1" dirty="0">
              <a:solidFill>
                <a:schemeClr val="bg1"/>
              </a:solidFill>
              <a:latin typeface="Segoe UI" panose="020B0502040204020203" pitchFamily="34" charset="0"/>
              <a:cs typeface="Segoe UI" panose="020B0502040204020203" pitchFamily="34" charset="0"/>
            </a:endParaRPr>
          </a:p>
        </p:txBody>
      </p:sp>
      <p:sp>
        <p:nvSpPr>
          <p:cNvPr id="82" name="Rectángulo 81">
            <a:extLst>
              <a:ext uri="{FF2B5EF4-FFF2-40B4-BE49-F238E27FC236}">
                <a16:creationId xmlns:a16="http://schemas.microsoft.com/office/drawing/2014/main" id="{D8BCF589-C863-7E96-E0F5-FC28C65AB153}"/>
              </a:ext>
            </a:extLst>
          </p:cNvPr>
          <p:cNvSpPr/>
          <p:nvPr/>
        </p:nvSpPr>
        <p:spPr>
          <a:xfrm>
            <a:off x="205070" y="5973852"/>
            <a:ext cx="360000" cy="3600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83" name="CuadroTexto 82">
            <a:extLst>
              <a:ext uri="{FF2B5EF4-FFF2-40B4-BE49-F238E27FC236}">
                <a16:creationId xmlns:a16="http://schemas.microsoft.com/office/drawing/2014/main" id="{8187FAD7-5524-08FF-A18B-2B043B21EF46}"/>
              </a:ext>
            </a:extLst>
          </p:cNvPr>
          <p:cNvSpPr txBox="1"/>
          <p:nvPr/>
        </p:nvSpPr>
        <p:spPr>
          <a:xfrm>
            <a:off x="580127" y="6015939"/>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PC</a:t>
            </a:r>
            <a:endParaRPr lang="es-VE" b="1" dirty="0">
              <a:solidFill>
                <a:schemeClr val="bg1"/>
              </a:solidFill>
              <a:latin typeface="Segoe UI" panose="020B0502040204020203" pitchFamily="34" charset="0"/>
              <a:cs typeface="Segoe UI" panose="020B0502040204020203" pitchFamily="34" charset="0"/>
            </a:endParaRPr>
          </a:p>
        </p:txBody>
      </p:sp>
      <p:sp>
        <p:nvSpPr>
          <p:cNvPr id="84" name="Rectángulo 83">
            <a:extLst>
              <a:ext uri="{FF2B5EF4-FFF2-40B4-BE49-F238E27FC236}">
                <a16:creationId xmlns:a16="http://schemas.microsoft.com/office/drawing/2014/main" id="{077F66B9-3988-F066-1C55-952F5D4E9585}"/>
              </a:ext>
            </a:extLst>
          </p:cNvPr>
          <p:cNvSpPr/>
          <p:nvPr/>
        </p:nvSpPr>
        <p:spPr>
          <a:xfrm>
            <a:off x="1109941" y="5973852"/>
            <a:ext cx="360000" cy="360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86" name="Rectángulo 85">
            <a:extLst>
              <a:ext uri="{FF2B5EF4-FFF2-40B4-BE49-F238E27FC236}">
                <a16:creationId xmlns:a16="http://schemas.microsoft.com/office/drawing/2014/main" id="{C20A314B-16BE-2586-5FC9-F8D208EDF466}"/>
              </a:ext>
            </a:extLst>
          </p:cNvPr>
          <p:cNvSpPr/>
          <p:nvPr/>
        </p:nvSpPr>
        <p:spPr>
          <a:xfrm>
            <a:off x="1119149" y="5469174"/>
            <a:ext cx="360000" cy="3600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89" name="CuadroTexto 88">
            <a:extLst>
              <a:ext uri="{FF2B5EF4-FFF2-40B4-BE49-F238E27FC236}">
                <a16:creationId xmlns:a16="http://schemas.microsoft.com/office/drawing/2014/main" id="{F5311180-B0B5-3BD9-BE0B-1FD0E524ACCC}"/>
              </a:ext>
            </a:extLst>
          </p:cNvPr>
          <p:cNvSpPr txBox="1"/>
          <p:nvPr/>
        </p:nvSpPr>
        <p:spPr>
          <a:xfrm>
            <a:off x="1432150"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Laptops</a:t>
            </a:r>
          </a:p>
        </p:txBody>
      </p:sp>
      <p:sp>
        <p:nvSpPr>
          <p:cNvPr id="90" name="CuadroTexto 89">
            <a:extLst>
              <a:ext uri="{FF2B5EF4-FFF2-40B4-BE49-F238E27FC236}">
                <a16:creationId xmlns:a16="http://schemas.microsoft.com/office/drawing/2014/main" id="{DACEA7C4-B15B-71E3-A0CB-D70978DB7A06}"/>
              </a:ext>
            </a:extLst>
          </p:cNvPr>
          <p:cNvSpPr txBox="1"/>
          <p:nvPr/>
        </p:nvSpPr>
        <p:spPr>
          <a:xfrm>
            <a:off x="1413205" y="5999963"/>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Teléfonos</a:t>
            </a:r>
          </a:p>
        </p:txBody>
      </p:sp>
      <p:sp>
        <p:nvSpPr>
          <p:cNvPr id="91" name="Rectángulo 90">
            <a:extLst>
              <a:ext uri="{FF2B5EF4-FFF2-40B4-BE49-F238E27FC236}">
                <a16:creationId xmlns:a16="http://schemas.microsoft.com/office/drawing/2014/main" id="{885A210D-96D2-3EA9-D12C-1D652A021805}"/>
              </a:ext>
            </a:extLst>
          </p:cNvPr>
          <p:cNvSpPr/>
          <p:nvPr/>
        </p:nvSpPr>
        <p:spPr>
          <a:xfrm>
            <a:off x="2435989" y="5963716"/>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2" name="Rectángulo 91">
            <a:extLst>
              <a:ext uri="{FF2B5EF4-FFF2-40B4-BE49-F238E27FC236}">
                <a16:creationId xmlns:a16="http://schemas.microsoft.com/office/drawing/2014/main" id="{C8053CC5-24F1-EEB6-42F4-8FE2BCE4D4C5}"/>
              </a:ext>
            </a:extLst>
          </p:cNvPr>
          <p:cNvSpPr/>
          <p:nvPr/>
        </p:nvSpPr>
        <p:spPr>
          <a:xfrm>
            <a:off x="2433817" y="5454465"/>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3" name="CuadroTexto 92">
            <a:extLst>
              <a:ext uri="{FF2B5EF4-FFF2-40B4-BE49-F238E27FC236}">
                <a16:creationId xmlns:a16="http://schemas.microsoft.com/office/drawing/2014/main" id="{DBF82748-FF2B-23FB-6F2F-77B36DAEEFE9}"/>
              </a:ext>
            </a:extLst>
          </p:cNvPr>
          <p:cNvSpPr txBox="1"/>
          <p:nvPr/>
        </p:nvSpPr>
        <p:spPr>
          <a:xfrm>
            <a:off x="2758623"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Impresoras</a:t>
            </a:r>
          </a:p>
        </p:txBody>
      </p:sp>
      <p:sp>
        <p:nvSpPr>
          <p:cNvPr id="94" name="CuadroTexto 93">
            <a:extLst>
              <a:ext uri="{FF2B5EF4-FFF2-40B4-BE49-F238E27FC236}">
                <a16:creationId xmlns:a16="http://schemas.microsoft.com/office/drawing/2014/main" id="{E0E5CBDE-A967-928D-0299-9D40FCFE10D6}"/>
              </a:ext>
            </a:extLst>
          </p:cNvPr>
          <p:cNvSpPr txBox="1"/>
          <p:nvPr/>
        </p:nvSpPr>
        <p:spPr>
          <a:xfrm>
            <a:off x="2766574" y="59738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Cámaras</a:t>
            </a:r>
          </a:p>
        </p:txBody>
      </p:sp>
      <p:sp>
        <p:nvSpPr>
          <p:cNvPr id="95" name="CuadroTexto 94">
            <a:extLst>
              <a:ext uri="{FF2B5EF4-FFF2-40B4-BE49-F238E27FC236}">
                <a16:creationId xmlns:a16="http://schemas.microsoft.com/office/drawing/2014/main" id="{D6EEFD27-1033-2576-E4E3-BD3A168417E7}"/>
              </a:ext>
            </a:extLst>
          </p:cNvPr>
          <p:cNvSpPr txBox="1"/>
          <p:nvPr/>
        </p:nvSpPr>
        <p:spPr>
          <a:xfrm>
            <a:off x="7488332" y="0"/>
            <a:ext cx="1276953" cy="6858000"/>
          </a:xfrm>
          <a:prstGeom prst="rect">
            <a:avLst/>
          </a:prstGeom>
          <a:noFill/>
        </p:spPr>
        <p:txBody>
          <a:bodyPr vert="wordArtVert" wrap="square" rtlCol="0">
            <a:spAutoFit/>
          </a:bodyPr>
          <a:lstStyle/>
          <a:p>
            <a:r>
              <a:rPr lang="es-MX" sz="4800" b="1" dirty="0">
                <a:solidFill>
                  <a:schemeClr val="bg1"/>
                </a:solidFill>
                <a:latin typeface="Titillium Web" panose="00000500000000000000" pitchFamily="2" charset="0"/>
              </a:rPr>
              <a:t>PISO 4</a:t>
            </a:r>
          </a:p>
        </p:txBody>
      </p:sp>
      <p:sp>
        <p:nvSpPr>
          <p:cNvPr id="98" name="Rectángulo 97">
            <a:extLst>
              <a:ext uri="{FF2B5EF4-FFF2-40B4-BE49-F238E27FC236}">
                <a16:creationId xmlns:a16="http://schemas.microsoft.com/office/drawing/2014/main" id="{80192226-5E03-76E9-D05A-5E753DFB0F3B}"/>
              </a:ext>
            </a:extLst>
          </p:cNvPr>
          <p:cNvSpPr>
            <a:spLocks noChangeAspect="1"/>
          </p:cNvSpPr>
          <p:nvPr/>
        </p:nvSpPr>
        <p:spPr>
          <a:xfrm>
            <a:off x="2222017" y="4796878"/>
            <a:ext cx="307100" cy="3071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9" name="Rectángulo 98">
            <a:extLst>
              <a:ext uri="{FF2B5EF4-FFF2-40B4-BE49-F238E27FC236}">
                <a16:creationId xmlns:a16="http://schemas.microsoft.com/office/drawing/2014/main" id="{EB83C950-E251-047D-1366-471D2F43DD6D}"/>
              </a:ext>
            </a:extLst>
          </p:cNvPr>
          <p:cNvSpPr>
            <a:spLocks noChangeAspect="1"/>
          </p:cNvSpPr>
          <p:nvPr/>
        </p:nvSpPr>
        <p:spPr>
          <a:xfrm>
            <a:off x="3211593" y="4866158"/>
            <a:ext cx="307100" cy="3071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0" name="Rectángulo 99">
            <a:extLst>
              <a:ext uri="{FF2B5EF4-FFF2-40B4-BE49-F238E27FC236}">
                <a16:creationId xmlns:a16="http://schemas.microsoft.com/office/drawing/2014/main" id="{390F7740-B2ED-9F3F-B4D9-0BFEC679D720}"/>
              </a:ext>
            </a:extLst>
          </p:cNvPr>
          <p:cNvSpPr>
            <a:spLocks noChangeAspect="1"/>
          </p:cNvSpPr>
          <p:nvPr/>
        </p:nvSpPr>
        <p:spPr>
          <a:xfrm>
            <a:off x="4034870" y="4806680"/>
            <a:ext cx="307100" cy="3071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1" name="Rectángulo 100">
            <a:extLst>
              <a:ext uri="{FF2B5EF4-FFF2-40B4-BE49-F238E27FC236}">
                <a16:creationId xmlns:a16="http://schemas.microsoft.com/office/drawing/2014/main" id="{57E24798-3B33-F903-BE77-64C58AC8890D}"/>
              </a:ext>
            </a:extLst>
          </p:cNvPr>
          <p:cNvSpPr>
            <a:spLocks noChangeAspect="1"/>
          </p:cNvSpPr>
          <p:nvPr/>
        </p:nvSpPr>
        <p:spPr>
          <a:xfrm>
            <a:off x="4910086" y="4807646"/>
            <a:ext cx="307100" cy="3071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3" name="Rectángulo 102">
            <a:extLst>
              <a:ext uri="{FF2B5EF4-FFF2-40B4-BE49-F238E27FC236}">
                <a16:creationId xmlns:a16="http://schemas.microsoft.com/office/drawing/2014/main" id="{60A07B88-C7E5-FA75-C5C6-953639D52FA6}"/>
              </a:ext>
            </a:extLst>
          </p:cNvPr>
          <p:cNvSpPr/>
          <p:nvPr/>
        </p:nvSpPr>
        <p:spPr>
          <a:xfrm>
            <a:off x="1242022" y="34179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0" name="Rectángulo 109">
            <a:extLst>
              <a:ext uri="{FF2B5EF4-FFF2-40B4-BE49-F238E27FC236}">
                <a16:creationId xmlns:a16="http://schemas.microsoft.com/office/drawing/2014/main" id="{6C87EA6A-35CC-33F1-9572-E42933288733}"/>
              </a:ext>
            </a:extLst>
          </p:cNvPr>
          <p:cNvSpPr>
            <a:spLocks noChangeAspect="1"/>
          </p:cNvSpPr>
          <p:nvPr/>
        </p:nvSpPr>
        <p:spPr>
          <a:xfrm>
            <a:off x="1001941" y="76498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1" name="Rectángulo 120">
            <a:extLst>
              <a:ext uri="{FF2B5EF4-FFF2-40B4-BE49-F238E27FC236}">
                <a16:creationId xmlns:a16="http://schemas.microsoft.com/office/drawing/2014/main" id="{89590DDC-7801-151D-AE19-9CACDDA8BA0B}"/>
              </a:ext>
            </a:extLst>
          </p:cNvPr>
          <p:cNvSpPr>
            <a:spLocks noChangeAspect="1"/>
          </p:cNvSpPr>
          <p:nvPr/>
        </p:nvSpPr>
        <p:spPr>
          <a:xfrm>
            <a:off x="2933148" y="3474146"/>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125" name="Grupo 124">
            <a:extLst>
              <a:ext uri="{FF2B5EF4-FFF2-40B4-BE49-F238E27FC236}">
                <a16:creationId xmlns:a16="http://schemas.microsoft.com/office/drawing/2014/main" id="{DCEF406E-844A-0B86-6A7D-31B23AC975A4}"/>
              </a:ext>
            </a:extLst>
          </p:cNvPr>
          <p:cNvGrpSpPr/>
          <p:nvPr/>
        </p:nvGrpSpPr>
        <p:grpSpPr>
          <a:xfrm rot="10800000">
            <a:off x="2085628" y="3964615"/>
            <a:ext cx="307101" cy="716348"/>
            <a:chOff x="2339330" y="3087530"/>
            <a:chExt cx="307101" cy="716348"/>
          </a:xfrm>
        </p:grpSpPr>
        <p:sp>
          <p:nvSpPr>
            <p:cNvPr id="123" name="Rectángulo 122">
              <a:extLst>
                <a:ext uri="{FF2B5EF4-FFF2-40B4-BE49-F238E27FC236}">
                  <a16:creationId xmlns:a16="http://schemas.microsoft.com/office/drawing/2014/main" id="{E25E65F0-3ED5-A3A4-1444-50DA68781A5F}"/>
                </a:ext>
              </a:extLst>
            </p:cNvPr>
            <p:cNvSpPr/>
            <p:nvPr/>
          </p:nvSpPr>
          <p:spPr>
            <a:xfrm>
              <a:off x="2339330" y="308753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4" name="Rectángulo 123">
              <a:extLst>
                <a:ext uri="{FF2B5EF4-FFF2-40B4-BE49-F238E27FC236}">
                  <a16:creationId xmlns:a16="http://schemas.microsoft.com/office/drawing/2014/main" id="{5B38D56B-F2F9-898C-D1AB-BF140FDA6B0C}"/>
                </a:ext>
              </a:extLst>
            </p:cNvPr>
            <p:cNvSpPr>
              <a:spLocks noChangeAspect="1"/>
            </p:cNvSpPr>
            <p:nvPr/>
          </p:nvSpPr>
          <p:spPr>
            <a:xfrm>
              <a:off x="2345822" y="351587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26" name="Grupo 125">
            <a:extLst>
              <a:ext uri="{FF2B5EF4-FFF2-40B4-BE49-F238E27FC236}">
                <a16:creationId xmlns:a16="http://schemas.microsoft.com/office/drawing/2014/main" id="{FB08BF4F-6D18-EA4D-B321-B9E1E43E0599}"/>
              </a:ext>
            </a:extLst>
          </p:cNvPr>
          <p:cNvGrpSpPr/>
          <p:nvPr/>
        </p:nvGrpSpPr>
        <p:grpSpPr>
          <a:xfrm rot="10800000">
            <a:off x="2969331" y="3994392"/>
            <a:ext cx="307101" cy="716348"/>
            <a:chOff x="2339330" y="3087530"/>
            <a:chExt cx="307101" cy="716348"/>
          </a:xfrm>
        </p:grpSpPr>
        <p:sp>
          <p:nvSpPr>
            <p:cNvPr id="127" name="Rectángulo 126">
              <a:extLst>
                <a:ext uri="{FF2B5EF4-FFF2-40B4-BE49-F238E27FC236}">
                  <a16:creationId xmlns:a16="http://schemas.microsoft.com/office/drawing/2014/main" id="{FAB0751C-F87E-266D-0A21-2957B2959BEF}"/>
                </a:ext>
              </a:extLst>
            </p:cNvPr>
            <p:cNvSpPr/>
            <p:nvPr/>
          </p:nvSpPr>
          <p:spPr>
            <a:xfrm>
              <a:off x="2339330" y="308753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8" name="Rectángulo 127">
              <a:extLst>
                <a:ext uri="{FF2B5EF4-FFF2-40B4-BE49-F238E27FC236}">
                  <a16:creationId xmlns:a16="http://schemas.microsoft.com/office/drawing/2014/main" id="{3B31B74A-AFEB-4214-55EF-305C4A9D3C53}"/>
                </a:ext>
              </a:extLst>
            </p:cNvPr>
            <p:cNvSpPr>
              <a:spLocks noChangeAspect="1"/>
            </p:cNvSpPr>
            <p:nvPr/>
          </p:nvSpPr>
          <p:spPr>
            <a:xfrm>
              <a:off x="2345822" y="351587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29" name="Grupo 128">
            <a:extLst>
              <a:ext uri="{FF2B5EF4-FFF2-40B4-BE49-F238E27FC236}">
                <a16:creationId xmlns:a16="http://schemas.microsoft.com/office/drawing/2014/main" id="{95575EC6-68F3-79BC-3273-A941CF818897}"/>
              </a:ext>
            </a:extLst>
          </p:cNvPr>
          <p:cNvGrpSpPr/>
          <p:nvPr/>
        </p:nvGrpSpPr>
        <p:grpSpPr>
          <a:xfrm rot="10800000">
            <a:off x="4752013" y="3964615"/>
            <a:ext cx="307101" cy="716348"/>
            <a:chOff x="2339330" y="3087530"/>
            <a:chExt cx="307101" cy="716348"/>
          </a:xfrm>
        </p:grpSpPr>
        <p:sp>
          <p:nvSpPr>
            <p:cNvPr id="130" name="Rectángulo 129">
              <a:extLst>
                <a:ext uri="{FF2B5EF4-FFF2-40B4-BE49-F238E27FC236}">
                  <a16:creationId xmlns:a16="http://schemas.microsoft.com/office/drawing/2014/main" id="{0E58AC3D-C4F2-47E9-3734-D33665C4BAB7}"/>
                </a:ext>
              </a:extLst>
            </p:cNvPr>
            <p:cNvSpPr/>
            <p:nvPr/>
          </p:nvSpPr>
          <p:spPr>
            <a:xfrm>
              <a:off x="2339330" y="308753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1" name="Rectángulo 130">
              <a:extLst>
                <a:ext uri="{FF2B5EF4-FFF2-40B4-BE49-F238E27FC236}">
                  <a16:creationId xmlns:a16="http://schemas.microsoft.com/office/drawing/2014/main" id="{A5C4ADBF-8C1F-D0AA-8A1F-A7686EF656F4}"/>
                </a:ext>
              </a:extLst>
            </p:cNvPr>
            <p:cNvSpPr>
              <a:spLocks noChangeAspect="1"/>
            </p:cNvSpPr>
            <p:nvPr/>
          </p:nvSpPr>
          <p:spPr>
            <a:xfrm>
              <a:off x="2345822" y="351587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32" name="Grupo 131">
            <a:extLst>
              <a:ext uri="{FF2B5EF4-FFF2-40B4-BE49-F238E27FC236}">
                <a16:creationId xmlns:a16="http://schemas.microsoft.com/office/drawing/2014/main" id="{0E5939B7-6EBA-F85E-8F72-038BD4B7FF0E}"/>
              </a:ext>
            </a:extLst>
          </p:cNvPr>
          <p:cNvGrpSpPr/>
          <p:nvPr/>
        </p:nvGrpSpPr>
        <p:grpSpPr>
          <a:xfrm rot="10800000">
            <a:off x="3904258" y="3964615"/>
            <a:ext cx="307101" cy="716348"/>
            <a:chOff x="2339330" y="3087530"/>
            <a:chExt cx="307101" cy="716348"/>
          </a:xfrm>
        </p:grpSpPr>
        <p:sp>
          <p:nvSpPr>
            <p:cNvPr id="133" name="Rectángulo 132">
              <a:extLst>
                <a:ext uri="{FF2B5EF4-FFF2-40B4-BE49-F238E27FC236}">
                  <a16:creationId xmlns:a16="http://schemas.microsoft.com/office/drawing/2014/main" id="{75A962E8-DC3E-6BB1-FA43-98F3B7A4D006}"/>
                </a:ext>
              </a:extLst>
            </p:cNvPr>
            <p:cNvSpPr/>
            <p:nvPr/>
          </p:nvSpPr>
          <p:spPr>
            <a:xfrm>
              <a:off x="2339330" y="308753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4" name="Rectángulo 133">
              <a:extLst>
                <a:ext uri="{FF2B5EF4-FFF2-40B4-BE49-F238E27FC236}">
                  <a16:creationId xmlns:a16="http://schemas.microsoft.com/office/drawing/2014/main" id="{AA07C4E0-B063-4DE3-800F-3B21B5A280C0}"/>
                </a:ext>
              </a:extLst>
            </p:cNvPr>
            <p:cNvSpPr>
              <a:spLocks noChangeAspect="1"/>
            </p:cNvSpPr>
            <p:nvPr/>
          </p:nvSpPr>
          <p:spPr>
            <a:xfrm>
              <a:off x="2345822" y="351587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35" name="Rectángulo 134">
            <a:extLst>
              <a:ext uri="{FF2B5EF4-FFF2-40B4-BE49-F238E27FC236}">
                <a16:creationId xmlns:a16="http://schemas.microsoft.com/office/drawing/2014/main" id="{0121B5F1-8D51-9943-EBA3-320DD4412499}"/>
              </a:ext>
            </a:extLst>
          </p:cNvPr>
          <p:cNvSpPr>
            <a:spLocks noChangeAspect="1"/>
          </p:cNvSpPr>
          <p:nvPr/>
        </p:nvSpPr>
        <p:spPr>
          <a:xfrm>
            <a:off x="6102945" y="2839743"/>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6" name="Rectángulo 135">
            <a:extLst>
              <a:ext uri="{FF2B5EF4-FFF2-40B4-BE49-F238E27FC236}">
                <a16:creationId xmlns:a16="http://schemas.microsoft.com/office/drawing/2014/main" id="{4F30D852-489C-21B6-559C-84D9CBB929D0}"/>
              </a:ext>
            </a:extLst>
          </p:cNvPr>
          <p:cNvSpPr>
            <a:spLocks noChangeAspect="1"/>
          </p:cNvSpPr>
          <p:nvPr/>
        </p:nvSpPr>
        <p:spPr>
          <a:xfrm>
            <a:off x="1099271" y="2248593"/>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9" name="Elipse 138">
            <a:extLst>
              <a:ext uri="{FF2B5EF4-FFF2-40B4-BE49-F238E27FC236}">
                <a16:creationId xmlns:a16="http://schemas.microsoft.com/office/drawing/2014/main" id="{301F7006-0670-692B-CA42-796463AD7679}"/>
              </a:ext>
            </a:extLst>
          </p:cNvPr>
          <p:cNvSpPr/>
          <p:nvPr/>
        </p:nvSpPr>
        <p:spPr>
          <a:xfrm>
            <a:off x="2436322" y="6441016"/>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40" name="CuadroTexto 139">
            <a:extLst>
              <a:ext uri="{FF2B5EF4-FFF2-40B4-BE49-F238E27FC236}">
                <a16:creationId xmlns:a16="http://schemas.microsoft.com/office/drawing/2014/main" id="{EDF8E01F-2CAA-9122-262B-D82AC3BA035D}"/>
              </a:ext>
            </a:extLst>
          </p:cNvPr>
          <p:cNvSpPr txBox="1"/>
          <p:nvPr/>
        </p:nvSpPr>
        <p:spPr>
          <a:xfrm>
            <a:off x="2766907" y="64511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Seguridad</a:t>
            </a:r>
          </a:p>
        </p:txBody>
      </p:sp>
      <p:sp>
        <p:nvSpPr>
          <p:cNvPr id="141" name="Rectángulo 140">
            <a:extLst>
              <a:ext uri="{FF2B5EF4-FFF2-40B4-BE49-F238E27FC236}">
                <a16:creationId xmlns:a16="http://schemas.microsoft.com/office/drawing/2014/main" id="{45E2D691-1C78-DB37-4353-FAFEFDFB99B8}"/>
              </a:ext>
            </a:extLst>
          </p:cNvPr>
          <p:cNvSpPr/>
          <p:nvPr/>
        </p:nvSpPr>
        <p:spPr>
          <a:xfrm>
            <a:off x="1109941" y="6419952"/>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42" name="CuadroTexto 141">
            <a:extLst>
              <a:ext uri="{FF2B5EF4-FFF2-40B4-BE49-F238E27FC236}">
                <a16:creationId xmlns:a16="http://schemas.microsoft.com/office/drawing/2014/main" id="{4338E7C2-ABA2-5D58-8F74-BC04C5B18ABF}"/>
              </a:ext>
            </a:extLst>
          </p:cNvPr>
          <p:cNvSpPr txBox="1"/>
          <p:nvPr/>
        </p:nvSpPr>
        <p:spPr>
          <a:xfrm>
            <a:off x="1432150" y="6441016"/>
            <a:ext cx="1137684" cy="307777"/>
          </a:xfrm>
          <a:prstGeom prst="rect">
            <a:avLst/>
          </a:prstGeom>
          <a:noFill/>
        </p:spPr>
        <p:txBody>
          <a:bodyPr wrap="square" rtlCol="0">
            <a:spAutoFit/>
          </a:bodyPr>
          <a:lstStyle/>
          <a:p>
            <a:r>
              <a:rPr lang="es-MX" b="1" dirty="0" err="1">
                <a:solidFill>
                  <a:schemeClr val="bg1"/>
                </a:solidFill>
                <a:latin typeface="Segoe UI" panose="020B0502040204020203" pitchFamily="34" charset="0"/>
                <a:cs typeface="Segoe UI" panose="020B0502040204020203" pitchFamily="34" charset="0"/>
              </a:rPr>
              <a:t>Router</a:t>
            </a:r>
            <a:endParaRPr lang="es-MX" b="1" dirty="0">
              <a:solidFill>
                <a:schemeClr val="bg1"/>
              </a:solidFill>
              <a:latin typeface="Segoe UI" panose="020B0502040204020203" pitchFamily="34" charset="0"/>
              <a:cs typeface="Segoe UI" panose="020B0502040204020203" pitchFamily="34" charset="0"/>
            </a:endParaRPr>
          </a:p>
        </p:txBody>
      </p:sp>
      <p:sp>
        <p:nvSpPr>
          <p:cNvPr id="143" name="Rectángulo 142">
            <a:extLst>
              <a:ext uri="{FF2B5EF4-FFF2-40B4-BE49-F238E27FC236}">
                <a16:creationId xmlns:a16="http://schemas.microsoft.com/office/drawing/2014/main" id="{9BC29E11-8172-EE65-699E-6CCFCCF0726B}"/>
              </a:ext>
            </a:extLst>
          </p:cNvPr>
          <p:cNvSpPr/>
          <p:nvPr/>
        </p:nvSpPr>
        <p:spPr>
          <a:xfrm>
            <a:off x="3874275" y="5454456"/>
            <a:ext cx="360000" cy="360000"/>
          </a:xfrm>
          <a:prstGeom prst="rect">
            <a:avLst/>
          </a:prstGeom>
          <a:solidFill>
            <a:srgbClr val="CCFF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44" name="CuadroTexto 143">
            <a:extLst>
              <a:ext uri="{FF2B5EF4-FFF2-40B4-BE49-F238E27FC236}">
                <a16:creationId xmlns:a16="http://schemas.microsoft.com/office/drawing/2014/main" id="{87773035-10B9-7679-48D1-836EA58FF212}"/>
              </a:ext>
            </a:extLst>
          </p:cNvPr>
          <p:cNvSpPr txBox="1"/>
          <p:nvPr/>
        </p:nvSpPr>
        <p:spPr>
          <a:xfrm>
            <a:off x="4177539" y="5480567"/>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HUB</a:t>
            </a:r>
          </a:p>
        </p:txBody>
      </p:sp>
      <p:sp>
        <p:nvSpPr>
          <p:cNvPr id="145" name="Rectángulo 144">
            <a:extLst>
              <a:ext uri="{FF2B5EF4-FFF2-40B4-BE49-F238E27FC236}">
                <a16:creationId xmlns:a16="http://schemas.microsoft.com/office/drawing/2014/main" id="{1A799E22-AA0E-5642-A847-41D8A050A9FB}"/>
              </a:ext>
            </a:extLst>
          </p:cNvPr>
          <p:cNvSpPr/>
          <p:nvPr/>
        </p:nvSpPr>
        <p:spPr>
          <a:xfrm>
            <a:off x="5584255" y="3867545"/>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47" name="Elipse 146">
            <a:extLst>
              <a:ext uri="{FF2B5EF4-FFF2-40B4-BE49-F238E27FC236}">
                <a16:creationId xmlns:a16="http://schemas.microsoft.com/office/drawing/2014/main" id="{AD3155A8-4E63-7DC3-6223-AEECE146D3B0}"/>
              </a:ext>
            </a:extLst>
          </p:cNvPr>
          <p:cNvSpPr>
            <a:spLocks noChangeAspect="1"/>
          </p:cNvSpPr>
          <p:nvPr/>
        </p:nvSpPr>
        <p:spPr>
          <a:xfrm>
            <a:off x="1209071" y="3686734"/>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 name="Rectángulo 1">
            <a:extLst>
              <a:ext uri="{FF2B5EF4-FFF2-40B4-BE49-F238E27FC236}">
                <a16:creationId xmlns:a16="http://schemas.microsoft.com/office/drawing/2014/main" id="{79069F55-E0D2-D75B-54A1-EC6FB346EC2E}"/>
              </a:ext>
            </a:extLst>
          </p:cNvPr>
          <p:cNvSpPr/>
          <p:nvPr/>
        </p:nvSpPr>
        <p:spPr>
          <a:xfrm>
            <a:off x="2116829" y="345624"/>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 name="Rectángulo 2">
            <a:extLst>
              <a:ext uri="{FF2B5EF4-FFF2-40B4-BE49-F238E27FC236}">
                <a16:creationId xmlns:a16="http://schemas.microsoft.com/office/drawing/2014/main" id="{1B3ED966-3F16-AB3B-9869-77108DBD4332}"/>
              </a:ext>
            </a:extLst>
          </p:cNvPr>
          <p:cNvSpPr>
            <a:spLocks noChangeAspect="1"/>
          </p:cNvSpPr>
          <p:nvPr/>
        </p:nvSpPr>
        <p:spPr>
          <a:xfrm>
            <a:off x="1876748" y="768822"/>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4" name="Rectángulo 3">
            <a:extLst>
              <a:ext uri="{FF2B5EF4-FFF2-40B4-BE49-F238E27FC236}">
                <a16:creationId xmlns:a16="http://schemas.microsoft.com/office/drawing/2014/main" id="{CEDB4F45-20DC-F1B7-6560-43F1EAEEE3BA}"/>
              </a:ext>
            </a:extLst>
          </p:cNvPr>
          <p:cNvSpPr/>
          <p:nvPr/>
        </p:nvSpPr>
        <p:spPr>
          <a:xfrm>
            <a:off x="3008485" y="332337"/>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5" name="Rectángulo 4">
            <a:extLst>
              <a:ext uri="{FF2B5EF4-FFF2-40B4-BE49-F238E27FC236}">
                <a16:creationId xmlns:a16="http://schemas.microsoft.com/office/drawing/2014/main" id="{34CB77EB-7EC2-2541-A2C9-872D6D72C748}"/>
              </a:ext>
            </a:extLst>
          </p:cNvPr>
          <p:cNvSpPr>
            <a:spLocks noChangeAspect="1"/>
          </p:cNvSpPr>
          <p:nvPr/>
        </p:nvSpPr>
        <p:spPr>
          <a:xfrm>
            <a:off x="2768404" y="755535"/>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6" name="Rectángulo 5">
            <a:extLst>
              <a:ext uri="{FF2B5EF4-FFF2-40B4-BE49-F238E27FC236}">
                <a16:creationId xmlns:a16="http://schemas.microsoft.com/office/drawing/2014/main" id="{2B6EA53B-38F9-F5AD-BB91-477844380FC9}"/>
              </a:ext>
            </a:extLst>
          </p:cNvPr>
          <p:cNvSpPr/>
          <p:nvPr/>
        </p:nvSpPr>
        <p:spPr>
          <a:xfrm>
            <a:off x="3916350" y="328199"/>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7" name="Rectángulo 6">
            <a:extLst>
              <a:ext uri="{FF2B5EF4-FFF2-40B4-BE49-F238E27FC236}">
                <a16:creationId xmlns:a16="http://schemas.microsoft.com/office/drawing/2014/main" id="{2BD732E5-3A4F-521C-D578-A496780ED141}"/>
              </a:ext>
            </a:extLst>
          </p:cNvPr>
          <p:cNvSpPr>
            <a:spLocks noChangeAspect="1"/>
          </p:cNvSpPr>
          <p:nvPr/>
        </p:nvSpPr>
        <p:spPr>
          <a:xfrm>
            <a:off x="3676269" y="751397"/>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8" name="Rectángulo 7">
            <a:extLst>
              <a:ext uri="{FF2B5EF4-FFF2-40B4-BE49-F238E27FC236}">
                <a16:creationId xmlns:a16="http://schemas.microsoft.com/office/drawing/2014/main" id="{CE803A2B-AB63-D96B-00DF-23F819FBCAF8}"/>
              </a:ext>
            </a:extLst>
          </p:cNvPr>
          <p:cNvSpPr/>
          <p:nvPr/>
        </p:nvSpPr>
        <p:spPr>
          <a:xfrm>
            <a:off x="4811721" y="34179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 name="Rectángulo 8">
            <a:extLst>
              <a:ext uri="{FF2B5EF4-FFF2-40B4-BE49-F238E27FC236}">
                <a16:creationId xmlns:a16="http://schemas.microsoft.com/office/drawing/2014/main" id="{D6D642C6-3E09-A926-6928-2ED552211124}"/>
              </a:ext>
            </a:extLst>
          </p:cNvPr>
          <p:cNvSpPr>
            <a:spLocks noChangeAspect="1"/>
          </p:cNvSpPr>
          <p:nvPr/>
        </p:nvSpPr>
        <p:spPr>
          <a:xfrm>
            <a:off x="4571640" y="76498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 name="Rectángulo 9">
            <a:extLst>
              <a:ext uri="{FF2B5EF4-FFF2-40B4-BE49-F238E27FC236}">
                <a16:creationId xmlns:a16="http://schemas.microsoft.com/office/drawing/2014/main" id="{E81265B7-871A-8484-9DB7-0E17E7D2FA24}"/>
              </a:ext>
            </a:extLst>
          </p:cNvPr>
          <p:cNvSpPr/>
          <p:nvPr/>
        </p:nvSpPr>
        <p:spPr>
          <a:xfrm>
            <a:off x="5707092" y="341790"/>
            <a:ext cx="307101" cy="3071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 name="Rectángulo 10">
            <a:extLst>
              <a:ext uri="{FF2B5EF4-FFF2-40B4-BE49-F238E27FC236}">
                <a16:creationId xmlns:a16="http://schemas.microsoft.com/office/drawing/2014/main" id="{A925AA3F-C282-401F-7D78-EFCBF4C226AE}"/>
              </a:ext>
            </a:extLst>
          </p:cNvPr>
          <p:cNvSpPr>
            <a:spLocks noChangeAspect="1"/>
          </p:cNvSpPr>
          <p:nvPr/>
        </p:nvSpPr>
        <p:spPr>
          <a:xfrm>
            <a:off x="5467011" y="764988"/>
            <a:ext cx="288000" cy="28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648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07F0FA72-5F4F-A91A-E7BE-C9E4DBF057B5}"/>
            </a:ext>
          </a:extLst>
        </p:cNvPr>
        <p:cNvGrpSpPr/>
        <p:nvPr/>
      </p:nvGrpSpPr>
      <p:grpSpPr>
        <a:xfrm>
          <a:off x="0" y="0"/>
          <a:ext cx="0" cy="0"/>
          <a:chOff x="0" y="0"/>
          <a:chExt cx="0" cy="0"/>
        </a:xfrm>
      </p:grpSpPr>
      <p:pic>
        <p:nvPicPr>
          <p:cNvPr id="49" name="Imagen 48">
            <a:extLst>
              <a:ext uri="{FF2B5EF4-FFF2-40B4-BE49-F238E27FC236}">
                <a16:creationId xmlns:a16="http://schemas.microsoft.com/office/drawing/2014/main" id="{A734947C-2698-64BB-654F-0F525669B9B2}"/>
              </a:ext>
            </a:extLst>
          </p:cNvPr>
          <p:cNvPicPr>
            <a:picLocks noChangeAspect="1"/>
          </p:cNvPicPr>
          <p:nvPr/>
        </p:nvPicPr>
        <p:blipFill>
          <a:blip r:embed="rId3">
            <a:extLst>
              <a:ext uri="{28A0092B-C50C-407E-A947-70E740481C1C}">
                <a14:useLocalDpi xmlns:a14="http://schemas.microsoft.com/office/drawing/2010/main" val="0"/>
              </a:ext>
            </a:extLst>
          </a:blip>
          <a:srcRect l="3256" t="13721"/>
          <a:stretch/>
        </p:blipFill>
        <p:spPr>
          <a:xfrm>
            <a:off x="206513" y="189689"/>
            <a:ext cx="7281819" cy="5131491"/>
          </a:xfrm>
          <a:prstGeom prst="rect">
            <a:avLst/>
          </a:prstGeom>
        </p:spPr>
      </p:pic>
      <p:sp>
        <p:nvSpPr>
          <p:cNvPr id="95" name="CuadroTexto 94">
            <a:extLst>
              <a:ext uri="{FF2B5EF4-FFF2-40B4-BE49-F238E27FC236}">
                <a16:creationId xmlns:a16="http://schemas.microsoft.com/office/drawing/2014/main" id="{588E2C61-16D0-ED4A-D757-8DD1A965F3AE}"/>
              </a:ext>
            </a:extLst>
          </p:cNvPr>
          <p:cNvSpPr txBox="1"/>
          <p:nvPr/>
        </p:nvSpPr>
        <p:spPr>
          <a:xfrm>
            <a:off x="7488332" y="0"/>
            <a:ext cx="1276953" cy="6858000"/>
          </a:xfrm>
          <a:prstGeom prst="rect">
            <a:avLst/>
          </a:prstGeom>
          <a:noFill/>
        </p:spPr>
        <p:txBody>
          <a:bodyPr vert="wordArtVert" wrap="square" rtlCol="0">
            <a:spAutoFit/>
          </a:bodyPr>
          <a:lstStyle/>
          <a:p>
            <a:r>
              <a:rPr lang="es-MX" sz="4800" b="1" dirty="0">
                <a:solidFill>
                  <a:schemeClr val="bg1"/>
                </a:solidFill>
                <a:latin typeface="Titillium Web" panose="00000500000000000000" pitchFamily="2" charset="0"/>
              </a:rPr>
              <a:t>PISO 3</a:t>
            </a:r>
          </a:p>
        </p:txBody>
      </p:sp>
      <p:sp>
        <p:nvSpPr>
          <p:cNvPr id="97" name="Rectángulo 96">
            <a:extLst>
              <a:ext uri="{FF2B5EF4-FFF2-40B4-BE49-F238E27FC236}">
                <a16:creationId xmlns:a16="http://schemas.microsoft.com/office/drawing/2014/main" id="{36B68AE2-40EE-3C20-F2DB-64C5EC30556B}"/>
              </a:ext>
            </a:extLst>
          </p:cNvPr>
          <p:cNvSpPr>
            <a:spLocks noChangeAspect="1"/>
          </p:cNvSpPr>
          <p:nvPr/>
        </p:nvSpPr>
        <p:spPr>
          <a:xfrm>
            <a:off x="2191607" y="309517"/>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8" name="Rectángulo 97">
            <a:extLst>
              <a:ext uri="{FF2B5EF4-FFF2-40B4-BE49-F238E27FC236}">
                <a16:creationId xmlns:a16="http://schemas.microsoft.com/office/drawing/2014/main" id="{FAC257D2-72C6-EEF5-44FA-F896B8190E42}"/>
              </a:ext>
            </a:extLst>
          </p:cNvPr>
          <p:cNvSpPr>
            <a:spLocks noChangeAspect="1"/>
          </p:cNvSpPr>
          <p:nvPr/>
        </p:nvSpPr>
        <p:spPr>
          <a:xfrm>
            <a:off x="3076186"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9" name="Rectángulo 98">
            <a:extLst>
              <a:ext uri="{FF2B5EF4-FFF2-40B4-BE49-F238E27FC236}">
                <a16:creationId xmlns:a16="http://schemas.microsoft.com/office/drawing/2014/main" id="{02D26D2B-AB20-0323-EFAE-17451BC3E3F5}"/>
              </a:ext>
            </a:extLst>
          </p:cNvPr>
          <p:cNvSpPr>
            <a:spLocks noChangeAspect="1"/>
          </p:cNvSpPr>
          <p:nvPr/>
        </p:nvSpPr>
        <p:spPr>
          <a:xfrm>
            <a:off x="3963237"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0" name="Rectángulo 99">
            <a:extLst>
              <a:ext uri="{FF2B5EF4-FFF2-40B4-BE49-F238E27FC236}">
                <a16:creationId xmlns:a16="http://schemas.microsoft.com/office/drawing/2014/main" id="{5214C08A-3AA2-7783-A194-0BAFF29C5ACD}"/>
              </a:ext>
            </a:extLst>
          </p:cNvPr>
          <p:cNvSpPr>
            <a:spLocks noChangeAspect="1"/>
          </p:cNvSpPr>
          <p:nvPr/>
        </p:nvSpPr>
        <p:spPr>
          <a:xfrm>
            <a:off x="4889039"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1" name="Rectángulo 100">
            <a:extLst>
              <a:ext uri="{FF2B5EF4-FFF2-40B4-BE49-F238E27FC236}">
                <a16:creationId xmlns:a16="http://schemas.microsoft.com/office/drawing/2014/main" id="{DEBCB498-F010-4F33-351F-AE511EB6860C}"/>
              </a:ext>
            </a:extLst>
          </p:cNvPr>
          <p:cNvSpPr>
            <a:spLocks noChangeAspect="1"/>
          </p:cNvSpPr>
          <p:nvPr/>
        </p:nvSpPr>
        <p:spPr>
          <a:xfrm>
            <a:off x="5764255" y="315384"/>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4" name="Grupo 3">
            <a:extLst>
              <a:ext uri="{FF2B5EF4-FFF2-40B4-BE49-F238E27FC236}">
                <a16:creationId xmlns:a16="http://schemas.microsoft.com/office/drawing/2014/main" id="{677805F4-E015-9F61-19D7-1E02A5149CE7}"/>
              </a:ext>
            </a:extLst>
          </p:cNvPr>
          <p:cNvGrpSpPr/>
          <p:nvPr/>
        </p:nvGrpSpPr>
        <p:grpSpPr>
          <a:xfrm rot="10800000">
            <a:off x="2226846" y="4432107"/>
            <a:ext cx="632891" cy="724965"/>
            <a:chOff x="990600" y="314418"/>
            <a:chExt cx="632891" cy="724965"/>
          </a:xfrm>
        </p:grpSpPr>
        <p:sp>
          <p:nvSpPr>
            <p:cNvPr id="96" name="Rectángulo 95">
              <a:extLst>
                <a:ext uri="{FF2B5EF4-FFF2-40B4-BE49-F238E27FC236}">
                  <a16:creationId xmlns:a16="http://schemas.microsoft.com/office/drawing/2014/main" id="{F556A946-0444-E206-5AF1-B54C48D02B6B}"/>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3" name="Rectángulo 102">
              <a:extLst>
                <a:ext uri="{FF2B5EF4-FFF2-40B4-BE49-F238E27FC236}">
                  <a16:creationId xmlns:a16="http://schemas.microsoft.com/office/drawing/2014/main" id="{094FE3CD-9197-AEAA-2498-2CA14EDD471C}"/>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11" name="Rectángulo 110">
            <a:extLst>
              <a:ext uri="{FF2B5EF4-FFF2-40B4-BE49-F238E27FC236}">
                <a16:creationId xmlns:a16="http://schemas.microsoft.com/office/drawing/2014/main" id="{409EC706-2B8A-EFEE-92EB-E0EFD07F0805}"/>
              </a:ext>
            </a:extLst>
          </p:cNvPr>
          <p:cNvSpPr/>
          <p:nvPr/>
        </p:nvSpPr>
        <p:spPr>
          <a:xfrm>
            <a:off x="1878318"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3" name="Rectángulo 112">
            <a:extLst>
              <a:ext uri="{FF2B5EF4-FFF2-40B4-BE49-F238E27FC236}">
                <a16:creationId xmlns:a16="http://schemas.microsoft.com/office/drawing/2014/main" id="{C07DC69F-AFA9-B431-E896-04915C414944}"/>
              </a:ext>
            </a:extLst>
          </p:cNvPr>
          <p:cNvSpPr/>
          <p:nvPr/>
        </p:nvSpPr>
        <p:spPr>
          <a:xfrm>
            <a:off x="2757871"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5" name="Rectángulo 114">
            <a:extLst>
              <a:ext uri="{FF2B5EF4-FFF2-40B4-BE49-F238E27FC236}">
                <a16:creationId xmlns:a16="http://schemas.microsoft.com/office/drawing/2014/main" id="{174CA0D8-D1AE-A6AB-EA5C-ACFC9F18C07F}"/>
              </a:ext>
            </a:extLst>
          </p:cNvPr>
          <p:cNvSpPr/>
          <p:nvPr/>
        </p:nvSpPr>
        <p:spPr>
          <a:xfrm>
            <a:off x="3680459"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7" name="Rectángulo 116">
            <a:extLst>
              <a:ext uri="{FF2B5EF4-FFF2-40B4-BE49-F238E27FC236}">
                <a16:creationId xmlns:a16="http://schemas.microsoft.com/office/drawing/2014/main" id="{771192BE-C1DE-1247-B3E3-B5C6E777C39C}"/>
              </a:ext>
            </a:extLst>
          </p:cNvPr>
          <p:cNvSpPr/>
          <p:nvPr/>
        </p:nvSpPr>
        <p:spPr>
          <a:xfrm>
            <a:off x="4568115"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9" name="Rectángulo 118">
            <a:extLst>
              <a:ext uri="{FF2B5EF4-FFF2-40B4-BE49-F238E27FC236}">
                <a16:creationId xmlns:a16="http://schemas.microsoft.com/office/drawing/2014/main" id="{56160D1F-FDBA-9D81-3B61-EE22BEE7C748}"/>
              </a:ext>
            </a:extLst>
          </p:cNvPr>
          <p:cNvSpPr/>
          <p:nvPr/>
        </p:nvSpPr>
        <p:spPr>
          <a:xfrm>
            <a:off x="5447730"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1" name="Rectángulo 120">
            <a:extLst>
              <a:ext uri="{FF2B5EF4-FFF2-40B4-BE49-F238E27FC236}">
                <a16:creationId xmlns:a16="http://schemas.microsoft.com/office/drawing/2014/main" id="{B470A297-D4A2-30FE-FA9F-AFACCC530AC9}"/>
              </a:ext>
            </a:extLst>
          </p:cNvPr>
          <p:cNvSpPr>
            <a:spLocks noChangeAspect="1"/>
          </p:cNvSpPr>
          <p:nvPr/>
        </p:nvSpPr>
        <p:spPr>
          <a:xfrm>
            <a:off x="2918828" y="3686734"/>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5" name="Rectángulo 134">
            <a:extLst>
              <a:ext uri="{FF2B5EF4-FFF2-40B4-BE49-F238E27FC236}">
                <a16:creationId xmlns:a16="http://schemas.microsoft.com/office/drawing/2014/main" id="{BFE8DB85-C6C1-572D-558A-CB7C1A1FDC10}"/>
              </a:ext>
            </a:extLst>
          </p:cNvPr>
          <p:cNvSpPr>
            <a:spLocks noChangeAspect="1"/>
          </p:cNvSpPr>
          <p:nvPr/>
        </p:nvSpPr>
        <p:spPr>
          <a:xfrm>
            <a:off x="6239844" y="2838893"/>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6" name="Rectángulo 135">
            <a:extLst>
              <a:ext uri="{FF2B5EF4-FFF2-40B4-BE49-F238E27FC236}">
                <a16:creationId xmlns:a16="http://schemas.microsoft.com/office/drawing/2014/main" id="{B741246A-CB89-CBC1-F341-544CDF70FB69}"/>
              </a:ext>
            </a:extLst>
          </p:cNvPr>
          <p:cNvSpPr>
            <a:spLocks noChangeAspect="1"/>
          </p:cNvSpPr>
          <p:nvPr/>
        </p:nvSpPr>
        <p:spPr>
          <a:xfrm>
            <a:off x="1072150" y="2247839"/>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5" name="Grupo 4">
            <a:extLst>
              <a:ext uri="{FF2B5EF4-FFF2-40B4-BE49-F238E27FC236}">
                <a16:creationId xmlns:a16="http://schemas.microsoft.com/office/drawing/2014/main" id="{2F82B418-B6CC-81AF-3340-7E8F61EFD0E1}"/>
              </a:ext>
            </a:extLst>
          </p:cNvPr>
          <p:cNvGrpSpPr/>
          <p:nvPr/>
        </p:nvGrpSpPr>
        <p:grpSpPr>
          <a:xfrm rot="10800000">
            <a:off x="3076186" y="4412243"/>
            <a:ext cx="632891" cy="724965"/>
            <a:chOff x="990600" y="314418"/>
            <a:chExt cx="632891" cy="724965"/>
          </a:xfrm>
        </p:grpSpPr>
        <p:sp>
          <p:nvSpPr>
            <p:cNvPr id="6" name="Rectángulo 5">
              <a:extLst>
                <a:ext uri="{FF2B5EF4-FFF2-40B4-BE49-F238E27FC236}">
                  <a16:creationId xmlns:a16="http://schemas.microsoft.com/office/drawing/2014/main" id="{3FBD19E9-D3DD-EE6D-B7C3-6310CB240B19}"/>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7" name="Rectángulo 6">
              <a:extLst>
                <a:ext uri="{FF2B5EF4-FFF2-40B4-BE49-F238E27FC236}">
                  <a16:creationId xmlns:a16="http://schemas.microsoft.com/office/drawing/2014/main" id="{2C323606-A784-A712-2AB7-CE315662D6C8}"/>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8" name="Grupo 7">
            <a:extLst>
              <a:ext uri="{FF2B5EF4-FFF2-40B4-BE49-F238E27FC236}">
                <a16:creationId xmlns:a16="http://schemas.microsoft.com/office/drawing/2014/main" id="{0339624C-2373-5EA2-A2CD-AC0881302148}"/>
              </a:ext>
            </a:extLst>
          </p:cNvPr>
          <p:cNvGrpSpPr/>
          <p:nvPr/>
        </p:nvGrpSpPr>
        <p:grpSpPr>
          <a:xfrm rot="10800000">
            <a:off x="3921387" y="4406180"/>
            <a:ext cx="632891" cy="724965"/>
            <a:chOff x="990600" y="314418"/>
            <a:chExt cx="632891" cy="724965"/>
          </a:xfrm>
        </p:grpSpPr>
        <p:sp>
          <p:nvSpPr>
            <p:cNvPr id="9" name="Rectángulo 8">
              <a:extLst>
                <a:ext uri="{FF2B5EF4-FFF2-40B4-BE49-F238E27FC236}">
                  <a16:creationId xmlns:a16="http://schemas.microsoft.com/office/drawing/2014/main" id="{C816FBEC-28A7-7940-94DE-FD33D265ED46}"/>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 name="Rectángulo 9">
              <a:extLst>
                <a:ext uri="{FF2B5EF4-FFF2-40B4-BE49-F238E27FC236}">
                  <a16:creationId xmlns:a16="http://schemas.microsoft.com/office/drawing/2014/main" id="{D07293BC-CF43-065C-9768-3836450CFDD6}"/>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1" name="Grupo 10">
            <a:extLst>
              <a:ext uri="{FF2B5EF4-FFF2-40B4-BE49-F238E27FC236}">
                <a16:creationId xmlns:a16="http://schemas.microsoft.com/office/drawing/2014/main" id="{61BA6AEC-16AC-2F1C-737E-963C1715BE4E}"/>
              </a:ext>
            </a:extLst>
          </p:cNvPr>
          <p:cNvGrpSpPr/>
          <p:nvPr/>
        </p:nvGrpSpPr>
        <p:grpSpPr>
          <a:xfrm rot="10800000">
            <a:off x="4841717" y="4414053"/>
            <a:ext cx="632891" cy="724965"/>
            <a:chOff x="990600" y="314418"/>
            <a:chExt cx="632891" cy="724965"/>
          </a:xfrm>
        </p:grpSpPr>
        <p:sp>
          <p:nvSpPr>
            <p:cNvPr id="12" name="Rectángulo 11">
              <a:extLst>
                <a:ext uri="{FF2B5EF4-FFF2-40B4-BE49-F238E27FC236}">
                  <a16:creationId xmlns:a16="http://schemas.microsoft.com/office/drawing/2014/main" id="{7C58133D-63B5-B527-96EC-5B245D02BDE8}"/>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 name="Rectángulo 12">
              <a:extLst>
                <a:ext uri="{FF2B5EF4-FFF2-40B4-BE49-F238E27FC236}">
                  <a16:creationId xmlns:a16="http://schemas.microsoft.com/office/drawing/2014/main" id="{24DDC8B2-13C6-2C8A-D5F0-10128572B6A0}"/>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4" name="Rectángulo 13">
            <a:extLst>
              <a:ext uri="{FF2B5EF4-FFF2-40B4-BE49-F238E27FC236}">
                <a16:creationId xmlns:a16="http://schemas.microsoft.com/office/drawing/2014/main" id="{DDAF4F65-004D-3E61-D61A-065C99FA98E2}"/>
              </a:ext>
            </a:extLst>
          </p:cNvPr>
          <p:cNvSpPr>
            <a:spLocks noChangeAspect="1"/>
          </p:cNvSpPr>
          <p:nvPr/>
        </p:nvSpPr>
        <p:spPr>
          <a:xfrm>
            <a:off x="1333047" y="336770"/>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5" name="Rectángulo 14">
            <a:extLst>
              <a:ext uri="{FF2B5EF4-FFF2-40B4-BE49-F238E27FC236}">
                <a16:creationId xmlns:a16="http://schemas.microsoft.com/office/drawing/2014/main" id="{44A0A88B-CCF8-BCF8-C8F6-13BBCACACB4F}"/>
              </a:ext>
            </a:extLst>
          </p:cNvPr>
          <p:cNvSpPr/>
          <p:nvPr/>
        </p:nvSpPr>
        <p:spPr>
          <a:xfrm>
            <a:off x="1019758" y="759536"/>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6" name="Rectángulo 15">
            <a:extLst>
              <a:ext uri="{FF2B5EF4-FFF2-40B4-BE49-F238E27FC236}">
                <a16:creationId xmlns:a16="http://schemas.microsoft.com/office/drawing/2014/main" id="{5962FBD4-CF0B-E0FF-2871-139CB99B7BF7}"/>
              </a:ext>
            </a:extLst>
          </p:cNvPr>
          <p:cNvSpPr/>
          <p:nvPr/>
        </p:nvSpPr>
        <p:spPr>
          <a:xfrm>
            <a:off x="215611" y="5480577"/>
            <a:ext cx="360000" cy="3600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7" name="CuadroTexto 16">
            <a:extLst>
              <a:ext uri="{FF2B5EF4-FFF2-40B4-BE49-F238E27FC236}">
                <a16:creationId xmlns:a16="http://schemas.microsoft.com/office/drawing/2014/main" id="{E143EEF5-6A2A-9618-BC91-189C3A31E4EB}"/>
              </a:ext>
            </a:extLst>
          </p:cNvPr>
          <p:cNvSpPr txBox="1"/>
          <p:nvPr/>
        </p:nvSpPr>
        <p:spPr>
          <a:xfrm>
            <a:off x="521969" y="5506688"/>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Rack</a:t>
            </a:r>
            <a:endParaRPr lang="es-VE" b="1" dirty="0">
              <a:solidFill>
                <a:schemeClr val="bg1"/>
              </a:solidFill>
              <a:latin typeface="Segoe UI" panose="020B0502040204020203" pitchFamily="34" charset="0"/>
              <a:cs typeface="Segoe UI" panose="020B0502040204020203" pitchFamily="34" charset="0"/>
            </a:endParaRPr>
          </a:p>
        </p:txBody>
      </p:sp>
      <p:sp>
        <p:nvSpPr>
          <p:cNvPr id="18" name="Rectángulo 17">
            <a:extLst>
              <a:ext uri="{FF2B5EF4-FFF2-40B4-BE49-F238E27FC236}">
                <a16:creationId xmlns:a16="http://schemas.microsoft.com/office/drawing/2014/main" id="{9632D909-0963-84EC-75B6-BAB7516C905C}"/>
              </a:ext>
            </a:extLst>
          </p:cNvPr>
          <p:cNvSpPr/>
          <p:nvPr/>
        </p:nvSpPr>
        <p:spPr>
          <a:xfrm>
            <a:off x="205070" y="5973852"/>
            <a:ext cx="360000" cy="3600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9" name="CuadroTexto 18">
            <a:extLst>
              <a:ext uri="{FF2B5EF4-FFF2-40B4-BE49-F238E27FC236}">
                <a16:creationId xmlns:a16="http://schemas.microsoft.com/office/drawing/2014/main" id="{54B47866-EEA9-EE0F-34F9-60B2BAB46E36}"/>
              </a:ext>
            </a:extLst>
          </p:cNvPr>
          <p:cNvSpPr txBox="1"/>
          <p:nvPr/>
        </p:nvSpPr>
        <p:spPr>
          <a:xfrm>
            <a:off x="580127" y="6015939"/>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PC</a:t>
            </a:r>
            <a:endParaRPr lang="es-VE" b="1" dirty="0">
              <a:solidFill>
                <a:schemeClr val="bg1"/>
              </a:solidFill>
              <a:latin typeface="Segoe UI" panose="020B0502040204020203" pitchFamily="34" charset="0"/>
              <a:cs typeface="Segoe UI" panose="020B0502040204020203" pitchFamily="34" charset="0"/>
            </a:endParaRPr>
          </a:p>
        </p:txBody>
      </p:sp>
      <p:sp>
        <p:nvSpPr>
          <p:cNvPr id="20" name="Rectángulo 19">
            <a:extLst>
              <a:ext uri="{FF2B5EF4-FFF2-40B4-BE49-F238E27FC236}">
                <a16:creationId xmlns:a16="http://schemas.microsoft.com/office/drawing/2014/main" id="{64961827-5650-B173-4FD4-7C0C4E1DF26B}"/>
              </a:ext>
            </a:extLst>
          </p:cNvPr>
          <p:cNvSpPr/>
          <p:nvPr/>
        </p:nvSpPr>
        <p:spPr>
          <a:xfrm>
            <a:off x="1109941" y="5973852"/>
            <a:ext cx="360000" cy="360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1" name="Rectángulo 20">
            <a:extLst>
              <a:ext uri="{FF2B5EF4-FFF2-40B4-BE49-F238E27FC236}">
                <a16:creationId xmlns:a16="http://schemas.microsoft.com/office/drawing/2014/main" id="{0933BC12-16B4-F0EF-62AB-72FBD0B802D3}"/>
              </a:ext>
            </a:extLst>
          </p:cNvPr>
          <p:cNvSpPr/>
          <p:nvPr/>
        </p:nvSpPr>
        <p:spPr>
          <a:xfrm>
            <a:off x="1119149" y="5469174"/>
            <a:ext cx="360000" cy="3600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2" name="CuadroTexto 21">
            <a:extLst>
              <a:ext uri="{FF2B5EF4-FFF2-40B4-BE49-F238E27FC236}">
                <a16:creationId xmlns:a16="http://schemas.microsoft.com/office/drawing/2014/main" id="{2A6EFEA7-1CE6-37F0-19DD-43439015E24B}"/>
              </a:ext>
            </a:extLst>
          </p:cNvPr>
          <p:cNvSpPr txBox="1"/>
          <p:nvPr/>
        </p:nvSpPr>
        <p:spPr>
          <a:xfrm>
            <a:off x="1432150"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Laptops</a:t>
            </a:r>
          </a:p>
        </p:txBody>
      </p:sp>
      <p:sp>
        <p:nvSpPr>
          <p:cNvPr id="23" name="CuadroTexto 22">
            <a:extLst>
              <a:ext uri="{FF2B5EF4-FFF2-40B4-BE49-F238E27FC236}">
                <a16:creationId xmlns:a16="http://schemas.microsoft.com/office/drawing/2014/main" id="{FDE27A6F-FADC-560A-38CC-61F3FB46E55E}"/>
              </a:ext>
            </a:extLst>
          </p:cNvPr>
          <p:cNvSpPr txBox="1"/>
          <p:nvPr/>
        </p:nvSpPr>
        <p:spPr>
          <a:xfrm>
            <a:off x="1413205" y="5999963"/>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Teléfonos</a:t>
            </a:r>
          </a:p>
        </p:txBody>
      </p:sp>
      <p:sp>
        <p:nvSpPr>
          <p:cNvPr id="24" name="Rectángulo 23">
            <a:extLst>
              <a:ext uri="{FF2B5EF4-FFF2-40B4-BE49-F238E27FC236}">
                <a16:creationId xmlns:a16="http://schemas.microsoft.com/office/drawing/2014/main" id="{83C3BF56-AC1C-6611-D441-41AC7FBEFBD5}"/>
              </a:ext>
            </a:extLst>
          </p:cNvPr>
          <p:cNvSpPr/>
          <p:nvPr/>
        </p:nvSpPr>
        <p:spPr>
          <a:xfrm>
            <a:off x="2435989" y="5963716"/>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5" name="Rectángulo 24">
            <a:extLst>
              <a:ext uri="{FF2B5EF4-FFF2-40B4-BE49-F238E27FC236}">
                <a16:creationId xmlns:a16="http://schemas.microsoft.com/office/drawing/2014/main" id="{06284DFB-F712-C460-9A15-7F09507BC73D}"/>
              </a:ext>
            </a:extLst>
          </p:cNvPr>
          <p:cNvSpPr/>
          <p:nvPr/>
        </p:nvSpPr>
        <p:spPr>
          <a:xfrm>
            <a:off x="2433817" y="5454465"/>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6" name="CuadroTexto 25">
            <a:extLst>
              <a:ext uri="{FF2B5EF4-FFF2-40B4-BE49-F238E27FC236}">
                <a16:creationId xmlns:a16="http://schemas.microsoft.com/office/drawing/2014/main" id="{BD7B6134-2E9A-7A5F-4BFA-C184CB332228}"/>
              </a:ext>
            </a:extLst>
          </p:cNvPr>
          <p:cNvSpPr txBox="1"/>
          <p:nvPr/>
        </p:nvSpPr>
        <p:spPr>
          <a:xfrm>
            <a:off x="2758623"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Impresoras</a:t>
            </a:r>
          </a:p>
        </p:txBody>
      </p:sp>
      <p:sp>
        <p:nvSpPr>
          <p:cNvPr id="27" name="CuadroTexto 26">
            <a:extLst>
              <a:ext uri="{FF2B5EF4-FFF2-40B4-BE49-F238E27FC236}">
                <a16:creationId xmlns:a16="http://schemas.microsoft.com/office/drawing/2014/main" id="{D13BAD13-37E9-217A-1920-E49E8B68E57E}"/>
              </a:ext>
            </a:extLst>
          </p:cNvPr>
          <p:cNvSpPr txBox="1"/>
          <p:nvPr/>
        </p:nvSpPr>
        <p:spPr>
          <a:xfrm>
            <a:off x="2766574" y="59738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Cámaras</a:t>
            </a:r>
          </a:p>
        </p:txBody>
      </p:sp>
      <p:sp>
        <p:nvSpPr>
          <p:cNvPr id="28" name="Elipse 27">
            <a:extLst>
              <a:ext uri="{FF2B5EF4-FFF2-40B4-BE49-F238E27FC236}">
                <a16:creationId xmlns:a16="http://schemas.microsoft.com/office/drawing/2014/main" id="{BC03D4B4-E6DB-7CA6-9BD6-DEF9231A8E93}"/>
              </a:ext>
            </a:extLst>
          </p:cNvPr>
          <p:cNvSpPr/>
          <p:nvPr/>
        </p:nvSpPr>
        <p:spPr>
          <a:xfrm>
            <a:off x="2436322" y="6441016"/>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9" name="CuadroTexto 28">
            <a:extLst>
              <a:ext uri="{FF2B5EF4-FFF2-40B4-BE49-F238E27FC236}">
                <a16:creationId xmlns:a16="http://schemas.microsoft.com/office/drawing/2014/main" id="{6520E95D-80FC-AAFB-073D-067BA983C7A3}"/>
              </a:ext>
            </a:extLst>
          </p:cNvPr>
          <p:cNvSpPr txBox="1"/>
          <p:nvPr/>
        </p:nvSpPr>
        <p:spPr>
          <a:xfrm>
            <a:off x="2766907" y="64511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Seguridad</a:t>
            </a:r>
          </a:p>
        </p:txBody>
      </p:sp>
      <p:sp>
        <p:nvSpPr>
          <p:cNvPr id="30" name="Rectángulo 29">
            <a:extLst>
              <a:ext uri="{FF2B5EF4-FFF2-40B4-BE49-F238E27FC236}">
                <a16:creationId xmlns:a16="http://schemas.microsoft.com/office/drawing/2014/main" id="{AA5ACB42-462B-2592-C163-3D9D8C6102B5}"/>
              </a:ext>
            </a:extLst>
          </p:cNvPr>
          <p:cNvSpPr/>
          <p:nvPr/>
        </p:nvSpPr>
        <p:spPr>
          <a:xfrm>
            <a:off x="5584255" y="3867545"/>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1" name="CuadroTexto 30">
            <a:extLst>
              <a:ext uri="{FF2B5EF4-FFF2-40B4-BE49-F238E27FC236}">
                <a16:creationId xmlns:a16="http://schemas.microsoft.com/office/drawing/2014/main" id="{5E040A6D-9F70-1E1D-F62A-BF0950BC7938}"/>
              </a:ext>
            </a:extLst>
          </p:cNvPr>
          <p:cNvSpPr txBox="1"/>
          <p:nvPr/>
        </p:nvSpPr>
        <p:spPr>
          <a:xfrm>
            <a:off x="1447354" y="6446063"/>
            <a:ext cx="1137684" cy="307777"/>
          </a:xfrm>
          <a:prstGeom prst="rect">
            <a:avLst/>
          </a:prstGeom>
          <a:noFill/>
        </p:spPr>
        <p:txBody>
          <a:bodyPr wrap="square" rtlCol="0">
            <a:spAutoFit/>
          </a:bodyPr>
          <a:lstStyle/>
          <a:p>
            <a:r>
              <a:rPr lang="es-MX" b="1" dirty="0" err="1">
                <a:solidFill>
                  <a:schemeClr val="bg1"/>
                </a:solidFill>
                <a:latin typeface="Segoe UI" panose="020B0502040204020203" pitchFamily="34" charset="0"/>
                <a:cs typeface="Segoe UI" panose="020B0502040204020203" pitchFamily="34" charset="0"/>
              </a:rPr>
              <a:t>Router</a:t>
            </a:r>
            <a:endParaRPr lang="es-MX" b="1" dirty="0">
              <a:solidFill>
                <a:schemeClr val="bg1"/>
              </a:solidFill>
              <a:latin typeface="Segoe UI" panose="020B0502040204020203" pitchFamily="34" charset="0"/>
              <a:cs typeface="Segoe UI" panose="020B0502040204020203" pitchFamily="34" charset="0"/>
            </a:endParaRPr>
          </a:p>
        </p:txBody>
      </p:sp>
      <p:sp>
        <p:nvSpPr>
          <p:cNvPr id="34" name="Rectángulo 33">
            <a:extLst>
              <a:ext uri="{FF2B5EF4-FFF2-40B4-BE49-F238E27FC236}">
                <a16:creationId xmlns:a16="http://schemas.microsoft.com/office/drawing/2014/main" id="{277083CE-2B5A-87D8-7F03-2215B7D0F6C9}"/>
              </a:ext>
            </a:extLst>
          </p:cNvPr>
          <p:cNvSpPr/>
          <p:nvPr/>
        </p:nvSpPr>
        <p:spPr>
          <a:xfrm>
            <a:off x="1112336" y="6419952"/>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7" name="Google Shape;54;p11">
            <a:extLst>
              <a:ext uri="{FF2B5EF4-FFF2-40B4-BE49-F238E27FC236}">
                <a16:creationId xmlns:a16="http://schemas.microsoft.com/office/drawing/2014/main" id="{638E53CE-F3EC-3AF4-EA54-474FC307298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25</a:t>
            </a:r>
          </a:p>
        </p:txBody>
      </p:sp>
      <p:sp>
        <p:nvSpPr>
          <p:cNvPr id="44" name="Rectángulo 43">
            <a:extLst>
              <a:ext uri="{FF2B5EF4-FFF2-40B4-BE49-F238E27FC236}">
                <a16:creationId xmlns:a16="http://schemas.microsoft.com/office/drawing/2014/main" id="{028801A5-AC49-9FEC-F8F3-04F8F6D289B3}"/>
              </a:ext>
            </a:extLst>
          </p:cNvPr>
          <p:cNvSpPr/>
          <p:nvPr/>
        </p:nvSpPr>
        <p:spPr>
          <a:xfrm>
            <a:off x="3874275" y="5454456"/>
            <a:ext cx="360000" cy="360000"/>
          </a:xfrm>
          <a:prstGeom prst="rect">
            <a:avLst/>
          </a:prstGeom>
          <a:solidFill>
            <a:srgbClr val="CCFF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45" name="CuadroTexto 44">
            <a:extLst>
              <a:ext uri="{FF2B5EF4-FFF2-40B4-BE49-F238E27FC236}">
                <a16:creationId xmlns:a16="http://schemas.microsoft.com/office/drawing/2014/main" id="{CABC83EC-408C-9FC2-5606-DBD12A415335}"/>
              </a:ext>
            </a:extLst>
          </p:cNvPr>
          <p:cNvSpPr txBox="1"/>
          <p:nvPr/>
        </p:nvSpPr>
        <p:spPr>
          <a:xfrm>
            <a:off x="4177539" y="5480567"/>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HUB</a:t>
            </a:r>
          </a:p>
        </p:txBody>
      </p:sp>
    </p:spTree>
    <p:extLst>
      <p:ext uri="{BB962C8B-B14F-4D97-AF65-F5344CB8AC3E}">
        <p14:creationId xmlns:p14="http://schemas.microsoft.com/office/powerpoint/2010/main" val="236755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1470308-D940-3F79-12EF-D9C3B15A8927}"/>
            </a:ext>
          </a:extLst>
        </p:cNvPr>
        <p:cNvGrpSpPr/>
        <p:nvPr/>
      </p:nvGrpSpPr>
      <p:grpSpPr>
        <a:xfrm>
          <a:off x="0" y="0"/>
          <a:ext cx="0" cy="0"/>
          <a:chOff x="0" y="0"/>
          <a:chExt cx="0" cy="0"/>
        </a:xfrm>
      </p:grpSpPr>
      <p:pic>
        <p:nvPicPr>
          <p:cNvPr id="49" name="Imagen 48">
            <a:extLst>
              <a:ext uri="{FF2B5EF4-FFF2-40B4-BE49-F238E27FC236}">
                <a16:creationId xmlns:a16="http://schemas.microsoft.com/office/drawing/2014/main" id="{AE23E82D-8E46-C024-5EE5-14CB467810C0}"/>
              </a:ext>
            </a:extLst>
          </p:cNvPr>
          <p:cNvPicPr>
            <a:picLocks noChangeAspect="1"/>
          </p:cNvPicPr>
          <p:nvPr/>
        </p:nvPicPr>
        <p:blipFill>
          <a:blip r:embed="rId3">
            <a:extLst>
              <a:ext uri="{28A0092B-C50C-407E-A947-70E740481C1C}">
                <a14:useLocalDpi xmlns:a14="http://schemas.microsoft.com/office/drawing/2010/main" val="0"/>
              </a:ext>
            </a:extLst>
          </a:blip>
          <a:srcRect l="3256" t="13721"/>
          <a:stretch/>
        </p:blipFill>
        <p:spPr>
          <a:xfrm>
            <a:off x="206513" y="189689"/>
            <a:ext cx="7281819" cy="5131491"/>
          </a:xfrm>
          <a:prstGeom prst="rect">
            <a:avLst/>
          </a:prstGeom>
        </p:spPr>
      </p:pic>
      <p:sp>
        <p:nvSpPr>
          <p:cNvPr id="95" name="CuadroTexto 94">
            <a:extLst>
              <a:ext uri="{FF2B5EF4-FFF2-40B4-BE49-F238E27FC236}">
                <a16:creationId xmlns:a16="http://schemas.microsoft.com/office/drawing/2014/main" id="{BF67A7B2-312F-E517-2003-53E2CB4E15A1}"/>
              </a:ext>
            </a:extLst>
          </p:cNvPr>
          <p:cNvSpPr txBox="1"/>
          <p:nvPr/>
        </p:nvSpPr>
        <p:spPr>
          <a:xfrm>
            <a:off x="7488332" y="0"/>
            <a:ext cx="1276953" cy="6858000"/>
          </a:xfrm>
          <a:prstGeom prst="rect">
            <a:avLst/>
          </a:prstGeom>
          <a:noFill/>
        </p:spPr>
        <p:txBody>
          <a:bodyPr vert="wordArtVert" wrap="square" rtlCol="0">
            <a:spAutoFit/>
          </a:bodyPr>
          <a:lstStyle/>
          <a:p>
            <a:r>
              <a:rPr lang="es-MX" sz="4800" b="1" dirty="0">
                <a:solidFill>
                  <a:schemeClr val="bg1"/>
                </a:solidFill>
                <a:latin typeface="Titillium Web" panose="00000500000000000000" pitchFamily="2" charset="0"/>
              </a:rPr>
              <a:t>PISO 2</a:t>
            </a:r>
          </a:p>
        </p:txBody>
      </p:sp>
      <p:sp>
        <p:nvSpPr>
          <p:cNvPr id="97" name="Rectángulo 96">
            <a:extLst>
              <a:ext uri="{FF2B5EF4-FFF2-40B4-BE49-F238E27FC236}">
                <a16:creationId xmlns:a16="http://schemas.microsoft.com/office/drawing/2014/main" id="{00001680-1D99-1D96-3117-B3070072D4F9}"/>
              </a:ext>
            </a:extLst>
          </p:cNvPr>
          <p:cNvSpPr>
            <a:spLocks noChangeAspect="1"/>
          </p:cNvSpPr>
          <p:nvPr/>
        </p:nvSpPr>
        <p:spPr>
          <a:xfrm>
            <a:off x="2191607" y="309517"/>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8" name="Rectángulo 97">
            <a:extLst>
              <a:ext uri="{FF2B5EF4-FFF2-40B4-BE49-F238E27FC236}">
                <a16:creationId xmlns:a16="http://schemas.microsoft.com/office/drawing/2014/main" id="{B4957FCB-45FE-B35C-BC33-86D1308CF2C1}"/>
              </a:ext>
            </a:extLst>
          </p:cNvPr>
          <p:cNvSpPr>
            <a:spLocks noChangeAspect="1"/>
          </p:cNvSpPr>
          <p:nvPr/>
        </p:nvSpPr>
        <p:spPr>
          <a:xfrm>
            <a:off x="3076186"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9" name="Rectángulo 98">
            <a:extLst>
              <a:ext uri="{FF2B5EF4-FFF2-40B4-BE49-F238E27FC236}">
                <a16:creationId xmlns:a16="http://schemas.microsoft.com/office/drawing/2014/main" id="{A4F70DD2-9ADE-81ED-F95B-8DD1E0E5D976}"/>
              </a:ext>
            </a:extLst>
          </p:cNvPr>
          <p:cNvSpPr>
            <a:spLocks noChangeAspect="1"/>
          </p:cNvSpPr>
          <p:nvPr/>
        </p:nvSpPr>
        <p:spPr>
          <a:xfrm>
            <a:off x="3963237"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0" name="Rectángulo 99">
            <a:extLst>
              <a:ext uri="{FF2B5EF4-FFF2-40B4-BE49-F238E27FC236}">
                <a16:creationId xmlns:a16="http://schemas.microsoft.com/office/drawing/2014/main" id="{2256F4FC-24D4-928C-4897-3C33E5DCD1EA}"/>
              </a:ext>
            </a:extLst>
          </p:cNvPr>
          <p:cNvSpPr>
            <a:spLocks noChangeAspect="1"/>
          </p:cNvSpPr>
          <p:nvPr/>
        </p:nvSpPr>
        <p:spPr>
          <a:xfrm>
            <a:off x="4889039"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1" name="Rectángulo 100">
            <a:extLst>
              <a:ext uri="{FF2B5EF4-FFF2-40B4-BE49-F238E27FC236}">
                <a16:creationId xmlns:a16="http://schemas.microsoft.com/office/drawing/2014/main" id="{5DBD7CAA-498A-F268-70F7-9D73012F751B}"/>
              </a:ext>
            </a:extLst>
          </p:cNvPr>
          <p:cNvSpPr>
            <a:spLocks noChangeAspect="1"/>
          </p:cNvSpPr>
          <p:nvPr/>
        </p:nvSpPr>
        <p:spPr>
          <a:xfrm>
            <a:off x="5764255" y="315384"/>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4" name="Grupo 3">
            <a:extLst>
              <a:ext uri="{FF2B5EF4-FFF2-40B4-BE49-F238E27FC236}">
                <a16:creationId xmlns:a16="http://schemas.microsoft.com/office/drawing/2014/main" id="{DD523E34-5960-4425-59E0-E55A155455FF}"/>
              </a:ext>
            </a:extLst>
          </p:cNvPr>
          <p:cNvGrpSpPr/>
          <p:nvPr/>
        </p:nvGrpSpPr>
        <p:grpSpPr>
          <a:xfrm rot="10800000">
            <a:off x="2226846" y="4432107"/>
            <a:ext cx="632891" cy="724965"/>
            <a:chOff x="990600" y="314418"/>
            <a:chExt cx="632891" cy="724965"/>
          </a:xfrm>
        </p:grpSpPr>
        <p:sp>
          <p:nvSpPr>
            <p:cNvPr id="96" name="Rectángulo 95">
              <a:extLst>
                <a:ext uri="{FF2B5EF4-FFF2-40B4-BE49-F238E27FC236}">
                  <a16:creationId xmlns:a16="http://schemas.microsoft.com/office/drawing/2014/main" id="{3A428132-889F-7265-2482-54BCFFD71C64}"/>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3" name="Rectángulo 102">
              <a:extLst>
                <a:ext uri="{FF2B5EF4-FFF2-40B4-BE49-F238E27FC236}">
                  <a16:creationId xmlns:a16="http://schemas.microsoft.com/office/drawing/2014/main" id="{E4292FAD-ADED-20F5-C897-25029B5E1518}"/>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11" name="Rectángulo 110">
            <a:extLst>
              <a:ext uri="{FF2B5EF4-FFF2-40B4-BE49-F238E27FC236}">
                <a16:creationId xmlns:a16="http://schemas.microsoft.com/office/drawing/2014/main" id="{CE6E84D9-B825-F9D0-D7C7-010EF450B666}"/>
              </a:ext>
            </a:extLst>
          </p:cNvPr>
          <p:cNvSpPr/>
          <p:nvPr/>
        </p:nvSpPr>
        <p:spPr>
          <a:xfrm>
            <a:off x="1878318"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3" name="Rectángulo 112">
            <a:extLst>
              <a:ext uri="{FF2B5EF4-FFF2-40B4-BE49-F238E27FC236}">
                <a16:creationId xmlns:a16="http://schemas.microsoft.com/office/drawing/2014/main" id="{FC58C2F8-E82B-FD42-C309-81A4D2C18833}"/>
              </a:ext>
            </a:extLst>
          </p:cNvPr>
          <p:cNvSpPr/>
          <p:nvPr/>
        </p:nvSpPr>
        <p:spPr>
          <a:xfrm>
            <a:off x="2757871"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5" name="Rectángulo 114">
            <a:extLst>
              <a:ext uri="{FF2B5EF4-FFF2-40B4-BE49-F238E27FC236}">
                <a16:creationId xmlns:a16="http://schemas.microsoft.com/office/drawing/2014/main" id="{525C3264-D57D-1556-101E-5D05C44C65A6}"/>
              </a:ext>
            </a:extLst>
          </p:cNvPr>
          <p:cNvSpPr/>
          <p:nvPr/>
        </p:nvSpPr>
        <p:spPr>
          <a:xfrm>
            <a:off x="3680459"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7" name="Rectángulo 116">
            <a:extLst>
              <a:ext uri="{FF2B5EF4-FFF2-40B4-BE49-F238E27FC236}">
                <a16:creationId xmlns:a16="http://schemas.microsoft.com/office/drawing/2014/main" id="{BE90A3FB-BEA9-E8C5-0237-CDDE193C7F85}"/>
              </a:ext>
            </a:extLst>
          </p:cNvPr>
          <p:cNvSpPr/>
          <p:nvPr/>
        </p:nvSpPr>
        <p:spPr>
          <a:xfrm>
            <a:off x="4568115"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9" name="Rectángulo 118">
            <a:extLst>
              <a:ext uri="{FF2B5EF4-FFF2-40B4-BE49-F238E27FC236}">
                <a16:creationId xmlns:a16="http://schemas.microsoft.com/office/drawing/2014/main" id="{EA901AC6-ABEF-3610-A8CB-094D240E8102}"/>
              </a:ext>
            </a:extLst>
          </p:cNvPr>
          <p:cNvSpPr/>
          <p:nvPr/>
        </p:nvSpPr>
        <p:spPr>
          <a:xfrm>
            <a:off x="5447730"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1" name="Rectángulo 120">
            <a:extLst>
              <a:ext uri="{FF2B5EF4-FFF2-40B4-BE49-F238E27FC236}">
                <a16:creationId xmlns:a16="http://schemas.microsoft.com/office/drawing/2014/main" id="{71662D4D-066C-FB33-702D-3C659C7593E7}"/>
              </a:ext>
            </a:extLst>
          </p:cNvPr>
          <p:cNvSpPr>
            <a:spLocks noChangeAspect="1"/>
          </p:cNvSpPr>
          <p:nvPr/>
        </p:nvSpPr>
        <p:spPr>
          <a:xfrm>
            <a:off x="2918828" y="3686734"/>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5" name="Rectángulo 134">
            <a:extLst>
              <a:ext uri="{FF2B5EF4-FFF2-40B4-BE49-F238E27FC236}">
                <a16:creationId xmlns:a16="http://schemas.microsoft.com/office/drawing/2014/main" id="{D1087430-5A27-F726-45A9-3ADF3EA774F0}"/>
              </a:ext>
            </a:extLst>
          </p:cNvPr>
          <p:cNvSpPr>
            <a:spLocks noChangeAspect="1"/>
          </p:cNvSpPr>
          <p:nvPr/>
        </p:nvSpPr>
        <p:spPr>
          <a:xfrm>
            <a:off x="6239844" y="2838893"/>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6" name="Rectángulo 135">
            <a:extLst>
              <a:ext uri="{FF2B5EF4-FFF2-40B4-BE49-F238E27FC236}">
                <a16:creationId xmlns:a16="http://schemas.microsoft.com/office/drawing/2014/main" id="{682ADD0B-FACF-9728-7411-887D762AFF61}"/>
              </a:ext>
            </a:extLst>
          </p:cNvPr>
          <p:cNvSpPr>
            <a:spLocks noChangeAspect="1"/>
          </p:cNvSpPr>
          <p:nvPr/>
        </p:nvSpPr>
        <p:spPr>
          <a:xfrm>
            <a:off x="1072150" y="2247839"/>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5" name="Grupo 4">
            <a:extLst>
              <a:ext uri="{FF2B5EF4-FFF2-40B4-BE49-F238E27FC236}">
                <a16:creationId xmlns:a16="http://schemas.microsoft.com/office/drawing/2014/main" id="{C006806C-7F31-A96A-DD58-BBC8E1BEFD3D}"/>
              </a:ext>
            </a:extLst>
          </p:cNvPr>
          <p:cNvGrpSpPr/>
          <p:nvPr/>
        </p:nvGrpSpPr>
        <p:grpSpPr>
          <a:xfrm rot="10800000">
            <a:off x="3076186" y="4412243"/>
            <a:ext cx="632891" cy="724965"/>
            <a:chOff x="990600" y="314418"/>
            <a:chExt cx="632891" cy="724965"/>
          </a:xfrm>
        </p:grpSpPr>
        <p:sp>
          <p:nvSpPr>
            <p:cNvPr id="6" name="Rectángulo 5">
              <a:extLst>
                <a:ext uri="{FF2B5EF4-FFF2-40B4-BE49-F238E27FC236}">
                  <a16:creationId xmlns:a16="http://schemas.microsoft.com/office/drawing/2014/main" id="{11B51574-531E-06A0-3B3B-D1B310AAC5E3}"/>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7" name="Rectángulo 6">
              <a:extLst>
                <a:ext uri="{FF2B5EF4-FFF2-40B4-BE49-F238E27FC236}">
                  <a16:creationId xmlns:a16="http://schemas.microsoft.com/office/drawing/2014/main" id="{A3E31863-272C-9033-3835-1BA499533773}"/>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8" name="Grupo 7">
            <a:extLst>
              <a:ext uri="{FF2B5EF4-FFF2-40B4-BE49-F238E27FC236}">
                <a16:creationId xmlns:a16="http://schemas.microsoft.com/office/drawing/2014/main" id="{36D739FB-3F35-12CA-7D34-3BA8D4DFA1BF}"/>
              </a:ext>
            </a:extLst>
          </p:cNvPr>
          <p:cNvGrpSpPr/>
          <p:nvPr/>
        </p:nvGrpSpPr>
        <p:grpSpPr>
          <a:xfrm rot="10800000">
            <a:off x="3921387" y="4406180"/>
            <a:ext cx="632891" cy="724965"/>
            <a:chOff x="990600" y="314418"/>
            <a:chExt cx="632891" cy="724965"/>
          </a:xfrm>
        </p:grpSpPr>
        <p:sp>
          <p:nvSpPr>
            <p:cNvPr id="9" name="Rectángulo 8">
              <a:extLst>
                <a:ext uri="{FF2B5EF4-FFF2-40B4-BE49-F238E27FC236}">
                  <a16:creationId xmlns:a16="http://schemas.microsoft.com/office/drawing/2014/main" id="{86942D56-0277-9D80-2DE1-D0A33A1EB25C}"/>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 name="Rectángulo 9">
              <a:extLst>
                <a:ext uri="{FF2B5EF4-FFF2-40B4-BE49-F238E27FC236}">
                  <a16:creationId xmlns:a16="http://schemas.microsoft.com/office/drawing/2014/main" id="{63FFF83B-77B0-F0DF-532B-E761E38820CF}"/>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1" name="Grupo 10">
            <a:extLst>
              <a:ext uri="{FF2B5EF4-FFF2-40B4-BE49-F238E27FC236}">
                <a16:creationId xmlns:a16="http://schemas.microsoft.com/office/drawing/2014/main" id="{FE4DBC60-0DD0-B7D7-5D29-B6053F7951CD}"/>
              </a:ext>
            </a:extLst>
          </p:cNvPr>
          <p:cNvGrpSpPr/>
          <p:nvPr/>
        </p:nvGrpSpPr>
        <p:grpSpPr>
          <a:xfrm rot="10800000">
            <a:off x="4841717" y="4414053"/>
            <a:ext cx="632891" cy="724965"/>
            <a:chOff x="990600" y="314418"/>
            <a:chExt cx="632891" cy="724965"/>
          </a:xfrm>
        </p:grpSpPr>
        <p:sp>
          <p:nvSpPr>
            <p:cNvPr id="12" name="Rectángulo 11">
              <a:extLst>
                <a:ext uri="{FF2B5EF4-FFF2-40B4-BE49-F238E27FC236}">
                  <a16:creationId xmlns:a16="http://schemas.microsoft.com/office/drawing/2014/main" id="{57227FC1-7A75-A0A1-5663-E3B47B737BCB}"/>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 name="Rectángulo 12">
              <a:extLst>
                <a:ext uri="{FF2B5EF4-FFF2-40B4-BE49-F238E27FC236}">
                  <a16:creationId xmlns:a16="http://schemas.microsoft.com/office/drawing/2014/main" id="{D53CCD51-90AD-4A26-2BDC-E2D9F52198BF}"/>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4" name="Rectángulo 13">
            <a:extLst>
              <a:ext uri="{FF2B5EF4-FFF2-40B4-BE49-F238E27FC236}">
                <a16:creationId xmlns:a16="http://schemas.microsoft.com/office/drawing/2014/main" id="{E4A0D4E6-F10D-878A-96E6-804678591E58}"/>
              </a:ext>
            </a:extLst>
          </p:cNvPr>
          <p:cNvSpPr>
            <a:spLocks noChangeAspect="1"/>
          </p:cNvSpPr>
          <p:nvPr/>
        </p:nvSpPr>
        <p:spPr>
          <a:xfrm>
            <a:off x="1333047" y="336770"/>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5" name="Rectángulo 14">
            <a:extLst>
              <a:ext uri="{FF2B5EF4-FFF2-40B4-BE49-F238E27FC236}">
                <a16:creationId xmlns:a16="http://schemas.microsoft.com/office/drawing/2014/main" id="{CD35F8AE-1B5B-0D25-6335-0A56B9726221}"/>
              </a:ext>
            </a:extLst>
          </p:cNvPr>
          <p:cNvSpPr/>
          <p:nvPr/>
        </p:nvSpPr>
        <p:spPr>
          <a:xfrm>
            <a:off x="1019758" y="759536"/>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6" name="Rectángulo 15">
            <a:extLst>
              <a:ext uri="{FF2B5EF4-FFF2-40B4-BE49-F238E27FC236}">
                <a16:creationId xmlns:a16="http://schemas.microsoft.com/office/drawing/2014/main" id="{9860918A-0704-6FB9-9632-A4261D92A638}"/>
              </a:ext>
            </a:extLst>
          </p:cNvPr>
          <p:cNvSpPr/>
          <p:nvPr/>
        </p:nvSpPr>
        <p:spPr>
          <a:xfrm>
            <a:off x="215611" y="5480577"/>
            <a:ext cx="360000" cy="3600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7" name="CuadroTexto 16">
            <a:extLst>
              <a:ext uri="{FF2B5EF4-FFF2-40B4-BE49-F238E27FC236}">
                <a16:creationId xmlns:a16="http://schemas.microsoft.com/office/drawing/2014/main" id="{937939B3-2FF3-7293-1F45-F81F487672C2}"/>
              </a:ext>
            </a:extLst>
          </p:cNvPr>
          <p:cNvSpPr txBox="1"/>
          <p:nvPr/>
        </p:nvSpPr>
        <p:spPr>
          <a:xfrm>
            <a:off x="521969" y="5506688"/>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Rack</a:t>
            </a:r>
            <a:endParaRPr lang="es-VE" b="1" dirty="0">
              <a:solidFill>
                <a:schemeClr val="bg1"/>
              </a:solidFill>
              <a:latin typeface="Segoe UI" panose="020B0502040204020203" pitchFamily="34" charset="0"/>
              <a:cs typeface="Segoe UI" panose="020B0502040204020203" pitchFamily="34" charset="0"/>
            </a:endParaRPr>
          </a:p>
        </p:txBody>
      </p:sp>
      <p:sp>
        <p:nvSpPr>
          <p:cNvPr id="18" name="Rectángulo 17">
            <a:extLst>
              <a:ext uri="{FF2B5EF4-FFF2-40B4-BE49-F238E27FC236}">
                <a16:creationId xmlns:a16="http://schemas.microsoft.com/office/drawing/2014/main" id="{59B1F345-2754-2791-4C90-E7F87F55C50B}"/>
              </a:ext>
            </a:extLst>
          </p:cNvPr>
          <p:cNvSpPr/>
          <p:nvPr/>
        </p:nvSpPr>
        <p:spPr>
          <a:xfrm>
            <a:off x="205070" y="5973852"/>
            <a:ext cx="360000" cy="3600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9" name="CuadroTexto 18">
            <a:extLst>
              <a:ext uri="{FF2B5EF4-FFF2-40B4-BE49-F238E27FC236}">
                <a16:creationId xmlns:a16="http://schemas.microsoft.com/office/drawing/2014/main" id="{78F61137-B075-04C5-1632-6DA7A453FA92}"/>
              </a:ext>
            </a:extLst>
          </p:cNvPr>
          <p:cNvSpPr txBox="1"/>
          <p:nvPr/>
        </p:nvSpPr>
        <p:spPr>
          <a:xfrm>
            <a:off x="580127" y="6015939"/>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PC</a:t>
            </a:r>
            <a:endParaRPr lang="es-VE" b="1" dirty="0">
              <a:solidFill>
                <a:schemeClr val="bg1"/>
              </a:solidFill>
              <a:latin typeface="Segoe UI" panose="020B0502040204020203" pitchFamily="34" charset="0"/>
              <a:cs typeface="Segoe UI" panose="020B0502040204020203" pitchFamily="34" charset="0"/>
            </a:endParaRPr>
          </a:p>
        </p:txBody>
      </p:sp>
      <p:sp>
        <p:nvSpPr>
          <p:cNvPr id="20" name="Rectángulo 19">
            <a:extLst>
              <a:ext uri="{FF2B5EF4-FFF2-40B4-BE49-F238E27FC236}">
                <a16:creationId xmlns:a16="http://schemas.microsoft.com/office/drawing/2014/main" id="{A72360B8-5BA3-C537-9B19-865A7C83FB5D}"/>
              </a:ext>
            </a:extLst>
          </p:cNvPr>
          <p:cNvSpPr/>
          <p:nvPr/>
        </p:nvSpPr>
        <p:spPr>
          <a:xfrm>
            <a:off x="1109941" y="5973852"/>
            <a:ext cx="360000" cy="360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1" name="Rectángulo 20">
            <a:extLst>
              <a:ext uri="{FF2B5EF4-FFF2-40B4-BE49-F238E27FC236}">
                <a16:creationId xmlns:a16="http://schemas.microsoft.com/office/drawing/2014/main" id="{12A4E5DB-8D66-183D-F4E5-F7AEAAB21DB8}"/>
              </a:ext>
            </a:extLst>
          </p:cNvPr>
          <p:cNvSpPr/>
          <p:nvPr/>
        </p:nvSpPr>
        <p:spPr>
          <a:xfrm>
            <a:off x="1119149" y="5469174"/>
            <a:ext cx="360000" cy="3600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2" name="CuadroTexto 21">
            <a:extLst>
              <a:ext uri="{FF2B5EF4-FFF2-40B4-BE49-F238E27FC236}">
                <a16:creationId xmlns:a16="http://schemas.microsoft.com/office/drawing/2014/main" id="{1B2030A1-D430-3EE3-3C12-271B13D8F2E4}"/>
              </a:ext>
            </a:extLst>
          </p:cNvPr>
          <p:cNvSpPr txBox="1"/>
          <p:nvPr/>
        </p:nvSpPr>
        <p:spPr>
          <a:xfrm>
            <a:off x="1432150"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Laptops</a:t>
            </a:r>
          </a:p>
        </p:txBody>
      </p:sp>
      <p:sp>
        <p:nvSpPr>
          <p:cNvPr id="23" name="CuadroTexto 22">
            <a:extLst>
              <a:ext uri="{FF2B5EF4-FFF2-40B4-BE49-F238E27FC236}">
                <a16:creationId xmlns:a16="http://schemas.microsoft.com/office/drawing/2014/main" id="{1174711E-0A01-3E56-833F-329828A5815B}"/>
              </a:ext>
            </a:extLst>
          </p:cNvPr>
          <p:cNvSpPr txBox="1"/>
          <p:nvPr/>
        </p:nvSpPr>
        <p:spPr>
          <a:xfrm>
            <a:off x="1413205" y="5999963"/>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Teléfonos</a:t>
            </a:r>
          </a:p>
        </p:txBody>
      </p:sp>
      <p:sp>
        <p:nvSpPr>
          <p:cNvPr id="24" name="Rectángulo 23">
            <a:extLst>
              <a:ext uri="{FF2B5EF4-FFF2-40B4-BE49-F238E27FC236}">
                <a16:creationId xmlns:a16="http://schemas.microsoft.com/office/drawing/2014/main" id="{17EB7C65-E08E-E44B-A984-F99C3C38CA56}"/>
              </a:ext>
            </a:extLst>
          </p:cNvPr>
          <p:cNvSpPr/>
          <p:nvPr/>
        </p:nvSpPr>
        <p:spPr>
          <a:xfrm>
            <a:off x="2435989" y="5963716"/>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5" name="Rectángulo 24">
            <a:extLst>
              <a:ext uri="{FF2B5EF4-FFF2-40B4-BE49-F238E27FC236}">
                <a16:creationId xmlns:a16="http://schemas.microsoft.com/office/drawing/2014/main" id="{3EF33BDF-3955-2465-8B90-EDEBC96644DF}"/>
              </a:ext>
            </a:extLst>
          </p:cNvPr>
          <p:cNvSpPr/>
          <p:nvPr/>
        </p:nvSpPr>
        <p:spPr>
          <a:xfrm>
            <a:off x="2433817" y="5454465"/>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6" name="CuadroTexto 25">
            <a:extLst>
              <a:ext uri="{FF2B5EF4-FFF2-40B4-BE49-F238E27FC236}">
                <a16:creationId xmlns:a16="http://schemas.microsoft.com/office/drawing/2014/main" id="{574CE294-F217-7CDF-AA09-0C70D535DB99}"/>
              </a:ext>
            </a:extLst>
          </p:cNvPr>
          <p:cNvSpPr txBox="1"/>
          <p:nvPr/>
        </p:nvSpPr>
        <p:spPr>
          <a:xfrm>
            <a:off x="2758623"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Impresoras</a:t>
            </a:r>
          </a:p>
        </p:txBody>
      </p:sp>
      <p:sp>
        <p:nvSpPr>
          <p:cNvPr id="27" name="CuadroTexto 26">
            <a:extLst>
              <a:ext uri="{FF2B5EF4-FFF2-40B4-BE49-F238E27FC236}">
                <a16:creationId xmlns:a16="http://schemas.microsoft.com/office/drawing/2014/main" id="{D3801810-7656-FB39-7F2A-8D827600F622}"/>
              </a:ext>
            </a:extLst>
          </p:cNvPr>
          <p:cNvSpPr txBox="1"/>
          <p:nvPr/>
        </p:nvSpPr>
        <p:spPr>
          <a:xfrm>
            <a:off x="2766574" y="59738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Cámaras</a:t>
            </a:r>
          </a:p>
        </p:txBody>
      </p:sp>
      <p:sp>
        <p:nvSpPr>
          <p:cNvPr id="28" name="Elipse 27">
            <a:extLst>
              <a:ext uri="{FF2B5EF4-FFF2-40B4-BE49-F238E27FC236}">
                <a16:creationId xmlns:a16="http://schemas.microsoft.com/office/drawing/2014/main" id="{E9298195-26FF-5E60-365D-64557CA2DACA}"/>
              </a:ext>
            </a:extLst>
          </p:cNvPr>
          <p:cNvSpPr>
            <a:spLocks noChangeAspect="1"/>
          </p:cNvSpPr>
          <p:nvPr/>
        </p:nvSpPr>
        <p:spPr>
          <a:xfrm>
            <a:off x="1209071" y="3686734"/>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9" name="Elipse 28">
            <a:extLst>
              <a:ext uri="{FF2B5EF4-FFF2-40B4-BE49-F238E27FC236}">
                <a16:creationId xmlns:a16="http://schemas.microsoft.com/office/drawing/2014/main" id="{1580BA5A-60CB-B385-CE29-990EFF266E7D}"/>
              </a:ext>
            </a:extLst>
          </p:cNvPr>
          <p:cNvSpPr/>
          <p:nvPr/>
        </p:nvSpPr>
        <p:spPr>
          <a:xfrm>
            <a:off x="2436322" y="6441016"/>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0" name="CuadroTexto 29">
            <a:extLst>
              <a:ext uri="{FF2B5EF4-FFF2-40B4-BE49-F238E27FC236}">
                <a16:creationId xmlns:a16="http://schemas.microsoft.com/office/drawing/2014/main" id="{566444B6-1A27-5B96-D907-0B5206912E1B}"/>
              </a:ext>
            </a:extLst>
          </p:cNvPr>
          <p:cNvSpPr txBox="1"/>
          <p:nvPr/>
        </p:nvSpPr>
        <p:spPr>
          <a:xfrm>
            <a:off x="2766907" y="64511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Seguridad</a:t>
            </a:r>
          </a:p>
        </p:txBody>
      </p:sp>
      <p:sp>
        <p:nvSpPr>
          <p:cNvPr id="31" name="Rectángulo 30">
            <a:extLst>
              <a:ext uri="{FF2B5EF4-FFF2-40B4-BE49-F238E27FC236}">
                <a16:creationId xmlns:a16="http://schemas.microsoft.com/office/drawing/2014/main" id="{D1CE7CF2-D26E-8B92-5A59-3F708D39B3A3}"/>
              </a:ext>
            </a:extLst>
          </p:cNvPr>
          <p:cNvSpPr/>
          <p:nvPr/>
        </p:nvSpPr>
        <p:spPr>
          <a:xfrm>
            <a:off x="1100385" y="6419953"/>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2" name="CuadroTexto 31">
            <a:extLst>
              <a:ext uri="{FF2B5EF4-FFF2-40B4-BE49-F238E27FC236}">
                <a16:creationId xmlns:a16="http://schemas.microsoft.com/office/drawing/2014/main" id="{806A445A-E798-D375-5D4C-B19F6F22317B}"/>
              </a:ext>
            </a:extLst>
          </p:cNvPr>
          <p:cNvSpPr txBox="1"/>
          <p:nvPr/>
        </p:nvSpPr>
        <p:spPr>
          <a:xfrm>
            <a:off x="1403649" y="6446064"/>
            <a:ext cx="1137684" cy="307777"/>
          </a:xfrm>
          <a:prstGeom prst="rect">
            <a:avLst/>
          </a:prstGeom>
          <a:noFill/>
        </p:spPr>
        <p:txBody>
          <a:bodyPr wrap="square" rtlCol="0">
            <a:spAutoFit/>
          </a:bodyPr>
          <a:lstStyle/>
          <a:p>
            <a:r>
              <a:rPr lang="es-MX" b="1" dirty="0" err="1">
                <a:solidFill>
                  <a:schemeClr val="bg1"/>
                </a:solidFill>
                <a:latin typeface="Segoe UI" panose="020B0502040204020203" pitchFamily="34" charset="0"/>
                <a:cs typeface="Segoe UI" panose="020B0502040204020203" pitchFamily="34" charset="0"/>
              </a:rPr>
              <a:t>Router</a:t>
            </a:r>
            <a:endParaRPr lang="es-MX" b="1" dirty="0">
              <a:solidFill>
                <a:schemeClr val="bg1"/>
              </a:solidFill>
              <a:latin typeface="Segoe UI" panose="020B0502040204020203" pitchFamily="34" charset="0"/>
              <a:cs typeface="Segoe UI" panose="020B0502040204020203" pitchFamily="34" charset="0"/>
            </a:endParaRPr>
          </a:p>
        </p:txBody>
      </p:sp>
      <p:sp>
        <p:nvSpPr>
          <p:cNvPr id="35" name="Rectángulo 34">
            <a:extLst>
              <a:ext uri="{FF2B5EF4-FFF2-40B4-BE49-F238E27FC236}">
                <a16:creationId xmlns:a16="http://schemas.microsoft.com/office/drawing/2014/main" id="{37AB90A6-137D-8962-00C6-24C52773A873}"/>
              </a:ext>
            </a:extLst>
          </p:cNvPr>
          <p:cNvSpPr/>
          <p:nvPr/>
        </p:nvSpPr>
        <p:spPr>
          <a:xfrm>
            <a:off x="5622101" y="3686734"/>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7" name="Google Shape;54;p11">
            <a:extLst>
              <a:ext uri="{FF2B5EF4-FFF2-40B4-BE49-F238E27FC236}">
                <a16:creationId xmlns:a16="http://schemas.microsoft.com/office/drawing/2014/main" id="{43AACC11-A4B6-EF36-B3BC-FA740A9DD804}"/>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26</a:t>
            </a:r>
          </a:p>
        </p:txBody>
      </p:sp>
      <p:sp>
        <p:nvSpPr>
          <p:cNvPr id="38" name="Rectángulo 37">
            <a:extLst>
              <a:ext uri="{FF2B5EF4-FFF2-40B4-BE49-F238E27FC236}">
                <a16:creationId xmlns:a16="http://schemas.microsoft.com/office/drawing/2014/main" id="{B07902B0-B4A8-1F63-1B1F-240B9AE4C9A7}"/>
              </a:ext>
            </a:extLst>
          </p:cNvPr>
          <p:cNvSpPr/>
          <p:nvPr/>
        </p:nvSpPr>
        <p:spPr>
          <a:xfrm>
            <a:off x="3874275" y="5454456"/>
            <a:ext cx="360000" cy="360000"/>
          </a:xfrm>
          <a:prstGeom prst="rect">
            <a:avLst/>
          </a:prstGeom>
          <a:solidFill>
            <a:srgbClr val="CCFF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9" name="CuadroTexto 38">
            <a:extLst>
              <a:ext uri="{FF2B5EF4-FFF2-40B4-BE49-F238E27FC236}">
                <a16:creationId xmlns:a16="http://schemas.microsoft.com/office/drawing/2014/main" id="{DD4A6C35-24F8-04B9-B4CC-54D18D7377B6}"/>
              </a:ext>
            </a:extLst>
          </p:cNvPr>
          <p:cNvSpPr txBox="1"/>
          <p:nvPr/>
        </p:nvSpPr>
        <p:spPr>
          <a:xfrm>
            <a:off x="4177539" y="5480567"/>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HUB</a:t>
            </a:r>
          </a:p>
        </p:txBody>
      </p:sp>
    </p:spTree>
    <p:extLst>
      <p:ext uri="{BB962C8B-B14F-4D97-AF65-F5344CB8AC3E}">
        <p14:creationId xmlns:p14="http://schemas.microsoft.com/office/powerpoint/2010/main" val="1355367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00868500-017B-F116-5225-A6CBADB61E23}"/>
            </a:ext>
          </a:extLst>
        </p:cNvPr>
        <p:cNvGrpSpPr/>
        <p:nvPr/>
      </p:nvGrpSpPr>
      <p:grpSpPr>
        <a:xfrm>
          <a:off x="0" y="0"/>
          <a:ext cx="0" cy="0"/>
          <a:chOff x="0" y="0"/>
          <a:chExt cx="0" cy="0"/>
        </a:xfrm>
      </p:grpSpPr>
      <p:pic>
        <p:nvPicPr>
          <p:cNvPr id="49" name="Imagen 48">
            <a:extLst>
              <a:ext uri="{FF2B5EF4-FFF2-40B4-BE49-F238E27FC236}">
                <a16:creationId xmlns:a16="http://schemas.microsoft.com/office/drawing/2014/main" id="{CAA2B7D0-C53D-DB4D-5F4B-72D0633C1721}"/>
              </a:ext>
            </a:extLst>
          </p:cNvPr>
          <p:cNvPicPr>
            <a:picLocks noChangeAspect="1"/>
          </p:cNvPicPr>
          <p:nvPr/>
        </p:nvPicPr>
        <p:blipFill>
          <a:blip r:embed="rId3">
            <a:extLst>
              <a:ext uri="{28A0092B-C50C-407E-A947-70E740481C1C}">
                <a14:useLocalDpi xmlns:a14="http://schemas.microsoft.com/office/drawing/2010/main" val="0"/>
              </a:ext>
            </a:extLst>
          </a:blip>
          <a:srcRect l="3256" t="13721"/>
          <a:stretch/>
        </p:blipFill>
        <p:spPr>
          <a:xfrm>
            <a:off x="206513" y="189689"/>
            <a:ext cx="7281819" cy="5131491"/>
          </a:xfrm>
          <a:prstGeom prst="rect">
            <a:avLst/>
          </a:prstGeom>
        </p:spPr>
      </p:pic>
      <p:sp>
        <p:nvSpPr>
          <p:cNvPr id="95" name="CuadroTexto 94">
            <a:extLst>
              <a:ext uri="{FF2B5EF4-FFF2-40B4-BE49-F238E27FC236}">
                <a16:creationId xmlns:a16="http://schemas.microsoft.com/office/drawing/2014/main" id="{85AFC057-6CCA-D1BE-5FE2-4DD2AD634D60}"/>
              </a:ext>
            </a:extLst>
          </p:cNvPr>
          <p:cNvSpPr txBox="1"/>
          <p:nvPr/>
        </p:nvSpPr>
        <p:spPr>
          <a:xfrm>
            <a:off x="7488332" y="0"/>
            <a:ext cx="1276953" cy="6858000"/>
          </a:xfrm>
          <a:prstGeom prst="rect">
            <a:avLst/>
          </a:prstGeom>
          <a:noFill/>
        </p:spPr>
        <p:txBody>
          <a:bodyPr vert="wordArtVert" wrap="square" rtlCol="0">
            <a:spAutoFit/>
          </a:bodyPr>
          <a:lstStyle/>
          <a:p>
            <a:r>
              <a:rPr lang="es-MX" sz="4800" b="1" dirty="0">
                <a:solidFill>
                  <a:schemeClr val="bg1"/>
                </a:solidFill>
                <a:latin typeface="Titillium Web" panose="00000500000000000000" pitchFamily="2" charset="0"/>
              </a:rPr>
              <a:t>PISO 1</a:t>
            </a:r>
          </a:p>
        </p:txBody>
      </p:sp>
      <p:sp>
        <p:nvSpPr>
          <p:cNvPr id="97" name="Rectángulo 96">
            <a:extLst>
              <a:ext uri="{FF2B5EF4-FFF2-40B4-BE49-F238E27FC236}">
                <a16:creationId xmlns:a16="http://schemas.microsoft.com/office/drawing/2014/main" id="{D4D36E87-A869-ED11-8B4B-EA6099EB2F0D}"/>
              </a:ext>
            </a:extLst>
          </p:cNvPr>
          <p:cNvSpPr>
            <a:spLocks noChangeAspect="1"/>
          </p:cNvSpPr>
          <p:nvPr/>
        </p:nvSpPr>
        <p:spPr>
          <a:xfrm>
            <a:off x="2191607" y="309517"/>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8" name="Rectángulo 97">
            <a:extLst>
              <a:ext uri="{FF2B5EF4-FFF2-40B4-BE49-F238E27FC236}">
                <a16:creationId xmlns:a16="http://schemas.microsoft.com/office/drawing/2014/main" id="{B2EC2B40-21CC-5713-F337-20A628A0B4F5}"/>
              </a:ext>
            </a:extLst>
          </p:cNvPr>
          <p:cNvSpPr>
            <a:spLocks noChangeAspect="1"/>
          </p:cNvSpPr>
          <p:nvPr/>
        </p:nvSpPr>
        <p:spPr>
          <a:xfrm>
            <a:off x="3076186"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99" name="Rectángulo 98">
            <a:extLst>
              <a:ext uri="{FF2B5EF4-FFF2-40B4-BE49-F238E27FC236}">
                <a16:creationId xmlns:a16="http://schemas.microsoft.com/office/drawing/2014/main" id="{248754F1-CBE3-1BAA-0380-7D298A64147D}"/>
              </a:ext>
            </a:extLst>
          </p:cNvPr>
          <p:cNvSpPr>
            <a:spLocks noChangeAspect="1"/>
          </p:cNvSpPr>
          <p:nvPr/>
        </p:nvSpPr>
        <p:spPr>
          <a:xfrm>
            <a:off x="3963237" y="304616"/>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0" name="Rectángulo 99">
            <a:extLst>
              <a:ext uri="{FF2B5EF4-FFF2-40B4-BE49-F238E27FC236}">
                <a16:creationId xmlns:a16="http://schemas.microsoft.com/office/drawing/2014/main" id="{D4002D09-C81C-04E0-7160-1F3EDCD41CA0}"/>
              </a:ext>
            </a:extLst>
          </p:cNvPr>
          <p:cNvSpPr>
            <a:spLocks noChangeAspect="1"/>
          </p:cNvSpPr>
          <p:nvPr/>
        </p:nvSpPr>
        <p:spPr>
          <a:xfrm>
            <a:off x="4889039"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1" name="Rectángulo 100">
            <a:extLst>
              <a:ext uri="{FF2B5EF4-FFF2-40B4-BE49-F238E27FC236}">
                <a16:creationId xmlns:a16="http://schemas.microsoft.com/office/drawing/2014/main" id="{46B51A31-5DFA-F974-7F3A-BC2715343A36}"/>
              </a:ext>
            </a:extLst>
          </p:cNvPr>
          <p:cNvSpPr>
            <a:spLocks noChangeAspect="1"/>
          </p:cNvSpPr>
          <p:nvPr/>
        </p:nvSpPr>
        <p:spPr>
          <a:xfrm>
            <a:off x="5764255" y="315384"/>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4" name="Grupo 3">
            <a:extLst>
              <a:ext uri="{FF2B5EF4-FFF2-40B4-BE49-F238E27FC236}">
                <a16:creationId xmlns:a16="http://schemas.microsoft.com/office/drawing/2014/main" id="{96675200-B5C2-341F-E814-20747FB020D8}"/>
              </a:ext>
            </a:extLst>
          </p:cNvPr>
          <p:cNvGrpSpPr/>
          <p:nvPr/>
        </p:nvGrpSpPr>
        <p:grpSpPr>
          <a:xfrm rot="10800000">
            <a:off x="2226846" y="4432107"/>
            <a:ext cx="632891" cy="724965"/>
            <a:chOff x="990600" y="314418"/>
            <a:chExt cx="632891" cy="724965"/>
          </a:xfrm>
        </p:grpSpPr>
        <p:sp>
          <p:nvSpPr>
            <p:cNvPr id="96" name="Rectángulo 95">
              <a:extLst>
                <a:ext uri="{FF2B5EF4-FFF2-40B4-BE49-F238E27FC236}">
                  <a16:creationId xmlns:a16="http://schemas.microsoft.com/office/drawing/2014/main" id="{DE4B3C21-5BE4-07A3-91BD-DD4EA2B38B95}"/>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3" name="Rectángulo 102">
              <a:extLst>
                <a:ext uri="{FF2B5EF4-FFF2-40B4-BE49-F238E27FC236}">
                  <a16:creationId xmlns:a16="http://schemas.microsoft.com/office/drawing/2014/main" id="{535E61D3-105E-9BB9-40E9-B6C8A89C0603}"/>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11" name="Rectángulo 110">
            <a:extLst>
              <a:ext uri="{FF2B5EF4-FFF2-40B4-BE49-F238E27FC236}">
                <a16:creationId xmlns:a16="http://schemas.microsoft.com/office/drawing/2014/main" id="{43C56576-F3B2-C368-FA5F-DA71E2E6BD41}"/>
              </a:ext>
            </a:extLst>
          </p:cNvPr>
          <p:cNvSpPr/>
          <p:nvPr/>
        </p:nvSpPr>
        <p:spPr>
          <a:xfrm>
            <a:off x="1878318"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3" name="Rectángulo 112">
            <a:extLst>
              <a:ext uri="{FF2B5EF4-FFF2-40B4-BE49-F238E27FC236}">
                <a16:creationId xmlns:a16="http://schemas.microsoft.com/office/drawing/2014/main" id="{5A9E21F2-1CA0-AA51-0BE5-BE1CDCAC5A84}"/>
              </a:ext>
            </a:extLst>
          </p:cNvPr>
          <p:cNvSpPr/>
          <p:nvPr/>
        </p:nvSpPr>
        <p:spPr>
          <a:xfrm>
            <a:off x="2757871"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5" name="Rectángulo 114">
            <a:extLst>
              <a:ext uri="{FF2B5EF4-FFF2-40B4-BE49-F238E27FC236}">
                <a16:creationId xmlns:a16="http://schemas.microsoft.com/office/drawing/2014/main" id="{1D57B281-F1D8-5098-8FF9-067AF1D8818B}"/>
              </a:ext>
            </a:extLst>
          </p:cNvPr>
          <p:cNvSpPr/>
          <p:nvPr/>
        </p:nvSpPr>
        <p:spPr>
          <a:xfrm>
            <a:off x="3680459"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7" name="Rectángulo 116">
            <a:extLst>
              <a:ext uri="{FF2B5EF4-FFF2-40B4-BE49-F238E27FC236}">
                <a16:creationId xmlns:a16="http://schemas.microsoft.com/office/drawing/2014/main" id="{F904E57F-596D-1929-DE08-799D6C85A20C}"/>
              </a:ext>
            </a:extLst>
          </p:cNvPr>
          <p:cNvSpPr/>
          <p:nvPr/>
        </p:nvSpPr>
        <p:spPr>
          <a:xfrm>
            <a:off x="4568115"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19" name="Rectángulo 118">
            <a:extLst>
              <a:ext uri="{FF2B5EF4-FFF2-40B4-BE49-F238E27FC236}">
                <a16:creationId xmlns:a16="http://schemas.microsoft.com/office/drawing/2014/main" id="{B61FCD99-5108-37E5-07EF-5B369CEE46F6}"/>
              </a:ext>
            </a:extLst>
          </p:cNvPr>
          <p:cNvSpPr/>
          <p:nvPr/>
        </p:nvSpPr>
        <p:spPr>
          <a:xfrm>
            <a:off x="5447730" y="72664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21" name="Rectángulo 120">
            <a:extLst>
              <a:ext uri="{FF2B5EF4-FFF2-40B4-BE49-F238E27FC236}">
                <a16:creationId xmlns:a16="http://schemas.microsoft.com/office/drawing/2014/main" id="{E921CA87-644F-54C6-EC1E-7D3715B6B4A7}"/>
              </a:ext>
            </a:extLst>
          </p:cNvPr>
          <p:cNvSpPr>
            <a:spLocks noChangeAspect="1"/>
          </p:cNvSpPr>
          <p:nvPr/>
        </p:nvSpPr>
        <p:spPr>
          <a:xfrm>
            <a:off x="2918828" y="3686734"/>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5" name="Rectángulo 134">
            <a:extLst>
              <a:ext uri="{FF2B5EF4-FFF2-40B4-BE49-F238E27FC236}">
                <a16:creationId xmlns:a16="http://schemas.microsoft.com/office/drawing/2014/main" id="{A195C97C-2A37-87FE-67AD-33A9AF1C5CEE}"/>
              </a:ext>
            </a:extLst>
          </p:cNvPr>
          <p:cNvSpPr>
            <a:spLocks noChangeAspect="1"/>
          </p:cNvSpPr>
          <p:nvPr/>
        </p:nvSpPr>
        <p:spPr>
          <a:xfrm>
            <a:off x="6239844" y="2838893"/>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6" name="Rectángulo 135">
            <a:extLst>
              <a:ext uri="{FF2B5EF4-FFF2-40B4-BE49-F238E27FC236}">
                <a16:creationId xmlns:a16="http://schemas.microsoft.com/office/drawing/2014/main" id="{62A9A080-34BD-DD7E-2B49-6AD29C1E3F71}"/>
              </a:ext>
            </a:extLst>
          </p:cNvPr>
          <p:cNvSpPr>
            <a:spLocks noChangeAspect="1"/>
          </p:cNvSpPr>
          <p:nvPr/>
        </p:nvSpPr>
        <p:spPr>
          <a:xfrm>
            <a:off x="1072150" y="2247839"/>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nvGrpSpPr>
          <p:cNvPr id="5" name="Grupo 4">
            <a:extLst>
              <a:ext uri="{FF2B5EF4-FFF2-40B4-BE49-F238E27FC236}">
                <a16:creationId xmlns:a16="http://schemas.microsoft.com/office/drawing/2014/main" id="{8FD229C2-3B8D-EE32-B4A2-B95A96BEEC46}"/>
              </a:ext>
            </a:extLst>
          </p:cNvPr>
          <p:cNvGrpSpPr/>
          <p:nvPr/>
        </p:nvGrpSpPr>
        <p:grpSpPr>
          <a:xfrm rot="10800000">
            <a:off x="3076186" y="4412243"/>
            <a:ext cx="632891" cy="724965"/>
            <a:chOff x="990600" y="314418"/>
            <a:chExt cx="632891" cy="724965"/>
          </a:xfrm>
        </p:grpSpPr>
        <p:sp>
          <p:nvSpPr>
            <p:cNvPr id="6" name="Rectángulo 5">
              <a:extLst>
                <a:ext uri="{FF2B5EF4-FFF2-40B4-BE49-F238E27FC236}">
                  <a16:creationId xmlns:a16="http://schemas.microsoft.com/office/drawing/2014/main" id="{AA5E2C44-0F47-BEA2-7ACA-D9BE5C5EA76B}"/>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7" name="Rectángulo 6">
              <a:extLst>
                <a:ext uri="{FF2B5EF4-FFF2-40B4-BE49-F238E27FC236}">
                  <a16:creationId xmlns:a16="http://schemas.microsoft.com/office/drawing/2014/main" id="{582EDB5F-EDDB-B44F-81DE-CA630935F1B2}"/>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8" name="Grupo 7">
            <a:extLst>
              <a:ext uri="{FF2B5EF4-FFF2-40B4-BE49-F238E27FC236}">
                <a16:creationId xmlns:a16="http://schemas.microsoft.com/office/drawing/2014/main" id="{F3E06911-7067-A10E-103B-C6AB67DF44C3}"/>
              </a:ext>
            </a:extLst>
          </p:cNvPr>
          <p:cNvGrpSpPr/>
          <p:nvPr/>
        </p:nvGrpSpPr>
        <p:grpSpPr>
          <a:xfrm rot="10800000">
            <a:off x="3921387" y="4406180"/>
            <a:ext cx="632891" cy="724965"/>
            <a:chOff x="990600" y="314418"/>
            <a:chExt cx="632891" cy="724965"/>
          </a:xfrm>
        </p:grpSpPr>
        <p:sp>
          <p:nvSpPr>
            <p:cNvPr id="9" name="Rectángulo 8">
              <a:extLst>
                <a:ext uri="{FF2B5EF4-FFF2-40B4-BE49-F238E27FC236}">
                  <a16:creationId xmlns:a16="http://schemas.microsoft.com/office/drawing/2014/main" id="{E97827CE-8C5A-58BB-D864-9511F9C40ABA}"/>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0" name="Rectángulo 9">
              <a:extLst>
                <a:ext uri="{FF2B5EF4-FFF2-40B4-BE49-F238E27FC236}">
                  <a16:creationId xmlns:a16="http://schemas.microsoft.com/office/drawing/2014/main" id="{80763DA6-E595-D98E-1B84-0B8FEE27AA25}"/>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grpSp>
        <p:nvGrpSpPr>
          <p:cNvPr id="11" name="Grupo 10">
            <a:extLst>
              <a:ext uri="{FF2B5EF4-FFF2-40B4-BE49-F238E27FC236}">
                <a16:creationId xmlns:a16="http://schemas.microsoft.com/office/drawing/2014/main" id="{40646710-A8E1-6508-DFFD-724FE162B456}"/>
              </a:ext>
            </a:extLst>
          </p:cNvPr>
          <p:cNvGrpSpPr/>
          <p:nvPr/>
        </p:nvGrpSpPr>
        <p:grpSpPr>
          <a:xfrm rot="10800000">
            <a:off x="4841717" y="4414053"/>
            <a:ext cx="632891" cy="724965"/>
            <a:chOff x="990600" y="314418"/>
            <a:chExt cx="632891" cy="724965"/>
          </a:xfrm>
        </p:grpSpPr>
        <p:sp>
          <p:nvSpPr>
            <p:cNvPr id="12" name="Rectángulo 11">
              <a:extLst>
                <a:ext uri="{FF2B5EF4-FFF2-40B4-BE49-F238E27FC236}">
                  <a16:creationId xmlns:a16="http://schemas.microsoft.com/office/drawing/2014/main" id="{00AA84DA-4958-7DBB-2C7D-57674B62E1E0}"/>
                </a:ext>
              </a:extLst>
            </p:cNvPr>
            <p:cNvSpPr>
              <a:spLocks noChangeAspect="1"/>
            </p:cNvSpPr>
            <p:nvPr/>
          </p:nvSpPr>
          <p:spPr>
            <a:xfrm>
              <a:off x="1316391" y="314418"/>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3" name="Rectángulo 12">
              <a:extLst>
                <a:ext uri="{FF2B5EF4-FFF2-40B4-BE49-F238E27FC236}">
                  <a16:creationId xmlns:a16="http://schemas.microsoft.com/office/drawing/2014/main" id="{6789279B-7F06-9EE7-9E71-703074D67179}"/>
                </a:ext>
              </a:extLst>
            </p:cNvPr>
            <p:cNvSpPr/>
            <p:nvPr/>
          </p:nvSpPr>
          <p:spPr>
            <a:xfrm>
              <a:off x="990600" y="732283"/>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grpSp>
      <p:sp>
        <p:nvSpPr>
          <p:cNvPr id="14" name="Rectángulo 13">
            <a:extLst>
              <a:ext uri="{FF2B5EF4-FFF2-40B4-BE49-F238E27FC236}">
                <a16:creationId xmlns:a16="http://schemas.microsoft.com/office/drawing/2014/main" id="{DD7A7F35-861A-241D-5010-589ABE421306}"/>
              </a:ext>
            </a:extLst>
          </p:cNvPr>
          <p:cNvSpPr>
            <a:spLocks noChangeAspect="1"/>
          </p:cNvSpPr>
          <p:nvPr/>
        </p:nvSpPr>
        <p:spPr>
          <a:xfrm>
            <a:off x="1333047" y="336770"/>
            <a:ext cx="307100" cy="3071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5" name="Rectángulo 14">
            <a:extLst>
              <a:ext uri="{FF2B5EF4-FFF2-40B4-BE49-F238E27FC236}">
                <a16:creationId xmlns:a16="http://schemas.microsoft.com/office/drawing/2014/main" id="{67F883FA-1DE1-158D-6DBB-B7DFCDE36409}"/>
              </a:ext>
            </a:extLst>
          </p:cNvPr>
          <p:cNvSpPr/>
          <p:nvPr/>
        </p:nvSpPr>
        <p:spPr>
          <a:xfrm>
            <a:off x="1019758" y="759536"/>
            <a:ext cx="307101" cy="3071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6" name="Rectángulo 15">
            <a:extLst>
              <a:ext uri="{FF2B5EF4-FFF2-40B4-BE49-F238E27FC236}">
                <a16:creationId xmlns:a16="http://schemas.microsoft.com/office/drawing/2014/main" id="{55B2B135-5279-794A-1FAD-43A7DED8CB95}"/>
              </a:ext>
            </a:extLst>
          </p:cNvPr>
          <p:cNvSpPr/>
          <p:nvPr/>
        </p:nvSpPr>
        <p:spPr>
          <a:xfrm>
            <a:off x="215611" y="5480577"/>
            <a:ext cx="360000" cy="360000"/>
          </a:xfrm>
          <a:prstGeom prst="rect">
            <a:avLst/>
          </a:prstGeom>
          <a:solidFill>
            <a:srgbClr val="FAC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7" name="CuadroTexto 16">
            <a:extLst>
              <a:ext uri="{FF2B5EF4-FFF2-40B4-BE49-F238E27FC236}">
                <a16:creationId xmlns:a16="http://schemas.microsoft.com/office/drawing/2014/main" id="{24929223-875F-89D1-9027-ED5D51FD8839}"/>
              </a:ext>
            </a:extLst>
          </p:cNvPr>
          <p:cNvSpPr txBox="1"/>
          <p:nvPr/>
        </p:nvSpPr>
        <p:spPr>
          <a:xfrm>
            <a:off x="521969" y="5506688"/>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Rack</a:t>
            </a:r>
            <a:endParaRPr lang="es-VE" b="1" dirty="0">
              <a:solidFill>
                <a:schemeClr val="bg1"/>
              </a:solidFill>
              <a:latin typeface="Segoe UI" panose="020B0502040204020203" pitchFamily="34" charset="0"/>
              <a:cs typeface="Segoe UI" panose="020B0502040204020203" pitchFamily="34" charset="0"/>
            </a:endParaRPr>
          </a:p>
        </p:txBody>
      </p:sp>
      <p:sp>
        <p:nvSpPr>
          <p:cNvPr id="18" name="Rectángulo 17">
            <a:extLst>
              <a:ext uri="{FF2B5EF4-FFF2-40B4-BE49-F238E27FC236}">
                <a16:creationId xmlns:a16="http://schemas.microsoft.com/office/drawing/2014/main" id="{A7B2655B-5312-444F-A339-E31EC7AA16E0}"/>
              </a:ext>
            </a:extLst>
          </p:cNvPr>
          <p:cNvSpPr/>
          <p:nvPr/>
        </p:nvSpPr>
        <p:spPr>
          <a:xfrm>
            <a:off x="205070" y="5973852"/>
            <a:ext cx="360000" cy="360000"/>
          </a:xfrm>
          <a:prstGeom prst="rect">
            <a:avLst/>
          </a:prstGeom>
          <a:solidFill>
            <a:srgbClr val="629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19" name="CuadroTexto 18">
            <a:extLst>
              <a:ext uri="{FF2B5EF4-FFF2-40B4-BE49-F238E27FC236}">
                <a16:creationId xmlns:a16="http://schemas.microsoft.com/office/drawing/2014/main" id="{E6DD4145-39DA-D656-C713-B192BFC7149F}"/>
              </a:ext>
            </a:extLst>
          </p:cNvPr>
          <p:cNvSpPr txBox="1"/>
          <p:nvPr/>
        </p:nvSpPr>
        <p:spPr>
          <a:xfrm>
            <a:off x="580127" y="6015939"/>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PC</a:t>
            </a:r>
            <a:endParaRPr lang="es-VE" b="1" dirty="0">
              <a:solidFill>
                <a:schemeClr val="bg1"/>
              </a:solidFill>
              <a:latin typeface="Segoe UI" panose="020B0502040204020203" pitchFamily="34" charset="0"/>
              <a:cs typeface="Segoe UI" panose="020B0502040204020203" pitchFamily="34" charset="0"/>
            </a:endParaRPr>
          </a:p>
        </p:txBody>
      </p:sp>
      <p:sp>
        <p:nvSpPr>
          <p:cNvPr id="20" name="Rectángulo 19">
            <a:extLst>
              <a:ext uri="{FF2B5EF4-FFF2-40B4-BE49-F238E27FC236}">
                <a16:creationId xmlns:a16="http://schemas.microsoft.com/office/drawing/2014/main" id="{220FA47C-40F5-D3C0-1691-96BDB5258816}"/>
              </a:ext>
            </a:extLst>
          </p:cNvPr>
          <p:cNvSpPr/>
          <p:nvPr/>
        </p:nvSpPr>
        <p:spPr>
          <a:xfrm>
            <a:off x="1109941" y="5973852"/>
            <a:ext cx="360000" cy="360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1" name="Rectángulo 20">
            <a:extLst>
              <a:ext uri="{FF2B5EF4-FFF2-40B4-BE49-F238E27FC236}">
                <a16:creationId xmlns:a16="http://schemas.microsoft.com/office/drawing/2014/main" id="{40867BD8-B87A-28A6-1264-7DB1130A8651}"/>
              </a:ext>
            </a:extLst>
          </p:cNvPr>
          <p:cNvSpPr/>
          <p:nvPr/>
        </p:nvSpPr>
        <p:spPr>
          <a:xfrm>
            <a:off x="1119149" y="5469174"/>
            <a:ext cx="360000" cy="360000"/>
          </a:xfrm>
          <a:prstGeom prst="rect">
            <a:avLst/>
          </a:prstGeom>
          <a:solidFill>
            <a:srgbClr val="00BE4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2" name="CuadroTexto 21">
            <a:extLst>
              <a:ext uri="{FF2B5EF4-FFF2-40B4-BE49-F238E27FC236}">
                <a16:creationId xmlns:a16="http://schemas.microsoft.com/office/drawing/2014/main" id="{113734D1-F650-1E92-7CBE-5A46113432E6}"/>
              </a:ext>
            </a:extLst>
          </p:cNvPr>
          <p:cNvSpPr txBox="1"/>
          <p:nvPr/>
        </p:nvSpPr>
        <p:spPr>
          <a:xfrm>
            <a:off x="1432150"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Laptops</a:t>
            </a:r>
          </a:p>
        </p:txBody>
      </p:sp>
      <p:sp>
        <p:nvSpPr>
          <p:cNvPr id="23" name="CuadroTexto 22">
            <a:extLst>
              <a:ext uri="{FF2B5EF4-FFF2-40B4-BE49-F238E27FC236}">
                <a16:creationId xmlns:a16="http://schemas.microsoft.com/office/drawing/2014/main" id="{42EC8902-23CC-FDE4-FB00-8D49EFD75C7B}"/>
              </a:ext>
            </a:extLst>
          </p:cNvPr>
          <p:cNvSpPr txBox="1"/>
          <p:nvPr/>
        </p:nvSpPr>
        <p:spPr>
          <a:xfrm>
            <a:off x="1413205" y="5999963"/>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Teléfonos</a:t>
            </a:r>
          </a:p>
        </p:txBody>
      </p:sp>
      <p:sp>
        <p:nvSpPr>
          <p:cNvPr id="24" name="Rectángulo 23">
            <a:extLst>
              <a:ext uri="{FF2B5EF4-FFF2-40B4-BE49-F238E27FC236}">
                <a16:creationId xmlns:a16="http://schemas.microsoft.com/office/drawing/2014/main" id="{226F5AD0-6064-19CA-A797-8B1D27559E33}"/>
              </a:ext>
            </a:extLst>
          </p:cNvPr>
          <p:cNvSpPr/>
          <p:nvPr/>
        </p:nvSpPr>
        <p:spPr>
          <a:xfrm>
            <a:off x="2435989" y="5963716"/>
            <a:ext cx="360000"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5" name="Rectángulo 24">
            <a:extLst>
              <a:ext uri="{FF2B5EF4-FFF2-40B4-BE49-F238E27FC236}">
                <a16:creationId xmlns:a16="http://schemas.microsoft.com/office/drawing/2014/main" id="{416CADDD-F01C-F0AE-8187-B265541804A7}"/>
              </a:ext>
            </a:extLst>
          </p:cNvPr>
          <p:cNvSpPr/>
          <p:nvPr/>
        </p:nvSpPr>
        <p:spPr>
          <a:xfrm>
            <a:off x="2433817" y="5454465"/>
            <a:ext cx="360000"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26" name="CuadroTexto 25">
            <a:extLst>
              <a:ext uri="{FF2B5EF4-FFF2-40B4-BE49-F238E27FC236}">
                <a16:creationId xmlns:a16="http://schemas.microsoft.com/office/drawing/2014/main" id="{36E2AE83-8C6D-D414-6FDF-349B95B3DDC4}"/>
              </a:ext>
            </a:extLst>
          </p:cNvPr>
          <p:cNvSpPr txBox="1"/>
          <p:nvPr/>
        </p:nvSpPr>
        <p:spPr>
          <a:xfrm>
            <a:off x="2758623" y="5495285"/>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Impresoras</a:t>
            </a:r>
          </a:p>
        </p:txBody>
      </p:sp>
      <p:sp>
        <p:nvSpPr>
          <p:cNvPr id="27" name="CuadroTexto 26">
            <a:extLst>
              <a:ext uri="{FF2B5EF4-FFF2-40B4-BE49-F238E27FC236}">
                <a16:creationId xmlns:a16="http://schemas.microsoft.com/office/drawing/2014/main" id="{844B3D8C-E759-54F5-F4C7-F1D28E7EB4E5}"/>
              </a:ext>
            </a:extLst>
          </p:cNvPr>
          <p:cNvSpPr txBox="1"/>
          <p:nvPr/>
        </p:nvSpPr>
        <p:spPr>
          <a:xfrm>
            <a:off x="2766574" y="59738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Cámaras</a:t>
            </a:r>
          </a:p>
        </p:txBody>
      </p:sp>
      <p:sp>
        <p:nvSpPr>
          <p:cNvPr id="31" name="Elipse 30">
            <a:extLst>
              <a:ext uri="{FF2B5EF4-FFF2-40B4-BE49-F238E27FC236}">
                <a16:creationId xmlns:a16="http://schemas.microsoft.com/office/drawing/2014/main" id="{3E1ADA27-6FE6-D310-AFC6-5AA11E942EAA}"/>
              </a:ext>
            </a:extLst>
          </p:cNvPr>
          <p:cNvSpPr/>
          <p:nvPr/>
        </p:nvSpPr>
        <p:spPr>
          <a:xfrm>
            <a:off x="2436322" y="6441016"/>
            <a:ext cx="360000" cy="36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2" name="CuadroTexto 31">
            <a:extLst>
              <a:ext uri="{FF2B5EF4-FFF2-40B4-BE49-F238E27FC236}">
                <a16:creationId xmlns:a16="http://schemas.microsoft.com/office/drawing/2014/main" id="{8B3C0B71-37B7-0E1D-2523-E7DE7F2FE905}"/>
              </a:ext>
            </a:extLst>
          </p:cNvPr>
          <p:cNvSpPr txBox="1"/>
          <p:nvPr/>
        </p:nvSpPr>
        <p:spPr>
          <a:xfrm>
            <a:off x="2766907" y="6451152"/>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Seguridad</a:t>
            </a:r>
          </a:p>
        </p:txBody>
      </p:sp>
      <p:sp>
        <p:nvSpPr>
          <p:cNvPr id="33" name="Rectángulo 32">
            <a:extLst>
              <a:ext uri="{FF2B5EF4-FFF2-40B4-BE49-F238E27FC236}">
                <a16:creationId xmlns:a16="http://schemas.microsoft.com/office/drawing/2014/main" id="{D39BB800-C949-9436-4D25-0B6FA8D39357}"/>
              </a:ext>
            </a:extLst>
          </p:cNvPr>
          <p:cNvSpPr/>
          <p:nvPr/>
        </p:nvSpPr>
        <p:spPr>
          <a:xfrm>
            <a:off x="1100385" y="6419953"/>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4" name="CuadroTexto 33">
            <a:extLst>
              <a:ext uri="{FF2B5EF4-FFF2-40B4-BE49-F238E27FC236}">
                <a16:creationId xmlns:a16="http://schemas.microsoft.com/office/drawing/2014/main" id="{5B65FD52-EEBE-2F83-F4B5-46E50AF4859C}"/>
              </a:ext>
            </a:extLst>
          </p:cNvPr>
          <p:cNvSpPr txBox="1"/>
          <p:nvPr/>
        </p:nvSpPr>
        <p:spPr>
          <a:xfrm>
            <a:off x="1403649" y="6446064"/>
            <a:ext cx="1137684" cy="307777"/>
          </a:xfrm>
          <a:prstGeom prst="rect">
            <a:avLst/>
          </a:prstGeom>
          <a:noFill/>
        </p:spPr>
        <p:txBody>
          <a:bodyPr wrap="square" rtlCol="0">
            <a:spAutoFit/>
          </a:bodyPr>
          <a:lstStyle/>
          <a:p>
            <a:r>
              <a:rPr lang="es-MX" b="1" dirty="0" err="1">
                <a:solidFill>
                  <a:schemeClr val="bg1"/>
                </a:solidFill>
                <a:latin typeface="Segoe UI" panose="020B0502040204020203" pitchFamily="34" charset="0"/>
                <a:cs typeface="Segoe UI" panose="020B0502040204020203" pitchFamily="34" charset="0"/>
              </a:rPr>
              <a:t>Router</a:t>
            </a:r>
            <a:endParaRPr lang="es-MX" b="1" dirty="0">
              <a:solidFill>
                <a:schemeClr val="bg1"/>
              </a:solidFill>
              <a:latin typeface="Segoe UI" panose="020B0502040204020203" pitchFamily="34" charset="0"/>
              <a:cs typeface="Segoe UI" panose="020B0502040204020203" pitchFamily="34" charset="0"/>
            </a:endParaRPr>
          </a:p>
        </p:txBody>
      </p:sp>
      <p:sp>
        <p:nvSpPr>
          <p:cNvPr id="35" name="Rectángulo 34">
            <a:extLst>
              <a:ext uri="{FF2B5EF4-FFF2-40B4-BE49-F238E27FC236}">
                <a16:creationId xmlns:a16="http://schemas.microsoft.com/office/drawing/2014/main" id="{0FDEFED2-3107-7943-4978-3A3FAE2315D2}"/>
              </a:ext>
            </a:extLst>
          </p:cNvPr>
          <p:cNvSpPr/>
          <p:nvPr/>
        </p:nvSpPr>
        <p:spPr>
          <a:xfrm>
            <a:off x="3874275" y="5454456"/>
            <a:ext cx="360000" cy="360000"/>
          </a:xfrm>
          <a:prstGeom prst="rect">
            <a:avLst/>
          </a:prstGeom>
          <a:solidFill>
            <a:srgbClr val="002B8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7" name="Rectángulo 36">
            <a:extLst>
              <a:ext uri="{FF2B5EF4-FFF2-40B4-BE49-F238E27FC236}">
                <a16:creationId xmlns:a16="http://schemas.microsoft.com/office/drawing/2014/main" id="{F669C775-D9D9-B022-DF9F-89B114C0C1FB}"/>
              </a:ext>
            </a:extLst>
          </p:cNvPr>
          <p:cNvSpPr/>
          <p:nvPr/>
        </p:nvSpPr>
        <p:spPr>
          <a:xfrm>
            <a:off x="5584255" y="3867545"/>
            <a:ext cx="360000" cy="360000"/>
          </a:xfrm>
          <a:prstGeom prst="rect">
            <a:avLst/>
          </a:prstGeom>
          <a:solidFill>
            <a:srgbClr val="F999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39" name="Google Shape;54;p11">
            <a:extLst>
              <a:ext uri="{FF2B5EF4-FFF2-40B4-BE49-F238E27FC236}">
                <a16:creationId xmlns:a16="http://schemas.microsoft.com/office/drawing/2014/main" id="{1CCAFD53-A4AA-DEF0-45F3-D4106B460DB7}"/>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27</a:t>
            </a:r>
          </a:p>
        </p:txBody>
      </p:sp>
      <p:sp>
        <p:nvSpPr>
          <p:cNvPr id="41" name="Rectángulo 40">
            <a:extLst>
              <a:ext uri="{FF2B5EF4-FFF2-40B4-BE49-F238E27FC236}">
                <a16:creationId xmlns:a16="http://schemas.microsoft.com/office/drawing/2014/main" id="{91418BAB-CB2B-2857-2BAF-60D3883E6AFB}"/>
              </a:ext>
            </a:extLst>
          </p:cNvPr>
          <p:cNvSpPr/>
          <p:nvPr/>
        </p:nvSpPr>
        <p:spPr>
          <a:xfrm>
            <a:off x="3874275" y="5454456"/>
            <a:ext cx="360000" cy="360000"/>
          </a:xfrm>
          <a:prstGeom prst="rect">
            <a:avLst/>
          </a:prstGeom>
          <a:solidFill>
            <a:srgbClr val="CCFF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bg1"/>
              </a:solidFill>
              <a:latin typeface="Segoe UI" panose="020B0502040204020203" pitchFamily="34" charset="0"/>
              <a:cs typeface="Segoe UI" panose="020B0502040204020203" pitchFamily="34" charset="0"/>
            </a:endParaRPr>
          </a:p>
        </p:txBody>
      </p:sp>
      <p:sp>
        <p:nvSpPr>
          <p:cNvPr id="42" name="CuadroTexto 41">
            <a:extLst>
              <a:ext uri="{FF2B5EF4-FFF2-40B4-BE49-F238E27FC236}">
                <a16:creationId xmlns:a16="http://schemas.microsoft.com/office/drawing/2014/main" id="{0B5BF859-B7B1-DDCE-4A94-F618213F4E5B}"/>
              </a:ext>
            </a:extLst>
          </p:cNvPr>
          <p:cNvSpPr txBox="1"/>
          <p:nvPr/>
        </p:nvSpPr>
        <p:spPr>
          <a:xfrm>
            <a:off x="4177539" y="5480567"/>
            <a:ext cx="1137684" cy="307777"/>
          </a:xfrm>
          <a:prstGeom prst="rect">
            <a:avLst/>
          </a:prstGeom>
          <a:noFill/>
        </p:spPr>
        <p:txBody>
          <a:bodyPr wrap="square" rtlCol="0">
            <a:spAutoFit/>
          </a:bodyPr>
          <a:lstStyle/>
          <a:p>
            <a:r>
              <a:rPr lang="es-MX" b="1" dirty="0">
                <a:solidFill>
                  <a:schemeClr val="bg1"/>
                </a:solidFill>
                <a:latin typeface="Segoe UI" panose="020B0502040204020203" pitchFamily="34" charset="0"/>
                <a:cs typeface="Segoe UI" panose="020B0502040204020203" pitchFamily="34" charset="0"/>
              </a:rPr>
              <a:t>HUB</a:t>
            </a:r>
          </a:p>
        </p:txBody>
      </p:sp>
    </p:spTree>
    <p:extLst>
      <p:ext uri="{BB962C8B-B14F-4D97-AF65-F5344CB8AC3E}">
        <p14:creationId xmlns:p14="http://schemas.microsoft.com/office/powerpoint/2010/main" val="178440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E99267E0-49F6-F6E9-C525-B88AEFB4151F}"/>
            </a:ext>
          </a:extLst>
        </p:cNvPr>
        <p:cNvGrpSpPr/>
        <p:nvPr/>
      </p:nvGrpSpPr>
      <p:grpSpPr>
        <a:xfrm>
          <a:off x="0" y="0"/>
          <a:ext cx="0" cy="0"/>
          <a:chOff x="0" y="0"/>
          <a:chExt cx="0" cy="0"/>
        </a:xfrm>
      </p:grpSpPr>
      <p:sp>
        <p:nvSpPr>
          <p:cNvPr id="8" name="Google Shape;75;p14">
            <a:extLst>
              <a:ext uri="{FF2B5EF4-FFF2-40B4-BE49-F238E27FC236}">
                <a16:creationId xmlns:a16="http://schemas.microsoft.com/office/drawing/2014/main" id="{6687CB3B-DE3B-C63B-F22C-E823F5B52E31}"/>
              </a:ext>
            </a:extLst>
          </p:cNvPr>
          <p:cNvSpPr txBox="1">
            <a:spLocks noGrp="1"/>
          </p:cNvSpPr>
          <p:nvPr>
            <p:ph type="ctrTitle"/>
          </p:nvPr>
        </p:nvSpPr>
        <p:spPr>
          <a:xfrm>
            <a:off x="328948" y="518504"/>
            <a:ext cx="8657617" cy="2156067"/>
          </a:xfrm>
          <a:prstGeom prst="rect">
            <a:avLst/>
          </a:prstGeom>
        </p:spPr>
        <p:txBody>
          <a:bodyPr spcFirstLastPara="1" wrap="square" lIns="0" tIns="0" rIns="0" bIns="0" anchor="b" anchorCtr="0">
            <a:noAutofit/>
          </a:bodyPr>
          <a:lstStyle/>
          <a:p>
            <a:r>
              <a:rPr lang="es-ES" dirty="0"/>
              <a:t>DISTRIBUCIÓN DEL CABLEADO</a:t>
            </a:r>
            <a:endParaRPr dirty="0"/>
          </a:p>
        </p:txBody>
      </p:sp>
      <p:sp>
        <p:nvSpPr>
          <p:cNvPr id="4" name="Google Shape;60;p12">
            <a:extLst>
              <a:ext uri="{FF2B5EF4-FFF2-40B4-BE49-F238E27FC236}">
                <a16:creationId xmlns:a16="http://schemas.microsoft.com/office/drawing/2014/main" id="{A34533CF-938B-0F34-4AD0-B3A3EFF35656}"/>
              </a:ext>
            </a:extLst>
          </p:cNvPr>
          <p:cNvSpPr txBox="1">
            <a:spLocks/>
          </p:cNvSpPr>
          <p:nvPr/>
        </p:nvSpPr>
        <p:spPr>
          <a:xfrm>
            <a:off x="428990" y="3075966"/>
            <a:ext cx="6886210" cy="70606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s-ES" sz="2000" b="1" dirty="0">
                <a:solidFill>
                  <a:schemeClr val="bg1"/>
                </a:solidFill>
                <a:latin typeface="Titillium Web Light" panose="020F0502020204030204" pitchFamily="2" charset="0"/>
              </a:rPr>
              <a:t>El cómo irá el cableado de la red LAN repartido por el edificio.</a:t>
            </a:r>
            <a:endParaRPr lang="en-US" sz="2000" b="1" dirty="0"/>
          </a:p>
        </p:txBody>
      </p:sp>
      <p:pic>
        <p:nvPicPr>
          <p:cNvPr id="7" name="Imagen 6">
            <a:extLst>
              <a:ext uri="{FF2B5EF4-FFF2-40B4-BE49-F238E27FC236}">
                <a16:creationId xmlns:a16="http://schemas.microsoft.com/office/drawing/2014/main" id="{17A6FD35-46E4-6434-1997-81B6B183ABBE}"/>
              </a:ext>
            </a:extLst>
          </p:cNvPr>
          <p:cNvPicPr>
            <a:picLocks noChangeAspect="1"/>
          </p:cNvPicPr>
          <p:nvPr/>
        </p:nvPicPr>
        <p:blipFill>
          <a:blip r:embed="rId3"/>
          <a:stretch>
            <a:fillRect/>
          </a:stretch>
        </p:blipFill>
        <p:spPr>
          <a:xfrm>
            <a:off x="4572000" y="4388850"/>
            <a:ext cx="3850120" cy="2156067"/>
          </a:xfrm>
          <a:prstGeom prst="rect">
            <a:avLst/>
          </a:prstGeom>
        </p:spPr>
      </p:pic>
      <p:sp>
        <p:nvSpPr>
          <p:cNvPr id="9" name="Google Shape;54;p11">
            <a:extLst>
              <a:ext uri="{FF2B5EF4-FFF2-40B4-BE49-F238E27FC236}">
                <a16:creationId xmlns:a16="http://schemas.microsoft.com/office/drawing/2014/main" id="{233D81EB-313F-E195-FF60-5047D30608E7}"/>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28</a:t>
            </a:r>
          </a:p>
        </p:txBody>
      </p:sp>
    </p:spTree>
    <p:extLst>
      <p:ext uri="{BB962C8B-B14F-4D97-AF65-F5344CB8AC3E}">
        <p14:creationId xmlns:p14="http://schemas.microsoft.com/office/powerpoint/2010/main" val="97240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B2582E9E-B86C-2FDE-9499-5976469E6F7F}"/>
            </a:ext>
          </a:extLst>
        </p:cNvPr>
        <p:cNvGrpSpPr/>
        <p:nvPr/>
      </p:nvGrpSpPr>
      <p:grpSpPr>
        <a:xfrm>
          <a:off x="0" y="0"/>
          <a:ext cx="0" cy="0"/>
          <a:chOff x="0" y="0"/>
          <a:chExt cx="0" cy="0"/>
        </a:xfrm>
      </p:grpSpPr>
      <p:sp>
        <p:nvSpPr>
          <p:cNvPr id="6" name="Google Shape;54;p11">
            <a:extLst>
              <a:ext uri="{FF2B5EF4-FFF2-40B4-BE49-F238E27FC236}">
                <a16:creationId xmlns:a16="http://schemas.microsoft.com/office/drawing/2014/main" id="{D6AC5E56-02A4-52C8-C06A-BA5F61F800AF}"/>
              </a:ext>
            </a:extLst>
          </p:cNvPr>
          <p:cNvSpPr txBox="1">
            <a:spLocks/>
          </p:cNvSpPr>
          <p:nvPr/>
        </p:nvSpPr>
        <p:spPr>
          <a:xfrm>
            <a:off x="0" y="378298"/>
            <a:ext cx="9144000" cy="343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500" dirty="0"/>
              <a:t>CONCLUSIÓN</a:t>
            </a:r>
          </a:p>
        </p:txBody>
      </p:sp>
      <p:sp>
        <p:nvSpPr>
          <p:cNvPr id="3" name="Google Shape;60;p12">
            <a:extLst>
              <a:ext uri="{FF2B5EF4-FFF2-40B4-BE49-F238E27FC236}">
                <a16:creationId xmlns:a16="http://schemas.microsoft.com/office/drawing/2014/main" id="{5F89B6AD-A294-8FD2-BD41-06AE9B27D3BD}"/>
              </a:ext>
            </a:extLst>
          </p:cNvPr>
          <p:cNvSpPr txBox="1">
            <a:spLocks/>
          </p:cNvSpPr>
          <p:nvPr/>
        </p:nvSpPr>
        <p:spPr>
          <a:xfrm>
            <a:off x="431800" y="900336"/>
            <a:ext cx="8191500" cy="41261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MX" sz="2000" dirty="0">
                <a:solidFill>
                  <a:schemeClr val="bg1"/>
                </a:solidFill>
                <a:latin typeface="Titillium Web" panose="00000500000000000000" pitchFamily="2" charset="0"/>
              </a:rPr>
              <a:t>La implementación adecuada de una red LAN no solo optimiza la comunicación interna, sino que también mejora la productividad y el flujo de trabajo en una empresa. Esperamos que la empresa esté satisfecha con la propuesta antes presentada, y además estamos abiertos a recibir retroalimentación no solo de la empresa, sino de futuros expertos que revisen esta propuesta de red LAN.</a:t>
            </a:r>
            <a:endParaRPr lang="en-US" sz="2000" dirty="0">
              <a:latin typeface="Titillium Web" panose="00000500000000000000" pitchFamily="2" charset="0"/>
            </a:endParaRPr>
          </a:p>
        </p:txBody>
      </p:sp>
      <p:sp>
        <p:nvSpPr>
          <p:cNvPr id="2" name="Google Shape;54;p11">
            <a:extLst>
              <a:ext uri="{FF2B5EF4-FFF2-40B4-BE49-F238E27FC236}">
                <a16:creationId xmlns:a16="http://schemas.microsoft.com/office/drawing/2014/main" id="{800A6C00-5E05-65BD-2B30-042313EA3F3F}"/>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28</a:t>
            </a:r>
          </a:p>
        </p:txBody>
      </p:sp>
    </p:spTree>
    <p:extLst>
      <p:ext uri="{BB962C8B-B14F-4D97-AF65-F5344CB8AC3E}">
        <p14:creationId xmlns:p14="http://schemas.microsoft.com/office/powerpoint/2010/main" val="82775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7BE8691-EF33-C5A0-B885-60834FBF4491}"/>
            </a:ext>
          </a:extLst>
        </p:cNvPr>
        <p:cNvGrpSpPr/>
        <p:nvPr/>
      </p:nvGrpSpPr>
      <p:grpSpPr>
        <a:xfrm>
          <a:off x="0" y="0"/>
          <a:ext cx="0" cy="0"/>
          <a:chOff x="0" y="0"/>
          <a:chExt cx="0" cy="0"/>
        </a:xfrm>
      </p:grpSpPr>
      <p:sp>
        <p:nvSpPr>
          <p:cNvPr id="2" name="Google Shape;60;p12">
            <a:extLst>
              <a:ext uri="{FF2B5EF4-FFF2-40B4-BE49-F238E27FC236}">
                <a16:creationId xmlns:a16="http://schemas.microsoft.com/office/drawing/2014/main" id="{6FD9891A-3FCB-87A9-96D2-700FCED021F6}"/>
              </a:ext>
            </a:extLst>
          </p:cNvPr>
          <p:cNvSpPr txBox="1">
            <a:spLocks/>
          </p:cNvSpPr>
          <p:nvPr/>
        </p:nvSpPr>
        <p:spPr>
          <a:xfrm>
            <a:off x="431800" y="900336"/>
            <a:ext cx="8191500" cy="51829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endParaRPr lang="en-US" sz="2000" dirty="0">
              <a:latin typeface="Titillium Web" panose="00000500000000000000" pitchFamily="2" charset="0"/>
            </a:endParaRPr>
          </a:p>
        </p:txBody>
      </p:sp>
      <p:graphicFrame>
        <p:nvGraphicFramePr>
          <p:cNvPr id="4" name="Diagrama 3">
            <a:extLst>
              <a:ext uri="{FF2B5EF4-FFF2-40B4-BE49-F238E27FC236}">
                <a16:creationId xmlns:a16="http://schemas.microsoft.com/office/drawing/2014/main" id="{C0485B5A-AC69-721B-9859-1A66186A2725}"/>
              </a:ext>
            </a:extLst>
          </p:cNvPr>
          <p:cNvGraphicFramePr/>
          <p:nvPr>
            <p:extLst>
              <p:ext uri="{D42A27DB-BD31-4B8C-83A1-F6EECF244321}">
                <p14:modId xmlns:p14="http://schemas.microsoft.com/office/powerpoint/2010/main" val="1324942740"/>
              </p:ext>
            </p:extLst>
          </p:nvPr>
        </p:nvGraphicFramePr>
        <p:xfrm>
          <a:off x="520700" y="-758757"/>
          <a:ext cx="8209469" cy="7297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Google Shape;54;p11">
            <a:extLst>
              <a:ext uri="{FF2B5EF4-FFF2-40B4-BE49-F238E27FC236}">
                <a16:creationId xmlns:a16="http://schemas.microsoft.com/office/drawing/2014/main" id="{AC4D5C4F-7999-B901-DAFB-787FD0FF58F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3</a:t>
            </a:r>
          </a:p>
        </p:txBody>
      </p:sp>
    </p:spTree>
    <p:extLst>
      <p:ext uri="{BB962C8B-B14F-4D97-AF65-F5344CB8AC3E}">
        <p14:creationId xmlns:p14="http://schemas.microsoft.com/office/powerpoint/2010/main" val="315664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AFF5FC77-0083-DC4C-C52E-4D36466497E2}"/>
            </a:ext>
          </a:extLst>
        </p:cNvPr>
        <p:cNvGrpSpPr/>
        <p:nvPr/>
      </p:nvGrpSpPr>
      <p:grpSpPr>
        <a:xfrm>
          <a:off x="0" y="0"/>
          <a:ext cx="0" cy="0"/>
          <a:chOff x="0" y="0"/>
          <a:chExt cx="0" cy="0"/>
        </a:xfrm>
      </p:grpSpPr>
      <p:sp>
        <p:nvSpPr>
          <p:cNvPr id="6" name="Google Shape;54;p11">
            <a:extLst>
              <a:ext uri="{FF2B5EF4-FFF2-40B4-BE49-F238E27FC236}">
                <a16:creationId xmlns:a16="http://schemas.microsoft.com/office/drawing/2014/main" id="{C93F2A44-15A6-70C6-180A-6D078ACC719C}"/>
              </a:ext>
            </a:extLst>
          </p:cNvPr>
          <p:cNvSpPr txBox="1">
            <a:spLocks/>
          </p:cNvSpPr>
          <p:nvPr/>
        </p:nvSpPr>
        <p:spPr>
          <a:xfrm>
            <a:off x="0" y="378298"/>
            <a:ext cx="9144000" cy="343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500" dirty="0"/>
              <a:t>INTRODUCCIÓN</a:t>
            </a:r>
          </a:p>
        </p:txBody>
      </p:sp>
      <p:sp>
        <p:nvSpPr>
          <p:cNvPr id="2" name="Google Shape;60;p12">
            <a:extLst>
              <a:ext uri="{FF2B5EF4-FFF2-40B4-BE49-F238E27FC236}">
                <a16:creationId xmlns:a16="http://schemas.microsoft.com/office/drawing/2014/main" id="{B4AD91A1-BBA2-FE86-0590-67FCD9C824E0}"/>
              </a:ext>
            </a:extLst>
          </p:cNvPr>
          <p:cNvSpPr txBox="1">
            <a:spLocks/>
          </p:cNvSpPr>
          <p:nvPr/>
        </p:nvSpPr>
        <p:spPr>
          <a:xfrm>
            <a:off x="431800" y="900336"/>
            <a:ext cx="8191500" cy="51829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MX" sz="2000" dirty="0">
                <a:solidFill>
                  <a:schemeClr val="bg1"/>
                </a:solidFill>
                <a:latin typeface="Titillium Web" panose="00000500000000000000" pitchFamily="2" charset="0"/>
              </a:rPr>
              <a:t>La infraestructura tecnológica de una empresa es fundamental para su eficiencia y competitividad. Una red de área local o LAN es una de las piezas clave en esta infraestructura, ya que permite la interconexión de diversos dispositivos. Esta presentación tiene como objetivo mostrar una distribución de red LAN para la empresa XYZ, concretamente en su nuevo edificio de 4 plantas.</a:t>
            </a:r>
            <a:endParaRPr lang="en-US" sz="2000" dirty="0">
              <a:latin typeface="Titillium Web" panose="00000500000000000000" pitchFamily="2" charset="0"/>
            </a:endParaRPr>
          </a:p>
        </p:txBody>
      </p:sp>
      <p:sp>
        <p:nvSpPr>
          <p:cNvPr id="3" name="Google Shape;54;p11">
            <a:extLst>
              <a:ext uri="{FF2B5EF4-FFF2-40B4-BE49-F238E27FC236}">
                <a16:creationId xmlns:a16="http://schemas.microsoft.com/office/drawing/2014/main" id="{B72606A0-63CF-C40D-B2B3-3C9E7B1EF99B}"/>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4</a:t>
            </a:r>
          </a:p>
        </p:txBody>
      </p:sp>
    </p:spTree>
    <p:extLst>
      <p:ext uri="{BB962C8B-B14F-4D97-AF65-F5344CB8AC3E}">
        <p14:creationId xmlns:p14="http://schemas.microsoft.com/office/powerpoint/2010/main" val="356359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7BE8691-EF33-C5A0-B885-60834FBF4491}"/>
            </a:ext>
          </a:extLst>
        </p:cNvPr>
        <p:cNvGrpSpPr/>
        <p:nvPr/>
      </p:nvGrpSpPr>
      <p:grpSpPr>
        <a:xfrm>
          <a:off x="0" y="0"/>
          <a:ext cx="0" cy="0"/>
          <a:chOff x="0" y="0"/>
          <a:chExt cx="0" cy="0"/>
        </a:xfrm>
      </p:grpSpPr>
      <p:sp>
        <p:nvSpPr>
          <p:cNvPr id="8" name="Google Shape;75;p14"/>
          <p:cNvSpPr txBox="1">
            <a:spLocks noGrp="1"/>
          </p:cNvSpPr>
          <p:nvPr>
            <p:ph type="ctrTitle"/>
          </p:nvPr>
        </p:nvSpPr>
        <p:spPr>
          <a:xfrm>
            <a:off x="328948" y="1692032"/>
            <a:ext cx="8657617" cy="2156067"/>
          </a:xfrm>
          <a:prstGeom prst="rect">
            <a:avLst/>
          </a:prstGeom>
        </p:spPr>
        <p:txBody>
          <a:bodyPr spcFirstLastPara="1" wrap="square" lIns="0" tIns="0" rIns="0" bIns="0" anchor="b" anchorCtr="0">
            <a:noAutofit/>
          </a:bodyPr>
          <a:lstStyle/>
          <a:p>
            <a:r>
              <a:rPr lang="es-ES" dirty="0"/>
              <a:t>PLANTEAMIENTO </a:t>
            </a:r>
            <a:br>
              <a:rPr lang="es-ES" dirty="0"/>
            </a:br>
            <a:r>
              <a:rPr lang="es-ES" dirty="0"/>
              <a:t>DEL</a:t>
            </a:r>
            <a:br>
              <a:rPr lang="es-ES" dirty="0"/>
            </a:br>
            <a:r>
              <a:rPr lang="es-ES" dirty="0"/>
              <a:t>PROBLEMA</a:t>
            </a:r>
            <a:endParaRPr dirty="0"/>
          </a:p>
        </p:txBody>
      </p:sp>
      <p:sp>
        <p:nvSpPr>
          <p:cNvPr id="4" name="Google Shape;60;p12">
            <a:extLst>
              <a:ext uri="{FF2B5EF4-FFF2-40B4-BE49-F238E27FC236}">
                <a16:creationId xmlns:a16="http://schemas.microsoft.com/office/drawing/2014/main" id="{1CB82416-0A87-36FF-6E81-2879374639F0}"/>
              </a:ext>
            </a:extLst>
          </p:cNvPr>
          <p:cNvSpPr txBox="1">
            <a:spLocks/>
          </p:cNvSpPr>
          <p:nvPr/>
        </p:nvSpPr>
        <p:spPr>
          <a:xfrm>
            <a:off x="328948" y="4037383"/>
            <a:ext cx="4228766" cy="70606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s-ES" sz="2000" b="1" dirty="0">
                <a:solidFill>
                  <a:schemeClr val="bg1"/>
                </a:solidFill>
                <a:latin typeface="Titillium Web Light" panose="020F0502020204030204" pitchFamily="2" charset="0"/>
              </a:rPr>
              <a:t>El problema que se plantea en la empresa y que debemos resolver.</a:t>
            </a:r>
            <a:endParaRPr lang="en-US" sz="2000" b="1"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236" y="4390416"/>
            <a:ext cx="2593124" cy="1949080"/>
          </a:xfrm>
          <a:prstGeom prst="rect">
            <a:avLst/>
          </a:prstGeom>
        </p:spPr>
      </p:pic>
      <p:sp>
        <p:nvSpPr>
          <p:cNvPr id="3" name="Google Shape;54;p11">
            <a:extLst>
              <a:ext uri="{FF2B5EF4-FFF2-40B4-BE49-F238E27FC236}">
                <a16:creationId xmlns:a16="http://schemas.microsoft.com/office/drawing/2014/main" id="{66188A2A-1E8F-CC03-86A5-5F6D390BF9B0}"/>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5</a:t>
            </a:r>
          </a:p>
        </p:txBody>
      </p:sp>
    </p:spTree>
    <p:extLst>
      <p:ext uri="{BB962C8B-B14F-4D97-AF65-F5344CB8AC3E}">
        <p14:creationId xmlns:p14="http://schemas.microsoft.com/office/powerpoint/2010/main" val="64206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7BE8691-EF33-C5A0-B885-60834FBF4491}"/>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1CB82416-0A87-36FF-6E81-2879374639F0}"/>
              </a:ext>
            </a:extLst>
          </p:cNvPr>
          <p:cNvSpPr txBox="1">
            <a:spLocks noGrp="1"/>
          </p:cNvSpPr>
          <p:nvPr>
            <p:ph type="ctrTitle"/>
          </p:nvPr>
        </p:nvSpPr>
        <p:spPr>
          <a:xfrm>
            <a:off x="566737" y="406012"/>
            <a:ext cx="8058150" cy="15418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b="1" dirty="0">
                <a:solidFill>
                  <a:schemeClr val="bg1"/>
                </a:solidFill>
                <a:latin typeface="Titillium Web Light" panose="020F0502020204030204" pitchFamily="2" charset="0"/>
              </a:rPr>
              <a:t>La empresa XYZ ha contratado nuestros servicios para el diseño, arquitectura, así como el presupuesto de una red LAN para las oficinas dentro de su nuevo edificio de 4 plantas (plano adjunto).</a:t>
            </a:r>
            <a:endParaRPr lang="en-US" sz="2000" b="1"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344" y="2319337"/>
            <a:ext cx="6874936" cy="3867151"/>
          </a:xfrm>
          <a:prstGeom prst="rect">
            <a:avLst/>
          </a:prstGeom>
        </p:spPr>
      </p:pic>
      <p:sp>
        <p:nvSpPr>
          <p:cNvPr id="2" name="Google Shape;54;p11">
            <a:extLst>
              <a:ext uri="{FF2B5EF4-FFF2-40B4-BE49-F238E27FC236}">
                <a16:creationId xmlns:a16="http://schemas.microsoft.com/office/drawing/2014/main" id="{11C17507-B82F-1D2C-43D5-9BB155C04E18}"/>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6</a:t>
            </a:r>
          </a:p>
        </p:txBody>
      </p:sp>
    </p:spTree>
    <p:extLst>
      <p:ext uri="{BB962C8B-B14F-4D97-AF65-F5344CB8AC3E}">
        <p14:creationId xmlns:p14="http://schemas.microsoft.com/office/powerpoint/2010/main" val="122901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7BE8691-EF33-C5A0-B885-60834FBF4491}"/>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1CB82416-0A87-36FF-6E81-2879374639F0}"/>
              </a:ext>
            </a:extLst>
          </p:cNvPr>
          <p:cNvSpPr txBox="1">
            <a:spLocks noGrp="1"/>
          </p:cNvSpPr>
          <p:nvPr>
            <p:ph type="ctrTitle"/>
          </p:nvPr>
        </p:nvSpPr>
        <p:spPr>
          <a:xfrm>
            <a:off x="697706" y="534600"/>
            <a:ext cx="8058150" cy="115132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La empresa especificó que requiere de los siguientes dispositivos para el funcionamiento de su estructura de trabajo:</a:t>
            </a:r>
            <a:endParaRPr lang="en-US" sz="2000" dirty="0"/>
          </a:p>
        </p:txBody>
      </p:sp>
      <p:sp>
        <p:nvSpPr>
          <p:cNvPr id="4" name="Google Shape;60;p12">
            <a:extLst>
              <a:ext uri="{FF2B5EF4-FFF2-40B4-BE49-F238E27FC236}">
                <a16:creationId xmlns:a16="http://schemas.microsoft.com/office/drawing/2014/main" id="{1CB82416-0A87-36FF-6E81-2879374639F0}"/>
              </a:ext>
            </a:extLst>
          </p:cNvPr>
          <p:cNvSpPr txBox="1">
            <a:spLocks/>
          </p:cNvSpPr>
          <p:nvPr/>
        </p:nvSpPr>
        <p:spPr>
          <a:xfrm>
            <a:off x="2066924" y="2630098"/>
            <a:ext cx="5319714" cy="298488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30 Computadoras de escritorio (PC)</a:t>
            </a:r>
          </a:p>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10 Computadoras portátiles (Laptops)</a:t>
            </a:r>
          </a:p>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40 teléfonos inteligentes (</a:t>
            </a:r>
            <a:r>
              <a:rPr lang="es-ES" sz="2000" dirty="0" err="1">
                <a:solidFill>
                  <a:schemeClr val="bg1"/>
                </a:solidFill>
                <a:latin typeface="Titillium Web Light" panose="020F0502020204030204" pitchFamily="2" charset="0"/>
              </a:rPr>
              <a:t>Smartphones</a:t>
            </a:r>
            <a:r>
              <a:rPr lang="es-ES" sz="2000" dirty="0">
                <a:solidFill>
                  <a:schemeClr val="bg1"/>
                </a:solidFill>
                <a:latin typeface="Titillium Web Light" panose="020F0502020204030204" pitchFamily="2" charset="0"/>
              </a:rPr>
              <a:t>)</a:t>
            </a:r>
          </a:p>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4 impresoras láser</a:t>
            </a:r>
          </a:p>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7 servidores con diferentes estructuras</a:t>
            </a:r>
          </a:p>
          <a:p>
            <a:pPr marL="457200" indent="-457200" algn="just">
              <a:lnSpc>
                <a:spcPct val="200000"/>
              </a:lnSpc>
              <a:buClr>
                <a:schemeClr val="bg1"/>
              </a:buClr>
              <a:buFont typeface="Wingdings" panose="05000000000000000000" pitchFamily="2" charset="2"/>
              <a:buChar char="Ø"/>
            </a:pPr>
            <a:r>
              <a:rPr lang="es-ES" sz="2000" dirty="0">
                <a:solidFill>
                  <a:schemeClr val="bg1"/>
                </a:solidFill>
                <a:latin typeface="Titillium Web Light" panose="020F0502020204030204" pitchFamily="2" charset="0"/>
              </a:rPr>
              <a:t>2 cámaras de vigilancia por piso</a:t>
            </a:r>
          </a:p>
          <a:p>
            <a:pPr marL="457200" indent="-457200" algn="just">
              <a:lnSpc>
                <a:spcPct val="150000"/>
              </a:lnSpc>
              <a:buClr>
                <a:schemeClr val="bg1"/>
              </a:buClr>
              <a:buFont typeface="Wingdings" panose="05000000000000000000" pitchFamily="2" charset="2"/>
              <a:buChar char="Ø"/>
            </a:pPr>
            <a:endParaRPr lang="en-US" sz="2000" b="1" dirty="0"/>
          </a:p>
        </p:txBody>
      </p:sp>
      <p:sp>
        <p:nvSpPr>
          <p:cNvPr id="6" name="Google Shape;54;p11">
            <a:extLst>
              <a:ext uri="{FF2B5EF4-FFF2-40B4-BE49-F238E27FC236}">
                <a16:creationId xmlns:a16="http://schemas.microsoft.com/office/drawing/2014/main" id="{BBA6ED15-B815-2929-007D-8794A26073E2}"/>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7</a:t>
            </a:r>
          </a:p>
        </p:txBody>
      </p:sp>
    </p:spTree>
    <p:extLst>
      <p:ext uri="{BB962C8B-B14F-4D97-AF65-F5344CB8AC3E}">
        <p14:creationId xmlns:p14="http://schemas.microsoft.com/office/powerpoint/2010/main" val="368183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7BE8691-EF33-C5A0-B885-60834FBF4491}"/>
            </a:ext>
          </a:extLst>
        </p:cNvPr>
        <p:cNvGrpSpPr/>
        <p:nvPr/>
      </p:nvGrpSpPr>
      <p:grpSpPr>
        <a:xfrm>
          <a:off x="0" y="0"/>
          <a:ext cx="0" cy="0"/>
          <a:chOff x="0" y="0"/>
          <a:chExt cx="0" cy="0"/>
        </a:xfrm>
      </p:grpSpPr>
      <p:sp>
        <p:nvSpPr>
          <p:cNvPr id="8" name="Google Shape;75;p14"/>
          <p:cNvSpPr txBox="1">
            <a:spLocks noGrp="1"/>
          </p:cNvSpPr>
          <p:nvPr>
            <p:ph type="ctrTitle"/>
          </p:nvPr>
        </p:nvSpPr>
        <p:spPr>
          <a:xfrm>
            <a:off x="309900" y="1113404"/>
            <a:ext cx="7729200" cy="1546400"/>
          </a:xfrm>
          <a:prstGeom prst="rect">
            <a:avLst/>
          </a:prstGeom>
        </p:spPr>
        <p:txBody>
          <a:bodyPr spcFirstLastPara="1" wrap="square" lIns="0" tIns="0" rIns="0" bIns="0" anchor="b" anchorCtr="0">
            <a:noAutofit/>
          </a:bodyPr>
          <a:lstStyle/>
          <a:p>
            <a:br>
              <a:rPr lang="es-ES" dirty="0"/>
            </a:br>
            <a:r>
              <a:rPr lang="es-ES" dirty="0"/>
              <a:t>EQUIPOS Y PRESUPUESTO</a:t>
            </a:r>
            <a:endParaRPr dirty="0"/>
          </a:p>
        </p:txBody>
      </p:sp>
      <p:sp>
        <p:nvSpPr>
          <p:cNvPr id="9" name="Google Shape;60;p12">
            <a:extLst>
              <a:ext uri="{FF2B5EF4-FFF2-40B4-BE49-F238E27FC236}">
                <a16:creationId xmlns:a16="http://schemas.microsoft.com/office/drawing/2014/main" id="{1CB82416-0A87-36FF-6E81-2879374639F0}"/>
              </a:ext>
            </a:extLst>
          </p:cNvPr>
          <p:cNvSpPr txBox="1">
            <a:spLocks/>
          </p:cNvSpPr>
          <p:nvPr/>
        </p:nvSpPr>
        <p:spPr>
          <a:xfrm>
            <a:off x="309900" y="2867801"/>
            <a:ext cx="7729200" cy="7060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s-ES" sz="1800" b="1" dirty="0">
                <a:solidFill>
                  <a:schemeClr val="bg1"/>
                </a:solidFill>
                <a:latin typeface="Titillium Web Light" panose="020F0502020204030204" pitchFamily="2" charset="0"/>
              </a:rPr>
              <a:t>Empezaremos definiendo el precio los equipos que la empresa necesita, así como los que harán falta para que la red LAN completamente funcional.</a:t>
            </a:r>
            <a:endParaRPr lang="en-US" sz="1600" b="1"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493" y="3909144"/>
            <a:ext cx="3075914" cy="2050609"/>
          </a:xfrm>
          <a:prstGeom prst="rect">
            <a:avLst/>
          </a:prstGeom>
        </p:spPr>
      </p:pic>
      <p:sp>
        <p:nvSpPr>
          <p:cNvPr id="3" name="Google Shape;60;p12">
            <a:extLst>
              <a:ext uri="{FF2B5EF4-FFF2-40B4-BE49-F238E27FC236}">
                <a16:creationId xmlns:a16="http://schemas.microsoft.com/office/drawing/2014/main" id="{55CF7B33-591B-526F-5387-D0F5D05203DD}"/>
              </a:ext>
            </a:extLst>
          </p:cNvPr>
          <p:cNvSpPr txBox="1">
            <a:spLocks/>
          </p:cNvSpPr>
          <p:nvPr/>
        </p:nvSpPr>
        <p:spPr>
          <a:xfrm>
            <a:off x="125448" y="6438112"/>
            <a:ext cx="8360360" cy="24896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pPr>
            <a:r>
              <a:rPr lang="es-ES" sz="1400" b="1" dirty="0">
                <a:solidFill>
                  <a:schemeClr val="bg1"/>
                </a:solidFill>
                <a:latin typeface="Titillium Web Light" panose="020F0502020204030204" pitchFamily="2" charset="0"/>
              </a:rPr>
              <a:t>Nota: Los precios están basados en publicaciones de artículos en la tienda de Amazon. (enlaces en los títulos) </a:t>
            </a:r>
            <a:endParaRPr lang="en-US" sz="1400" b="1" dirty="0"/>
          </a:p>
        </p:txBody>
      </p:sp>
      <p:sp>
        <p:nvSpPr>
          <p:cNvPr id="4" name="Google Shape;54;p11">
            <a:extLst>
              <a:ext uri="{FF2B5EF4-FFF2-40B4-BE49-F238E27FC236}">
                <a16:creationId xmlns:a16="http://schemas.microsoft.com/office/drawing/2014/main" id="{F65369C3-0DE5-9977-2BA3-48250420376D}"/>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8</a:t>
            </a:r>
          </a:p>
        </p:txBody>
      </p:sp>
    </p:spTree>
    <p:extLst>
      <p:ext uri="{BB962C8B-B14F-4D97-AF65-F5344CB8AC3E}">
        <p14:creationId xmlns:p14="http://schemas.microsoft.com/office/powerpoint/2010/main" val="252216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D8C049C7-3BB7-652C-4314-C9BCD1E458E8}"/>
            </a:ext>
          </a:extLst>
        </p:cNvPr>
        <p:cNvGrpSpPr/>
        <p:nvPr/>
      </p:nvGrpSpPr>
      <p:grpSpPr>
        <a:xfrm>
          <a:off x="0" y="0"/>
          <a:ext cx="0" cy="0"/>
          <a:chOff x="0" y="0"/>
          <a:chExt cx="0" cy="0"/>
        </a:xfrm>
      </p:grpSpPr>
      <p:sp>
        <p:nvSpPr>
          <p:cNvPr id="5" name="Google Shape;60;p12">
            <a:extLst>
              <a:ext uri="{FF2B5EF4-FFF2-40B4-BE49-F238E27FC236}">
                <a16:creationId xmlns:a16="http://schemas.microsoft.com/office/drawing/2014/main" id="{1BF9A1E1-87E1-5F8D-0736-47611C79F3A6}"/>
              </a:ext>
            </a:extLst>
          </p:cNvPr>
          <p:cNvSpPr txBox="1">
            <a:spLocks noGrp="1"/>
          </p:cNvSpPr>
          <p:nvPr>
            <p:ph type="ctrTitle"/>
          </p:nvPr>
        </p:nvSpPr>
        <p:spPr>
          <a:xfrm>
            <a:off x="542925" y="1026694"/>
            <a:ext cx="8058150" cy="133018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150000"/>
              </a:lnSpc>
            </a:pPr>
            <a:r>
              <a:rPr lang="es-ES" sz="2000" dirty="0">
                <a:solidFill>
                  <a:schemeClr val="bg1"/>
                </a:solidFill>
                <a:latin typeface="Titillium Web Light" panose="020F0502020204030204" pitchFamily="2" charset="0"/>
              </a:rPr>
              <a:t>El Paquete de Escritorio de la computadora de escritorio Dell </a:t>
            </a:r>
            <a:r>
              <a:rPr lang="es-ES" sz="2000" dirty="0" err="1">
                <a:solidFill>
                  <a:schemeClr val="bg1"/>
                </a:solidFill>
                <a:latin typeface="Titillium Web Light" panose="020F0502020204030204" pitchFamily="2" charset="0"/>
              </a:rPr>
              <a:t>Optiplex</a:t>
            </a:r>
            <a:r>
              <a:rPr lang="es-ES" sz="2000" dirty="0">
                <a:solidFill>
                  <a:schemeClr val="bg1"/>
                </a:solidFill>
                <a:latin typeface="Titillium Web Light" panose="020F0502020204030204" pitchFamily="2" charset="0"/>
              </a:rPr>
              <a:t> 5600, tiene la potencia necesaria para labores de oficina, diseño y edición. El paquete de escritorio ahorra tiempo en la búsqueda de periféricos.</a:t>
            </a:r>
            <a:endParaRPr lang="en-US" sz="2000" dirty="0"/>
          </a:p>
        </p:txBody>
      </p:sp>
      <p:sp>
        <p:nvSpPr>
          <p:cNvPr id="4" name="Google Shape;60;p12">
            <a:extLst>
              <a:ext uri="{FF2B5EF4-FFF2-40B4-BE49-F238E27FC236}">
                <a16:creationId xmlns:a16="http://schemas.microsoft.com/office/drawing/2014/main" id="{1C00F494-FB64-65F6-BA89-1C669707E498}"/>
              </a:ext>
            </a:extLst>
          </p:cNvPr>
          <p:cNvSpPr txBox="1">
            <a:spLocks/>
          </p:cNvSpPr>
          <p:nvPr/>
        </p:nvSpPr>
        <p:spPr>
          <a:xfrm>
            <a:off x="372804" y="2959329"/>
            <a:ext cx="4890312" cy="29676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Procesador: </a:t>
            </a:r>
            <a:r>
              <a:rPr lang="pt-BR" sz="1800" dirty="0">
                <a:solidFill>
                  <a:schemeClr val="bg1"/>
                </a:solidFill>
                <a:latin typeface="Titillium Web Light" panose="020F0502020204030204" pitchFamily="2" charset="0"/>
              </a:rPr>
              <a:t>Intel i5-8600 de 6 núcleos</a:t>
            </a:r>
          </a:p>
          <a:p>
            <a:pPr lvl="1" algn="just">
              <a:lnSpc>
                <a:spcPct val="150000"/>
              </a:lnSpc>
              <a:buClr>
                <a:schemeClr val="bg1"/>
              </a:buClr>
            </a:pPr>
            <a:r>
              <a:rPr lang="pt-BR" sz="1800" dirty="0">
                <a:solidFill>
                  <a:schemeClr val="bg1"/>
                </a:solidFill>
                <a:latin typeface="Titillium Web Light" panose="020F0502020204030204" pitchFamily="2" charset="0"/>
              </a:rPr>
              <a:t>			(4.3 GHz Turbo)</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Memoria Ram</a:t>
            </a:r>
            <a:r>
              <a:rPr lang="pt-BR" sz="1800" dirty="0">
                <a:solidFill>
                  <a:schemeClr val="bg1"/>
                </a:solidFill>
                <a:latin typeface="Titillium Web Light" panose="020F0502020204030204" pitchFamily="2" charset="0"/>
              </a:rPr>
              <a:t>: 16 GB DDR4 RAM</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Gráficos</a:t>
            </a:r>
            <a:r>
              <a:rPr lang="pt-BR" sz="1800" dirty="0">
                <a:solidFill>
                  <a:schemeClr val="bg1"/>
                </a:solidFill>
                <a:latin typeface="Titillium Web Light" panose="020F0502020204030204" pitchFamily="2" charset="0"/>
              </a:rPr>
              <a:t>: Intel UHD Graphics 630</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Almacenamiento</a:t>
            </a:r>
            <a:r>
              <a:rPr lang="pt-BR" sz="1800" dirty="0">
                <a:solidFill>
                  <a:schemeClr val="bg1"/>
                </a:solidFill>
                <a:latin typeface="Titillium Web Light" panose="020F0502020204030204" pitchFamily="2" charset="0"/>
              </a:rPr>
              <a:t>: 500 GB SSD de estado sólido + disco duro de 1 TB</a:t>
            </a:r>
          </a:p>
          <a:p>
            <a:pPr marL="457200" indent="-457200" algn="just">
              <a:lnSpc>
                <a:spcPct val="150000"/>
              </a:lnSpc>
              <a:buClr>
                <a:schemeClr val="bg1"/>
              </a:buClr>
              <a:buFont typeface="Wingdings" panose="05000000000000000000" pitchFamily="2" charset="2"/>
              <a:buChar char="§"/>
            </a:pPr>
            <a:r>
              <a:rPr lang="pt-BR" sz="1800" b="1" dirty="0">
                <a:solidFill>
                  <a:schemeClr val="bg1"/>
                </a:solidFill>
                <a:latin typeface="Titillium Web Light" panose="020F0502020204030204" pitchFamily="2" charset="0"/>
              </a:rPr>
              <a:t>Pantalla:</a:t>
            </a:r>
            <a:r>
              <a:rPr lang="pt-BR" sz="1800" dirty="0">
                <a:solidFill>
                  <a:schemeClr val="bg1"/>
                </a:solidFill>
                <a:latin typeface="Titillium Web Light" panose="020F0502020204030204" pitchFamily="2" charset="0"/>
              </a:rPr>
              <a:t> 24’’ 1920x1080</a:t>
            </a:r>
          </a:p>
        </p:txBody>
      </p:sp>
      <p:sp>
        <p:nvSpPr>
          <p:cNvPr id="2" name="Google Shape;54;p11">
            <a:extLst>
              <a:ext uri="{FF2B5EF4-FFF2-40B4-BE49-F238E27FC236}">
                <a16:creationId xmlns:a16="http://schemas.microsoft.com/office/drawing/2014/main" id="{8C4DBC7D-DC92-DE8C-7B0A-2D78E7A87B96}"/>
              </a:ext>
            </a:extLst>
          </p:cNvPr>
          <p:cNvSpPr txBox="1">
            <a:spLocks/>
          </p:cNvSpPr>
          <p:nvPr/>
        </p:nvSpPr>
        <p:spPr>
          <a:xfrm>
            <a:off x="0" y="378298"/>
            <a:ext cx="9144000" cy="343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endParaRPr lang="es-MX" sz="2500" dirty="0"/>
          </a:p>
        </p:txBody>
      </p:sp>
      <p:sp>
        <p:nvSpPr>
          <p:cNvPr id="3" name="Google Shape;54;p11">
            <a:extLst>
              <a:ext uri="{FF2B5EF4-FFF2-40B4-BE49-F238E27FC236}">
                <a16:creationId xmlns:a16="http://schemas.microsoft.com/office/drawing/2014/main" id="{88682B38-D622-ADEF-A281-F671F2E52479}"/>
              </a:ext>
            </a:extLst>
          </p:cNvPr>
          <p:cNvSpPr txBox="1">
            <a:spLocks/>
          </p:cNvSpPr>
          <p:nvPr/>
        </p:nvSpPr>
        <p:spPr>
          <a:xfrm>
            <a:off x="542926" y="519889"/>
            <a:ext cx="3018982" cy="343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r>
              <a:rPr lang="es-MX" sz="2500" dirty="0">
                <a:hlinkClick r:id="rId3" tooltip="Enlace a la tienda"/>
              </a:rPr>
              <a:t>DELL OPTIPLEX 5600</a:t>
            </a:r>
            <a:endParaRPr lang="es-MX" sz="2500" dirty="0"/>
          </a:p>
        </p:txBody>
      </p:sp>
      <p:pic>
        <p:nvPicPr>
          <p:cNvPr id="7" name="Imagen 6">
            <a:extLst>
              <a:ext uri="{FF2B5EF4-FFF2-40B4-BE49-F238E27FC236}">
                <a16:creationId xmlns:a16="http://schemas.microsoft.com/office/drawing/2014/main" id="{3F1109D1-5330-87BF-A905-22FF52467C8B}"/>
              </a:ext>
            </a:extLst>
          </p:cNvPr>
          <p:cNvPicPr>
            <a:picLocks noChangeAspect="1"/>
          </p:cNvPicPr>
          <p:nvPr/>
        </p:nvPicPr>
        <p:blipFill>
          <a:blip r:embed="rId4"/>
          <a:stretch>
            <a:fillRect/>
          </a:stretch>
        </p:blipFill>
        <p:spPr>
          <a:xfrm>
            <a:off x="5625311" y="2863688"/>
            <a:ext cx="3145885" cy="2967618"/>
          </a:xfrm>
          <a:prstGeom prst="rect">
            <a:avLst/>
          </a:prstGeom>
        </p:spPr>
      </p:pic>
      <p:sp>
        <p:nvSpPr>
          <p:cNvPr id="8" name="Google Shape;60;p12">
            <a:extLst>
              <a:ext uri="{FF2B5EF4-FFF2-40B4-BE49-F238E27FC236}">
                <a16:creationId xmlns:a16="http://schemas.microsoft.com/office/drawing/2014/main" id="{07F192E8-1D04-4306-776E-7C8F9DF60514}"/>
              </a:ext>
            </a:extLst>
          </p:cNvPr>
          <p:cNvSpPr txBox="1">
            <a:spLocks/>
          </p:cNvSpPr>
          <p:nvPr/>
        </p:nvSpPr>
        <p:spPr>
          <a:xfrm>
            <a:off x="3838354" y="6122475"/>
            <a:ext cx="2324321" cy="4312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0"/>
              <a:buFont typeface="Arial"/>
              <a:buNone/>
              <a:defRPr sz="1867" b="0" i="0" u="none" strike="noStrike" cap="none">
                <a:solidFill>
                  <a:srgbClr val="000000"/>
                </a:solidFill>
                <a:latin typeface="Arial"/>
                <a:ea typeface="Arial"/>
                <a:cs typeface="Arial"/>
                <a:sym typeface="Arial"/>
              </a:defRPr>
            </a:lvl9pPr>
          </a:lstStyle>
          <a:p>
            <a:pPr algn="just">
              <a:lnSpc>
                <a:spcPct val="150000"/>
              </a:lnSpc>
              <a:buClr>
                <a:schemeClr val="bg1"/>
              </a:buClr>
            </a:pPr>
            <a:r>
              <a:rPr lang="pt-BR" sz="2500" b="1" dirty="0">
                <a:solidFill>
                  <a:schemeClr val="bg1"/>
                </a:solidFill>
                <a:latin typeface="Titillium Web" panose="00000500000000000000" pitchFamily="2" charset="0"/>
              </a:rPr>
              <a:t>PRECIO: 933$</a:t>
            </a:r>
          </a:p>
        </p:txBody>
      </p:sp>
      <p:sp>
        <p:nvSpPr>
          <p:cNvPr id="9" name="Google Shape;54;p11">
            <a:extLst>
              <a:ext uri="{FF2B5EF4-FFF2-40B4-BE49-F238E27FC236}">
                <a16:creationId xmlns:a16="http://schemas.microsoft.com/office/drawing/2014/main" id="{D9CABF9F-6157-2C54-CCDB-4006BCF563C6}"/>
              </a:ext>
            </a:extLst>
          </p:cNvPr>
          <p:cNvSpPr txBox="1">
            <a:spLocks/>
          </p:cNvSpPr>
          <p:nvPr/>
        </p:nvSpPr>
        <p:spPr>
          <a:xfrm>
            <a:off x="8585200" y="6516159"/>
            <a:ext cx="558800" cy="3418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8000" b="1" i="0" u="none" strike="noStrike" cap="none">
                <a:solidFill>
                  <a:schemeClr val="lt1"/>
                </a:solidFill>
                <a:latin typeface="Titillium Web"/>
                <a:ea typeface="Titillium Web"/>
                <a:cs typeface="Titillium Web"/>
                <a:sym typeface="Titillium Web"/>
              </a:defRPr>
            </a:lvl9pPr>
          </a:lstStyle>
          <a:p>
            <a:pPr algn="ctr"/>
            <a:r>
              <a:rPr lang="es-MX" sz="2000" b="0" dirty="0"/>
              <a:t>9</a:t>
            </a:r>
          </a:p>
        </p:txBody>
      </p:sp>
    </p:spTree>
    <p:extLst>
      <p:ext uri="{BB962C8B-B14F-4D97-AF65-F5344CB8AC3E}">
        <p14:creationId xmlns:p14="http://schemas.microsoft.com/office/powerpoint/2010/main" val="3581927177"/>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970</TotalTime>
  <Words>1344</Words>
  <Application>Microsoft Office PowerPoint</Application>
  <PresentationFormat>Carta (216 x 279 mm)</PresentationFormat>
  <Paragraphs>200</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Wingdings</vt:lpstr>
      <vt:lpstr>Titillium Web</vt:lpstr>
      <vt:lpstr>Arial</vt:lpstr>
      <vt:lpstr>Segoe UI</vt:lpstr>
      <vt:lpstr>Titillium Web Light</vt:lpstr>
      <vt:lpstr>Ninacor template</vt:lpstr>
      <vt:lpstr>Presentación de PowerPoint</vt:lpstr>
      <vt:lpstr>Presentación de PowerPoint</vt:lpstr>
      <vt:lpstr>Presentación de PowerPoint</vt:lpstr>
      <vt:lpstr>Presentación de PowerPoint</vt:lpstr>
      <vt:lpstr>PLANTEAMIENTO  DEL PROBLEMA</vt:lpstr>
      <vt:lpstr>La empresa XYZ ha contratado nuestros servicios para el diseño, arquitectura, así como el presupuesto de una red LAN para las oficinas dentro de su nuevo edificio de 4 plantas (plano adjunto).</vt:lpstr>
      <vt:lpstr>La empresa especificó que requiere de los siguientes dispositivos para el funcionamiento de su estructura de trabajo:</vt:lpstr>
      <vt:lpstr> EQUIPOS Y PRESUPUESTO</vt:lpstr>
      <vt:lpstr>El Paquete de Escritorio de la computadora de escritorio Dell Optiplex 5600, tiene la potencia necesaria para labores de oficina, diseño y edición. El paquete de escritorio ahorra tiempo en la búsqueda de periféricos.</vt:lpstr>
      <vt:lpstr>El smartphone Samsung Galaxy S22, con una cámara de alta resolución triple lente, batería de larga duración y procesador Snapdragon, aportan lo necesario para labores de oficina y elaboración de campañas de Marketing.</vt:lpstr>
      <vt:lpstr>El modelo Slim de la ACER ASPIRE 3 es ideal para movilizar la potencia de computo de un lado a otro (en una sala de servidores, por ejemplo). Con los servidores de archivos, el almacenamiento no debería ser un inconveniente.</vt:lpstr>
      <vt:lpstr>Impresora láser monocromática Brother DCP-L2640DW, compacta y con conectividad por WiFi permite una colocación estratégica dentro de los puestos de trabajo.</vt:lpstr>
      <vt:lpstr>Estaremos usando servidores rackmount. Uno de los 2 que cubrirán las necesidades dentro de la empresa será el Dell PowerEdge R740, principalmente en los servidores de almacenamiento y respaldo.</vt:lpstr>
      <vt:lpstr>El otro servidor de tipo rack mount que estaremos usando es el HPE ProLiant DL380 Gen9, para tareas que requieran menos potencia y almacenamiento.</vt:lpstr>
      <vt:lpstr>Necesitaremos una distribución eficiente y segura de la información. Para ello haremos uso del Switch de red YuanLey de 48 puertos, para una distribución apropiada de los datos dentro de la infraestructura.</vt:lpstr>
      <vt:lpstr>Para los sistemas de vigilancia hemos optado el sistema de vigilancia de la marca HISEEU. El paquete de 8 cámaras cuenta con audio unidireccional y cámara de 8mp, además de conectividad Wi-Fi de 2.4GHz. Incluye pantalla LCD para el equipo de seguridad y un disco duro de 1TB.</vt:lpstr>
      <vt:lpstr>Lo último en tecnología de conexión de la mano de TP-Link. El router AX6000 ofrece Wi-Fi 6, con puertos WLAN/LAN de hasta 2.5 Gbps de transmisión y cobertura de largo alcance.</vt:lpstr>
      <vt:lpstr>Para finalizar, un rack para acomodar los servidore. Se puede encajar en la pared. Con unas dimensiones de 24"profunidad x 23,5"ancho x 43"alto pulgadas, podrá encajar dentro de los puestos de trabajo cómodamente. Hecho de acero aleado y posee buena ventilación</vt:lpstr>
      <vt:lpstr>Para que una computadora se conecta a 7 servidores, necesitaremos HUBs por cada equipo. Podrían haber complicaciones a la hora de la instalación, pero gracias a esto la distribución en pisos inferiores será muy limpia y ordenada.</vt:lpstr>
      <vt:lpstr>Para concluir el presupuesto está el cableado. 2000 pies de cable debería bastar para cubrir toda la estructura que queremos conseguir. La marca VIVO es símbolo de confiabilidad en cuanto a cables. Como estamos en interiores, podemos usar UTP en lugar del STP.</vt:lpstr>
      <vt:lpstr>El coste de la mano de obra no es posible de determinar con exactitud por el momento, ya que varía según la entidad que realizará la instalación. Estimamos que la mano de obra estaría en el rango de 2000$ a 4000$</vt:lpstr>
      <vt:lpstr>933$ x30</vt:lpstr>
      <vt:lpstr>ESQUEMA DE LOS EQUIPOS</vt:lpstr>
      <vt:lpstr>Presentación de PowerPoint</vt:lpstr>
      <vt:lpstr>Presentación de PowerPoint</vt:lpstr>
      <vt:lpstr>Presentación de PowerPoint</vt:lpstr>
      <vt:lpstr>Presentación de PowerPoint</vt:lpstr>
      <vt:lpstr>DISTRIBUCIÓN DEL CABLEADO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Oliver Castillo</cp:lastModifiedBy>
  <cp:revision>21</cp:revision>
  <dcterms:modified xsi:type="dcterms:W3CDTF">2025-02-21T18:37:09Z</dcterms:modified>
</cp:coreProperties>
</file>