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95" r:id="rId3"/>
    <p:sldId id="296" r:id="rId4"/>
    <p:sldId id="297" r:id="rId5"/>
    <p:sldId id="29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 type="letter"/>
  <p:notesSz cx="6858000" cy="9144000"/>
  <p:embeddedFontLst>
    <p:embeddedFont>
      <p:font typeface="Chivo Light" panose="020B0604020202020204" charset="0"/>
      <p:regular r:id="rId46"/>
      <p:bold r:id="rId47"/>
      <p:italic r:id="rId48"/>
      <p:boldItalic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Titillium Web" panose="00000500000000000000" pitchFamily="2" charset="0"/>
      <p:regular r:id="rId54"/>
      <p:bold r:id="rId55"/>
      <p:italic r:id="rId56"/>
      <p:boldItalic r:id="rId57"/>
    </p:embeddedFont>
    <p:embeddedFont>
      <p:font typeface="Titillium Web Light" panose="020F0502020204030204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3D4F01-3A69-4087-A06B-70A85EA79BE3}">
          <p14:sldIdLst>
            <p14:sldId id="256"/>
            <p14:sldId id="295"/>
            <p14:sldId id="296"/>
            <p14:sldId id="297"/>
            <p14:sldId id="298"/>
          </p14:sldIdLst>
        </p14:section>
        <p14:section name="La copipega" id="{8A6B3EA0-E85D-444A-AEE6-BB50ADAA1EB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0083CA0-BA39-DA64-A347-A5EA1E2D6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>
            <a:extLst>
              <a:ext uri="{FF2B5EF4-FFF2-40B4-BE49-F238E27FC236}">
                <a16:creationId xmlns:a16="http://schemas.microsoft.com/office/drawing/2014/main" id="{E2D74AB8-2EF5-E2F3-C04D-4AAA46A6D6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>
            <a:extLst>
              <a:ext uri="{FF2B5EF4-FFF2-40B4-BE49-F238E27FC236}">
                <a16:creationId xmlns:a16="http://schemas.microsoft.com/office/drawing/2014/main" id="{0843C352-5BD5-E3EA-BDF3-34A5A44F5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92FB456-841A-DD64-7204-D888D554C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>
            <a:extLst>
              <a:ext uri="{FF2B5EF4-FFF2-40B4-BE49-F238E27FC236}">
                <a16:creationId xmlns:a16="http://schemas.microsoft.com/office/drawing/2014/main" id="{A9C532EE-1C0C-D826-EFAA-76423CDE6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>
            <a:extLst>
              <a:ext uri="{FF2B5EF4-FFF2-40B4-BE49-F238E27FC236}">
                <a16:creationId xmlns:a16="http://schemas.microsoft.com/office/drawing/2014/main" id="{BD38649C-2DCA-BC43-8777-7F7F4CC74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9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1b76370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61b76370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1b76370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1b76370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1b76370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61b76370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1b76370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1b76370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61b7637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61b7637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61b7637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61b7637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61b76370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61b76370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61b76370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61b76370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61b76370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61b76370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899D950-CFFF-178F-F41B-1AD058195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>
            <a:extLst>
              <a:ext uri="{FF2B5EF4-FFF2-40B4-BE49-F238E27FC236}">
                <a16:creationId xmlns:a16="http://schemas.microsoft.com/office/drawing/2014/main" id="{6720C248-4BA4-60D7-CD87-DD90EEC8A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>
            <a:extLst>
              <a:ext uri="{FF2B5EF4-FFF2-40B4-BE49-F238E27FC236}">
                <a16:creationId xmlns:a16="http://schemas.microsoft.com/office/drawing/2014/main" id="{5E335871-F9D9-6B56-5651-3DB8BF073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13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65b14e3574_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65b14e3574_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B5D1608-DEBD-F8B8-52D5-C99FB519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>
            <a:extLst>
              <a:ext uri="{FF2B5EF4-FFF2-40B4-BE49-F238E27FC236}">
                <a16:creationId xmlns:a16="http://schemas.microsoft.com/office/drawing/2014/main" id="{15FBB4F8-722F-FE18-4B5A-3049D9953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>
            <a:extLst>
              <a:ext uri="{FF2B5EF4-FFF2-40B4-BE49-F238E27FC236}">
                <a16:creationId xmlns:a16="http://schemas.microsoft.com/office/drawing/2014/main" id="{323C295C-439F-C4A1-095B-930DF6EDB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83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991800"/>
            <a:ext cx="57969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298333"/>
            <a:ext cx="57969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73933"/>
            <a:ext cx="57969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381400"/>
            <a:ext cx="5163900" cy="48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92652" rtl="0">
              <a:spcBef>
                <a:spcPts val="800"/>
              </a:spcBef>
              <a:spcAft>
                <a:spcPts val="0"/>
              </a:spcAft>
              <a:buSzPts val="3400"/>
              <a:buChar char="▰"/>
              <a:defRPr sz="4533"/>
            </a:lvl1pPr>
            <a:lvl2pPr marL="1219170" lvl="1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2pPr>
            <a:lvl3pPr marL="1828754" lvl="2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3pPr>
            <a:lvl4pPr marL="2438339" lvl="3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4pPr>
            <a:lvl5pPr marL="3047924" lvl="4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5pPr>
            <a:lvl6pPr marL="3657509" lvl="5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6pPr>
            <a:lvl7pPr marL="4267093" lvl="6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7pPr>
            <a:lvl8pPr marL="4876678" lvl="7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8pPr>
            <a:lvl9pPr marL="5486263" lvl="8" indent="-59265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836233"/>
            <a:ext cx="8709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128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579433"/>
            <a:ext cx="60255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904997"/>
            <a:ext cx="6025500" cy="41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579433"/>
            <a:ext cx="60255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29247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905000"/>
            <a:ext cx="29247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579433"/>
            <a:ext cx="60255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18516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905000"/>
            <a:ext cx="18516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905000"/>
            <a:ext cx="18516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579433"/>
            <a:ext cx="60255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5875067"/>
            <a:ext cx="60255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rgbClr val="00AAC6"/>
            </a:gs>
            <a:gs pos="40000">
              <a:srgbClr val="0037B3"/>
            </a:gs>
            <a:gs pos="100000">
              <a:srgbClr val="0039B3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79433"/>
            <a:ext cx="60255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04997"/>
            <a:ext cx="60255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fld id="{00000000-1234-1234-1234-12341234123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titilliu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1"/>
          <p:cNvSpPr txBox="1">
            <a:spLocks/>
          </p:cNvSpPr>
          <p:nvPr/>
        </p:nvSpPr>
        <p:spPr>
          <a:xfrm>
            <a:off x="0" y="203200"/>
            <a:ext cx="91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1800" dirty="0"/>
              <a:t>REPÚBLICA BOLIVARIANA DE VENEZUELA</a:t>
            </a:r>
            <a:br>
              <a:rPr lang="es-MX" sz="1800" dirty="0"/>
            </a:br>
            <a:r>
              <a:rPr lang="es-MX" sz="1800" dirty="0"/>
              <a:t>MINISTERIO DEL PODER POPULAR PARA LA EDUCACIÓN</a:t>
            </a:r>
            <a:br>
              <a:rPr lang="es-MX" sz="1800" dirty="0"/>
            </a:br>
            <a:r>
              <a:rPr lang="es-MX" sz="1800" dirty="0"/>
              <a:t>UNIVERSIDAD POLITÉCNICA TERRITORIAL DEL ESTADO BOLÍVAR</a:t>
            </a:r>
            <a:br>
              <a:rPr lang="es-MX" sz="1800" dirty="0"/>
            </a:br>
            <a:r>
              <a:rPr lang="es-MX" sz="1800" dirty="0"/>
              <a:t>PROGRAMA NACIONAL DE FORMACION EN INFORMATICA</a:t>
            </a:r>
            <a:br>
              <a:rPr lang="es-MX" sz="1800" dirty="0"/>
            </a:br>
            <a:r>
              <a:rPr lang="es-MX" sz="1800" dirty="0"/>
              <a:t>REDES DE COMPUTADORA</a:t>
            </a:r>
          </a:p>
        </p:txBody>
      </p:sp>
      <p:sp>
        <p:nvSpPr>
          <p:cNvPr id="7" name="Google Shape;54;p11">
            <a:extLst>
              <a:ext uri="{FF2B5EF4-FFF2-40B4-BE49-F238E27FC236}">
                <a16:creationId xmlns:a16="http://schemas.microsoft.com/office/drawing/2014/main" id="{2EDFE428-8140-2367-FBE0-59E2F8C4AF21}"/>
              </a:ext>
            </a:extLst>
          </p:cNvPr>
          <p:cNvSpPr txBox="1">
            <a:spLocks/>
          </p:cNvSpPr>
          <p:nvPr/>
        </p:nvSpPr>
        <p:spPr>
          <a:xfrm>
            <a:off x="0" y="6388100"/>
            <a:ext cx="914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1800" dirty="0"/>
              <a:t>CIUDAD BOLÍVAR, FEBRERO DE 2024</a:t>
            </a:r>
          </a:p>
        </p:txBody>
      </p:sp>
      <p:sp>
        <p:nvSpPr>
          <p:cNvPr id="8" name="Google Shape;54;p11">
            <a:extLst>
              <a:ext uri="{FF2B5EF4-FFF2-40B4-BE49-F238E27FC236}">
                <a16:creationId xmlns:a16="http://schemas.microsoft.com/office/drawing/2014/main" id="{7A6ACD60-70C3-35C6-67DD-9A4B3E9BE833}"/>
              </a:ext>
            </a:extLst>
          </p:cNvPr>
          <p:cNvSpPr txBox="1">
            <a:spLocks/>
          </p:cNvSpPr>
          <p:nvPr/>
        </p:nvSpPr>
        <p:spPr>
          <a:xfrm>
            <a:off x="-1" y="4910666"/>
            <a:ext cx="4639733" cy="6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1800" dirty="0"/>
              <a:t>PROFESOR:</a:t>
            </a:r>
          </a:p>
          <a:p>
            <a:pPr algn="ctr"/>
            <a:r>
              <a:rPr lang="es-MX" sz="1800" dirty="0"/>
              <a:t>HÉCTOR MOLINA</a:t>
            </a:r>
          </a:p>
        </p:txBody>
      </p:sp>
      <p:sp>
        <p:nvSpPr>
          <p:cNvPr id="9" name="Google Shape;54;p11">
            <a:extLst>
              <a:ext uri="{FF2B5EF4-FFF2-40B4-BE49-F238E27FC236}">
                <a16:creationId xmlns:a16="http://schemas.microsoft.com/office/drawing/2014/main" id="{E5912266-088A-68A1-8F2D-D0DF0683023F}"/>
              </a:ext>
            </a:extLst>
          </p:cNvPr>
          <p:cNvSpPr txBox="1">
            <a:spLocks/>
          </p:cNvSpPr>
          <p:nvPr/>
        </p:nvSpPr>
        <p:spPr>
          <a:xfrm>
            <a:off x="4639732" y="4910666"/>
            <a:ext cx="4572000" cy="127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1800" dirty="0"/>
              <a:t>ESTUDIANTE:</a:t>
            </a:r>
          </a:p>
          <a:p>
            <a:pPr algn="ctr"/>
            <a:r>
              <a:rPr lang="es-MX" sz="1800" dirty="0"/>
              <a:t>OLIVER CASTILLO</a:t>
            </a:r>
          </a:p>
          <a:p>
            <a:pPr algn="ctr"/>
            <a:r>
              <a:rPr lang="es-MX" sz="1800" dirty="0"/>
              <a:t>C.I: V-28.030.110</a:t>
            </a:r>
          </a:p>
          <a:p>
            <a:pPr algn="ctr"/>
            <a:r>
              <a:rPr lang="es-MX" sz="1800" dirty="0"/>
              <a:t>T2-INF-4M</a:t>
            </a:r>
          </a:p>
        </p:txBody>
      </p:sp>
      <p:sp>
        <p:nvSpPr>
          <p:cNvPr id="10" name="Google Shape;54;p11">
            <a:extLst>
              <a:ext uri="{FF2B5EF4-FFF2-40B4-BE49-F238E27FC236}">
                <a16:creationId xmlns:a16="http://schemas.microsoft.com/office/drawing/2014/main" id="{71120671-28C6-8DE9-0E52-963348FD46F1}"/>
              </a:ext>
            </a:extLst>
          </p:cNvPr>
          <p:cNvSpPr txBox="1">
            <a:spLocks/>
          </p:cNvSpPr>
          <p:nvPr/>
        </p:nvSpPr>
        <p:spPr>
          <a:xfrm>
            <a:off x="0" y="4301066"/>
            <a:ext cx="9144001" cy="33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2000" dirty="0"/>
              <a:t>UNIDAD VII – PLANEACIÓN DE UNA RED LAN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EE6FBF-A194-2DDA-6533-6975CB8A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07" y="2248250"/>
            <a:ext cx="16954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34367" y="1381400"/>
            <a:ext cx="6885200" cy="48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-609600" y="3431933"/>
            <a:ext cx="7038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8000"/>
              <a:t>BIG CONCEPT</a:t>
            </a:r>
            <a:endParaRPr sz="800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-609600" y="4955136"/>
            <a:ext cx="70384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803949" y="469946"/>
            <a:ext cx="2233988" cy="2234017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-523377" y="2650603"/>
            <a:ext cx="918433" cy="918381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268993" y="985243"/>
            <a:ext cx="349236" cy="3334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5" name="Google Shape;105;p17"/>
          <p:cNvSpPr/>
          <p:nvPr/>
        </p:nvSpPr>
        <p:spPr>
          <a:xfrm rot="2697461">
            <a:off x="2570050" y="2692189"/>
            <a:ext cx="530021" cy="5060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6" name="Google Shape;106;p17"/>
          <p:cNvSpPr/>
          <p:nvPr/>
        </p:nvSpPr>
        <p:spPr>
          <a:xfrm>
            <a:off x="2989365" y="2403252"/>
            <a:ext cx="212320" cy="2028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7" name="Google Shape;107;p17"/>
          <p:cNvSpPr/>
          <p:nvPr/>
        </p:nvSpPr>
        <p:spPr>
          <a:xfrm rot="1280389">
            <a:off x="27065" y="1990948"/>
            <a:ext cx="212331" cy="202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-914400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733"/>
              <a:t>YOU CAN ALSO SPLIT YOUR CONTENT</a:t>
            </a:r>
            <a:endParaRPr sz="3733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3220127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-9144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1868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4650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-914400" y="1900233"/>
            <a:ext cx="59316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08562" y="5371335"/>
            <a:ext cx="5931600" cy="24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433" y="1063997"/>
            <a:ext cx="4730000" cy="47300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-647700" y="4229500"/>
            <a:ext cx="6338800" cy="18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200" b="0"/>
              <a:t>WANT BIG IMPACT?</a:t>
            </a:r>
            <a:endParaRPr sz="3200" b="0"/>
          </a:p>
          <a:p>
            <a:r>
              <a:rPr lang="en" sz="3200"/>
              <a:t>USE BIG IMAGE.</a:t>
            </a:r>
            <a:endParaRPr sz="32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-914400" y="9858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275817" y="2706483"/>
            <a:ext cx="1342800" cy="4004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1067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634439" y="2706483"/>
            <a:ext cx="1342800" cy="4004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1067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993083" y="2706483"/>
            <a:ext cx="3770400" cy="4004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1067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-914416" y="2706483"/>
            <a:ext cx="3174400" cy="4004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-913169" y="3121333"/>
            <a:ext cx="9676652" cy="899267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21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3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3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-913169" y="4035067"/>
            <a:ext cx="9676652" cy="899267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21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3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3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-913169" y="4948733"/>
            <a:ext cx="9676652" cy="899267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21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21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333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333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-914400" y="9858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-914400" y="2402941"/>
          <a:ext cx="4000000" cy="4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20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1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1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1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24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121900" marR="121900" marT="91433" marB="91433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24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-837700" y="1256779"/>
            <a:ext cx="10895648" cy="519044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-914400" y="630833"/>
            <a:ext cx="8034000" cy="6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123800" y="2440667"/>
            <a:ext cx="9172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333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7000" y="2875333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234367" y="5043233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648500" y="2626800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605467" y="5424967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7477733" y="3268033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8372900" y="5522433"/>
            <a:ext cx="197200" cy="170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 idx="4294967295"/>
          </p:nvPr>
        </p:nvSpPr>
        <p:spPr>
          <a:xfrm>
            <a:off x="-609600" y="2111123"/>
            <a:ext cx="10363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800">
                <a:solidFill>
                  <a:srgbClr val="7DFFB1"/>
                </a:solidFill>
              </a:rPr>
              <a:t>89,526,124</a:t>
            </a:r>
            <a:endParaRPr sz="128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4294967295"/>
          </p:nvPr>
        </p:nvSpPr>
        <p:spPr>
          <a:xfrm>
            <a:off x="-609600" y="3786737"/>
            <a:ext cx="10363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6D851D6-5181-5A40-5652-A98E2583A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5201ECE2-0F47-EA6B-BA34-FA0A6E9DA034}"/>
              </a:ext>
            </a:extLst>
          </p:cNvPr>
          <p:cNvSpPr txBox="1">
            <a:spLocks/>
          </p:cNvSpPr>
          <p:nvPr/>
        </p:nvSpPr>
        <p:spPr>
          <a:xfrm>
            <a:off x="0" y="378298"/>
            <a:ext cx="9144000" cy="34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2000" dirty="0"/>
              <a:t>ÍNDICE</a:t>
            </a:r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5D55C6B8-1F75-4964-1410-A9258E1C5930}"/>
              </a:ext>
            </a:extLst>
          </p:cNvPr>
          <p:cNvSpPr txBox="1">
            <a:spLocks/>
          </p:cNvSpPr>
          <p:nvPr/>
        </p:nvSpPr>
        <p:spPr>
          <a:xfrm>
            <a:off x="1929197" y="1904999"/>
            <a:ext cx="3734602" cy="2052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INTRODUCCIÓN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MAPA DE PASOS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DESARROLLO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CONCLUSIÓN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REFERENCIAS</a:t>
            </a:r>
            <a:endParaRPr lang="en-US" sz="1800" dirty="0">
              <a:solidFill>
                <a:schemeClr val="bg1"/>
              </a:solidFill>
              <a:latin typeface="Titillium Web Light" panose="020F0502020204030204" pitchFamily="2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b="1" dirty="0"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4A987F58-F6F5-3BB4-3E1B-DFB4588B2669}"/>
              </a:ext>
            </a:extLst>
          </p:cNvPr>
          <p:cNvSpPr txBox="1">
            <a:spLocks/>
          </p:cNvSpPr>
          <p:nvPr/>
        </p:nvSpPr>
        <p:spPr>
          <a:xfrm>
            <a:off x="7092215" y="1905000"/>
            <a:ext cx="261486" cy="2052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5</a:t>
            </a:r>
            <a:endParaRPr lang="en-US" sz="1800" dirty="0">
              <a:solidFill>
                <a:schemeClr val="bg1"/>
              </a:solidFill>
              <a:latin typeface="Titillium Web Light" panose="020F0502020204030204" pitchFamily="2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872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-609600" y="864000"/>
            <a:ext cx="10363200" cy="119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400"/>
              <a:t>89,526,124</a:t>
            </a:r>
            <a:r>
              <a:rPr lang="en" sz="6400">
                <a:solidFill>
                  <a:srgbClr val="7DFFB1"/>
                </a:solidFill>
              </a:rPr>
              <a:t>$</a:t>
            </a:r>
            <a:endParaRPr sz="64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-609600" y="1881745"/>
            <a:ext cx="10363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/>
              <a:t>That’s a lot of money</a:t>
            </a:r>
            <a:endParaRPr sz="32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-609600" y="4369200"/>
            <a:ext cx="10363200" cy="119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400"/>
              <a:t>100</a:t>
            </a:r>
            <a:r>
              <a:rPr lang="en" sz="6400">
                <a:solidFill>
                  <a:srgbClr val="7DFFB1"/>
                </a:solidFill>
              </a:rPr>
              <a:t>%</a:t>
            </a:r>
            <a:endParaRPr sz="64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-609600" y="5386945"/>
            <a:ext cx="10363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/>
              <a:t>Total success!</a:t>
            </a:r>
            <a:endParaRPr sz="32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-609600" y="2616600"/>
            <a:ext cx="10363200" cy="119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400"/>
              <a:t>185,244 </a:t>
            </a:r>
            <a:r>
              <a:rPr lang="en" sz="6400">
                <a:solidFill>
                  <a:srgbClr val="7DFFB1"/>
                </a:solidFill>
              </a:rPr>
              <a:t>users</a:t>
            </a:r>
            <a:endParaRPr sz="64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-609600" y="3634345"/>
            <a:ext cx="10363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/>
              <a:t>And a lot of users</a:t>
            </a:r>
            <a:endParaRPr sz="32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6221901" y="4129347"/>
            <a:ext cx="3292881" cy="18460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>
                <a:spcAft>
                  <a:spcPts val="2133"/>
                </a:spcAft>
              </a:pPr>
              <a:r>
                <a:rPr lang="en" sz="1067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1067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-980371" y="3099371"/>
            <a:ext cx="3992972" cy="18460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algn="r"/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algn="r">
                <a:spcAft>
                  <a:spcPts val="2133"/>
                </a:spcAft>
              </a:pPr>
              <a:r>
                <a:rPr lang="en" sz="1067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1067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1067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067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715333" y="1897793"/>
            <a:ext cx="4799448" cy="18460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endParaRPr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>
                <a:spcAft>
                  <a:spcPts val="2133"/>
                </a:spcAft>
              </a:pPr>
              <a:r>
                <a:rPr lang="en" sz="1067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1067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1067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1067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1923993" y="2175401"/>
            <a:ext cx="4686415" cy="4336004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-914400" y="1087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-914400" y="2413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600"/>
              <a:t>Is the color of gold, butter and ripe lemons. In the spectrum of visible light, yellow is found between green and orange.</a:t>
            </a:r>
            <a:endParaRPr sz="16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2"/>
          </p:nvPr>
        </p:nvSpPr>
        <p:spPr>
          <a:xfrm>
            <a:off x="1868203" y="2413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600"/>
              <a:t>Is the colour of the clear sky and the deep sea. It is located between violet and green on the optical spectrum.</a:t>
            </a:r>
            <a:endParaRPr sz="16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3"/>
          </p:nvPr>
        </p:nvSpPr>
        <p:spPr>
          <a:xfrm>
            <a:off x="4650804" y="2413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600"/>
              <a:t>Is the color of blood, and because of this it has historically been associated with sacrifice, danger and courage. </a:t>
            </a:r>
            <a:endParaRPr sz="1600"/>
          </a:p>
          <a:p>
            <a:pPr marL="0" indent="0">
              <a:buNone/>
            </a:pPr>
            <a:endParaRPr sz="16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22</a:t>
            </a:fld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-914400" y="4445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600"/>
              <a:t>Is the color of gold, butter and ripe lemons. In the spectrum of visible light, yellow is found between green and orange.</a:t>
            </a:r>
            <a:endParaRPr sz="1600"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2"/>
          </p:nvPr>
        </p:nvSpPr>
        <p:spPr>
          <a:xfrm>
            <a:off x="1868203" y="4445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600"/>
              <a:t>Is the colour of the clear sky and the deep sea. It is located between violet and green on the optical spectrum.</a:t>
            </a:r>
            <a:endParaRPr sz="1600"/>
          </a:p>
        </p:txBody>
      </p:sp>
      <p:sp>
        <p:nvSpPr>
          <p:cNvPr id="263" name="Google Shape;263;p28"/>
          <p:cNvSpPr txBox="1">
            <a:spLocks noGrp="1"/>
          </p:cNvSpPr>
          <p:nvPr>
            <p:ph type="body" idx="3"/>
          </p:nvPr>
        </p:nvSpPr>
        <p:spPr>
          <a:xfrm>
            <a:off x="4650804" y="4445000"/>
            <a:ext cx="24688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600"/>
              <a:t>Is the color of blood, and because of this it has historically been associated with sacrifice, danger and courage. </a:t>
            </a:r>
            <a:endParaRPr sz="1600"/>
          </a:p>
          <a:p>
            <a:pPr marL="0" indent="0">
              <a:buNone/>
            </a:pP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-914400" y="5875067"/>
            <a:ext cx="80340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-914400" y="1432935"/>
            <a:ext cx="965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-914400" y="2378911"/>
            <a:ext cx="965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-914400" y="3324885"/>
            <a:ext cx="965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-914400" y="4270861"/>
            <a:ext cx="965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-914400" y="5246035"/>
            <a:ext cx="965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/>
          <p:nvPr/>
        </p:nvSpPr>
        <p:spPr>
          <a:xfrm>
            <a:off x="-914400" y="1221267"/>
            <a:ext cx="486000" cy="4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" sz="1333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333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5867"/>
              </a:spcBef>
            </a:pPr>
            <a:r>
              <a:rPr lang="en" sz="1333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333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5867"/>
              </a:spcBef>
            </a:pPr>
            <a:r>
              <a:rPr lang="en" sz="1333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333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5867"/>
              </a:spcBef>
            </a:pPr>
            <a:r>
              <a:rPr lang="en" sz="1333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333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5867"/>
              </a:spcBef>
              <a:spcAft>
                <a:spcPts val="5867"/>
              </a:spcAft>
            </a:pPr>
            <a:r>
              <a:rPr lang="en" sz="1333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333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-87357" y="3174583"/>
            <a:ext cx="311600" cy="20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77" name="Google Shape;277;p29"/>
          <p:cNvSpPr/>
          <p:nvPr/>
        </p:nvSpPr>
        <p:spPr>
          <a:xfrm>
            <a:off x="331635" y="2649165"/>
            <a:ext cx="311600" cy="259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78" name="Google Shape;278;p29"/>
          <p:cNvSpPr/>
          <p:nvPr/>
        </p:nvSpPr>
        <p:spPr>
          <a:xfrm>
            <a:off x="750627" y="3324885"/>
            <a:ext cx="311600" cy="19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79" name="Google Shape;279;p29"/>
          <p:cNvSpPr/>
          <p:nvPr/>
        </p:nvSpPr>
        <p:spPr>
          <a:xfrm>
            <a:off x="2249981" y="3592969"/>
            <a:ext cx="311600" cy="16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0" name="Google Shape;280;p29"/>
          <p:cNvSpPr/>
          <p:nvPr/>
        </p:nvSpPr>
        <p:spPr>
          <a:xfrm>
            <a:off x="2668975" y="2795125"/>
            <a:ext cx="311600" cy="245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1" name="Google Shape;281;p29"/>
          <p:cNvSpPr/>
          <p:nvPr/>
        </p:nvSpPr>
        <p:spPr>
          <a:xfrm>
            <a:off x="3087967" y="1638700"/>
            <a:ext cx="311600" cy="36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2" name="Google Shape;282;p29"/>
          <p:cNvSpPr/>
          <p:nvPr/>
        </p:nvSpPr>
        <p:spPr>
          <a:xfrm>
            <a:off x="4587321" y="2853493"/>
            <a:ext cx="311600" cy="239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3" name="Google Shape;283;p29"/>
          <p:cNvSpPr/>
          <p:nvPr/>
        </p:nvSpPr>
        <p:spPr>
          <a:xfrm>
            <a:off x="5006313" y="1432769"/>
            <a:ext cx="311600" cy="381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4" name="Google Shape;284;p29"/>
          <p:cNvSpPr/>
          <p:nvPr/>
        </p:nvSpPr>
        <p:spPr>
          <a:xfrm>
            <a:off x="5425307" y="3096749"/>
            <a:ext cx="311600" cy="2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5" name="Google Shape;285;p29"/>
          <p:cNvSpPr/>
          <p:nvPr/>
        </p:nvSpPr>
        <p:spPr>
          <a:xfrm>
            <a:off x="6924661" y="3670801"/>
            <a:ext cx="311600" cy="157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6" name="Google Shape;286;p29"/>
          <p:cNvSpPr/>
          <p:nvPr/>
        </p:nvSpPr>
        <p:spPr>
          <a:xfrm>
            <a:off x="7343653" y="1724827"/>
            <a:ext cx="311600" cy="352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7" name="Google Shape;287;p29"/>
          <p:cNvSpPr/>
          <p:nvPr/>
        </p:nvSpPr>
        <p:spPr>
          <a:xfrm>
            <a:off x="7762645" y="2143213"/>
            <a:ext cx="311600" cy="310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4294967295"/>
          </p:nvPr>
        </p:nvSpPr>
        <p:spPr>
          <a:xfrm>
            <a:off x="-609600" y="498100"/>
            <a:ext cx="3863600" cy="58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/>
              <a:t>Show and explain your web, app or software projects using these gadget templates.</a:t>
            </a:r>
            <a:endParaRPr sz="320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grpSp>
        <p:nvGrpSpPr>
          <p:cNvPr id="294" name="Google Shape;294;p30"/>
          <p:cNvGrpSpPr/>
          <p:nvPr/>
        </p:nvGrpSpPr>
        <p:grpSpPr>
          <a:xfrm>
            <a:off x="5613600" y="498097"/>
            <a:ext cx="2826061" cy="5861812"/>
            <a:chOff x="2547150" y="238125"/>
            <a:chExt cx="2525675" cy="5238750"/>
          </a:xfrm>
        </p:grpSpPr>
        <p:sp>
          <p:nvSpPr>
            <p:cNvPr id="295" name="Google Shape;29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75367" y="1008116"/>
            <a:ext cx="2700700" cy="484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-609600" y="498100"/>
            <a:ext cx="3863600" cy="58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TABLET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/>
              <a:t>Show and explain your web, app or software projects using these gadget templates.</a:t>
            </a:r>
            <a:endParaRPr sz="3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5158269" y="621279"/>
            <a:ext cx="3648547" cy="5629911"/>
            <a:chOff x="2112475" y="238125"/>
            <a:chExt cx="3395050" cy="5238750"/>
          </a:xfrm>
        </p:grpSpPr>
        <p:sp>
          <p:nvSpPr>
            <p:cNvPr id="307" name="Google Shape;30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384" y="1119584"/>
            <a:ext cx="3463733" cy="46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-609600" y="498100"/>
            <a:ext cx="3863600" cy="58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DESKTOP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/>
              <a:t>Show and explain your web, app or software projects using these gadget templates.</a:t>
            </a:r>
            <a:endParaRPr sz="320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727166" y="1654839"/>
            <a:ext cx="6056273" cy="3548299"/>
            <a:chOff x="1177450" y="241631"/>
            <a:chExt cx="6173152" cy="3616776"/>
          </a:xfrm>
        </p:grpSpPr>
        <p:sp>
          <p:nvSpPr>
            <p:cNvPr id="319" name="Google Shape;319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03400" y="1850468"/>
            <a:ext cx="4707400" cy="299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-609600" y="587133"/>
            <a:ext cx="5814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8000"/>
              <a:t>THANKS!</a:t>
            </a:r>
            <a:endParaRPr sz="800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-609600" y="2186625"/>
            <a:ext cx="5814000" cy="420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/>
              <a:t>You can find me at</a:t>
            </a:r>
            <a:endParaRPr/>
          </a:p>
          <a:p>
            <a:pPr marL="609585" indent="-507987">
              <a:spcBef>
                <a:spcPts val="800"/>
              </a:spcBef>
            </a:pPr>
            <a:r>
              <a:rPr lang="en"/>
              <a:t>@username</a:t>
            </a:r>
            <a:endParaRPr/>
          </a:p>
          <a:p>
            <a:pPr marL="609585" indent="-507987">
              <a:spcBef>
                <a:spcPts val="0"/>
              </a:spcBef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-914400" y="1904997"/>
            <a:ext cx="8034000" cy="41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Special thanks to all the people who made and released these awesome resources for free:</a:t>
            </a:r>
            <a:endParaRPr sz="3200"/>
          </a:p>
          <a:p>
            <a:pPr>
              <a:lnSpc>
                <a:spcPct val="115000"/>
              </a:lnSpc>
            </a:pPr>
            <a:r>
              <a:rPr lang="en" sz="3200"/>
              <a:t>Presentation template by </a:t>
            </a:r>
            <a:r>
              <a:rPr lang="en" sz="32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3200">
              <a:solidFill>
                <a:srgbClr val="7DFFB1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sz="3200"/>
              <a:t>Photographs by </a:t>
            </a:r>
            <a:r>
              <a:rPr lang="en" sz="3200" u="sng">
                <a:solidFill>
                  <a:srgbClr val="7DFFB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3200">
              <a:solidFill>
                <a:srgbClr val="7DFFB1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-914400" y="1905000"/>
            <a:ext cx="8034000" cy="30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/>
              <a:t>This presentation uses the following typographies:</a:t>
            </a:r>
            <a:endParaRPr/>
          </a:p>
          <a:p>
            <a:pPr indent="-457189">
              <a:lnSpc>
                <a:spcPct val="115000"/>
              </a:lnSpc>
              <a:buSzPts val="1800"/>
            </a:pPr>
            <a:r>
              <a:rPr lang="en"/>
              <a:t>Titles: Titillium Web Bold</a:t>
            </a:r>
            <a:endParaRPr/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/>
              <a:t>Body copy: Titillium Web Light</a:t>
            </a:r>
            <a:endParaRPr/>
          </a:p>
          <a:p>
            <a:pPr marL="0" indent="0">
              <a:lnSpc>
                <a:spcPct val="115000"/>
              </a:lnSpc>
              <a:buNone/>
            </a:pPr>
            <a:r>
              <a:rPr lang="en"/>
              <a:t>You can download the fonts on this page:</a:t>
            </a:r>
            <a:endParaRPr/>
          </a:p>
          <a:p>
            <a:pPr marL="0" indent="0">
              <a:lnSpc>
                <a:spcPct val="115000"/>
              </a:lnSpc>
              <a:buNone/>
            </a:pPr>
            <a:r>
              <a:rPr lang="en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https://www.fontsquirrel.com/fonts/titillium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-914400" y="5359000"/>
            <a:ext cx="80340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6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endParaRPr sz="16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7BE8691-EF33-C5A0-B885-60834FBF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E2E27021-D96E-B78C-10F4-662A5F933086}"/>
              </a:ext>
            </a:extLst>
          </p:cNvPr>
          <p:cNvSpPr txBox="1">
            <a:spLocks/>
          </p:cNvSpPr>
          <p:nvPr/>
        </p:nvSpPr>
        <p:spPr>
          <a:xfrm>
            <a:off x="0" y="378298"/>
            <a:ext cx="9144000" cy="34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2000" dirty="0"/>
              <a:t>INTRODUCCIÓN</a:t>
            </a:r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1CB82416-0A87-36FF-6E81-2879374639F0}"/>
              </a:ext>
            </a:extLst>
          </p:cNvPr>
          <p:cNvSpPr txBox="1">
            <a:spLocks/>
          </p:cNvSpPr>
          <p:nvPr/>
        </p:nvSpPr>
        <p:spPr>
          <a:xfrm>
            <a:off x="243191" y="932233"/>
            <a:ext cx="8657617" cy="4126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Lorem ipsum dolor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consectetur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adipiscing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urna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imperdiet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lacinia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Morbi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libero,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mollis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dictum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justo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Nunc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vitae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ultricies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dui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lacus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nec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ante.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Fusce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dictum,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maximus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sem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metus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vel pulvinar ante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nibh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ac dolor ac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facilisis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Vestibulum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massa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in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turpis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laoreet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pellentesque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sagittis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lorem. Nam vestibulum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ante, non cursus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dapibus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ut.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Maecenas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posuere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convallis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finibus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Duis pulvinar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volutpat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odio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scelerisque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eget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ullamcorper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arcu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vel,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consequat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nisi.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6649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ctrTitle"/>
          </p:nvPr>
        </p:nvSpPr>
        <p:spPr>
          <a:xfrm>
            <a:off x="-6096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1"/>
          </p:nvPr>
        </p:nvSpPr>
        <p:spPr>
          <a:xfrm>
            <a:off x="-6096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TIMELINE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8789611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7909499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029387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149275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269163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4389051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333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3508939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628825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1748713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868601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-11511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-891623" y="36746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-1524000" y="3674600"/>
            <a:ext cx="849600" cy="524800"/>
          </a:xfrm>
          <a:prstGeom prst="homePlate">
            <a:avLst>
              <a:gd name="adj" fmla="val 32030"/>
            </a:avLst>
          </a:prstGeom>
          <a:solidFill>
            <a:schemeClr val="dk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333">
              <a:solidFill>
                <a:schemeClr val="dk1"/>
              </a:solidFill>
            </a:endParaRPr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-498769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2" name="Google Shape;372;p37"/>
          <p:cNvSpPr txBox="1"/>
          <p:nvPr/>
        </p:nvSpPr>
        <p:spPr>
          <a:xfrm>
            <a:off x="-553467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3" name="Google Shape;373;p37"/>
          <p:cNvCxnSpPr/>
          <p:nvPr/>
        </p:nvCxnSpPr>
        <p:spPr>
          <a:xfrm rot="10800000">
            <a:off x="1262877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7"/>
          <p:cNvSpPr txBox="1"/>
          <p:nvPr/>
        </p:nvSpPr>
        <p:spPr>
          <a:xfrm>
            <a:off x="1210189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rot="10800000">
            <a:off x="3024524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6" name="Google Shape;376;p37"/>
          <p:cNvSpPr txBox="1"/>
          <p:nvPr/>
        </p:nvSpPr>
        <p:spPr>
          <a:xfrm>
            <a:off x="2973845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4786171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8" name="Google Shape;378;p37"/>
          <p:cNvSpPr txBox="1"/>
          <p:nvPr/>
        </p:nvSpPr>
        <p:spPr>
          <a:xfrm>
            <a:off x="4737501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 rot="10800000">
            <a:off x="6547817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7"/>
          <p:cNvSpPr txBox="1"/>
          <p:nvPr/>
        </p:nvSpPr>
        <p:spPr>
          <a:xfrm>
            <a:off x="6501157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rot="10800000">
            <a:off x="8309464" y="30425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7"/>
          <p:cNvSpPr txBox="1"/>
          <p:nvPr/>
        </p:nvSpPr>
        <p:spPr>
          <a:xfrm>
            <a:off x="8264813" y="23029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 rot="10800000">
            <a:off x="395583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7"/>
          <p:cNvSpPr txBox="1"/>
          <p:nvPr/>
        </p:nvSpPr>
        <p:spPr>
          <a:xfrm>
            <a:off x="302064" y="48642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5" name="Google Shape;385;p37"/>
          <p:cNvCxnSpPr/>
          <p:nvPr/>
        </p:nvCxnSpPr>
        <p:spPr>
          <a:xfrm rot="10800000">
            <a:off x="2157229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7"/>
          <p:cNvSpPr txBox="1"/>
          <p:nvPr/>
        </p:nvSpPr>
        <p:spPr>
          <a:xfrm>
            <a:off x="2075925" y="48642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3918876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7"/>
          <p:cNvSpPr txBox="1"/>
          <p:nvPr/>
        </p:nvSpPr>
        <p:spPr>
          <a:xfrm>
            <a:off x="3849785" y="48642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9" name="Google Shape;389;p37"/>
          <p:cNvCxnSpPr/>
          <p:nvPr/>
        </p:nvCxnSpPr>
        <p:spPr>
          <a:xfrm rot="10800000">
            <a:off x="5680523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7"/>
          <p:cNvSpPr txBox="1"/>
          <p:nvPr/>
        </p:nvSpPr>
        <p:spPr>
          <a:xfrm>
            <a:off x="5623647" y="48642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 rot="10800000">
            <a:off x="7442169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7"/>
          <p:cNvSpPr txBox="1"/>
          <p:nvPr/>
        </p:nvSpPr>
        <p:spPr>
          <a:xfrm>
            <a:off x="7397508" y="48642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 rot="10800000">
            <a:off x="9203816" y="41666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7"/>
          <p:cNvSpPr txBox="1"/>
          <p:nvPr/>
        </p:nvSpPr>
        <p:spPr>
          <a:xfrm>
            <a:off x="9153431" y="4864200"/>
            <a:ext cx="1379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ROADMAP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-152400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-152400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8"/>
          <p:cNvGrpSpPr/>
          <p:nvPr/>
        </p:nvGrpSpPr>
        <p:grpSpPr>
          <a:xfrm>
            <a:off x="857785" y="2271201"/>
            <a:ext cx="631200" cy="631200"/>
            <a:chOff x="1786339" y="1703401"/>
            <a:chExt cx="473400" cy="473400"/>
          </a:xfrm>
        </p:grpSpPr>
        <p:sp>
          <p:nvSpPr>
            <p:cNvPr id="404" name="Google Shape;404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3561885" y="2271201"/>
            <a:ext cx="631200" cy="631200"/>
            <a:chOff x="3814414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6265985" y="2271201"/>
            <a:ext cx="631200" cy="631200"/>
            <a:chOff x="5842489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7650419" y="4768400"/>
            <a:ext cx="631200" cy="631200"/>
            <a:chOff x="6880814" y="3576300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946319" y="4768400"/>
            <a:ext cx="631200" cy="631200"/>
            <a:chOff x="4852739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2242219" y="4768400"/>
            <a:ext cx="631200" cy="631200"/>
            <a:chOff x="2824664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21" name="Google Shape;421;p38"/>
          <p:cNvSpPr txBox="1"/>
          <p:nvPr/>
        </p:nvSpPr>
        <p:spPr>
          <a:xfrm>
            <a:off x="315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297894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5724013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1700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4404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7108447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GANTT CHART</a:t>
            </a:r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graphicFrame>
        <p:nvGraphicFramePr>
          <p:cNvPr id="433" name="Google Shape;433;p39"/>
          <p:cNvGraphicFramePr/>
          <p:nvPr/>
        </p:nvGraphicFramePr>
        <p:xfrm>
          <a:off x="-914400" y="2085975"/>
          <a:ext cx="4000000" cy="4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188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8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26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11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11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SWOT ANALYSIS</a:t>
            </a:r>
            <a:endParaRPr/>
          </a:p>
        </p:txBody>
      </p:sp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-863769" y="1926051"/>
            <a:ext cx="5336000" cy="20104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" sz="1867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sz="1867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693136" y="1926051"/>
            <a:ext cx="5336000" cy="20104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867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sz="1867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-863769" y="4156905"/>
            <a:ext cx="5336000" cy="20104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867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" sz="1867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4693136" y="4156905"/>
            <a:ext cx="5336000" cy="20104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sz="1867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2940611" y="2401765"/>
            <a:ext cx="3066400" cy="3066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5" name="Google Shape;445;p40"/>
          <p:cNvSpPr/>
          <p:nvPr/>
        </p:nvSpPr>
        <p:spPr>
          <a:xfrm rot="5400000">
            <a:off x="3161636" y="2401765"/>
            <a:ext cx="3066400" cy="3066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6" name="Google Shape;446;p40"/>
          <p:cNvSpPr/>
          <p:nvPr/>
        </p:nvSpPr>
        <p:spPr>
          <a:xfrm rot="10800000">
            <a:off x="3161636" y="2624520"/>
            <a:ext cx="3066400" cy="3066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0"/>
          <p:cNvSpPr/>
          <p:nvPr/>
        </p:nvSpPr>
        <p:spPr>
          <a:xfrm rot="-5400000">
            <a:off x="2940611" y="2624520"/>
            <a:ext cx="3066400" cy="3066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0"/>
          <p:cNvSpPr/>
          <p:nvPr/>
        </p:nvSpPr>
        <p:spPr>
          <a:xfrm>
            <a:off x="3646562" y="3041386"/>
            <a:ext cx="368249" cy="5515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Titillium Web"/>
              </a:rPr>
              <a:t>S</a:t>
            </a:r>
          </a:p>
        </p:txBody>
      </p:sp>
      <p:sp>
        <p:nvSpPr>
          <p:cNvPr id="449" name="Google Shape;449;p40"/>
          <p:cNvSpPr/>
          <p:nvPr/>
        </p:nvSpPr>
        <p:spPr>
          <a:xfrm>
            <a:off x="4934991" y="3051180"/>
            <a:ext cx="698891" cy="532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Titillium Web"/>
              </a:rPr>
              <a:t>W</a:t>
            </a:r>
          </a:p>
        </p:txBody>
      </p:sp>
      <p:sp>
        <p:nvSpPr>
          <p:cNvPr id="450" name="Google Shape;450;p40"/>
          <p:cNvSpPr/>
          <p:nvPr/>
        </p:nvSpPr>
        <p:spPr>
          <a:xfrm>
            <a:off x="3602686" y="4444947"/>
            <a:ext cx="441900" cy="5515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Titillium Web"/>
              </a:rPr>
              <a:t>O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5079941" y="4454741"/>
            <a:ext cx="391755" cy="532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-1174400" y="0"/>
            <a:ext cx="11492800" cy="6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600"/>
              <a:t>BUSINESS MODEL CANVAS</a:t>
            </a:r>
            <a:endParaRPr sz="160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1124160" y="622700"/>
            <a:ext cx="2298400" cy="2126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67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124160" y="2748925"/>
            <a:ext cx="2298400" cy="2126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422720" y="622700"/>
            <a:ext cx="2298400" cy="42524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5721279" y="622700"/>
            <a:ext cx="2298400" cy="2126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5721279" y="2748925"/>
            <a:ext cx="2298400" cy="2126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8019839" y="622700"/>
            <a:ext cx="2298400" cy="42524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-1174400" y="622700"/>
            <a:ext cx="2298400" cy="42524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67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-1174400" y="4875151"/>
            <a:ext cx="5746400" cy="16468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4571999" y="4875151"/>
            <a:ext cx="5746400" cy="16468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2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181856" y="4976535"/>
            <a:ext cx="288547" cy="28687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8" name="Google Shape;468;p41"/>
          <p:cNvSpPr/>
          <p:nvPr/>
        </p:nvSpPr>
        <p:spPr>
          <a:xfrm>
            <a:off x="7630521" y="724402"/>
            <a:ext cx="287719" cy="258273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9" name="Google Shape;469;p41"/>
          <p:cNvSpPr/>
          <p:nvPr/>
        </p:nvSpPr>
        <p:spPr>
          <a:xfrm>
            <a:off x="745644" y="724395"/>
            <a:ext cx="276787" cy="27678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70" name="Google Shape;470;p41"/>
          <p:cNvSpPr/>
          <p:nvPr/>
        </p:nvSpPr>
        <p:spPr>
          <a:xfrm>
            <a:off x="9953495" y="724298"/>
            <a:ext cx="263316" cy="27761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9913123" y="4976542"/>
            <a:ext cx="303693" cy="220417"/>
            <a:chOff x="4604550" y="3714775"/>
            <a:chExt cx="439625" cy="319075"/>
          </a:xfrm>
        </p:grpSpPr>
        <p:sp>
          <p:nvSpPr>
            <p:cNvPr id="472" name="Google Shape;47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368125" y="724291"/>
            <a:ext cx="251555" cy="320531"/>
            <a:chOff x="1959600" y="4980625"/>
            <a:chExt cx="364150" cy="464000"/>
          </a:xfrm>
        </p:grpSpPr>
        <p:sp>
          <p:nvSpPr>
            <p:cNvPr id="475" name="Google Shape;475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82" name="Google Shape;482;p41"/>
          <p:cNvGrpSpPr/>
          <p:nvPr/>
        </p:nvGrpSpPr>
        <p:grpSpPr>
          <a:xfrm>
            <a:off x="7546219" y="2850310"/>
            <a:ext cx="371840" cy="356695"/>
            <a:chOff x="5233525" y="4954450"/>
            <a:chExt cx="538275" cy="516350"/>
          </a:xfrm>
        </p:grpSpPr>
        <p:sp>
          <p:nvSpPr>
            <p:cNvPr id="483" name="Google Shape;483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94" name="Google Shape;494;p41"/>
          <p:cNvGrpSpPr/>
          <p:nvPr/>
        </p:nvGrpSpPr>
        <p:grpSpPr>
          <a:xfrm>
            <a:off x="2953463" y="2850312"/>
            <a:ext cx="378576" cy="344088"/>
            <a:chOff x="4556450" y="4963575"/>
            <a:chExt cx="548025" cy="498100"/>
          </a:xfrm>
        </p:grpSpPr>
        <p:sp>
          <p:nvSpPr>
            <p:cNvPr id="495" name="Google Shape;495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3017472" y="724402"/>
            <a:ext cx="303657" cy="30372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FUNNEL</a:t>
            </a:r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grpSp>
        <p:nvGrpSpPr>
          <p:cNvPr id="507" name="Google Shape;507;p42"/>
          <p:cNvGrpSpPr/>
          <p:nvPr/>
        </p:nvGrpSpPr>
        <p:grpSpPr>
          <a:xfrm>
            <a:off x="-853977" y="1940491"/>
            <a:ext cx="4810959" cy="4325144"/>
            <a:chOff x="3778727" y="4460423"/>
            <a:chExt cx="720160" cy="647438"/>
          </a:xfrm>
        </p:grpSpPr>
        <p:sp>
          <p:nvSpPr>
            <p:cNvPr id="508" name="Google Shape;508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r>
                <a:rPr lang="en" sz="16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515" name="Google Shape;515;p42"/>
          <p:cNvCxnSpPr/>
          <p:nvPr/>
        </p:nvCxnSpPr>
        <p:spPr>
          <a:xfrm>
            <a:off x="3850367" y="2656533"/>
            <a:ext cx="140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6" name="Google Shape;516;p42"/>
          <p:cNvSpPr txBox="1"/>
          <p:nvPr/>
        </p:nvSpPr>
        <p:spPr>
          <a:xfrm>
            <a:off x="5341700" y="2427133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3642800" y="3298700"/>
            <a:ext cx="1616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8" name="Google Shape;518;p42"/>
          <p:cNvSpPr txBox="1"/>
          <p:nvPr/>
        </p:nvSpPr>
        <p:spPr>
          <a:xfrm>
            <a:off x="5341700" y="3069287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9" name="Google Shape;519;p42"/>
          <p:cNvCxnSpPr/>
          <p:nvPr/>
        </p:nvCxnSpPr>
        <p:spPr>
          <a:xfrm>
            <a:off x="3347833" y="3940867"/>
            <a:ext cx="191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0" name="Google Shape;520;p42"/>
          <p:cNvSpPr txBox="1"/>
          <p:nvPr/>
        </p:nvSpPr>
        <p:spPr>
          <a:xfrm>
            <a:off x="5341700" y="3711440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1" name="Google Shape;521;p42"/>
          <p:cNvCxnSpPr/>
          <p:nvPr/>
        </p:nvCxnSpPr>
        <p:spPr>
          <a:xfrm>
            <a:off x="3096567" y="4583000"/>
            <a:ext cx="216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2" name="Google Shape;522;p42"/>
          <p:cNvSpPr txBox="1"/>
          <p:nvPr/>
        </p:nvSpPr>
        <p:spPr>
          <a:xfrm>
            <a:off x="5341700" y="4353593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3" name="Google Shape;523;p42"/>
          <p:cNvCxnSpPr/>
          <p:nvPr/>
        </p:nvCxnSpPr>
        <p:spPr>
          <a:xfrm>
            <a:off x="2823433" y="5225167"/>
            <a:ext cx="2436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2"/>
          <p:cNvSpPr txBox="1"/>
          <p:nvPr/>
        </p:nvSpPr>
        <p:spPr>
          <a:xfrm>
            <a:off x="5341700" y="4995747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5" name="Google Shape;525;p42"/>
          <p:cNvCxnSpPr/>
          <p:nvPr/>
        </p:nvCxnSpPr>
        <p:spPr>
          <a:xfrm>
            <a:off x="2539400" y="5867300"/>
            <a:ext cx="270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2"/>
          <p:cNvSpPr txBox="1"/>
          <p:nvPr/>
        </p:nvSpPr>
        <p:spPr>
          <a:xfrm>
            <a:off x="5341700" y="5637900"/>
            <a:ext cx="37156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333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TEAM PRESENTATION</a:t>
            </a:r>
            <a:endParaRPr/>
          </a:p>
        </p:txBody>
      </p:sp>
      <p:sp>
        <p:nvSpPr>
          <p:cNvPr id="532" name="Google Shape;532;p43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533" name="Google Shape;533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-914400" y="2265300"/>
            <a:ext cx="2101200" cy="21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4" name="Google Shape;534;p43"/>
          <p:cNvSpPr txBox="1"/>
          <p:nvPr/>
        </p:nvSpPr>
        <p:spPr>
          <a:xfrm>
            <a:off x="-907309" y="4549864"/>
            <a:ext cx="2101200" cy="1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5" name="Google Shape;53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136" y="2265300"/>
            <a:ext cx="2101200" cy="21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6" name="Google Shape;536;p43"/>
          <p:cNvSpPr txBox="1"/>
          <p:nvPr/>
        </p:nvSpPr>
        <p:spPr>
          <a:xfrm>
            <a:off x="1886227" y="4549864"/>
            <a:ext cx="2101200" cy="1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7" name="Google Shape;537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672671" y="2265300"/>
            <a:ext cx="2101200" cy="21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8" name="Google Shape;538;p43"/>
          <p:cNvSpPr txBox="1"/>
          <p:nvPr/>
        </p:nvSpPr>
        <p:spPr>
          <a:xfrm>
            <a:off x="4679761" y="4549864"/>
            <a:ext cx="2101200" cy="1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9" name="Google Shape;539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466207" y="2265300"/>
            <a:ext cx="2101200" cy="21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0" name="Google Shape;540;p43"/>
          <p:cNvSpPr txBox="1"/>
          <p:nvPr/>
        </p:nvSpPr>
        <p:spPr>
          <a:xfrm>
            <a:off x="7473297" y="4549864"/>
            <a:ext cx="2101200" cy="1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 sz="18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8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-901200" y="0"/>
            <a:ext cx="10946400" cy="6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600"/>
              <a:t>COMPETITOR MATRIX</a:t>
            </a:r>
            <a:endParaRPr sz="1600"/>
          </a:p>
        </p:txBody>
      </p:sp>
      <p:sp>
        <p:nvSpPr>
          <p:cNvPr id="546" name="Google Shape;546;p44"/>
          <p:cNvSpPr/>
          <p:nvPr/>
        </p:nvSpPr>
        <p:spPr>
          <a:xfrm>
            <a:off x="-901200" y="622800"/>
            <a:ext cx="10946400" cy="5612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-673133" y="622815"/>
            <a:ext cx="10490333" cy="5612131"/>
            <a:chOff x="638138" y="467100"/>
            <a:chExt cx="7867750" cy="4194000"/>
          </a:xfrm>
        </p:grpSpPr>
        <p:cxnSp>
          <p:nvCxnSpPr>
            <p:cNvPr id="548" name="Google Shape;548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grpSp>
        <p:nvGrpSpPr>
          <p:cNvPr id="595" name="Google Shape;595;p44"/>
          <p:cNvGrpSpPr/>
          <p:nvPr/>
        </p:nvGrpSpPr>
        <p:grpSpPr>
          <a:xfrm>
            <a:off x="-901190" y="856631"/>
            <a:ext cx="10946340" cy="5144319"/>
            <a:chOff x="467088" y="642474"/>
            <a:chExt cx="4194000" cy="3858239"/>
          </a:xfrm>
        </p:grpSpPr>
        <p:cxnSp>
          <p:nvCxnSpPr>
            <p:cNvPr id="596" name="Google Shape;596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8" name="Google Shape;618;p44"/>
          <p:cNvCxnSpPr/>
          <p:nvPr/>
        </p:nvCxnSpPr>
        <p:spPr>
          <a:xfrm>
            <a:off x="4572000" y="622800"/>
            <a:ext cx="0" cy="561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19" name="Google Shape;619;p44"/>
          <p:cNvCxnSpPr/>
          <p:nvPr/>
        </p:nvCxnSpPr>
        <p:spPr>
          <a:xfrm>
            <a:off x="-901200" y="3428800"/>
            <a:ext cx="10946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0" name="Google Shape;620;p44"/>
          <p:cNvSpPr txBox="1"/>
          <p:nvPr/>
        </p:nvSpPr>
        <p:spPr>
          <a:xfrm rot="-5400000">
            <a:off x="-1869000" y="3318584"/>
            <a:ext cx="1715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1" name="Google Shape;621;p44"/>
          <p:cNvSpPr txBox="1"/>
          <p:nvPr/>
        </p:nvSpPr>
        <p:spPr>
          <a:xfrm rot="5400000">
            <a:off x="9297867" y="3318567"/>
            <a:ext cx="1715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3714433" y="6234751"/>
            <a:ext cx="1715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3" name="Google Shape;623;p44"/>
          <p:cNvSpPr txBox="1"/>
          <p:nvPr/>
        </p:nvSpPr>
        <p:spPr>
          <a:xfrm>
            <a:off x="3714367" y="402384"/>
            <a:ext cx="1715200" cy="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7826400" y="1101667"/>
            <a:ext cx="1333600" cy="13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2649900" y="1726833"/>
            <a:ext cx="1168000" cy="11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319833" y="4628800"/>
            <a:ext cx="974000" cy="97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5978567" y="3930667"/>
            <a:ext cx="974000" cy="97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7179600" y="4531800"/>
            <a:ext cx="1168000" cy="116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4834467" y="752833"/>
            <a:ext cx="974000" cy="97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-38367" y="1263300"/>
            <a:ext cx="622800" cy="62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0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1067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WEEKLY PLANNER</a:t>
            </a:r>
            <a:endParaRPr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graphicFrame>
        <p:nvGraphicFramePr>
          <p:cNvPr id="637" name="Google Shape;637;p45"/>
          <p:cNvGraphicFramePr/>
          <p:nvPr/>
        </p:nvGraphicFramePr>
        <p:xfrm>
          <a:off x="-914467" y="1966300"/>
          <a:ext cx="4000000" cy="4000000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122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3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9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8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11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2582E9E-B86C-2FDE-9499-5976469E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D6AC5E56-02A4-52C8-C06A-BA5F61F800AF}"/>
              </a:ext>
            </a:extLst>
          </p:cNvPr>
          <p:cNvSpPr txBox="1">
            <a:spLocks/>
          </p:cNvSpPr>
          <p:nvPr/>
        </p:nvSpPr>
        <p:spPr>
          <a:xfrm>
            <a:off x="0" y="378298"/>
            <a:ext cx="9144000" cy="34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2000" dirty="0"/>
              <a:t>CONCLUSIÓN</a:t>
            </a:r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5F89B6AD-A294-8FD2-BD41-06AE9B27D3BD}"/>
              </a:ext>
            </a:extLst>
          </p:cNvPr>
          <p:cNvSpPr txBox="1">
            <a:spLocks/>
          </p:cNvSpPr>
          <p:nvPr/>
        </p:nvSpPr>
        <p:spPr>
          <a:xfrm>
            <a:off x="243191" y="932233"/>
            <a:ext cx="8657617" cy="4126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Lorem ipsum dolor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consectetur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adipiscing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urna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imperdiet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lacinia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Morbi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libero,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mollis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dictum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justo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Nunc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vitae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ultricies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dui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lacus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nec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ante.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Fusce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dictum,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maximus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sem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metus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vel pulvinar ante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nibh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ac dolor ac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facilisis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Vestibulum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massa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in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turpis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laoreet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pellentesque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sagittis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lorem. Nam vestibulum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ante, non cursus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dapibus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ut.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Maecenas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posuere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convallis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finibus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Duis pulvinar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volutpat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odio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scelerisque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eget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ullamcorper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arcu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vel,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consequat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nisi.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2775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-1059003" y="444026"/>
            <a:ext cx="457204" cy="596391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-322081" y="532055"/>
            <a:ext cx="496792" cy="413525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442157" y="530009"/>
            <a:ext cx="474939" cy="417616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1238561" y="515005"/>
            <a:ext cx="388956" cy="44765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70" name="Google Shape;670;p46"/>
          <p:cNvSpPr/>
          <p:nvPr/>
        </p:nvSpPr>
        <p:spPr>
          <a:xfrm>
            <a:off x="2018518" y="516379"/>
            <a:ext cx="335724" cy="444904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468350" y="482914"/>
            <a:ext cx="449023" cy="511780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189135" y="514333"/>
            <a:ext cx="514527" cy="44899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-1052168" y="1211655"/>
            <a:ext cx="457176" cy="557504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446920" y="1292875"/>
            <a:ext cx="465413" cy="398509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1198999" y="1259465"/>
            <a:ext cx="468103" cy="465385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46"/>
          <p:cNvSpPr/>
          <p:nvPr/>
        </p:nvSpPr>
        <p:spPr>
          <a:xfrm>
            <a:off x="1953012" y="1282663"/>
            <a:ext cx="466757" cy="4189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46"/>
          <p:cNvSpPr/>
          <p:nvPr/>
        </p:nvSpPr>
        <p:spPr>
          <a:xfrm>
            <a:off x="2713162" y="1286082"/>
            <a:ext cx="453113" cy="41215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46"/>
          <p:cNvSpPr/>
          <p:nvPr/>
        </p:nvSpPr>
        <p:spPr>
          <a:xfrm>
            <a:off x="3481519" y="1290173"/>
            <a:ext cx="423080" cy="403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212780" y="1262842"/>
            <a:ext cx="466757" cy="467431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910143" y="1210310"/>
            <a:ext cx="578656" cy="56363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-1087665" y="2076194"/>
            <a:ext cx="521335" cy="352113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-334353" y="1990210"/>
            <a:ext cx="521335" cy="510436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435320" y="2001137"/>
            <a:ext cx="488611" cy="488583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1186589" y="1999092"/>
            <a:ext cx="492673" cy="492673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1961866" y="2020987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2739609" y="1962250"/>
            <a:ext cx="399881" cy="566357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429462" y="2083702"/>
            <a:ext cx="526797" cy="323452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08017" y="2004555"/>
            <a:ext cx="476312" cy="481747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959956" y="1990210"/>
            <a:ext cx="479029" cy="502255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696879" y="2003182"/>
            <a:ext cx="511780" cy="484492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-1029670" y="2781065"/>
            <a:ext cx="405345" cy="435351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-287258" y="2785155"/>
            <a:ext cx="427171" cy="427171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466027" y="2785155"/>
            <a:ext cx="427199" cy="427171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1219339" y="2785155"/>
            <a:ext cx="427171" cy="427171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072279" y="2711471"/>
            <a:ext cx="227916" cy="569103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599355" y="2783782"/>
            <a:ext cx="186983" cy="424452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2842654" y="2714189"/>
            <a:ext cx="193791" cy="56363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232815" y="2773655"/>
            <a:ext cx="427171" cy="450368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972929" y="2781737"/>
            <a:ext cx="461295" cy="434007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-900010" y="3485909"/>
            <a:ext cx="146051" cy="532260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455884" y="3464880"/>
            <a:ext cx="447651" cy="574565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8" name="Google Shape;798;p46"/>
          <p:cNvSpPr/>
          <p:nvPr/>
        </p:nvSpPr>
        <p:spPr>
          <a:xfrm>
            <a:off x="-239460" y="3464880"/>
            <a:ext cx="331661" cy="57456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1174317" y="3502970"/>
            <a:ext cx="517244" cy="489956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455575" y="3514696"/>
            <a:ext cx="474939" cy="474939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160248" y="3540513"/>
            <a:ext cx="580029" cy="431260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2708229" y="3515942"/>
            <a:ext cx="457176" cy="466757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-1082875" y="4302006"/>
            <a:ext cx="529515" cy="406689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5019582" y="3492869"/>
            <a:ext cx="360295" cy="518616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-325472" y="4336130"/>
            <a:ext cx="503600" cy="338469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434649" y="4310186"/>
            <a:ext cx="489956" cy="382820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1192724" y="4304051"/>
            <a:ext cx="480401" cy="394419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1969234" y="4276762"/>
            <a:ext cx="444933" cy="438769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2686376" y="4333385"/>
            <a:ext cx="492701" cy="357577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439689" y="4333385"/>
            <a:ext cx="492673" cy="357577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210735" y="4296542"/>
            <a:ext cx="470848" cy="418317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937431" y="4243309"/>
            <a:ext cx="524080" cy="52408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724195" y="4276762"/>
            <a:ext cx="457176" cy="457204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-1074694" y="5010967"/>
            <a:ext cx="495419" cy="495391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-341809" y="510736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4" name="Google Shape;874;p46"/>
          <p:cNvSpPr/>
          <p:nvPr/>
        </p:nvSpPr>
        <p:spPr>
          <a:xfrm>
            <a:off x="2712488" y="5031605"/>
            <a:ext cx="454459" cy="45448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5" name="Google Shape;875;p46"/>
          <p:cNvSpPr/>
          <p:nvPr/>
        </p:nvSpPr>
        <p:spPr>
          <a:xfrm>
            <a:off x="1959148" y="5060266"/>
            <a:ext cx="454459" cy="39716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6" name="Google Shape;876;p46"/>
          <p:cNvSpPr/>
          <p:nvPr/>
        </p:nvSpPr>
        <p:spPr>
          <a:xfrm>
            <a:off x="3463784" y="5029560"/>
            <a:ext cx="458549" cy="458577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183447" y="5036210"/>
            <a:ext cx="525424" cy="434007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963376" y="5022566"/>
            <a:ext cx="472193" cy="472193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-322081" y="5775878"/>
            <a:ext cx="496792" cy="4804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475580" y="5751980"/>
            <a:ext cx="408091" cy="519989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1198887" y="5771787"/>
            <a:ext cx="468103" cy="481075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1906476" y="5775878"/>
            <a:ext cx="559549" cy="466057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2726637" y="5751981"/>
            <a:ext cx="425825" cy="507017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934014" y="5865251"/>
            <a:ext cx="539097" cy="293447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758291" y="5808629"/>
            <a:ext cx="386911" cy="444904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2680941" y="508157"/>
            <a:ext cx="517244" cy="461295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731003" y="517037"/>
            <a:ext cx="443560" cy="44356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974274" y="527265"/>
            <a:ext cx="450396" cy="426497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-298856" y="1211655"/>
            <a:ext cx="457176" cy="557504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682564" y="1232807"/>
            <a:ext cx="540441" cy="518616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808805" y="2768766"/>
            <a:ext cx="287955" cy="456532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1943991" y="3604643"/>
            <a:ext cx="484492" cy="294820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776026" y="3514568"/>
            <a:ext cx="353487" cy="496792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507660" y="4974126"/>
            <a:ext cx="341888" cy="552713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1232983" y="5013012"/>
            <a:ext cx="412853" cy="522707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724195" y="5000041"/>
            <a:ext cx="457176" cy="511780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144559" y="5722645"/>
            <a:ext cx="603227" cy="578656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385785" y="5732873"/>
            <a:ext cx="614153" cy="558204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-1124506" y="5853652"/>
            <a:ext cx="593673" cy="328243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8134525" y="2912534"/>
            <a:ext cx="578656" cy="56363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955886" y="3853737"/>
            <a:ext cx="1439308" cy="1401956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956076" y="2912534"/>
            <a:ext cx="578656" cy="56363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8390741" y="32277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7" name="Google Shape;1087;p46"/>
          <p:cNvSpPr/>
          <p:nvPr/>
        </p:nvSpPr>
        <p:spPr>
          <a:xfrm>
            <a:off x="7212291" y="32277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8" name="Google Shape;1088;p46"/>
          <p:cNvSpPr/>
          <p:nvPr/>
        </p:nvSpPr>
        <p:spPr>
          <a:xfrm>
            <a:off x="7593005" y="4637753"/>
            <a:ext cx="1334081" cy="75359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body" idx="1"/>
          </p:nvPr>
        </p:nvSpPr>
        <p:spPr>
          <a:xfrm>
            <a:off x="6807433" y="416100"/>
            <a:ext cx="3250800" cy="203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333" b="1"/>
              <a:t>SlidesCarnival icons are editable shapes. </a:t>
            </a:r>
            <a:br>
              <a:rPr lang="en" sz="1333"/>
            </a:br>
            <a:br>
              <a:rPr lang="en" sz="1333"/>
            </a:br>
            <a:r>
              <a:rPr lang="en" sz="1333"/>
              <a:t>This means that you can:</a:t>
            </a:r>
            <a:endParaRPr sz="1333"/>
          </a:p>
          <a:p>
            <a:pPr indent="-389457">
              <a:buSzPts val="1000"/>
            </a:pPr>
            <a:r>
              <a:rPr lang="en" sz="1333"/>
              <a:t>Resize them without losing quality.</a:t>
            </a:r>
            <a:endParaRPr sz="1333"/>
          </a:p>
          <a:p>
            <a:pPr indent="-389457">
              <a:spcBef>
                <a:spcPts val="0"/>
              </a:spcBef>
              <a:buSzPts val="1000"/>
            </a:pPr>
            <a:r>
              <a:rPr lang="en" sz="1333"/>
              <a:t>Change fill color and opacity.</a:t>
            </a:r>
            <a:endParaRPr sz="1333"/>
          </a:p>
          <a:p>
            <a:pPr indent="-389457">
              <a:spcBef>
                <a:spcPts val="0"/>
              </a:spcBef>
              <a:buSzPts val="1000"/>
            </a:pPr>
            <a:r>
              <a:rPr lang="en" sz="1333"/>
              <a:t>Change line color, width and style.</a:t>
            </a:r>
            <a:endParaRPr sz="1333"/>
          </a:p>
          <a:p>
            <a:pPr marL="0" indent="0">
              <a:buNone/>
            </a:pPr>
            <a:r>
              <a:rPr lang="en" sz="1333"/>
              <a:t>Isn’t that nice? :)</a:t>
            </a:r>
            <a:br>
              <a:rPr lang="en" sz="1333"/>
            </a:br>
            <a:br>
              <a:rPr lang="en" sz="1333"/>
            </a:br>
            <a:r>
              <a:rPr lang="en" sz="1333"/>
              <a:t>Examples:</a:t>
            </a:r>
            <a:br>
              <a:rPr lang="en" sz="1333"/>
            </a:br>
            <a:br>
              <a:rPr lang="en" sz="1333"/>
            </a:br>
            <a:br>
              <a:rPr lang="en" sz="1333"/>
            </a:br>
            <a:endParaRPr sz="1333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2554517" y="2066837"/>
            <a:ext cx="594291" cy="594337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848525" y="2066877"/>
            <a:ext cx="591108" cy="593916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-6605" y="2066896"/>
            <a:ext cx="594727" cy="593953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1700529" y="2067232"/>
            <a:ext cx="593160" cy="593715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264761" y="2067112"/>
            <a:ext cx="594161" cy="59412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5119850" y="2067103"/>
            <a:ext cx="594169" cy="594139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974946" y="2067142"/>
            <a:ext cx="594337" cy="594060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830210" y="2066833"/>
            <a:ext cx="595057" cy="594675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408873" y="2066743"/>
            <a:ext cx="593680" cy="59368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7686194" y="2067149"/>
            <a:ext cx="594404" cy="594047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8541524" y="2067038"/>
            <a:ext cx="594267" cy="594268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839553" y="1124076"/>
            <a:ext cx="482028" cy="594421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1641398" y="1124104"/>
            <a:ext cx="505975" cy="594395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7705632" y="1063225"/>
            <a:ext cx="614273" cy="655273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467190" y="1124326"/>
            <a:ext cx="493157" cy="594172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280163" y="1124043"/>
            <a:ext cx="494340" cy="594455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094321" y="1124187"/>
            <a:ext cx="489223" cy="594311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34011" y="1124179"/>
            <a:ext cx="485725" cy="59432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8639722" y="1124148"/>
            <a:ext cx="397873" cy="594349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771542" y="1063225"/>
            <a:ext cx="614273" cy="655273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903361" y="1063225"/>
            <a:ext cx="614273" cy="655273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837452" y="1063225"/>
            <a:ext cx="614273" cy="655273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2557598" y="3982631"/>
            <a:ext cx="594372" cy="534352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-6556" y="3962731"/>
            <a:ext cx="594240" cy="574151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267074" y="3952612"/>
            <a:ext cx="594444" cy="594389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848088" y="3978684"/>
            <a:ext cx="594240" cy="542245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1702793" y="3977906"/>
            <a:ext cx="594240" cy="543804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412489" y="3980517"/>
            <a:ext cx="594065" cy="538580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5122036" y="3967766"/>
            <a:ext cx="594424" cy="564084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976981" y="3964828"/>
            <a:ext cx="594372" cy="569957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7686774" y="3983428"/>
            <a:ext cx="594172" cy="532753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8541463" y="3968495"/>
            <a:ext cx="594380" cy="562619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831850" y="3979314"/>
            <a:ext cx="594407" cy="540980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2569009" y="3044063"/>
            <a:ext cx="594416" cy="526024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490865" y="3067423"/>
            <a:ext cx="594356" cy="479304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334426" y="3010047"/>
            <a:ext cx="591839" cy="594055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12660" y="3048667"/>
            <a:ext cx="594328" cy="516816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7175443" y="3009995"/>
            <a:ext cx="591044" cy="59416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6253702" y="3009931"/>
            <a:ext cx="594303" cy="594285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1836641" y="3009858"/>
            <a:ext cx="404931" cy="594433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8093925" y="3010012"/>
            <a:ext cx="253047" cy="594123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8673641" y="3009679"/>
            <a:ext cx="328265" cy="594021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915004" y="3009946"/>
            <a:ext cx="594357" cy="594263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-6541" y="3009895"/>
            <a:ext cx="594104" cy="594364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-81363" y="4925008"/>
            <a:ext cx="594540" cy="534029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981742" y="4916547"/>
            <a:ext cx="594535" cy="551043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295505" y="4895349"/>
            <a:ext cx="588443" cy="594295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352561" y="4925308"/>
            <a:ext cx="594201" cy="534432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7478582" y="4925402"/>
            <a:ext cx="594241" cy="53420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8541568" y="4895318"/>
            <a:ext cx="594109" cy="594324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6415515" y="4909003"/>
            <a:ext cx="594428" cy="566995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044391" y="4981790"/>
            <a:ext cx="1782432" cy="421380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981578" y="5839837"/>
            <a:ext cx="594317" cy="59060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7526711" y="5837945"/>
            <a:ext cx="497404" cy="594388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303767" y="5837981"/>
            <a:ext cx="742883" cy="594312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774521" y="5838057"/>
            <a:ext cx="1439820" cy="59416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942212" y="5837780"/>
            <a:ext cx="856627" cy="594715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>
            <a:spLocks noGrp="1"/>
          </p:cNvSpPr>
          <p:nvPr>
            <p:ph type="title"/>
          </p:nvPr>
        </p:nvSpPr>
        <p:spPr>
          <a:xfrm>
            <a:off x="-383600" y="332100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667"/>
              <a:t>Diagrams and infographics</a:t>
            </a:r>
            <a:endParaRPr sz="2667"/>
          </a:p>
        </p:txBody>
      </p:sp>
      <p:sp>
        <p:nvSpPr>
          <p:cNvPr id="1540" name="Google Shape;1540;p47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-548133" y="3165667"/>
            <a:ext cx="9770000" cy="3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32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32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1547" name="Google Shape;1547;p48"/>
          <p:cNvSpPr txBox="1">
            <a:spLocks noGrp="1"/>
          </p:cNvSpPr>
          <p:nvPr>
            <p:ph type="body" idx="1"/>
          </p:nvPr>
        </p:nvSpPr>
        <p:spPr>
          <a:xfrm>
            <a:off x="-548133" y="1141900"/>
            <a:ext cx="8648400" cy="15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/>
              <a:t>You can also use any emoji as an icon!</a:t>
            </a:r>
            <a:endParaRPr sz="1867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b="1"/>
              <a:t>And of course it resizes without losing quality.</a:t>
            </a:r>
            <a:endParaRPr sz="1867" b="1"/>
          </a:p>
          <a:p>
            <a:pPr marL="0" indent="0">
              <a:buNone/>
            </a:pPr>
            <a:r>
              <a:rPr lang="en" sz="1867" b="1"/>
              <a:t>How? Follow Google instructions https://twitter.com/googledocs/status/730087240156643328</a:t>
            </a:r>
            <a:endParaRPr sz="1867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4567" y="1934967"/>
            <a:ext cx="3054867" cy="73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9"/>
          <p:cNvSpPr txBox="1"/>
          <p:nvPr/>
        </p:nvSpPr>
        <p:spPr>
          <a:xfrm>
            <a:off x="-49200" y="2946000"/>
            <a:ext cx="9242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24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4" name="Google Shape;1554;p49"/>
          <p:cNvGrpSpPr/>
          <p:nvPr/>
        </p:nvGrpSpPr>
        <p:grpSpPr>
          <a:xfrm>
            <a:off x="-603233" y="4386843"/>
            <a:ext cx="10350468" cy="1189891"/>
            <a:chOff x="801125" y="3213932"/>
            <a:chExt cx="7762851" cy="892418"/>
          </a:xfrm>
        </p:grpSpPr>
        <p:grpSp>
          <p:nvGrpSpPr>
            <p:cNvPr id="1555" name="Google Shape;1555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6" name="Google Shape;1556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59" name="Google Shape;1559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1" name="Google Shape;1561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62" name="Google Shape;1562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4" name="Google Shape;1564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5" name="Google Shape;1565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A25B29D-4628-DF13-0DF4-D0EFFCFD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D5B81353-8D00-ACB5-6487-354D0BD4268C}"/>
              </a:ext>
            </a:extLst>
          </p:cNvPr>
          <p:cNvSpPr txBox="1">
            <a:spLocks/>
          </p:cNvSpPr>
          <p:nvPr/>
        </p:nvSpPr>
        <p:spPr>
          <a:xfrm>
            <a:off x="0" y="378298"/>
            <a:ext cx="9144000" cy="34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8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s-MX" sz="2000" dirty="0"/>
              <a:t>REFERENCIAS</a:t>
            </a:r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0279B8A2-EAA0-A1E8-580D-EE6720CCE468}"/>
              </a:ext>
            </a:extLst>
          </p:cNvPr>
          <p:cNvSpPr txBox="1">
            <a:spLocks/>
          </p:cNvSpPr>
          <p:nvPr/>
        </p:nvSpPr>
        <p:spPr>
          <a:xfrm>
            <a:off x="243191" y="932233"/>
            <a:ext cx="8657617" cy="4126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Lorem ipsum dolor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consectetur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adipiscing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urna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imperdiet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lacinia non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Morbi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libero,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mollis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a, dictum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justo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Nunc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nunc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vitae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aliquam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ultricies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Phasellus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dui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lacus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nec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faucibus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ante.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Fusce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dictum,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maximus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varius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augue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sem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sollicitudin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metus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vel pulvinar ante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elit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nibh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iaculis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ac dolor ac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facilisis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Vestibulum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massa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quam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in a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turpis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laoreet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neque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id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nulla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venenatis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pellentesque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sagittis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sit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lorem. Nam vestibulum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leo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ante, non cursus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dapibus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ut.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Maecenas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posuere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convallis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finibus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Duis pulvinar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volutpat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odio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fermentum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scelerisque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. Aenean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eget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est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condimentum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ullamcorper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arcu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vel, </a:t>
            </a:r>
            <a:r>
              <a:rPr lang="en-US" sz="1800" b="1" dirty="0" err="1">
                <a:solidFill>
                  <a:schemeClr val="bg1"/>
                </a:solidFill>
                <a:latin typeface="Titillium Web Light" panose="020F0502020204030204" pitchFamily="2" charset="0"/>
              </a:rPr>
              <a:t>consequat</a:t>
            </a:r>
            <a:r>
              <a:rPr lang="en-US" sz="1800" b="1" dirty="0">
                <a:solidFill>
                  <a:schemeClr val="bg1"/>
                </a:solidFill>
                <a:latin typeface="Titillium Web Light" panose="020F0502020204030204" pitchFamily="2" charset="0"/>
              </a:rPr>
              <a:t> nisi.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73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220127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600" b="1" dirty="0"/>
              <a:t>EDIT IN POWERPOINT®</a:t>
            </a:r>
            <a:endParaRPr sz="1600" dirty="0"/>
          </a:p>
          <a:p>
            <a:pPr marL="0" indent="0">
              <a:buNone/>
            </a:pPr>
            <a:r>
              <a:rPr lang="en" sz="1600" dirty="0"/>
              <a:t>Click on the button under the presentation preview that says </a:t>
            </a:r>
            <a:r>
              <a:rPr lang="en" sz="1600" b="1" dirty="0"/>
              <a:t>"Download as PowerPoint template"</a:t>
            </a:r>
            <a:r>
              <a:rPr lang="en" sz="1600" dirty="0"/>
              <a:t>. You will get a .pptx file that you can edit in PowerPoint. </a:t>
            </a:r>
            <a:endParaRPr sz="1600" dirty="0"/>
          </a:p>
          <a:p>
            <a:pPr marL="0" indent="0">
              <a:buNone/>
            </a:pPr>
            <a:r>
              <a:rPr lang="en" sz="1600" dirty="0"/>
              <a:t>Remember to download and install the fonts used in this presentation (you’ll find the links to the font files needed in the </a:t>
            </a:r>
            <a:r>
              <a:rPr lang="en" sz="1600" u="sng" dirty="0">
                <a:hlinkClick r:id="rId3" action="ppaction://hlinksldjump"/>
              </a:rPr>
              <a:t>Presentation design slide</a:t>
            </a:r>
            <a:r>
              <a:rPr lang="en" sz="1600" dirty="0"/>
              <a:t>)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-914400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/>
              <a:t>EDIT IN GOOGLE SLIDES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Click on the button under the presentation preview that says </a:t>
            </a:r>
            <a:r>
              <a:rPr lang="en" sz="1600" b="1" dirty="0"/>
              <a:t>"Use as Google Slides Theme"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You will get a copy of this document on your Google Drive and will be able to edit, add or delete slides.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 dirty="0"/>
              <a:t>You have to be signed in to your Google account.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-914400" y="4598300"/>
            <a:ext cx="8034000" cy="152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1600" b="1"/>
              <a:t>More info on how to use this template at </a:t>
            </a:r>
            <a:r>
              <a:rPr lang="en" sz="1600" b="1" u="sng">
                <a:hlinkClick r:id="rId4"/>
              </a:rPr>
              <a:t>www.slidescarnival.com/help-use-presentation-template</a:t>
            </a:r>
            <a:endParaRPr sz="1600" b="1"/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r>
              <a:rPr lang="en" sz="1600"/>
              <a:t>This template is free to use under </a:t>
            </a:r>
            <a:r>
              <a:rPr lang="en" sz="1600" u="sng">
                <a:hlinkClick r:id="rId5"/>
              </a:rPr>
              <a:t>Creative Commons Attribution license</a:t>
            </a:r>
            <a:r>
              <a:rPr lang="en" sz="1600"/>
              <a:t>. You can keep the Credits slide or mention SlidesCarnival and other resources used in a slide footer.</a:t>
            </a:r>
            <a:endParaRPr sz="1600"/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sz="160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-609600" y="587133"/>
            <a:ext cx="5814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8000"/>
              <a:t>HELLO!</a:t>
            </a:r>
            <a:endParaRPr sz="80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-609600" y="2186625"/>
            <a:ext cx="5814000" cy="420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-609600" y="21111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1.</a:t>
            </a:r>
            <a:endParaRPr/>
          </a:p>
          <a:p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-609600" y="37867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-9144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-914400" y="1904997"/>
            <a:ext cx="8034000" cy="41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Here you have a list of items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And some text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remember not to overload your slides with content</a:t>
            </a:r>
            <a:endParaRPr/>
          </a:p>
          <a:p>
            <a:pPr marL="0" indent="0"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9783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Carta (216 x 279 mm)</PresentationFormat>
  <Paragraphs>415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Titillium Web Light</vt:lpstr>
      <vt:lpstr>Titillium Web</vt:lpstr>
      <vt:lpstr>Montserrat</vt:lpstr>
      <vt:lpstr>Arial</vt:lpstr>
      <vt:lpstr>Chivo Light</vt:lpstr>
      <vt:lpstr>Calibri</vt:lpstr>
      <vt:lpstr>Ninacor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INSTRUCTIONS FOR USE</vt:lpstr>
      <vt:lpstr>HELLO!</vt:lpstr>
      <vt:lpstr>1. TRANSITION HEADLINE</vt:lpstr>
      <vt:lpstr>THIS IS A SLIDE TITLE</vt:lpstr>
      <vt:lpstr>Presentación de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Oliver Castillo</cp:lastModifiedBy>
  <cp:revision>1</cp:revision>
  <dcterms:modified xsi:type="dcterms:W3CDTF">2025-02-13T02:19:40Z</dcterms:modified>
</cp:coreProperties>
</file>