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548235"/>
    <a:srgbClr val="00B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69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D5E-4E2A-4F33-920D-A77D67108702}" type="datetimeFigureOut">
              <a:rPr lang="es-VE" smtClean="0"/>
              <a:t>12/2/2025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7B30-7803-481C-B437-DD38F598D50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95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D5E-4E2A-4F33-920D-A77D67108702}" type="datetimeFigureOut">
              <a:rPr lang="es-VE" smtClean="0"/>
              <a:t>12/2/2025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7B30-7803-481C-B437-DD38F598D50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151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D5E-4E2A-4F33-920D-A77D67108702}" type="datetimeFigureOut">
              <a:rPr lang="es-VE" smtClean="0"/>
              <a:t>12/2/2025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7B30-7803-481C-B437-DD38F598D50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51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D5E-4E2A-4F33-920D-A77D67108702}" type="datetimeFigureOut">
              <a:rPr lang="es-VE" smtClean="0"/>
              <a:t>12/2/2025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7B30-7803-481C-B437-DD38F598D50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838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D5E-4E2A-4F33-920D-A77D67108702}" type="datetimeFigureOut">
              <a:rPr lang="es-VE" smtClean="0"/>
              <a:t>12/2/2025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7B30-7803-481C-B437-DD38F598D50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1160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D5E-4E2A-4F33-920D-A77D67108702}" type="datetimeFigureOut">
              <a:rPr lang="es-VE" smtClean="0"/>
              <a:t>12/2/2025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7B30-7803-481C-B437-DD38F598D50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453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D5E-4E2A-4F33-920D-A77D67108702}" type="datetimeFigureOut">
              <a:rPr lang="es-VE" smtClean="0"/>
              <a:t>12/2/2025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7B30-7803-481C-B437-DD38F598D50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0541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D5E-4E2A-4F33-920D-A77D67108702}" type="datetimeFigureOut">
              <a:rPr lang="es-VE" smtClean="0"/>
              <a:t>12/2/2025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7B30-7803-481C-B437-DD38F598D50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9802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D5E-4E2A-4F33-920D-A77D67108702}" type="datetimeFigureOut">
              <a:rPr lang="es-VE" smtClean="0"/>
              <a:t>12/2/2025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7B30-7803-481C-B437-DD38F598D50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375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D5E-4E2A-4F33-920D-A77D67108702}" type="datetimeFigureOut">
              <a:rPr lang="es-VE" smtClean="0"/>
              <a:t>12/2/2025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7B30-7803-481C-B437-DD38F598D50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3222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2D5E-4E2A-4F33-920D-A77D67108702}" type="datetimeFigureOut">
              <a:rPr lang="es-VE" smtClean="0"/>
              <a:t>12/2/2025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7B30-7803-481C-B437-DD38F598D50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6430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2D5E-4E2A-4F33-920D-A77D67108702}" type="datetimeFigureOut">
              <a:rPr lang="es-VE" smtClean="0"/>
              <a:t>12/2/2025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67B30-7803-481C-B437-DD38F598D50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423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0F46AF-50BE-C533-BBAD-955BC2F48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1372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76D6C41-93C4-715A-6A28-E5185DCF693E}"/>
              </a:ext>
            </a:extLst>
          </p:cNvPr>
          <p:cNvSpPr/>
          <p:nvPr/>
        </p:nvSpPr>
        <p:spPr>
          <a:xfrm>
            <a:off x="-2302595" y="252876"/>
            <a:ext cx="903767" cy="8612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B28F67-9A56-8739-52AD-BB45C1EF5831}"/>
              </a:ext>
            </a:extLst>
          </p:cNvPr>
          <p:cNvSpPr txBox="1"/>
          <p:nvPr/>
        </p:nvSpPr>
        <p:spPr>
          <a:xfrm>
            <a:off x="-1292502" y="433629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Servidor</a:t>
            </a:r>
            <a:endParaRPr lang="es-V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2B7AABD-334E-1146-FF92-513AB1F2D738}"/>
              </a:ext>
            </a:extLst>
          </p:cNvPr>
          <p:cNvSpPr/>
          <p:nvPr/>
        </p:nvSpPr>
        <p:spPr>
          <a:xfrm>
            <a:off x="-2302595" y="1294866"/>
            <a:ext cx="903767" cy="8612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D4CE31F-4357-F834-8667-F102D858D494}"/>
              </a:ext>
            </a:extLst>
          </p:cNvPr>
          <p:cNvSpPr txBox="1"/>
          <p:nvPr/>
        </p:nvSpPr>
        <p:spPr>
          <a:xfrm>
            <a:off x="-1292502" y="1475619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PC</a:t>
            </a:r>
            <a:endParaRPr lang="es-V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4F7AA3-28DD-FBAF-3F4D-1192CEF3931C}"/>
              </a:ext>
            </a:extLst>
          </p:cNvPr>
          <p:cNvSpPr/>
          <p:nvPr/>
        </p:nvSpPr>
        <p:spPr>
          <a:xfrm>
            <a:off x="-2302595" y="2336856"/>
            <a:ext cx="903767" cy="8612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CA2CC4-E338-46A4-FC63-8916B849E021}"/>
              </a:ext>
            </a:extLst>
          </p:cNvPr>
          <p:cNvSpPr txBox="1"/>
          <p:nvPr/>
        </p:nvSpPr>
        <p:spPr>
          <a:xfrm>
            <a:off x="-1292502" y="2517609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Laptops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3DF40C9-BC81-B065-E3B0-2EE82A96EE5E}"/>
              </a:ext>
            </a:extLst>
          </p:cNvPr>
          <p:cNvSpPr/>
          <p:nvPr/>
        </p:nvSpPr>
        <p:spPr>
          <a:xfrm>
            <a:off x="-2302595" y="3320367"/>
            <a:ext cx="903767" cy="8612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C3BFF0-0EC3-9839-3EDC-10C0F570F8A2}"/>
              </a:ext>
            </a:extLst>
          </p:cNvPr>
          <p:cNvSpPr txBox="1"/>
          <p:nvPr/>
        </p:nvSpPr>
        <p:spPr>
          <a:xfrm>
            <a:off x="-1292502" y="3501120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Teléfonos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1A2F9E9-5E70-B914-FE79-C09C78913A93}"/>
              </a:ext>
            </a:extLst>
          </p:cNvPr>
          <p:cNvSpPr/>
          <p:nvPr/>
        </p:nvSpPr>
        <p:spPr>
          <a:xfrm>
            <a:off x="-2302595" y="4365164"/>
            <a:ext cx="903767" cy="8612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BDF9366-C74A-31EE-A23A-7EDF411CB680}"/>
              </a:ext>
            </a:extLst>
          </p:cNvPr>
          <p:cNvSpPr txBox="1"/>
          <p:nvPr/>
        </p:nvSpPr>
        <p:spPr>
          <a:xfrm>
            <a:off x="-1292503" y="4545917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Impresoras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6B183F2-18D0-2A2B-A1E8-6622A2F938A5}"/>
              </a:ext>
            </a:extLst>
          </p:cNvPr>
          <p:cNvSpPr/>
          <p:nvPr/>
        </p:nvSpPr>
        <p:spPr>
          <a:xfrm>
            <a:off x="-2302595" y="5409961"/>
            <a:ext cx="903767" cy="8612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7B0129-15D3-C964-66BA-E54A8016278D}"/>
              </a:ext>
            </a:extLst>
          </p:cNvPr>
          <p:cNvSpPr txBox="1"/>
          <p:nvPr/>
        </p:nvSpPr>
        <p:spPr>
          <a:xfrm>
            <a:off x="-1292503" y="5590714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Cámaras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9792448-AB1A-340D-FC98-A2496BECFD88}"/>
              </a:ext>
            </a:extLst>
          </p:cNvPr>
          <p:cNvSpPr/>
          <p:nvPr/>
        </p:nvSpPr>
        <p:spPr>
          <a:xfrm>
            <a:off x="2260444" y="454469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EFDC794-F283-FCF3-97B9-9033ADAA9561}"/>
              </a:ext>
            </a:extLst>
          </p:cNvPr>
          <p:cNvSpPr/>
          <p:nvPr/>
        </p:nvSpPr>
        <p:spPr>
          <a:xfrm>
            <a:off x="1120913" y="454469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0B351E4-D7D0-A0EF-7F72-C2C2E8BD449A}"/>
              </a:ext>
            </a:extLst>
          </p:cNvPr>
          <p:cNvSpPr/>
          <p:nvPr/>
        </p:nvSpPr>
        <p:spPr>
          <a:xfrm>
            <a:off x="3311221" y="473708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4F112EE-11F9-1E3A-E3ED-5CC110EC58E5}"/>
              </a:ext>
            </a:extLst>
          </p:cNvPr>
          <p:cNvSpPr/>
          <p:nvPr/>
        </p:nvSpPr>
        <p:spPr>
          <a:xfrm>
            <a:off x="4450752" y="473708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444828B-0418-40E7-37D3-B68D0A9B6E8B}"/>
              </a:ext>
            </a:extLst>
          </p:cNvPr>
          <p:cNvSpPr/>
          <p:nvPr/>
        </p:nvSpPr>
        <p:spPr>
          <a:xfrm>
            <a:off x="5583680" y="500009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0C6AA4E-D020-D297-857F-15FEEEACF0E9}"/>
              </a:ext>
            </a:extLst>
          </p:cNvPr>
          <p:cNvSpPr/>
          <p:nvPr/>
        </p:nvSpPr>
        <p:spPr>
          <a:xfrm>
            <a:off x="6723211" y="500009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DDEE0A2-34FA-AB2D-4C66-6F655380C41B}"/>
              </a:ext>
            </a:extLst>
          </p:cNvPr>
          <p:cNvSpPr/>
          <p:nvPr/>
        </p:nvSpPr>
        <p:spPr>
          <a:xfrm>
            <a:off x="1120913" y="1041990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69C5AFD-F94D-82D8-DB95-15A3B4605510}"/>
              </a:ext>
            </a:extLst>
          </p:cNvPr>
          <p:cNvSpPr/>
          <p:nvPr/>
        </p:nvSpPr>
        <p:spPr>
          <a:xfrm>
            <a:off x="3326722" y="1077494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EC1B603-5662-92D8-54F7-C16F7B5AFCBB}"/>
              </a:ext>
            </a:extLst>
          </p:cNvPr>
          <p:cNvSpPr/>
          <p:nvPr/>
        </p:nvSpPr>
        <p:spPr>
          <a:xfrm>
            <a:off x="2258779" y="1041990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B0AD27D-2013-3091-E0CC-BDB3F9C84734}"/>
              </a:ext>
            </a:extLst>
          </p:cNvPr>
          <p:cNvSpPr/>
          <p:nvPr/>
        </p:nvSpPr>
        <p:spPr>
          <a:xfrm>
            <a:off x="4495148" y="1056791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9FA7DB2-1E30-F729-BD38-724EAA01BAFE}"/>
              </a:ext>
            </a:extLst>
          </p:cNvPr>
          <p:cNvSpPr/>
          <p:nvPr/>
        </p:nvSpPr>
        <p:spPr>
          <a:xfrm>
            <a:off x="6700957" y="1092295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00C18EE-D56D-AB72-11AA-1C3F13B9D0D2}"/>
              </a:ext>
            </a:extLst>
          </p:cNvPr>
          <p:cNvSpPr/>
          <p:nvPr/>
        </p:nvSpPr>
        <p:spPr>
          <a:xfrm>
            <a:off x="5633014" y="1056791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1C60B33-35A2-853C-5AA0-44F35C2E5E2C}"/>
              </a:ext>
            </a:extLst>
          </p:cNvPr>
          <p:cNvSpPr/>
          <p:nvPr/>
        </p:nvSpPr>
        <p:spPr>
          <a:xfrm>
            <a:off x="2703035" y="5285566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21CEE04-93FC-EED1-4C59-C540F9C9907C}"/>
              </a:ext>
            </a:extLst>
          </p:cNvPr>
          <p:cNvSpPr/>
          <p:nvPr/>
        </p:nvSpPr>
        <p:spPr>
          <a:xfrm>
            <a:off x="4908844" y="5321070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65D3AFED-F0E7-13A0-B74A-CB64C76E75B4}"/>
              </a:ext>
            </a:extLst>
          </p:cNvPr>
          <p:cNvSpPr/>
          <p:nvPr/>
        </p:nvSpPr>
        <p:spPr>
          <a:xfrm>
            <a:off x="3840901" y="5285566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2E2944B-4BAD-D54D-7083-C63528F37D85}"/>
              </a:ext>
            </a:extLst>
          </p:cNvPr>
          <p:cNvSpPr/>
          <p:nvPr/>
        </p:nvSpPr>
        <p:spPr>
          <a:xfrm>
            <a:off x="6077270" y="5300367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678D7BC-A98F-4339-0ABD-92E59A8EC2EA}"/>
              </a:ext>
            </a:extLst>
          </p:cNvPr>
          <p:cNvSpPr/>
          <p:nvPr/>
        </p:nvSpPr>
        <p:spPr>
          <a:xfrm>
            <a:off x="3854337" y="5730398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DB73581C-1C83-3471-1ECC-BC0E27E8433F}"/>
              </a:ext>
            </a:extLst>
          </p:cNvPr>
          <p:cNvSpPr/>
          <p:nvPr/>
        </p:nvSpPr>
        <p:spPr>
          <a:xfrm>
            <a:off x="2714806" y="5730398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1FE2EECA-A6F7-873C-19BC-9A72E4597BFC}"/>
              </a:ext>
            </a:extLst>
          </p:cNvPr>
          <p:cNvSpPr/>
          <p:nvPr/>
        </p:nvSpPr>
        <p:spPr>
          <a:xfrm>
            <a:off x="4905114" y="5749637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2CCA69E1-1755-AC67-92FC-E96A12B220AA}"/>
              </a:ext>
            </a:extLst>
          </p:cNvPr>
          <p:cNvSpPr/>
          <p:nvPr/>
        </p:nvSpPr>
        <p:spPr>
          <a:xfrm>
            <a:off x="6044645" y="5749637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828B544-14B8-06FF-D722-2FEBDB994903}"/>
              </a:ext>
            </a:extLst>
          </p:cNvPr>
          <p:cNvSpPr txBox="1"/>
          <p:nvPr/>
        </p:nvSpPr>
        <p:spPr>
          <a:xfrm>
            <a:off x="9337512" y="0"/>
            <a:ext cx="1280479" cy="685799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MX" sz="6000" b="1" dirty="0"/>
              <a:t>PISO 1</a:t>
            </a:r>
            <a:endParaRPr lang="es-VE" sz="6000" b="1" dirty="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BAEF1D9-9B24-DDE5-2A75-965A32914CE8}"/>
              </a:ext>
            </a:extLst>
          </p:cNvPr>
          <p:cNvSpPr/>
          <p:nvPr/>
        </p:nvSpPr>
        <p:spPr>
          <a:xfrm>
            <a:off x="7145213" y="3568296"/>
            <a:ext cx="444256" cy="4669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0F06EEFD-205E-AEDB-EC47-4407DE8EE72E}"/>
              </a:ext>
            </a:extLst>
          </p:cNvPr>
          <p:cNvSpPr/>
          <p:nvPr/>
        </p:nvSpPr>
        <p:spPr>
          <a:xfrm>
            <a:off x="2036651" y="2738907"/>
            <a:ext cx="444256" cy="5814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CE15F7DD-F8DC-8671-34F5-43A46ABBA7BC}"/>
              </a:ext>
            </a:extLst>
          </p:cNvPr>
          <p:cNvSpPr/>
          <p:nvPr/>
        </p:nvSpPr>
        <p:spPr>
          <a:xfrm>
            <a:off x="3159061" y="1609413"/>
            <a:ext cx="533963" cy="5814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331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AC192-F540-0B01-ADF3-933E4EFCC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7F567AE-22CE-3C5B-D896-632085A4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1372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528A240-DC2A-918E-AE70-3CCC09E17495}"/>
              </a:ext>
            </a:extLst>
          </p:cNvPr>
          <p:cNvSpPr/>
          <p:nvPr/>
        </p:nvSpPr>
        <p:spPr>
          <a:xfrm>
            <a:off x="-2302595" y="252876"/>
            <a:ext cx="903767" cy="8612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0B1EA1-F951-FC5E-D37D-3F4B7790B863}"/>
              </a:ext>
            </a:extLst>
          </p:cNvPr>
          <p:cNvSpPr txBox="1"/>
          <p:nvPr/>
        </p:nvSpPr>
        <p:spPr>
          <a:xfrm>
            <a:off x="-1292502" y="433629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Servidor</a:t>
            </a:r>
            <a:endParaRPr lang="es-V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68456D4-B995-EBBE-9F4C-A0254BE43AE9}"/>
              </a:ext>
            </a:extLst>
          </p:cNvPr>
          <p:cNvSpPr/>
          <p:nvPr/>
        </p:nvSpPr>
        <p:spPr>
          <a:xfrm>
            <a:off x="-2302595" y="1294866"/>
            <a:ext cx="903767" cy="8612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1A7C49-D15D-034A-B2A7-75589DC19B61}"/>
              </a:ext>
            </a:extLst>
          </p:cNvPr>
          <p:cNvSpPr txBox="1"/>
          <p:nvPr/>
        </p:nvSpPr>
        <p:spPr>
          <a:xfrm>
            <a:off x="-1292502" y="1475619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PC</a:t>
            </a:r>
            <a:endParaRPr lang="es-V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CBDAC4C-ACFB-55B9-2993-B8EEB3388969}"/>
              </a:ext>
            </a:extLst>
          </p:cNvPr>
          <p:cNvSpPr/>
          <p:nvPr/>
        </p:nvSpPr>
        <p:spPr>
          <a:xfrm>
            <a:off x="-2302595" y="2336856"/>
            <a:ext cx="903767" cy="8612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812FDB0-05C9-DF79-8DC4-745B3FC65482}"/>
              </a:ext>
            </a:extLst>
          </p:cNvPr>
          <p:cNvSpPr txBox="1"/>
          <p:nvPr/>
        </p:nvSpPr>
        <p:spPr>
          <a:xfrm>
            <a:off x="-1292502" y="2517609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Laptops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C72ECBB-2CBD-E78D-6DBC-C8B3C3D17F0D}"/>
              </a:ext>
            </a:extLst>
          </p:cNvPr>
          <p:cNvSpPr/>
          <p:nvPr/>
        </p:nvSpPr>
        <p:spPr>
          <a:xfrm>
            <a:off x="-2302595" y="3320367"/>
            <a:ext cx="903767" cy="8612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A1919F5-B5F4-6F96-A080-F53375762E6A}"/>
              </a:ext>
            </a:extLst>
          </p:cNvPr>
          <p:cNvSpPr txBox="1"/>
          <p:nvPr/>
        </p:nvSpPr>
        <p:spPr>
          <a:xfrm>
            <a:off x="-1292502" y="3501120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Teléfonos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FE0882B-01DE-9152-A650-99813084649B}"/>
              </a:ext>
            </a:extLst>
          </p:cNvPr>
          <p:cNvSpPr/>
          <p:nvPr/>
        </p:nvSpPr>
        <p:spPr>
          <a:xfrm>
            <a:off x="-2302595" y="4365164"/>
            <a:ext cx="903767" cy="8612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E7B806D-A5C0-3D09-0475-43961FB7B9C1}"/>
              </a:ext>
            </a:extLst>
          </p:cNvPr>
          <p:cNvSpPr txBox="1"/>
          <p:nvPr/>
        </p:nvSpPr>
        <p:spPr>
          <a:xfrm>
            <a:off x="-1292503" y="4545917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Impresoras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D38579A-9EC4-7C71-0BBF-3E2085BC64EE}"/>
              </a:ext>
            </a:extLst>
          </p:cNvPr>
          <p:cNvSpPr/>
          <p:nvPr/>
        </p:nvSpPr>
        <p:spPr>
          <a:xfrm>
            <a:off x="-2302595" y="5409961"/>
            <a:ext cx="903767" cy="8612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64F07B0-3134-704D-767D-1684E6082CC6}"/>
              </a:ext>
            </a:extLst>
          </p:cNvPr>
          <p:cNvSpPr txBox="1"/>
          <p:nvPr/>
        </p:nvSpPr>
        <p:spPr>
          <a:xfrm>
            <a:off x="-1292503" y="5590714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Cámaras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5012BC5-6E2F-C6E9-05EF-F14231586638}"/>
              </a:ext>
            </a:extLst>
          </p:cNvPr>
          <p:cNvSpPr/>
          <p:nvPr/>
        </p:nvSpPr>
        <p:spPr>
          <a:xfrm>
            <a:off x="2188472" y="195083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2AF0DCC-517F-0502-B73E-8972D1E9FE8E}"/>
              </a:ext>
            </a:extLst>
          </p:cNvPr>
          <p:cNvSpPr/>
          <p:nvPr/>
        </p:nvSpPr>
        <p:spPr>
          <a:xfrm>
            <a:off x="1048941" y="195083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3EBAA85-3158-1181-4776-81A01512EC69}"/>
              </a:ext>
            </a:extLst>
          </p:cNvPr>
          <p:cNvSpPr/>
          <p:nvPr/>
        </p:nvSpPr>
        <p:spPr>
          <a:xfrm>
            <a:off x="3239249" y="214322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E56734C-E1DA-6A19-9BAB-5F48EB39B5A9}"/>
              </a:ext>
            </a:extLst>
          </p:cNvPr>
          <p:cNvSpPr/>
          <p:nvPr/>
        </p:nvSpPr>
        <p:spPr>
          <a:xfrm>
            <a:off x="4378780" y="214322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CCDC74C-6C35-B634-9E4E-07074D3F4D4E}"/>
              </a:ext>
            </a:extLst>
          </p:cNvPr>
          <p:cNvSpPr/>
          <p:nvPr/>
        </p:nvSpPr>
        <p:spPr>
          <a:xfrm>
            <a:off x="5511708" y="240623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2932BF5-6D48-3797-18B3-546B783C5FD4}"/>
              </a:ext>
            </a:extLst>
          </p:cNvPr>
          <p:cNvSpPr/>
          <p:nvPr/>
        </p:nvSpPr>
        <p:spPr>
          <a:xfrm>
            <a:off x="6651239" y="240623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8A895FA-FD2C-77CF-5F11-31CA8C1BAA47}"/>
              </a:ext>
            </a:extLst>
          </p:cNvPr>
          <p:cNvSpPr/>
          <p:nvPr/>
        </p:nvSpPr>
        <p:spPr>
          <a:xfrm>
            <a:off x="1048941" y="782604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450BDA5-8574-2182-1A77-0CEBDEC03C96}"/>
              </a:ext>
            </a:extLst>
          </p:cNvPr>
          <p:cNvSpPr/>
          <p:nvPr/>
        </p:nvSpPr>
        <p:spPr>
          <a:xfrm>
            <a:off x="3239249" y="782604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502BC3A-8581-7B68-5DE4-6B7031ED4413}"/>
              </a:ext>
            </a:extLst>
          </p:cNvPr>
          <p:cNvSpPr/>
          <p:nvPr/>
        </p:nvSpPr>
        <p:spPr>
          <a:xfrm>
            <a:off x="2186807" y="782604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D27B558-2FDE-FC4F-597A-DBBAE297D175}"/>
              </a:ext>
            </a:extLst>
          </p:cNvPr>
          <p:cNvSpPr/>
          <p:nvPr/>
        </p:nvSpPr>
        <p:spPr>
          <a:xfrm>
            <a:off x="4423176" y="797405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9F7BC23-A600-CF74-C9F8-7F557285CD29}"/>
              </a:ext>
            </a:extLst>
          </p:cNvPr>
          <p:cNvSpPr/>
          <p:nvPr/>
        </p:nvSpPr>
        <p:spPr>
          <a:xfrm>
            <a:off x="6628985" y="832909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4005803-C6EC-1005-67BA-FA79DE6447DB}"/>
              </a:ext>
            </a:extLst>
          </p:cNvPr>
          <p:cNvSpPr/>
          <p:nvPr/>
        </p:nvSpPr>
        <p:spPr>
          <a:xfrm>
            <a:off x="5561042" y="797405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580F436-3CDE-FF2C-598D-57895D34A1FB}"/>
              </a:ext>
            </a:extLst>
          </p:cNvPr>
          <p:cNvSpPr/>
          <p:nvPr/>
        </p:nvSpPr>
        <p:spPr>
          <a:xfrm>
            <a:off x="2703035" y="5285566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BC63024-2F08-7267-897C-8E88EF36983B}"/>
              </a:ext>
            </a:extLst>
          </p:cNvPr>
          <p:cNvSpPr/>
          <p:nvPr/>
        </p:nvSpPr>
        <p:spPr>
          <a:xfrm>
            <a:off x="4908844" y="5321070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1343DE13-82B8-E71F-4767-CF096483A3BF}"/>
              </a:ext>
            </a:extLst>
          </p:cNvPr>
          <p:cNvSpPr/>
          <p:nvPr/>
        </p:nvSpPr>
        <p:spPr>
          <a:xfrm>
            <a:off x="3840901" y="5285566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CD9F9D1-C139-C940-215B-8E64591BE129}"/>
              </a:ext>
            </a:extLst>
          </p:cNvPr>
          <p:cNvSpPr/>
          <p:nvPr/>
        </p:nvSpPr>
        <p:spPr>
          <a:xfrm>
            <a:off x="6077270" y="5300367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D036E298-EAA0-91AD-94FC-B500628E5F3D}"/>
              </a:ext>
            </a:extLst>
          </p:cNvPr>
          <p:cNvSpPr/>
          <p:nvPr/>
        </p:nvSpPr>
        <p:spPr>
          <a:xfrm>
            <a:off x="3854337" y="5730398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FA0C2FBB-E619-7FAF-F772-317F88CECBF0}"/>
              </a:ext>
            </a:extLst>
          </p:cNvPr>
          <p:cNvSpPr/>
          <p:nvPr/>
        </p:nvSpPr>
        <p:spPr>
          <a:xfrm>
            <a:off x="2714806" y="5730398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FF5E07B-E803-8358-9E50-F6BB575783B6}"/>
              </a:ext>
            </a:extLst>
          </p:cNvPr>
          <p:cNvSpPr/>
          <p:nvPr/>
        </p:nvSpPr>
        <p:spPr>
          <a:xfrm>
            <a:off x="4905114" y="5749637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474BEF4-4100-B3B5-5AC2-C0E5E51775FF}"/>
              </a:ext>
            </a:extLst>
          </p:cNvPr>
          <p:cNvSpPr/>
          <p:nvPr/>
        </p:nvSpPr>
        <p:spPr>
          <a:xfrm>
            <a:off x="6044645" y="5749637"/>
            <a:ext cx="444255" cy="4669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90605F3-02E3-472E-AEE3-F2283A35EF0D}"/>
              </a:ext>
            </a:extLst>
          </p:cNvPr>
          <p:cNvSpPr txBox="1"/>
          <p:nvPr/>
        </p:nvSpPr>
        <p:spPr>
          <a:xfrm>
            <a:off x="9337512" y="0"/>
            <a:ext cx="1280479" cy="685799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MX" sz="6000" b="1" dirty="0"/>
              <a:t>PISO 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72A93CF-5E7C-8C7B-53ED-912C4F834668}"/>
              </a:ext>
            </a:extLst>
          </p:cNvPr>
          <p:cNvSpPr/>
          <p:nvPr/>
        </p:nvSpPr>
        <p:spPr>
          <a:xfrm>
            <a:off x="7145213" y="3568296"/>
            <a:ext cx="444256" cy="4669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49DE6C1-580E-031E-EED3-2B698F7FF1A0}"/>
              </a:ext>
            </a:extLst>
          </p:cNvPr>
          <p:cNvSpPr/>
          <p:nvPr/>
        </p:nvSpPr>
        <p:spPr>
          <a:xfrm>
            <a:off x="2036651" y="2738907"/>
            <a:ext cx="444256" cy="5814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5CEF22D-E4B5-7B25-8EC4-8B558667CB5A}"/>
              </a:ext>
            </a:extLst>
          </p:cNvPr>
          <p:cNvSpPr/>
          <p:nvPr/>
        </p:nvSpPr>
        <p:spPr>
          <a:xfrm>
            <a:off x="3751194" y="1369555"/>
            <a:ext cx="533963" cy="5814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8554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B231-065C-AA68-9E64-D823AE8AD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00329F8-0814-A506-67EB-BF77D04EC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1372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2DE4EF0-4184-4DA0-34A9-E0AE87E4C9B6}"/>
              </a:ext>
            </a:extLst>
          </p:cNvPr>
          <p:cNvSpPr/>
          <p:nvPr/>
        </p:nvSpPr>
        <p:spPr>
          <a:xfrm>
            <a:off x="-2302595" y="252876"/>
            <a:ext cx="903767" cy="8612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2915CF-14A8-73F0-6D9F-20CA05B191D0}"/>
              </a:ext>
            </a:extLst>
          </p:cNvPr>
          <p:cNvSpPr txBox="1"/>
          <p:nvPr/>
        </p:nvSpPr>
        <p:spPr>
          <a:xfrm>
            <a:off x="-1292502" y="433629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Servidor</a:t>
            </a:r>
            <a:endParaRPr lang="es-V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6FB69B5-E667-06F2-F182-9043867859D8}"/>
              </a:ext>
            </a:extLst>
          </p:cNvPr>
          <p:cNvSpPr/>
          <p:nvPr/>
        </p:nvSpPr>
        <p:spPr>
          <a:xfrm>
            <a:off x="-2302595" y="1294866"/>
            <a:ext cx="903767" cy="8612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5244C7-ED6C-033F-3049-402D1F876933}"/>
              </a:ext>
            </a:extLst>
          </p:cNvPr>
          <p:cNvSpPr txBox="1"/>
          <p:nvPr/>
        </p:nvSpPr>
        <p:spPr>
          <a:xfrm>
            <a:off x="-1292502" y="1475619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PC</a:t>
            </a:r>
            <a:endParaRPr lang="es-V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22480FC-F553-B71A-8916-AEA8DE1AFED3}"/>
              </a:ext>
            </a:extLst>
          </p:cNvPr>
          <p:cNvSpPr/>
          <p:nvPr/>
        </p:nvSpPr>
        <p:spPr>
          <a:xfrm>
            <a:off x="-2302595" y="2336856"/>
            <a:ext cx="903767" cy="8612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182EE1-D863-9189-AB9B-B925C8D0E3D8}"/>
              </a:ext>
            </a:extLst>
          </p:cNvPr>
          <p:cNvSpPr txBox="1"/>
          <p:nvPr/>
        </p:nvSpPr>
        <p:spPr>
          <a:xfrm>
            <a:off x="-1292502" y="2517609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Laptops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839E5BB-EB83-9925-7BC2-C2038B011E50}"/>
              </a:ext>
            </a:extLst>
          </p:cNvPr>
          <p:cNvSpPr/>
          <p:nvPr/>
        </p:nvSpPr>
        <p:spPr>
          <a:xfrm>
            <a:off x="-2302595" y="3320367"/>
            <a:ext cx="903767" cy="8612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39C141D-C485-A281-1D42-9D8F2E57B5AB}"/>
              </a:ext>
            </a:extLst>
          </p:cNvPr>
          <p:cNvSpPr txBox="1"/>
          <p:nvPr/>
        </p:nvSpPr>
        <p:spPr>
          <a:xfrm>
            <a:off x="-1292502" y="3501120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Teléfonos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754E1EB-17B2-2F0A-5BDE-2198EB2D3892}"/>
              </a:ext>
            </a:extLst>
          </p:cNvPr>
          <p:cNvSpPr/>
          <p:nvPr/>
        </p:nvSpPr>
        <p:spPr>
          <a:xfrm>
            <a:off x="-2302595" y="4365164"/>
            <a:ext cx="903767" cy="8612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BC3FFAF-629D-07C9-1383-3C5F645DAD06}"/>
              </a:ext>
            </a:extLst>
          </p:cNvPr>
          <p:cNvSpPr txBox="1"/>
          <p:nvPr/>
        </p:nvSpPr>
        <p:spPr>
          <a:xfrm>
            <a:off x="-1292503" y="4545917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Impresoras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0C04132-5F1D-1D0F-713C-2D247991B420}"/>
              </a:ext>
            </a:extLst>
          </p:cNvPr>
          <p:cNvSpPr/>
          <p:nvPr/>
        </p:nvSpPr>
        <p:spPr>
          <a:xfrm>
            <a:off x="-2302595" y="5409961"/>
            <a:ext cx="903767" cy="8612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7796C4B-8E68-4823-E409-BCBB29E12A83}"/>
              </a:ext>
            </a:extLst>
          </p:cNvPr>
          <p:cNvSpPr txBox="1"/>
          <p:nvPr/>
        </p:nvSpPr>
        <p:spPr>
          <a:xfrm>
            <a:off x="-1292503" y="5590714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Cámaras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8EDBFE9-F7DA-A2A7-B4DD-030506F39969}"/>
              </a:ext>
            </a:extLst>
          </p:cNvPr>
          <p:cNvSpPr/>
          <p:nvPr/>
        </p:nvSpPr>
        <p:spPr>
          <a:xfrm>
            <a:off x="2188472" y="195083"/>
            <a:ext cx="444255" cy="466981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0AC5C06-A318-840D-65B2-0E47CB57726F}"/>
              </a:ext>
            </a:extLst>
          </p:cNvPr>
          <p:cNvSpPr/>
          <p:nvPr/>
        </p:nvSpPr>
        <p:spPr>
          <a:xfrm>
            <a:off x="1048941" y="195083"/>
            <a:ext cx="444255" cy="466981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4A91A3-558D-5258-3614-0B87183CB099}"/>
              </a:ext>
            </a:extLst>
          </p:cNvPr>
          <p:cNvSpPr/>
          <p:nvPr/>
        </p:nvSpPr>
        <p:spPr>
          <a:xfrm>
            <a:off x="3239249" y="214322"/>
            <a:ext cx="444255" cy="466981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9CCA8AA-B930-2B4E-8A1B-94C014DA1952}"/>
              </a:ext>
            </a:extLst>
          </p:cNvPr>
          <p:cNvSpPr/>
          <p:nvPr/>
        </p:nvSpPr>
        <p:spPr>
          <a:xfrm>
            <a:off x="4378780" y="214322"/>
            <a:ext cx="444255" cy="466981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5D78D85-4D22-421F-2C6B-263366D6676C}"/>
              </a:ext>
            </a:extLst>
          </p:cNvPr>
          <p:cNvSpPr/>
          <p:nvPr/>
        </p:nvSpPr>
        <p:spPr>
          <a:xfrm>
            <a:off x="5511708" y="240623"/>
            <a:ext cx="444255" cy="466981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400F6B0-BF1F-63B8-BC4D-971246ABF46E}"/>
              </a:ext>
            </a:extLst>
          </p:cNvPr>
          <p:cNvSpPr/>
          <p:nvPr/>
        </p:nvSpPr>
        <p:spPr>
          <a:xfrm>
            <a:off x="6651239" y="240623"/>
            <a:ext cx="444255" cy="466981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6B93527-2166-E62B-D85E-BF216DE3F479}"/>
              </a:ext>
            </a:extLst>
          </p:cNvPr>
          <p:cNvSpPr/>
          <p:nvPr/>
        </p:nvSpPr>
        <p:spPr>
          <a:xfrm>
            <a:off x="1048941" y="782604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00B2FC8-2E11-BF9E-8793-F626ECB48D62}"/>
              </a:ext>
            </a:extLst>
          </p:cNvPr>
          <p:cNvSpPr/>
          <p:nvPr/>
        </p:nvSpPr>
        <p:spPr>
          <a:xfrm>
            <a:off x="3239249" y="782604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03D5E7D-6E2B-BDE3-345B-5D2D9E662B09}"/>
              </a:ext>
            </a:extLst>
          </p:cNvPr>
          <p:cNvSpPr/>
          <p:nvPr/>
        </p:nvSpPr>
        <p:spPr>
          <a:xfrm>
            <a:off x="2186807" y="782604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E418C64-2AF4-6054-96E2-D44602F406F5}"/>
              </a:ext>
            </a:extLst>
          </p:cNvPr>
          <p:cNvSpPr/>
          <p:nvPr/>
        </p:nvSpPr>
        <p:spPr>
          <a:xfrm>
            <a:off x="4423176" y="797405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9279BE4-89C5-F183-D23B-DAB40E00206E}"/>
              </a:ext>
            </a:extLst>
          </p:cNvPr>
          <p:cNvSpPr/>
          <p:nvPr/>
        </p:nvSpPr>
        <p:spPr>
          <a:xfrm>
            <a:off x="6628985" y="832909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43C23C1-F8FC-1C9F-446F-E3991409446E}"/>
              </a:ext>
            </a:extLst>
          </p:cNvPr>
          <p:cNvSpPr/>
          <p:nvPr/>
        </p:nvSpPr>
        <p:spPr>
          <a:xfrm>
            <a:off x="5561042" y="797405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EA260B0-D775-676B-16A9-B9C41BC75CD3}"/>
              </a:ext>
            </a:extLst>
          </p:cNvPr>
          <p:cNvSpPr/>
          <p:nvPr/>
        </p:nvSpPr>
        <p:spPr>
          <a:xfrm>
            <a:off x="2703035" y="5285566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9644B20-4BCB-1189-0F40-81264E9849A9}"/>
              </a:ext>
            </a:extLst>
          </p:cNvPr>
          <p:cNvSpPr/>
          <p:nvPr/>
        </p:nvSpPr>
        <p:spPr>
          <a:xfrm>
            <a:off x="4908844" y="5321070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A4A7FF0-A096-4078-CE56-FA18651E41C7}"/>
              </a:ext>
            </a:extLst>
          </p:cNvPr>
          <p:cNvSpPr/>
          <p:nvPr/>
        </p:nvSpPr>
        <p:spPr>
          <a:xfrm>
            <a:off x="3840901" y="5285566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2815FFE0-0B46-2298-3F6E-123537D9DA47}"/>
              </a:ext>
            </a:extLst>
          </p:cNvPr>
          <p:cNvSpPr/>
          <p:nvPr/>
        </p:nvSpPr>
        <p:spPr>
          <a:xfrm>
            <a:off x="6077270" y="5300367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B29F746D-429A-091A-0E4E-528CD73BBB0D}"/>
              </a:ext>
            </a:extLst>
          </p:cNvPr>
          <p:cNvSpPr/>
          <p:nvPr/>
        </p:nvSpPr>
        <p:spPr>
          <a:xfrm>
            <a:off x="3854337" y="5730398"/>
            <a:ext cx="444255" cy="466981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A998DCD9-FF13-C946-32A9-80294DD3038F}"/>
              </a:ext>
            </a:extLst>
          </p:cNvPr>
          <p:cNvSpPr/>
          <p:nvPr/>
        </p:nvSpPr>
        <p:spPr>
          <a:xfrm>
            <a:off x="2714806" y="5730398"/>
            <a:ext cx="444255" cy="466981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85CD93C4-7459-16BF-59C5-658A06B0F246}"/>
              </a:ext>
            </a:extLst>
          </p:cNvPr>
          <p:cNvSpPr/>
          <p:nvPr/>
        </p:nvSpPr>
        <p:spPr>
          <a:xfrm>
            <a:off x="4905114" y="5749637"/>
            <a:ext cx="444255" cy="466981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B5D41E2-A95C-085B-26A8-5516D7FD61F2}"/>
              </a:ext>
            </a:extLst>
          </p:cNvPr>
          <p:cNvSpPr/>
          <p:nvPr/>
        </p:nvSpPr>
        <p:spPr>
          <a:xfrm>
            <a:off x="6044645" y="5749637"/>
            <a:ext cx="444255" cy="466981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9EB4518-A19A-E6F7-A8E9-2C2A69F93077}"/>
              </a:ext>
            </a:extLst>
          </p:cNvPr>
          <p:cNvSpPr txBox="1"/>
          <p:nvPr/>
        </p:nvSpPr>
        <p:spPr>
          <a:xfrm>
            <a:off x="9337512" y="0"/>
            <a:ext cx="1280479" cy="685799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MX" sz="6000" b="1" dirty="0"/>
              <a:t>PISO 3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4774014-089B-855D-D18E-FEC868240D25}"/>
              </a:ext>
            </a:extLst>
          </p:cNvPr>
          <p:cNvSpPr/>
          <p:nvPr/>
        </p:nvSpPr>
        <p:spPr>
          <a:xfrm>
            <a:off x="7145213" y="3568296"/>
            <a:ext cx="444256" cy="4669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31B9A85-66EE-901D-F28C-7214BCF75074}"/>
              </a:ext>
            </a:extLst>
          </p:cNvPr>
          <p:cNvSpPr/>
          <p:nvPr/>
        </p:nvSpPr>
        <p:spPr>
          <a:xfrm>
            <a:off x="2036651" y="2738907"/>
            <a:ext cx="444256" cy="5814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53A9E44-36DE-0DE4-637D-6A0F0B8D8259}"/>
              </a:ext>
            </a:extLst>
          </p:cNvPr>
          <p:cNvSpPr/>
          <p:nvPr/>
        </p:nvSpPr>
        <p:spPr>
          <a:xfrm>
            <a:off x="3751194" y="1369555"/>
            <a:ext cx="533963" cy="5814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5632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81F92-CD1C-0967-4038-065945742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A3EC89-7F20-AE33-8E5C-DB2D9097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1372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EBA052D-8C12-32EC-7284-AD21B6AABAE9}"/>
              </a:ext>
            </a:extLst>
          </p:cNvPr>
          <p:cNvSpPr/>
          <p:nvPr/>
        </p:nvSpPr>
        <p:spPr>
          <a:xfrm>
            <a:off x="-2302595" y="252876"/>
            <a:ext cx="903767" cy="8612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7403D1-5D25-1D75-46AE-BA78CE79D169}"/>
              </a:ext>
            </a:extLst>
          </p:cNvPr>
          <p:cNvSpPr txBox="1"/>
          <p:nvPr/>
        </p:nvSpPr>
        <p:spPr>
          <a:xfrm>
            <a:off x="-1292502" y="433629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Servidor</a:t>
            </a:r>
            <a:endParaRPr lang="es-V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8911A0-AB19-CBD2-33B2-D07AF7CA47A7}"/>
              </a:ext>
            </a:extLst>
          </p:cNvPr>
          <p:cNvSpPr/>
          <p:nvPr/>
        </p:nvSpPr>
        <p:spPr>
          <a:xfrm>
            <a:off x="-2302595" y="1294866"/>
            <a:ext cx="903767" cy="8612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ABFC0C-56B5-57CF-8B9B-4DAFB54AF638}"/>
              </a:ext>
            </a:extLst>
          </p:cNvPr>
          <p:cNvSpPr txBox="1"/>
          <p:nvPr/>
        </p:nvSpPr>
        <p:spPr>
          <a:xfrm>
            <a:off x="-1292502" y="1475619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PC</a:t>
            </a:r>
            <a:endParaRPr lang="es-V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4E5586A-736C-37D1-70CF-B2B4D42CE536}"/>
              </a:ext>
            </a:extLst>
          </p:cNvPr>
          <p:cNvSpPr/>
          <p:nvPr/>
        </p:nvSpPr>
        <p:spPr>
          <a:xfrm>
            <a:off x="-2302595" y="2336856"/>
            <a:ext cx="903767" cy="8612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E531A8F-A6A1-460B-3733-4025C060AB59}"/>
              </a:ext>
            </a:extLst>
          </p:cNvPr>
          <p:cNvSpPr txBox="1"/>
          <p:nvPr/>
        </p:nvSpPr>
        <p:spPr>
          <a:xfrm>
            <a:off x="-1292502" y="2517609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Laptops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BACB4F8-3286-FFDD-19FD-2FCC0A11EDFE}"/>
              </a:ext>
            </a:extLst>
          </p:cNvPr>
          <p:cNvSpPr/>
          <p:nvPr/>
        </p:nvSpPr>
        <p:spPr>
          <a:xfrm>
            <a:off x="-2302595" y="3320367"/>
            <a:ext cx="903767" cy="8612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45DE0D0-3D3E-AA02-4E5F-EFE7AB3774B8}"/>
              </a:ext>
            </a:extLst>
          </p:cNvPr>
          <p:cNvSpPr txBox="1"/>
          <p:nvPr/>
        </p:nvSpPr>
        <p:spPr>
          <a:xfrm>
            <a:off x="-1292502" y="3501120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Teléfonos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3F8896F-C561-ED45-0A5C-43DE88C9827F}"/>
              </a:ext>
            </a:extLst>
          </p:cNvPr>
          <p:cNvSpPr/>
          <p:nvPr/>
        </p:nvSpPr>
        <p:spPr>
          <a:xfrm>
            <a:off x="-2302595" y="4365164"/>
            <a:ext cx="903767" cy="8612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76F94DA-8D2D-1956-0345-D141C46DF83A}"/>
              </a:ext>
            </a:extLst>
          </p:cNvPr>
          <p:cNvSpPr txBox="1"/>
          <p:nvPr/>
        </p:nvSpPr>
        <p:spPr>
          <a:xfrm>
            <a:off x="-1292503" y="4545917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Impresoras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E785F9C-1465-6572-3735-6DBAE269E791}"/>
              </a:ext>
            </a:extLst>
          </p:cNvPr>
          <p:cNvSpPr/>
          <p:nvPr/>
        </p:nvSpPr>
        <p:spPr>
          <a:xfrm>
            <a:off x="-2302595" y="5409961"/>
            <a:ext cx="903767" cy="8612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E97F852-466A-D89D-A59E-696C33789EF7}"/>
              </a:ext>
            </a:extLst>
          </p:cNvPr>
          <p:cNvSpPr txBox="1"/>
          <p:nvPr/>
        </p:nvSpPr>
        <p:spPr>
          <a:xfrm>
            <a:off x="-1292503" y="5590714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Cámaras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5063493-7DA3-A27C-D4AD-A79ED4EC0A53}"/>
              </a:ext>
            </a:extLst>
          </p:cNvPr>
          <p:cNvSpPr/>
          <p:nvPr/>
        </p:nvSpPr>
        <p:spPr>
          <a:xfrm>
            <a:off x="2188472" y="195083"/>
            <a:ext cx="444255" cy="466981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80EF030-16F9-202A-2949-1404CC85B8D5}"/>
              </a:ext>
            </a:extLst>
          </p:cNvPr>
          <p:cNvSpPr/>
          <p:nvPr/>
        </p:nvSpPr>
        <p:spPr>
          <a:xfrm>
            <a:off x="1048941" y="195083"/>
            <a:ext cx="444255" cy="466981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A74436D-4673-32BD-01CC-2C5FCB154FED}"/>
              </a:ext>
            </a:extLst>
          </p:cNvPr>
          <p:cNvSpPr/>
          <p:nvPr/>
        </p:nvSpPr>
        <p:spPr>
          <a:xfrm>
            <a:off x="3239249" y="214322"/>
            <a:ext cx="444255" cy="466981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9074679-AEFA-3AAC-4B51-5424C01BCCC3}"/>
              </a:ext>
            </a:extLst>
          </p:cNvPr>
          <p:cNvSpPr/>
          <p:nvPr/>
        </p:nvSpPr>
        <p:spPr>
          <a:xfrm>
            <a:off x="4378780" y="214322"/>
            <a:ext cx="444255" cy="466981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ABB42D9-B567-5D43-ACD1-EDD4CA3BE7B0}"/>
              </a:ext>
            </a:extLst>
          </p:cNvPr>
          <p:cNvSpPr/>
          <p:nvPr/>
        </p:nvSpPr>
        <p:spPr>
          <a:xfrm>
            <a:off x="5511708" y="240623"/>
            <a:ext cx="444255" cy="466981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6EA8E2B-A6E1-7250-85B3-1A75CA1323D9}"/>
              </a:ext>
            </a:extLst>
          </p:cNvPr>
          <p:cNvSpPr/>
          <p:nvPr/>
        </p:nvSpPr>
        <p:spPr>
          <a:xfrm>
            <a:off x="6651239" y="240623"/>
            <a:ext cx="444255" cy="466981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D6CB24F-DEB4-2205-E747-8424EFED66A8}"/>
              </a:ext>
            </a:extLst>
          </p:cNvPr>
          <p:cNvSpPr/>
          <p:nvPr/>
        </p:nvSpPr>
        <p:spPr>
          <a:xfrm>
            <a:off x="1048941" y="782604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7BA34F6-5CB0-14E3-E84C-70FF24987692}"/>
              </a:ext>
            </a:extLst>
          </p:cNvPr>
          <p:cNvSpPr/>
          <p:nvPr/>
        </p:nvSpPr>
        <p:spPr>
          <a:xfrm>
            <a:off x="3239249" y="782604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AA18107-488F-AE81-B404-22D523610FE6}"/>
              </a:ext>
            </a:extLst>
          </p:cNvPr>
          <p:cNvSpPr/>
          <p:nvPr/>
        </p:nvSpPr>
        <p:spPr>
          <a:xfrm>
            <a:off x="2186807" y="782604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5FD4EC6-BDF2-5FAC-2A84-48E0E10B7760}"/>
              </a:ext>
            </a:extLst>
          </p:cNvPr>
          <p:cNvSpPr/>
          <p:nvPr/>
        </p:nvSpPr>
        <p:spPr>
          <a:xfrm>
            <a:off x="4423176" y="797405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A00F26E-75E3-55A5-5E78-4AF0E8AE4C75}"/>
              </a:ext>
            </a:extLst>
          </p:cNvPr>
          <p:cNvSpPr/>
          <p:nvPr/>
        </p:nvSpPr>
        <p:spPr>
          <a:xfrm>
            <a:off x="6628985" y="832909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F0256EF-09FB-1132-3E60-D78EDF629CDF}"/>
              </a:ext>
            </a:extLst>
          </p:cNvPr>
          <p:cNvSpPr/>
          <p:nvPr/>
        </p:nvSpPr>
        <p:spPr>
          <a:xfrm>
            <a:off x="5561042" y="797405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D652C69-F1EB-0133-9922-365BFA75E43A}"/>
              </a:ext>
            </a:extLst>
          </p:cNvPr>
          <p:cNvSpPr/>
          <p:nvPr/>
        </p:nvSpPr>
        <p:spPr>
          <a:xfrm>
            <a:off x="2703035" y="5285566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93C217B-ABEC-9006-856D-0D4B5F65B037}"/>
              </a:ext>
            </a:extLst>
          </p:cNvPr>
          <p:cNvSpPr/>
          <p:nvPr/>
        </p:nvSpPr>
        <p:spPr>
          <a:xfrm>
            <a:off x="4908844" y="5321070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D3C355A-C642-2D11-9BB7-35492874D7A6}"/>
              </a:ext>
            </a:extLst>
          </p:cNvPr>
          <p:cNvSpPr/>
          <p:nvPr/>
        </p:nvSpPr>
        <p:spPr>
          <a:xfrm>
            <a:off x="3840901" y="5285566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2FEF3AB-75CA-FEC6-0ECE-5FF2CD1E3976}"/>
              </a:ext>
            </a:extLst>
          </p:cNvPr>
          <p:cNvSpPr/>
          <p:nvPr/>
        </p:nvSpPr>
        <p:spPr>
          <a:xfrm>
            <a:off x="6077270" y="5300367"/>
            <a:ext cx="444256" cy="39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690E1C9-EEC4-7822-4D68-7F2F68307337}"/>
              </a:ext>
            </a:extLst>
          </p:cNvPr>
          <p:cNvSpPr/>
          <p:nvPr/>
        </p:nvSpPr>
        <p:spPr>
          <a:xfrm>
            <a:off x="3854337" y="5730398"/>
            <a:ext cx="444255" cy="466981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8AFB5A4-E3EE-6312-E36B-518867C6DE3C}"/>
              </a:ext>
            </a:extLst>
          </p:cNvPr>
          <p:cNvSpPr/>
          <p:nvPr/>
        </p:nvSpPr>
        <p:spPr>
          <a:xfrm>
            <a:off x="2714806" y="5730398"/>
            <a:ext cx="444255" cy="466981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D7929F8C-C2C9-52DE-00B6-F51A860BE049}"/>
              </a:ext>
            </a:extLst>
          </p:cNvPr>
          <p:cNvSpPr/>
          <p:nvPr/>
        </p:nvSpPr>
        <p:spPr>
          <a:xfrm>
            <a:off x="4905114" y="5749637"/>
            <a:ext cx="444255" cy="466981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63518F3F-9D47-93E7-37CA-B0EC2BA9916A}"/>
              </a:ext>
            </a:extLst>
          </p:cNvPr>
          <p:cNvSpPr/>
          <p:nvPr/>
        </p:nvSpPr>
        <p:spPr>
          <a:xfrm>
            <a:off x="6044645" y="5749637"/>
            <a:ext cx="444255" cy="466981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ADAC51D-340F-BE09-B808-853290B3656F}"/>
              </a:ext>
            </a:extLst>
          </p:cNvPr>
          <p:cNvSpPr txBox="1"/>
          <p:nvPr/>
        </p:nvSpPr>
        <p:spPr>
          <a:xfrm>
            <a:off x="9337512" y="0"/>
            <a:ext cx="1280479" cy="685799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MX" sz="6000" b="1" dirty="0"/>
              <a:t>PISO 4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3DFA42-71DE-9A2B-8EBF-EA3D3258FA5E}"/>
              </a:ext>
            </a:extLst>
          </p:cNvPr>
          <p:cNvSpPr/>
          <p:nvPr/>
        </p:nvSpPr>
        <p:spPr>
          <a:xfrm>
            <a:off x="7145213" y="3568296"/>
            <a:ext cx="444256" cy="4669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32ED47A-EE16-17A5-62CF-A2CC69549A23}"/>
              </a:ext>
            </a:extLst>
          </p:cNvPr>
          <p:cNvSpPr/>
          <p:nvPr/>
        </p:nvSpPr>
        <p:spPr>
          <a:xfrm>
            <a:off x="2036651" y="2738907"/>
            <a:ext cx="444256" cy="5814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2AAF253-8C22-602A-B694-D2EECB581662}"/>
              </a:ext>
            </a:extLst>
          </p:cNvPr>
          <p:cNvSpPr/>
          <p:nvPr/>
        </p:nvSpPr>
        <p:spPr>
          <a:xfrm>
            <a:off x="1083353" y="4545917"/>
            <a:ext cx="533963" cy="5814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DE96C8E-4B14-B1E9-5139-734C8F0E07F7}"/>
              </a:ext>
            </a:extLst>
          </p:cNvPr>
          <p:cNvSpPr/>
          <p:nvPr/>
        </p:nvSpPr>
        <p:spPr>
          <a:xfrm>
            <a:off x="1048941" y="1294866"/>
            <a:ext cx="664181" cy="5852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3231371-0CDB-E17C-CB92-016528992A54}"/>
              </a:ext>
            </a:extLst>
          </p:cNvPr>
          <p:cNvSpPr/>
          <p:nvPr/>
        </p:nvSpPr>
        <p:spPr>
          <a:xfrm>
            <a:off x="2204095" y="1311017"/>
            <a:ext cx="664181" cy="5852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F6C9613-FC51-9B76-AA3E-D96B9E3BEE11}"/>
              </a:ext>
            </a:extLst>
          </p:cNvPr>
          <p:cNvSpPr/>
          <p:nvPr/>
        </p:nvSpPr>
        <p:spPr>
          <a:xfrm>
            <a:off x="3347519" y="1259741"/>
            <a:ext cx="664181" cy="5852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D1B37AC-9EED-8AEB-BEDE-A2B328940AAB}"/>
              </a:ext>
            </a:extLst>
          </p:cNvPr>
          <p:cNvSpPr/>
          <p:nvPr/>
        </p:nvSpPr>
        <p:spPr>
          <a:xfrm>
            <a:off x="4490944" y="1311017"/>
            <a:ext cx="664181" cy="5852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3C6A1BE-120B-6128-9A21-5C493E91DD4C}"/>
              </a:ext>
            </a:extLst>
          </p:cNvPr>
          <p:cNvSpPr/>
          <p:nvPr/>
        </p:nvSpPr>
        <p:spPr>
          <a:xfrm>
            <a:off x="5604643" y="1367680"/>
            <a:ext cx="664181" cy="5852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3F93DC5-53B4-0D58-48E1-496ACE06D977}"/>
              </a:ext>
            </a:extLst>
          </p:cNvPr>
          <p:cNvSpPr/>
          <p:nvPr/>
        </p:nvSpPr>
        <p:spPr>
          <a:xfrm>
            <a:off x="6651239" y="1466473"/>
            <a:ext cx="664181" cy="5852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A8D98E8-6A38-E1BB-731C-370A57BC40CC}"/>
              </a:ext>
            </a:extLst>
          </p:cNvPr>
          <p:cNvSpPr/>
          <p:nvPr/>
        </p:nvSpPr>
        <p:spPr>
          <a:xfrm>
            <a:off x="5934681" y="4513777"/>
            <a:ext cx="664181" cy="5852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81730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</TotalTime>
  <Words>32</Words>
  <Application>Microsoft Office PowerPoint</Application>
  <PresentationFormat>Carta (216 x 279 mm)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Castillo</dc:creator>
  <cp:lastModifiedBy>Oliver Castillo</cp:lastModifiedBy>
  <cp:revision>3</cp:revision>
  <dcterms:created xsi:type="dcterms:W3CDTF">2025-02-13T01:17:41Z</dcterms:created>
  <dcterms:modified xsi:type="dcterms:W3CDTF">2025-02-13T01:57:04Z</dcterms:modified>
</cp:coreProperties>
</file>