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51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7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1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02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0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2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1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6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063A-3F8D-45C0-8709-238A0E0478E3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2B02-A7F8-4793-A580-C8D84D0265E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04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082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Oloco</dc:creator>
  <cp:lastModifiedBy>Oloco</cp:lastModifiedBy>
  <cp:revision>1</cp:revision>
  <dcterms:created xsi:type="dcterms:W3CDTF">2025-02-18T22:14:20Z</dcterms:created>
  <dcterms:modified xsi:type="dcterms:W3CDTF">2025-02-18T22:15:39Z</dcterms:modified>
</cp:coreProperties>
</file>