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16256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oco" initials="O" lastIdx="1" clrIdx="0">
    <p:extLst>
      <p:ext uri="{19B8F6BF-5375-455C-9EA6-DF929625EA0E}">
        <p15:presenceInfo xmlns:p15="http://schemas.microsoft.com/office/powerpoint/2012/main" userId="e6c9a269c201a6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AB2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25" autoAdjust="0"/>
    <p:restoredTop sz="94660"/>
  </p:normalViewPr>
  <p:slideViewPr>
    <p:cSldViewPr snapToGrid="0">
      <p:cViewPr>
        <p:scale>
          <a:sx n="33" d="100"/>
          <a:sy n="33" d="100"/>
        </p:scale>
        <p:origin x="18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7C162-EAF9-4EFC-A9AA-7BC42CA764F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01E0848A-64D8-4BE3-85B1-FF8FD286DF2F}">
      <dgm:prSet phldrT="[Texto]"/>
      <dgm:spPr>
        <a:ln>
          <a:noFill/>
        </a:ln>
        <a:effectLst/>
      </dgm:spPr>
      <dgm:t>
        <a:bodyPr/>
        <a:lstStyle/>
        <a:p>
          <a:r>
            <a:rPr lang="es-MX" dirty="0">
              <a:latin typeface="Bahnschrift SemiCondensed" panose="020B0502040204020203" pitchFamily="34" charset="0"/>
              <a:cs typeface="ISOCP3" panose="00000400000000000000" pitchFamily="2" charset="0"/>
            </a:rPr>
            <a:t>Es una disciplina de la Informática conformada por el conjunto de herramientas, métodos y técnicas que se utilizan en el desarrollo de programas informáticos (o Software).</a:t>
          </a:r>
          <a:endParaRPr lang="es-VE" dirty="0">
            <a:latin typeface="Bahnschrift SemiCondensed" panose="020B0502040204020203" pitchFamily="34" charset="0"/>
            <a:cs typeface="ISOCP3" panose="00000400000000000000" pitchFamily="2" charset="0"/>
          </a:endParaRPr>
        </a:p>
      </dgm:t>
    </dgm:pt>
    <dgm:pt modelId="{92186094-96EC-49F9-9BCA-B2D65CB6273D}" type="parTrans" cxnId="{232E6219-C25D-4420-A4F8-381DC3985A85}">
      <dgm:prSet/>
      <dgm:spPr/>
      <dgm:t>
        <a:bodyPr/>
        <a:lstStyle/>
        <a:p>
          <a:endParaRPr lang="es-VE"/>
        </a:p>
      </dgm:t>
    </dgm:pt>
    <dgm:pt modelId="{377D6E43-1530-439D-9B57-ABFAF88A3E20}" type="sibTrans" cxnId="{232E6219-C25D-4420-A4F8-381DC3985A85}">
      <dgm:prSet/>
      <dgm:spPr/>
      <dgm:t>
        <a:bodyPr/>
        <a:lstStyle/>
        <a:p>
          <a:endParaRPr lang="es-VE"/>
        </a:p>
      </dgm:t>
    </dgm:pt>
    <dgm:pt modelId="{B159C138-AFD3-402F-B03E-149AE986C25C}" type="pres">
      <dgm:prSet presAssocID="{EE67C162-EAF9-4EFC-A9AA-7BC42CA764F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CFE921-474A-4459-A99E-FB8CA371AE20}" type="pres">
      <dgm:prSet presAssocID="{01E0848A-64D8-4BE3-85B1-FF8FD286DF2F}" presName="root" presStyleCnt="0"/>
      <dgm:spPr/>
    </dgm:pt>
    <dgm:pt modelId="{52A0EFD3-D7C7-4D07-8178-D96438DCFFC2}" type="pres">
      <dgm:prSet presAssocID="{01E0848A-64D8-4BE3-85B1-FF8FD286DF2F}" presName="rootComposite" presStyleCnt="0"/>
      <dgm:spPr/>
    </dgm:pt>
    <dgm:pt modelId="{A3549A13-25D0-439F-9485-97EED36D486B}" type="pres">
      <dgm:prSet presAssocID="{01E0848A-64D8-4BE3-85B1-FF8FD286DF2F}" presName="rootText" presStyleLbl="node1" presStyleIdx="0" presStyleCnt="1" custScaleX="259105"/>
      <dgm:spPr/>
    </dgm:pt>
    <dgm:pt modelId="{4CE82FED-1E8A-4CD6-A1FF-049B5AE1C7D0}" type="pres">
      <dgm:prSet presAssocID="{01E0848A-64D8-4BE3-85B1-FF8FD286DF2F}" presName="rootConnector" presStyleLbl="node1" presStyleIdx="0" presStyleCnt="1"/>
      <dgm:spPr/>
    </dgm:pt>
    <dgm:pt modelId="{3925B762-A027-44EE-A90B-03729634D82D}" type="pres">
      <dgm:prSet presAssocID="{01E0848A-64D8-4BE3-85B1-FF8FD286DF2F}" presName="childShape" presStyleCnt="0"/>
      <dgm:spPr/>
    </dgm:pt>
  </dgm:ptLst>
  <dgm:cxnLst>
    <dgm:cxn modelId="{232E6219-C25D-4420-A4F8-381DC3985A85}" srcId="{EE67C162-EAF9-4EFC-A9AA-7BC42CA764FB}" destId="{01E0848A-64D8-4BE3-85B1-FF8FD286DF2F}" srcOrd="0" destOrd="0" parTransId="{92186094-96EC-49F9-9BCA-B2D65CB6273D}" sibTransId="{377D6E43-1530-439D-9B57-ABFAF88A3E20}"/>
    <dgm:cxn modelId="{F9129C8B-3035-47BA-9E31-00E6D1ED5E39}" type="presOf" srcId="{01E0848A-64D8-4BE3-85B1-FF8FD286DF2F}" destId="{4CE82FED-1E8A-4CD6-A1FF-049B5AE1C7D0}" srcOrd="1" destOrd="0" presId="urn:microsoft.com/office/officeart/2005/8/layout/hierarchy3"/>
    <dgm:cxn modelId="{592B0691-DDC8-45D9-AB1B-840270529AB8}" type="presOf" srcId="{01E0848A-64D8-4BE3-85B1-FF8FD286DF2F}" destId="{A3549A13-25D0-439F-9485-97EED36D486B}" srcOrd="0" destOrd="0" presId="urn:microsoft.com/office/officeart/2005/8/layout/hierarchy3"/>
    <dgm:cxn modelId="{5F632CD0-E4B2-4405-AA28-191E4D189A88}" type="presOf" srcId="{EE67C162-EAF9-4EFC-A9AA-7BC42CA764FB}" destId="{B159C138-AFD3-402F-B03E-149AE986C25C}" srcOrd="0" destOrd="0" presId="urn:microsoft.com/office/officeart/2005/8/layout/hierarchy3"/>
    <dgm:cxn modelId="{F21C537E-8BE7-4E0A-BE25-3F3DC18F7F1A}" type="presParOf" srcId="{B159C138-AFD3-402F-B03E-149AE986C25C}" destId="{ABCFE921-474A-4459-A99E-FB8CA371AE20}" srcOrd="0" destOrd="0" presId="urn:microsoft.com/office/officeart/2005/8/layout/hierarchy3"/>
    <dgm:cxn modelId="{D2C623AA-840A-420E-A8DD-3D7C6F4313B3}" type="presParOf" srcId="{ABCFE921-474A-4459-A99E-FB8CA371AE20}" destId="{52A0EFD3-D7C7-4D07-8178-D96438DCFFC2}" srcOrd="0" destOrd="0" presId="urn:microsoft.com/office/officeart/2005/8/layout/hierarchy3"/>
    <dgm:cxn modelId="{B80EC39D-D2C7-4532-AFAA-3D85ADAD6AEE}" type="presParOf" srcId="{52A0EFD3-D7C7-4D07-8178-D96438DCFFC2}" destId="{A3549A13-25D0-439F-9485-97EED36D486B}" srcOrd="0" destOrd="0" presId="urn:microsoft.com/office/officeart/2005/8/layout/hierarchy3"/>
    <dgm:cxn modelId="{9D521139-605F-476D-9F4B-63EA6FF40D48}" type="presParOf" srcId="{52A0EFD3-D7C7-4D07-8178-D96438DCFFC2}" destId="{4CE82FED-1E8A-4CD6-A1FF-049B5AE1C7D0}" srcOrd="1" destOrd="0" presId="urn:microsoft.com/office/officeart/2005/8/layout/hierarchy3"/>
    <dgm:cxn modelId="{8BD276CA-0667-49B7-ABD2-1EC71C6531A7}" type="presParOf" srcId="{ABCFE921-474A-4459-A99E-FB8CA371AE20}" destId="{3925B762-A027-44EE-A90B-03729634D82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B2438E-A49A-40C7-8373-BC7ACF2D1AC9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41D0A014-8695-4C30-AEF9-6B4B3302B44A}">
      <dgm:prSet phldrT="[Texto]" custT="1"/>
      <dgm:spPr/>
      <dgm:t>
        <a:bodyPr/>
        <a:lstStyle/>
        <a:p>
          <a:r>
            <a:rPr lang="es-MX" sz="23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Rockwell" panose="02060603020205020403" pitchFamily="18" charset="0"/>
            </a:rPr>
            <a:t>ANALISIS</a:t>
          </a:r>
          <a:endParaRPr lang="es-VE" sz="2300" b="1" dirty="0">
            <a:ln>
              <a:solidFill>
                <a:schemeClr val="tx1"/>
              </a:solidFill>
            </a:ln>
            <a:solidFill>
              <a:schemeClr val="bg1"/>
            </a:solidFill>
            <a:latin typeface="Rockwell" panose="02060603020205020403" pitchFamily="18" charset="0"/>
          </a:endParaRPr>
        </a:p>
      </dgm:t>
    </dgm:pt>
    <dgm:pt modelId="{7040A030-D59E-4109-B977-22A5128F3F63}" type="parTrans" cxnId="{E3D02C48-22A4-4224-B990-5ACCABAE4945}">
      <dgm:prSet/>
      <dgm:spPr/>
      <dgm:t>
        <a:bodyPr/>
        <a:lstStyle/>
        <a:p>
          <a:endParaRPr lang="es-VE"/>
        </a:p>
      </dgm:t>
    </dgm:pt>
    <dgm:pt modelId="{DA2367D1-C4FE-457B-9A9F-A32489BEF87A}" type="sibTrans" cxnId="{E3D02C48-22A4-4224-B990-5ACCABAE4945}">
      <dgm:prSet/>
      <dgm:spPr/>
      <dgm:t>
        <a:bodyPr/>
        <a:lstStyle/>
        <a:p>
          <a:endParaRPr lang="es-VE"/>
        </a:p>
      </dgm:t>
    </dgm:pt>
    <dgm:pt modelId="{398CE48D-3EA7-4886-A5C8-FE8F02952A32}">
      <dgm:prSet phldrT="[Texto]" custT="1"/>
      <dgm:spPr/>
      <dgm:t>
        <a:bodyPr/>
        <a:lstStyle/>
        <a:p>
          <a:r>
            <a:rPr lang="es-MX" sz="26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Rockwell" panose="02060603020205020403" pitchFamily="18" charset="0"/>
            </a:rPr>
            <a:t>DISEÑO</a:t>
          </a:r>
          <a:endParaRPr lang="es-VE" sz="2600" b="1" dirty="0">
            <a:ln>
              <a:solidFill>
                <a:schemeClr val="tx1"/>
              </a:solidFill>
            </a:ln>
            <a:solidFill>
              <a:schemeClr val="bg1"/>
            </a:solidFill>
            <a:latin typeface="Rockwell" panose="02060603020205020403" pitchFamily="18" charset="0"/>
          </a:endParaRPr>
        </a:p>
      </dgm:t>
    </dgm:pt>
    <dgm:pt modelId="{0CA291E5-1398-40A5-9826-24738DDA1719}" type="parTrans" cxnId="{8E7A651E-47F6-408D-AF2B-F0CA6CA1B78A}">
      <dgm:prSet/>
      <dgm:spPr/>
      <dgm:t>
        <a:bodyPr/>
        <a:lstStyle/>
        <a:p>
          <a:endParaRPr lang="es-VE"/>
        </a:p>
      </dgm:t>
    </dgm:pt>
    <dgm:pt modelId="{3417051B-8392-4DE0-929F-7521B1500BD1}" type="sibTrans" cxnId="{8E7A651E-47F6-408D-AF2B-F0CA6CA1B78A}">
      <dgm:prSet/>
      <dgm:spPr/>
      <dgm:t>
        <a:bodyPr/>
        <a:lstStyle/>
        <a:p>
          <a:endParaRPr lang="es-VE"/>
        </a:p>
      </dgm:t>
    </dgm:pt>
    <dgm:pt modelId="{B5EB4D93-25FE-4D9A-8DC4-0698244D6376}">
      <dgm:prSet phldrT="[Texto]" custT="1"/>
      <dgm:spPr/>
      <dgm:t>
        <a:bodyPr/>
        <a:lstStyle/>
        <a:p>
          <a:r>
            <a:rPr lang="es-MX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Rockwell" panose="02060603020205020403" pitchFamily="18" charset="0"/>
            </a:rPr>
            <a:t>CODIFICACION</a:t>
          </a:r>
          <a:endParaRPr lang="es-VE" sz="2000" b="1" dirty="0">
            <a:ln>
              <a:solidFill>
                <a:schemeClr val="tx1"/>
              </a:solidFill>
            </a:ln>
            <a:solidFill>
              <a:schemeClr val="bg1"/>
            </a:solidFill>
            <a:latin typeface="Rockwell" panose="02060603020205020403" pitchFamily="18" charset="0"/>
          </a:endParaRPr>
        </a:p>
      </dgm:t>
    </dgm:pt>
    <dgm:pt modelId="{2EC6369A-8982-42AF-AC27-19D21B38D03D}" type="parTrans" cxnId="{7A608610-15DC-4832-A37F-59D1158DA89B}">
      <dgm:prSet/>
      <dgm:spPr/>
      <dgm:t>
        <a:bodyPr/>
        <a:lstStyle/>
        <a:p>
          <a:endParaRPr lang="es-VE"/>
        </a:p>
      </dgm:t>
    </dgm:pt>
    <dgm:pt modelId="{55A4E256-B86E-475E-9808-E17CF16963FB}" type="sibTrans" cxnId="{7A608610-15DC-4832-A37F-59D1158DA89B}">
      <dgm:prSet/>
      <dgm:spPr/>
      <dgm:t>
        <a:bodyPr/>
        <a:lstStyle/>
        <a:p>
          <a:endParaRPr lang="es-VE"/>
        </a:p>
      </dgm:t>
    </dgm:pt>
    <dgm:pt modelId="{4DD04EEC-5DA2-4FCC-9A61-ADCA1750ED7A}">
      <dgm:prSet phldrT="[Texto]" custT="1"/>
      <dgm:spPr/>
      <dgm:t>
        <a:bodyPr/>
        <a:lstStyle/>
        <a:p>
          <a:r>
            <a:rPr lang="es-MX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Rockwell" panose="02060603020205020403" pitchFamily="18" charset="0"/>
            </a:rPr>
            <a:t>PRUEBA</a:t>
          </a:r>
          <a:endParaRPr lang="es-VE" sz="2400" b="1" dirty="0">
            <a:ln>
              <a:solidFill>
                <a:schemeClr val="tx1"/>
              </a:solidFill>
            </a:ln>
            <a:solidFill>
              <a:schemeClr val="bg1"/>
            </a:solidFill>
            <a:latin typeface="Rockwell" panose="02060603020205020403" pitchFamily="18" charset="0"/>
          </a:endParaRPr>
        </a:p>
      </dgm:t>
    </dgm:pt>
    <dgm:pt modelId="{397F7A1F-5E89-4E2E-8337-51EF17E01193}" type="parTrans" cxnId="{DFEFACF6-2B05-4A7E-A632-0C4CEE49F8BE}">
      <dgm:prSet/>
      <dgm:spPr/>
      <dgm:t>
        <a:bodyPr/>
        <a:lstStyle/>
        <a:p>
          <a:endParaRPr lang="es-VE"/>
        </a:p>
      </dgm:t>
    </dgm:pt>
    <dgm:pt modelId="{058D388E-DD55-4B4E-9444-3F967BE2D0DD}" type="sibTrans" cxnId="{DFEFACF6-2B05-4A7E-A632-0C4CEE49F8BE}">
      <dgm:prSet/>
      <dgm:spPr/>
      <dgm:t>
        <a:bodyPr/>
        <a:lstStyle/>
        <a:p>
          <a:endParaRPr lang="es-VE"/>
        </a:p>
      </dgm:t>
    </dgm:pt>
    <dgm:pt modelId="{429B4001-55F7-49D1-8EBE-E40D5C6F08A3}">
      <dgm:prSet phldrT="[Texto]" custT="1"/>
      <dgm:spPr/>
      <dgm:t>
        <a:bodyPr/>
        <a:lstStyle/>
        <a:p>
          <a:r>
            <a:rPr lang="es-MX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Rockwell" panose="02060603020205020403" pitchFamily="18" charset="0"/>
            </a:rPr>
            <a:t>INSTALACION</a:t>
          </a:r>
          <a:endParaRPr lang="es-VE" sz="2000" b="1" dirty="0">
            <a:ln>
              <a:solidFill>
                <a:schemeClr val="tx1"/>
              </a:solidFill>
            </a:ln>
            <a:solidFill>
              <a:schemeClr val="bg1"/>
            </a:solidFill>
            <a:latin typeface="Rockwell" panose="02060603020205020403" pitchFamily="18" charset="0"/>
          </a:endParaRPr>
        </a:p>
      </dgm:t>
    </dgm:pt>
    <dgm:pt modelId="{017B2F40-AF5C-4C60-B990-CD648097141F}" type="parTrans" cxnId="{84D50C2F-929F-4AA8-BD71-FE7632D8B6F9}">
      <dgm:prSet/>
      <dgm:spPr/>
      <dgm:t>
        <a:bodyPr/>
        <a:lstStyle/>
        <a:p>
          <a:endParaRPr lang="es-VE"/>
        </a:p>
      </dgm:t>
    </dgm:pt>
    <dgm:pt modelId="{A029F4BD-51BF-496B-A60A-B930C99A8362}" type="sibTrans" cxnId="{84D50C2F-929F-4AA8-BD71-FE7632D8B6F9}">
      <dgm:prSet/>
      <dgm:spPr/>
      <dgm:t>
        <a:bodyPr/>
        <a:lstStyle/>
        <a:p>
          <a:endParaRPr lang="es-VE"/>
        </a:p>
      </dgm:t>
    </dgm:pt>
    <dgm:pt modelId="{7E5F356D-C86D-4C0F-9F70-40DEA3465DD8}">
      <dgm:prSet phldrT="[Texto]" custT="1"/>
      <dgm:spPr/>
      <dgm:t>
        <a:bodyPr/>
        <a:lstStyle/>
        <a:p>
          <a:r>
            <a:rPr lang="es-MX" sz="16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Rockwell" panose="02060603020205020403" pitchFamily="18" charset="0"/>
            </a:rPr>
            <a:t>MANTENIMIENTO</a:t>
          </a:r>
          <a:endParaRPr lang="es-VE" sz="1600" b="1" dirty="0">
            <a:ln>
              <a:solidFill>
                <a:schemeClr val="tx1"/>
              </a:solidFill>
            </a:ln>
            <a:solidFill>
              <a:schemeClr val="bg1"/>
            </a:solidFill>
            <a:latin typeface="Rockwell" panose="02060603020205020403" pitchFamily="18" charset="0"/>
          </a:endParaRPr>
        </a:p>
      </dgm:t>
    </dgm:pt>
    <dgm:pt modelId="{801C9D8B-E67E-4E73-9244-DDD7AC9BA845}" type="parTrans" cxnId="{DAFF64BA-56B0-441B-875E-486633B1FB9A}">
      <dgm:prSet/>
      <dgm:spPr/>
      <dgm:t>
        <a:bodyPr/>
        <a:lstStyle/>
        <a:p>
          <a:endParaRPr lang="es-VE"/>
        </a:p>
      </dgm:t>
    </dgm:pt>
    <dgm:pt modelId="{DA75AD23-7E06-4C50-9BEA-83F0B1A7FB42}" type="sibTrans" cxnId="{DAFF64BA-56B0-441B-875E-486633B1FB9A}">
      <dgm:prSet/>
      <dgm:spPr/>
      <dgm:t>
        <a:bodyPr/>
        <a:lstStyle/>
        <a:p>
          <a:endParaRPr lang="es-VE"/>
        </a:p>
      </dgm:t>
    </dgm:pt>
    <dgm:pt modelId="{1DC5F5FB-F151-4313-984A-8BE2CA8B2E5B}">
      <dgm:prSet phldrT="[Texto]" custT="1"/>
      <dgm:spPr>
        <a:solidFill>
          <a:schemeClr val="accent1"/>
        </a:solidFill>
      </dgm:spPr>
      <dgm:t>
        <a:bodyPr/>
        <a:lstStyle/>
        <a:p>
          <a:pPr marL="92075" indent="0">
            <a:buNone/>
          </a:pPr>
          <a:r>
            <a:rPr lang="es-MX" sz="1050" b="1" dirty="0">
              <a:ln>
                <a:noFill/>
              </a:ln>
              <a:solidFill>
                <a:schemeClr val="bg1"/>
              </a:solidFill>
              <a:latin typeface="Aptos" panose="020B0004020202020204" pitchFamily="34" charset="0"/>
            </a:rPr>
            <a:t>Se abstraen las necesidades y requerimientos del programa para planificar los pasos y paradigmas a seguir para desarrollar el programa</a:t>
          </a:r>
          <a:r>
            <a:rPr lang="es-MX" sz="1050" b="1" dirty="0">
              <a:ln>
                <a:noFill/>
              </a:ln>
              <a:solidFill>
                <a:schemeClr val="bg1"/>
              </a:solidFill>
              <a:latin typeface="Lucida Sans" panose="020B0602030504020204" pitchFamily="34" charset="0"/>
            </a:rPr>
            <a:t>.</a:t>
          </a:r>
          <a:endParaRPr lang="es-VE" sz="1050" b="1" dirty="0">
            <a:ln>
              <a:noFill/>
            </a:ln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9DD50C5C-1C60-4A84-B44A-D7D14D424184}" type="parTrans" cxnId="{A2FB7714-B2A6-4D3D-A5AB-EB5F32DA79E0}">
      <dgm:prSet/>
      <dgm:spPr/>
      <dgm:t>
        <a:bodyPr/>
        <a:lstStyle/>
        <a:p>
          <a:endParaRPr lang="es-VE"/>
        </a:p>
      </dgm:t>
    </dgm:pt>
    <dgm:pt modelId="{2BEE8470-EE7D-461E-A0C7-EB2450AF68B7}" type="sibTrans" cxnId="{A2FB7714-B2A6-4D3D-A5AB-EB5F32DA79E0}">
      <dgm:prSet/>
      <dgm:spPr/>
      <dgm:t>
        <a:bodyPr/>
        <a:lstStyle/>
        <a:p>
          <a:endParaRPr lang="es-VE"/>
        </a:p>
      </dgm:t>
    </dgm:pt>
    <dgm:pt modelId="{1C54AB61-233E-4CDF-9333-7486843FEDCE}">
      <dgm:prSet phldrT="[Texto]"/>
      <dgm:spPr>
        <a:solidFill>
          <a:schemeClr val="accent1"/>
        </a:solidFill>
      </dgm:spPr>
      <dgm:t>
        <a:bodyPr/>
        <a:lstStyle/>
        <a:p>
          <a:pPr marL="92075" indent="0">
            <a:buNone/>
          </a:pPr>
          <a:r>
            <a:rPr lang="es-MX" b="1" dirty="0">
              <a:ln>
                <a:noFill/>
              </a:ln>
              <a:solidFill>
                <a:schemeClr val="bg1"/>
              </a:solidFill>
              <a:latin typeface="Aptos" panose="020B0004020202020204" pitchFamily="34" charset="0"/>
            </a:rPr>
            <a:t>En esta fase se estudian posibles opciones de implementación para el software que hay que construir, así como decidir la estructura general del mismo.</a:t>
          </a:r>
          <a:endParaRPr lang="es-VE" b="1" dirty="0">
            <a:ln>
              <a:noFill/>
            </a:ln>
            <a:solidFill>
              <a:schemeClr val="bg1"/>
            </a:solidFill>
            <a:latin typeface="Aptos" panose="020B0004020202020204" pitchFamily="34" charset="0"/>
          </a:endParaRPr>
        </a:p>
      </dgm:t>
    </dgm:pt>
    <dgm:pt modelId="{C5AF9248-7C33-4B3A-B5D5-50B0CDD93696}" type="parTrans" cxnId="{63F3C675-B439-4ABE-8F05-76947AA1ECC2}">
      <dgm:prSet/>
      <dgm:spPr/>
      <dgm:t>
        <a:bodyPr/>
        <a:lstStyle/>
        <a:p>
          <a:endParaRPr lang="es-VE"/>
        </a:p>
      </dgm:t>
    </dgm:pt>
    <dgm:pt modelId="{AEC339AE-92A2-4330-9A77-3F190F98D01A}" type="sibTrans" cxnId="{63F3C675-B439-4ABE-8F05-76947AA1ECC2}">
      <dgm:prSet/>
      <dgm:spPr/>
      <dgm:t>
        <a:bodyPr/>
        <a:lstStyle/>
        <a:p>
          <a:endParaRPr lang="es-VE"/>
        </a:p>
      </dgm:t>
    </dgm:pt>
    <dgm:pt modelId="{B4604D39-8DEC-45A7-9F92-08DC774DA1BD}">
      <dgm:prSet phldrT="[Texto]" custT="1"/>
      <dgm:spPr>
        <a:solidFill>
          <a:schemeClr val="accent1"/>
        </a:solidFill>
      </dgm:spPr>
      <dgm:t>
        <a:bodyPr/>
        <a:lstStyle/>
        <a:p>
          <a:pPr marL="92075" indent="0">
            <a:buNone/>
          </a:pPr>
          <a:r>
            <a:rPr lang="es-MX" sz="1200" b="1" dirty="0">
              <a:ln>
                <a:noFill/>
              </a:ln>
              <a:solidFill>
                <a:schemeClr val="bg1"/>
              </a:solidFill>
              <a:latin typeface="Aptos" panose="020B0004020202020204" pitchFamily="34" charset="0"/>
            </a:rPr>
            <a:t>Se hace uso de los lenguajes de programación y distintos paradigmas para  crear la aplicación.</a:t>
          </a:r>
          <a:endParaRPr lang="es-VE" sz="1200" b="1" dirty="0">
            <a:ln>
              <a:noFill/>
            </a:ln>
            <a:solidFill>
              <a:schemeClr val="bg1"/>
            </a:solidFill>
            <a:latin typeface="Aptos" panose="020B0004020202020204" pitchFamily="34" charset="0"/>
          </a:endParaRPr>
        </a:p>
      </dgm:t>
    </dgm:pt>
    <dgm:pt modelId="{30F74DF5-C7F3-45E2-A864-7B6B38376D12}" type="parTrans" cxnId="{B4A549E5-C400-44A9-8CDC-8F53FF2189F8}">
      <dgm:prSet/>
      <dgm:spPr/>
      <dgm:t>
        <a:bodyPr/>
        <a:lstStyle/>
        <a:p>
          <a:endParaRPr lang="es-VE"/>
        </a:p>
      </dgm:t>
    </dgm:pt>
    <dgm:pt modelId="{84EECB6B-552B-43EE-9A26-2E146CBF6AC0}" type="sibTrans" cxnId="{B4A549E5-C400-44A9-8CDC-8F53FF2189F8}">
      <dgm:prSet/>
      <dgm:spPr/>
      <dgm:t>
        <a:bodyPr/>
        <a:lstStyle/>
        <a:p>
          <a:endParaRPr lang="es-VE"/>
        </a:p>
      </dgm:t>
    </dgm:pt>
    <dgm:pt modelId="{0FE2C3A5-F17B-4788-8369-2365B4898FF4}">
      <dgm:prSet phldrT="[Texto]" custT="1"/>
      <dgm:spPr>
        <a:solidFill>
          <a:schemeClr val="accent1"/>
        </a:solidFill>
      </dgm:spPr>
      <dgm:t>
        <a:bodyPr/>
        <a:lstStyle/>
        <a:p>
          <a:pPr marL="92075" indent="0">
            <a:buNone/>
          </a:pPr>
          <a:r>
            <a:rPr lang="es-MX" sz="1200" b="1" dirty="0">
              <a:ln>
                <a:noFill/>
              </a:ln>
              <a:solidFill>
                <a:schemeClr val="bg1"/>
              </a:solidFill>
              <a:latin typeface="Aptos" panose="020B0004020202020204" pitchFamily="34" charset="0"/>
            </a:rPr>
            <a:t>En esta etapa ponemos a prueba los errores que hayan aparecido en etapas anteriores.</a:t>
          </a:r>
          <a:endParaRPr lang="es-VE" sz="1200" b="1" dirty="0">
            <a:ln>
              <a:noFill/>
            </a:ln>
            <a:solidFill>
              <a:schemeClr val="bg1"/>
            </a:solidFill>
            <a:latin typeface="Aptos" panose="020B0004020202020204" pitchFamily="34" charset="0"/>
          </a:endParaRPr>
        </a:p>
      </dgm:t>
    </dgm:pt>
    <dgm:pt modelId="{5F871AF5-EB95-49A4-B758-3112709B96E7}" type="parTrans" cxnId="{1E3BF6A5-1636-4473-AF45-5687C0F35573}">
      <dgm:prSet/>
      <dgm:spPr/>
      <dgm:t>
        <a:bodyPr/>
        <a:lstStyle/>
        <a:p>
          <a:endParaRPr lang="es-VE"/>
        </a:p>
      </dgm:t>
    </dgm:pt>
    <dgm:pt modelId="{25155C13-B590-44CC-850C-A20F3885EEF8}" type="sibTrans" cxnId="{1E3BF6A5-1636-4473-AF45-5687C0F35573}">
      <dgm:prSet/>
      <dgm:spPr/>
      <dgm:t>
        <a:bodyPr/>
        <a:lstStyle/>
        <a:p>
          <a:endParaRPr lang="es-VE"/>
        </a:p>
      </dgm:t>
    </dgm:pt>
    <dgm:pt modelId="{56876BFB-D288-40D0-8646-2D0B1D77DF67}">
      <dgm:prSet phldrT="[Texto]" custT="1"/>
      <dgm:spPr>
        <a:solidFill>
          <a:schemeClr val="accent1"/>
        </a:solidFill>
      </dgm:spPr>
      <dgm:t>
        <a:bodyPr/>
        <a:lstStyle/>
        <a:p>
          <a:pPr marL="92075" indent="0">
            <a:buNone/>
          </a:pPr>
          <a:r>
            <a:rPr lang="es-MX" sz="1050" b="1" dirty="0">
              <a:ln>
                <a:noFill/>
              </a:ln>
              <a:solidFill>
                <a:schemeClr val="bg1"/>
              </a:solidFill>
              <a:latin typeface="Aptos" panose="020B0004020202020204" pitchFamily="34" charset="0"/>
            </a:rPr>
            <a:t>En esta parte se despliega la aplicación en la organización donde será usada, como una empresa o entidad publica.</a:t>
          </a:r>
          <a:endParaRPr lang="es-VE" sz="1050" b="1" dirty="0">
            <a:ln>
              <a:noFill/>
            </a:ln>
            <a:solidFill>
              <a:schemeClr val="bg1"/>
            </a:solidFill>
            <a:latin typeface="Aptos" panose="020B0004020202020204" pitchFamily="34" charset="0"/>
          </a:endParaRPr>
        </a:p>
      </dgm:t>
    </dgm:pt>
    <dgm:pt modelId="{FE2A96B2-A35E-466B-A901-874A02190BB4}" type="parTrans" cxnId="{99452C71-EE3D-465E-9AF5-0C0F107B552D}">
      <dgm:prSet/>
      <dgm:spPr/>
      <dgm:t>
        <a:bodyPr/>
        <a:lstStyle/>
        <a:p>
          <a:endParaRPr lang="es-VE"/>
        </a:p>
      </dgm:t>
    </dgm:pt>
    <dgm:pt modelId="{36009FF1-61C4-4374-A2C4-8BC18C1623E8}" type="sibTrans" cxnId="{99452C71-EE3D-465E-9AF5-0C0F107B552D}">
      <dgm:prSet/>
      <dgm:spPr/>
      <dgm:t>
        <a:bodyPr/>
        <a:lstStyle/>
        <a:p>
          <a:endParaRPr lang="es-VE"/>
        </a:p>
      </dgm:t>
    </dgm:pt>
    <dgm:pt modelId="{FBEA8CC7-0E41-4E3C-A82E-7E4B29A3128A}">
      <dgm:prSet phldrT="[Texto]" custT="1"/>
      <dgm:spPr>
        <a:solidFill>
          <a:schemeClr val="accent1"/>
        </a:solidFill>
      </dgm:spPr>
      <dgm:t>
        <a:bodyPr/>
        <a:lstStyle/>
        <a:p>
          <a:pPr marL="92075" indent="0">
            <a:buNone/>
          </a:pPr>
          <a:r>
            <a:rPr lang="es-MX" sz="1050" b="1" dirty="0">
              <a:ln>
                <a:noFill/>
              </a:ln>
              <a:solidFill>
                <a:schemeClr val="bg1"/>
              </a:solidFill>
              <a:latin typeface="Aptos" panose="020B0004020202020204" pitchFamily="34" charset="0"/>
            </a:rPr>
            <a:t>En esta parte el personal se encarga de que el programa siga funcionando después de su implementación, así como de mantenerlo y protegerlo de posible amenazas.</a:t>
          </a:r>
          <a:endParaRPr lang="es-VE" sz="1050" b="1" dirty="0">
            <a:ln>
              <a:noFill/>
            </a:ln>
            <a:solidFill>
              <a:schemeClr val="bg1"/>
            </a:solidFill>
            <a:latin typeface="Aptos" panose="020B0004020202020204" pitchFamily="34" charset="0"/>
          </a:endParaRPr>
        </a:p>
      </dgm:t>
    </dgm:pt>
    <dgm:pt modelId="{E26FC343-8860-4971-B329-64FA62F0ADE1}" type="parTrans" cxnId="{2EDA8238-82A1-4382-A36B-33D3D85DCC89}">
      <dgm:prSet/>
      <dgm:spPr/>
      <dgm:t>
        <a:bodyPr/>
        <a:lstStyle/>
        <a:p>
          <a:endParaRPr lang="es-VE"/>
        </a:p>
      </dgm:t>
    </dgm:pt>
    <dgm:pt modelId="{728CB273-EDBC-4C49-89CF-4193EBC59C47}" type="sibTrans" cxnId="{2EDA8238-82A1-4382-A36B-33D3D85DCC89}">
      <dgm:prSet/>
      <dgm:spPr/>
      <dgm:t>
        <a:bodyPr/>
        <a:lstStyle/>
        <a:p>
          <a:endParaRPr lang="es-VE"/>
        </a:p>
      </dgm:t>
    </dgm:pt>
    <dgm:pt modelId="{CA601140-3021-4314-BA99-3046E2D594FD}">
      <dgm:prSet phldrT="[Texto]" custT="1"/>
      <dgm:spPr/>
      <dgm:t>
        <a:bodyPr/>
        <a:lstStyle/>
        <a:p>
          <a:r>
            <a:rPr lang="es-MX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Rockwell" panose="02060603020205020403" pitchFamily="18" charset="0"/>
            </a:rPr>
            <a:t>VALIDACION</a:t>
          </a:r>
          <a:endParaRPr lang="es-VE" sz="2400" b="1" dirty="0">
            <a:ln>
              <a:solidFill>
                <a:schemeClr val="tx1"/>
              </a:solidFill>
            </a:ln>
            <a:solidFill>
              <a:schemeClr val="bg1"/>
            </a:solidFill>
            <a:latin typeface="Rockwell" panose="02060603020205020403" pitchFamily="18" charset="0"/>
          </a:endParaRPr>
        </a:p>
      </dgm:t>
    </dgm:pt>
    <dgm:pt modelId="{5A2521C4-EDF0-4BC0-9F08-9C60C7FDA8CF}" type="sibTrans" cxnId="{977CBE0E-5C75-4E93-97CD-A74DD3157B8E}">
      <dgm:prSet/>
      <dgm:spPr/>
      <dgm:t>
        <a:bodyPr/>
        <a:lstStyle/>
        <a:p>
          <a:endParaRPr lang="es-VE"/>
        </a:p>
      </dgm:t>
    </dgm:pt>
    <dgm:pt modelId="{5E727C3C-3F2B-4DD8-AAF5-D0A24FE0A89A}" type="parTrans" cxnId="{977CBE0E-5C75-4E93-97CD-A74DD3157B8E}">
      <dgm:prSet/>
      <dgm:spPr/>
      <dgm:t>
        <a:bodyPr/>
        <a:lstStyle/>
        <a:p>
          <a:endParaRPr lang="es-VE"/>
        </a:p>
      </dgm:t>
    </dgm:pt>
    <dgm:pt modelId="{8CC5CDC9-8F93-476E-B917-D471B58E9F28}">
      <dgm:prSet phldrT="[Texto]" custT="1"/>
      <dgm:spPr>
        <a:solidFill>
          <a:schemeClr val="accent1"/>
        </a:solidFill>
      </dgm:spPr>
      <dgm:t>
        <a:bodyPr/>
        <a:lstStyle/>
        <a:p>
          <a:pPr marL="92075" indent="0">
            <a:buNone/>
          </a:pPr>
          <a:r>
            <a:rPr lang="es-MX" sz="1200" b="1" dirty="0">
              <a:ln>
                <a:noFill/>
              </a:ln>
              <a:solidFill>
                <a:schemeClr val="bg1"/>
              </a:solidFill>
              <a:latin typeface="Aptos" panose="020B0004020202020204" pitchFamily="34" charset="0"/>
            </a:rPr>
            <a:t>En esta parte se verifica que los requerimientos se hayan cumplido y el programa este libre de errores.</a:t>
          </a:r>
          <a:endParaRPr lang="es-VE" sz="1200" b="1" dirty="0">
            <a:ln>
              <a:noFill/>
            </a:ln>
            <a:solidFill>
              <a:schemeClr val="bg1"/>
            </a:solidFill>
            <a:latin typeface="Aptos" panose="020B0004020202020204" pitchFamily="34" charset="0"/>
          </a:endParaRPr>
        </a:p>
      </dgm:t>
    </dgm:pt>
    <dgm:pt modelId="{0F938F58-BEC9-4A33-B33A-DE914ED516F9}" type="sibTrans" cxnId="{F46C8509-8DAD-4EEE-9449-E353792A321B}">
      <dgm:prSet/>
      <dgm:spPr/>
      <dgm:t>
        <a:bodyPr/>
        <a:lstStyle/>
        <a:p>
          <a:endParaRPr lang="es-VE"/>
        </a:p>
      </dgm:t>
    </dgm:pt>
    <dgm:pt modelId="{104E9279-7C56-4924-8D25-75E2AF04BE65}" type="parTrans" cxnId="{F46C8509-8DAD-4EEE-9449-E353792A321B}">
      <dgm:prSet/>
      <dgm:spPr/>
      <dgm:t>
        <a:bodyPr/>
        <a:lstStyle/>
        <a:p>
          <a:endParaRPr lang="es-VE"/>
        </a:p>
      </dgm:t>
    </dgm:pt>
    <dgm:pt modelId="{4583B210-E028-448B-B55F-9907B1F66E23}" type="pres">
      <dgm:prSet presAssocID="{21B2438E-A49A-40C7-8373-BC7ACF2D1AC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A992B8B-08B5-4CEC-8DAA-6D901CE8C1DE}" type="pres">
      <dgm:prSet presAssocID="{41D0A014-8695-4C30-AEF9-6B4B3302B44A}" presName="Accent1" presStyleCnt="0"/>
      <dgm:spPr/>
    </dgm:pt>
    <dgm:pt modelId="{2AF84993-879B-4BA3-BBFB-2A30146D3B41}" type="pres">
      <dgm:prSet presAssocID="{41D0A014-8695-4C30-AEF9-6B4B3302B44A}" presName="Accent" presStyleLbl="node1" presStyleIdx="0" presStyleCnt="7"/>
      <dgm:spPr/>
    </dgm:pt>
    <dgm:pt modelId="{4C24AE51-F31B-4718-9D06-239A85AB1254}" type="pres">
      <dgm:prSet presAssocID="{41D0A014-8695-4C30-AEF9-6B4B3302B44A}" presName="Child1" presStyleLbl="revTx" presStyleIdx="0" presStyleCnt="14" custScaleX="105078" custScaleY="163048" custLinFactNeighborX="11268" custLinFactNeighborY="-12011">
        <dgm:presLayoutVars>
          <dgm:chMax val="0"/>
          <dgm:chPref val="0"/>
          <dgm:bulletEnabled val="1"/>
        </dgm:presLayoutVars>
      </dgm:prSet>
      <dgm:spPr/>
    </dgm:pt>
    <dgm:pt modelId="{5789CA13-B362-40DC-984F-8DEB0D9F26FF}" type="pres">
      <dgm:prSet presAssocID="{41D0A014-8695-4C30-AEF9-6B4B3302B44A}" presName="Parent1" presStyleLbl="revTx" presStyleIdx="1" presStyleCnt="14" custScaleX="112307" custScaleY="185794" custLinFactNeighborX="788">
        <dgm:presLayoutVars>
          <dgm:chMax val="1"/>
          <dgm:chPref val="1"/>
          <dgm:bulletEnabled val="1"/>
        </dgm:presLayoutVars>
      </dgm:prSet>
      <dgm:spPr/>
    </dgm:pt>
    <dgm:pt modelId="{59A344C1-6BC3-4E9D-B834-A0FCA373D2C7}" type="pres">
      <dgm:prSet presAssocID="{398CE48D-3EA7-4886-A5C8-FE8F02952A32}" presName="Accent2" presStyleCnt="0"/>
      <dgm:spPr/>
    </dgm:pt>
    <dgm:pt modelId="{BE5568DA-BF40-4516-8140-3EA8B151AC1E}" type="pres">
      <dgm:prSet presAssocID="{398CE48D-3EA7-4886-A5C8-FE8F02952A32}" presName="Accent" presStyleLbl="node1" presStyleIdx="1" presStyleCnt="7"/>
      <dgm:spPr/>
    </dgm:pt>
    <dgm:pt modelId="{A542BEFD-0C9D-4BAC-9B2D-72936D5687D5}" type="pres">
      <dgm:prSet presAssocID="{398CE48D-3EA7-4886-A5C8-FE8F02952A32}" presName="Child2" presStyleLbl="revTx" presStyleIdx="2" presStyleCnt="14" custScaleX="134224" custScaleY="122476" custLinFactNeighborX="35344" custLinFactNeighborY="-288">
        <dgm:presLayoutVars>
          <dgm:chMax val="0"/>
          <dgm:chPref val="0"/>
          <dgm:bulletEnabled val="1"/>
        </dgm:presLayoutVars>
      </dgm:prSet>
      <dgm:spPr/>
    </dgm:pt>
    <dgm:pt modelId="{324202D0-B9A1-4B0E-927A-50B3FD1DFCD8}" type="pres">
      <dgm:prSet presAssocID="{398CE48D-3EA7-4886-A5C8-FE8F02952A32}" presName="Parent2" presStyleLbl="revTx" presStyleIdx="3" presStyleCnt="14" custScaleX="113114" custLinFactNeighborX="2364" custLinFactNeighborY="788">
        <dgm:presLayoutVars>
          <dgm:chMax val="1"/>
          <dgm:chPref val="1"/>
          <dgm:bulletEnabled val="1"/>
        </dgm:presLayoutVars>
      </dgm:prSet>
      <dgm:spPr/>
    </dgm:pt>
    <dgm:pt modelId="{B63A7BE4-A958-4DC7-8229-920D3E00A115}" type="pres">
      <dgm:prSet presAssocID="{B5EB4D93-25FE-4D9A-8DC4-0698244D6376}" presName="Accent3" presStyleCnt="0"/>
      <dgm:spPr/>
    </dgm:pt>
    <dgm:pt modelId="{5D346AFD-2892-4BA3-B883-9D044D8008D2}" type="pres">
      <dgm:prSet presAssocID="{B5EB4D93-25FE-4D9A-8DC4-0698244D6376}" presName="Accent" presStyleLbl="node1" presStyleIdx="2" presStyleCnt="7"/>
      <dgm:spPr/>
    </dgm:pt>
    <dgm:pt modelId="{6DBED784-ACA5-4438-96BF-A4DECAD4DCF0}" type="pres">
      <dgm:prSet presAssocID="{B5EB4D93-25FE-4D9A-8DC4-0698244D6376}" presName="Child3" presStyleLbl="revTx" presStyleIdx="4" presStyleCnt="14" custScaleX="108935" custScaleY="144296" custLinFactNeighborX="12589" custLinFactNeighborY="1646">
        <dgm:presLayoutVars>
          <dgm:chMax val="0"/>
          <dgm:chPref val="0"/>
          <dgm:bulletEnabled val="1"/>
        </dgm:presLayoutVars>
      </dgm:prSet>
      <dgm:spPr/>
    </dgm:pt>
    <dgm:pt modelId="{C8EF5731-8BC3-4728-A0E6-67B43172BD0D}" type="pres">
      <dgm:prSet presAssocID="{B5EB4D93-25FE-4D9A-8DC4-0698244D6376}" presName="Parent3" presStyleLbl="revTx" presStyleIdx="5" presStyleCnt="14" custScaleX="173763" custLinFactNeighborX="-29113" custLinFactNeighborY="-597">
        <dgm:presLayoutVars>
          <dgm:chMax val="1"/>
          <dgm:chPref val="1"/>
          <dgm:bulletEnabled val="1"/>
        </dgm:presLayoutVars>
      </dgm:prSet>
      <dgm:spPr/>
    </dgm:pt>
    <dgm:pt modelId="{EE6E68E4-002A-45B7-9A8F-DE6090031198}" type="pres">
      <dgm:prSet presAssocID="{4DD04EEC-5DA2-4FCC-9A61-ADCA1750ED7A}" presName="Accent4" presStyleCnt="0"/>
      <dgm:spPr/>
    </dgm:pt>
    <dgm:pt modelId="{74464E3C-4BDA-4220-8E59-7C1269D0D824}" type="pres">
      <dgm:prSet presAssocID="{4DD04EEC-5DA2-4FCC-9A61-ADCA1750ED7A}" presName="Accent" presStyleLbl="node1" presStyleIdx="3" presStyleCnt="7"/>
      <dgm:spPr/>
    </dgm:pt>
    <dgm:pt modelId="{4E2AE3FA-E06B-4471-ADE6-5DBB196C5EC2}" type="pres">
      <dgm:prSet presAssocID="{4DD04EEC-5DA2-4FCC-9A61-ADCA1750ED7A}" presName="Child4" presStyleLbl="revTx" presStyleIdx="6" presStyleCnt="14" custScaleX="127132" custScaleY="130378" custLinFactNeighborX="31607" custLinFactNeighborY="3950">
        <dgm:presLayoutVars>
          <dgm:chMax val="0"/>
          <dgm:chPref val="0"/>
          <dgm:bulletEnabled val="1"/>
        </dgm:presLayoutVars>
      </dgm:prSet>
      <dgm:spPr/>
    </dgm:pt>
    <dgm:pt modelId="{585A70F0-C9E0-434D-A081-2DC2533D0A10}" type="pres">
      <dgm:prSet presAssocID="{4DD04EEC-5DA2-4FCC-9A61-ADCA1750ED7A}" presName="Parent4" presStyleLbl="revTx" presStyleIdx="7" presStyleCnt="14" custScaleX="114885">
        <dgm:presLayoutVars>
          <dgm:chMax val="1"/>
          <dgm:chPref val="1"/>
          <dgm:bulletEnabled val="1"/>
        </dgm:presLayoutVars>
      </dgm:prSet>
      <dgm:spPr/>
    </dgm:pt>
    <dgm:pt modelId="{5776959A-D0D8-4BFB-AC24-189349D24648}" type="pres">
      <dgm:prSet presAssocID="{CA601140-3021-4314-BA99-3046E2D594FD}" presName="Accent5" presStyleCnt="0"/>
      <dgm:spPr/>
    </dgm:pt>
    <dgm:pt modelId="{6CA739DE-F41F-450C-9CFE-E9E6E8409C25}" type="pres">
      <dgm:prSet presAssocID="{CA601140-3021-4314-BA99-3046E2D594FD}" presName="Accent" presStyleLbl="node1" presStyleIdx="4" presStyleCnt="7"/>
      <dgm:spPr/>
    </dgm:pt>
    <dgm:pt modelId="{FD0FF34B-3312-4AB3-B84C-C7195731DDE5}" type="pres">
      <dgm:prSet presAssocID="{CA601140-3021-4314-BA99-3046E2D594FD}" presName="Child5" presStyleLbl="revTx" presStyleIdx="8" presStyleCnt="14" custScaleX="116305" custScaleY="130480" custLinFactNeighborX="9434" custLinFactNeighborY="5688">
        <dgm:presLayoutVars>
          <dgm:chMax val="0"/>
          <dgm:chPref val="0"/>
          <dgm:bulletEnabled val="1"/>
        </dgm:presLayoutVars>
      </dgm:prSet>
      <dgm:spPr/>
    </dgm:pt>
    <dgm:pt modelId="{B78E2235-F59D-4FF5-A246-D36C3D73C5DE}" type="pres">
      <dgm:prSet presAssocID="{CA601140-3021-4314-BA99-3046E2D594FD}" presName="Parent5" presStyleLbl="revTx" presStyleIdx="9" presStyleCnt="14" custScaleX="171323" custLinFactNeighborX="-25998" custLinFactNeighborY="5741">
        <dgm:presLayoutVars>
          <dgm:chMax val="1"/>
          <dgm:chPref val="1"/>
          <dgm:bulletEnabled val="1"/>
        </dgm:presLayoutVars>
      </dgm:prSet>
      <dgm:spPr/>
    </dgm:pt>
    <dgm:pt modelId="{9CCBEA24-D4F2-46D3-967E-BF0A4C31D535}" type="pres">
      <dgm:prSet presAssocID="{429B4001-55F7-49D1-8EBE-E40D5C6F08A3}" presName="Accent6" presStyleCnt="0"/>
      <dgm:spPr/>
    </dgm:pt>
    <dgm:pt modelId="{BBFB12B0-7BC3-4C31-9013-157DB746843B}" type="pres">
      <dgm:prSet presAssocID="{429B4001-55F7-49D1-8EBE-E40D5C6F08A3}" presName="Accent" presStyleLbl="node1" presStyleIdx="5" presStyleCnt="7"/>
      <dgm:spPr/>
    </dgm:pt>
    <dgm:pt modelId="{64CA9B65-4BC5-443C-9CD7-86F3E1DB8491}" type="pres">
      <dgm:prSet presAssocID="{429B4001-55F7-49D1-8EBE-E40D5C6F08A3}" presName="Child6" presStyleLbl="revTx" presStyleIdx="10" presStyleCnt="14" custScaleX="132049" custScaleY="110896" custLinFactNeighborX="26517" custLinFactNeighborY="2356">
        <dgm:presLayoutVars>
          <dgm:chMax val="0"/>
          <dgm:chPref val="0"/>
          <dgm:bulletEnabled val="1"/>
        </dgm:presLayoutVars>
      </dgm:prSet>
      <dgm:spPr/>
    </dgm:pt>
    <dgm:pt modelId="{B56DA551-F0B9-4D06-98A7-ECA0BA8FF927}" type="pres">
      <dgm:prSet presAssocID="{429B4001-55F7-49D1-8EBE-E40D5C6F08A3}" presName="Parent6" presStyleLbl="revTx" presStyleIdx="11" presStyleCnt="14" custScaleX="154787" custLinFactNeighborX="21203" custLinFactNeighborY="3148">
        <dgm:presLayoutVars>
          <dgm:chMax val="1"/>
          <dgm:chPref val="1"/>
          <dgm:bulletEnabled val="1"/>
        </dgm:presLayoutVars>
      </dgm:prSet>
      <dgm:spPr/>
    </dgm:pt>
    <dgm:pt modelId="{6966EF31-58C0-49C5-8EB7-6607C3DD65DD}" type="pres">
      <dgm:prSet presAssocID="{7E5F356D-C86D-4C0F-9F70-40DEA3465DD8}" presName="Accent7" presStyleCnt="0"/>
      <dgm:spPr/>
    </dgm:pt>
    <dgm:pt modelId="{2A51ECFB-5CCD-40B4-B609-BB0D641C3961}" type="pres">
      <dgm:prSet presAssocID="{7E5F356D-C86D-4C0F-9F70-40DEA3465DD8}" presName="Accent" presStyleLbl="node1" presStyleIdx="6" presStyleCnt="7"/>
      <dgm:spPr/>
    </dgm:pt>
    <dgm:pt modelId="{07EF7201-0C87-4CB1-B73E-0C99C6C39832}" type="pres">
      <dgm:prSet presAssocID="{7E5F356D-C86D-4C0F-9F70-40DEA3465DD8}" presName="Child7" presStyleLbl="revTx" presStyleIdx="12" presStyleCnt="14" custScaleX="114068" custScaleY="166329" custLinFactNeighborX="9524" custLinFactNeighborY="15456">
        <dgm:presLayoutVars>
          <dgm:chMax val="0"/>
          <dgm:chPref val="0"/>
          <dgm:bulletEnabled val="1"/>
        </dgm:presLayoutVars>
      </dgm:prSet>
      <dgm:spPr/>
    </dgm:pt>
    <dgm:pt modelId="{7D90E25F-BD6A-466F-B6FE-30377A8F323B}" type="pres">
      <dgm:prSet presAssocID="{7E5F356D-C86D-4C0F-9F70-40DEA3465DD8}" presName="Parent7" presStyleLbl="revTx" presStyleIdx="13" presStyleCnt="14">
        <dgm:presLayoutVars>
          <dgm:chMax val="1"/>
          <dgm:chPref val="1"/>
          <dgm:bulletEnabled val="1"/>
        </dgm:presLayoutVars>
      </dgm:prSet>
      <dgm:spPr/>
    </dgm:pt>
  </dgm:ptLst>
  <dgm:cxnLst>
    <dgm:cxn modelId="{F46C8509-8DAD-4EEE-9449-E353792A321B}" srcId="{CA601140-3021-4314-BA99-3046E2D594FD}" destId="{8CC5CDC9-8F93-476E-B917-D471B58E9F28}" srcOrd="0" destOrd="0" parTransId="{104E9279-7C56-4924-8D25-75E2AF04BE65}" sibTransId="{0F938F58-BEC9-4A33-B33A-DE914ED516F9}"/>
    <dgm:cxn modelId="{977CBE0E-5C75-4E93-97CD-A74DD3157B8E}" srcId="{21B2438E-A49A-40C7-8373-BC7ACF2D1AC9}" destId="{CA601140-3021-4314-BA99-3046E2D594FD}" srcOrd="4" destOrd="0" parTransId="{5E727C3C-3F2B-4DD8-AAF5-D0A24FE0A89A}" sibTransId="{5A2521C4-EDF0-4BC0-9F08-9C60C7FDA8CF}"/>
    <dgm:cxn modelId="{414DCE0E-7D94-4CCD-AFBD-92C64C66179E}" type="presOf" srcId="{1C54AB61-233E-4CDF-9333-7486843FEDCE}" destId="{A542BEFD-0C9D-4BAC-9B2D-72936D5687D5}" srcOrd="0" destOrd="0" presId="urn:microsoft.com/office/officeart/2009/layout/CircleArrowProcess"/>
    <dgm:cxn modelId="{7A608610-15DC-4832-A37F-59D1158DA89B}" srcId="{21B2438E-A49A-40C7-8373-BC7ACF2D1AC9}" destId="{B5EB4D93-25FE-4D9A-8DC4-0698244D6376}" srcOrd="2" destOrd="0" parTransId="{2EC6369A-8982-42AF-AC27-19D21B38D03D}" sibTransId="{55A4E256-B86E-475E-9808-E17CF16963FB}"/>
    <dgm:cxn modelId="{A2FB7714-B2A6-4D3D-A5AB-EB5F32DA79E0}" srcId="{41D0A014-8695-4C30-AEF9-6B4B3302B44A}" destId="{1DC5F5FB-F151-4313-984A-8BE2CA8B2E5B}" srcOrd="0" destOrd="0" parTransId="{9DD50C5C-1C60-4A84-B44A-D7D14D424184}" sibTransId="{2BEE8470-EE7D-461E-A0C7-EB2450AF68B7}"/>
    <dgm:cxn modelId="{8E7A651E-47F6-408D-AF2B-F0CA6CA1B78A}" srcId="{21B2438E-A49A-40C7-8373-BC7ACF2D1AC9}" destId="{398CE48D-3EA7-4886-A5C8-FE8F02952A32}" srcOrd="1" destOrd="0" parTransId="{0CA291E5-1398-40A5-9826-24738DDA1719}" sibTransId="{3417051B-8392-4DE0-929F-7521B1500BD1}"/>
    <dgm:cxn modelId="{10956020-CBFE-4EC8-A2D1-2F809F5109F5}" type="presOf" srcId="{41D0A014-8695-4C30-AEF9-6B4B3302B44A}" destId="{5789CA13-B362-40DC-984F-8DEB0D9F26FF}" srcOrd="0" destOrd="0" presId="urn:microsoft.com/office/officeart/2009/layout/CircleArrowProcess"/>
    <dgm:cxn modelId="{84D50C2F-929F-4AA8-BD71-FE7632D8B6F9}" srcId="{21B2438E-A49A-40C7-8373-BC7ACF2D1AC9}" destId="{429B4001-55F7-49D1-8EBE-E40D5C6F08A3}" srcOrd="5" destOrd="0" parTransId="{017B2F40-AF5C-4C60-B990-CD648097141F}" sibTransId="{A029F4BD-51BF-496B-A60A-B930C99A8362}"/>
    <dgm:cxn modelId="{2EDA8238-82A1-4382-A36B-33D3D85DCC89}" srcId="{7E5F356D-C86D-4C0F-9F70-40DEA3465DD8}" destId="{FBEA8CC7-0E41-4E3C-A82E-7E4B29A3128A}" srcOrd="0" destOrd="0" parTransId="{E26FC343-8860-4971-B329-64FA62F0ADE1}" sibTransId="{728CB273-EDBC-4C49-89CF-4193EBC59C47}"/>
    <dgm:cxn modelId="{E3D02C48-22A4-4224-B990-5ACCABAE4945}" srcId="{21B2438E-A49A-40C7-8373-BC7ACF2D1AC9}" destId="{41D0A014-8695-4C30-AEF9-6B4B3302B44A}" srcOrd="0" destOrd="0" parTransId="{7040A030-D59E-4109-B977-22A5128F3F63}" sibTransId="{DA2367D1-C4FE-457B-9A9F-A32489BEF87A}"/>
    <dgm:cxn modelId="{99452C71-EE3D-465E-9AF5-0C0F107B552D}" srcId="{429B4001-55F7-49D1-8EBE-E40D5C6F08A3}" destId="{56876BFB-D288-40D0-8646-2D0B1D77DF67}" srcOrd="0" destOrd="0" parTransId="{FE2A96B2-A35E-466B-A901-874A02190BB4}" sibTransId="{36009FF1-61C4-4374-A2C4-8BC18C1623E8}"/>
    <dgm:cxn modelId="{63F3C675-B439-4ABE-8F05-76947AA1ECC2}" srcId="{398CE48D-3EA7-4886-A5C8-FE8F02952A32}" destId="{1C54AB61-233E-4CDF-9333-7486843FEDCE}" srcOrd="0" destOrd="0" parTransId="{C5AF9248-7C33-4B3A-B5D5-50B0CDD93696}" sibTransId="{AEC339AE-92A2-4330-9A77-3F190F98D01A}"/>
    <dgm:cxn modelId="{C7B2A377-95D1-4E4B-A1A8-A5DBD29507C6}" type="presOf" srcId="{1DC5F5FB-F151-4313-984A-8BE2CA8B2E5B}" destId="{4C24AE51-F31B-4718-9D06-239A85AB1254}" srcOrd="0" destOrd="0" presId="urn:microsoft.com/office/officeart/2009/layout/CircleArrowProcess"/>
    <dgm:cxn modelId="{1B544781-94CA-47EF-9FC4-38EDA27F7797}" type="presOf" srcId="{FBEA8CC7-0E41-4E3C-A82E-7E4B29A3128A}" destId="{07EF7201-0C87-4CB1-B73E-0C99C6C39832}" srcOrd="0" destOrd="0" presId="urn:microsoft.com/office/officeart/2009/layout/CircleArrowProcess"/>
    <dgm:cxn modelId="{CFEF9C87-CCF8-4583-A9B2-220E155836CC}" type="presOf" srcId="{B4604D39-8DEC-45A7-9F92-08DC774DA1BD}" destId="{6DBED784-ACA5-4438-96BF-A4DECAD4DCF0}" srcOrd="0" destOrd="0" presId="urn:microsoft.com/office/officeart/2009/layout/CircleArrowProcess"/>
    <dgm:cxn modelId="{03A77190-5571-4FCC-B286-D3E550544872}" type="presOf" srcId="{398CE48D-3EA7-4886-A5C8-FE8F02952A32}" destId="{324202D0-B9A1-4B0E-927A-50B3FD1DFCD8}" srcOrd="0" destOrd="0" presId="urn:microsoft.com/office/officeart/2009/layout/CircleArrowProcess"/>
    <dgm:cxn modelId="{1E3BF6A5-1636-4473-AF45-5687C0F35573}" srcId="{4DD04EEC-5DA2-4FCC-9A61-ADCA1750ED7A}" destId="{0FE2C3A5-F17B-4788-8369-2365B4898FF4}" srcOrd="0" destOrd="0" parTransId="{5F871AF5-EB95-49A4-B758-3112709B96E7}" sibTransId="{25155C13-B590-44CC-850C-A20F3885EEF8}"/>
    <dgm:cxn modelId="{D95C90A6-56D6-42B7-92FB-74B950432C64}" type="presOf" srcId="{0FE2C3A5-F17B-4788-8369-2365B4898FF4}" destId="{4E2AE3FA-E06B-4471-ADE6-5DBB196C5EC2}" srcOrd="0" destOrd="0" presId="urn:microsoft.com/office/officeart/2009/layout/CircleArrowProcess"/>
    <dgm:cxn modelId="{075A9FA7-89FE-435A-9B04-51ED744D814E}" type="presOf" srcId="{CA601140-3021-4314-BA99-3046E2D594FD}" destId="{B78E2235-F59D-4FF5-A246-D36C3D73C5DE}" srcOrd="0" destOrd="0" presId="urn:microsoft.com/office/officeart/2009/layout/CircleArrowProcess"/>
    <dgm:cxn modelId="{7C71DFAC-FF9C-4781-A3AF-097BD8E70424}" type="presOf" srcId="{429B4001-55F7-49D1-8EBE-E40D5C6F08A3}" destId="{B56DA551-F0B9-4D06-98A7-ECA0BA8FF927}" srcOrd="0" destOrd="0" presId="urn:microsoft.com/office/officeart/2009/layout/CircleArrowProcess"/>
    <dgm:cxn modelId="{3FAF0CB0-1AFB-4EAB-8180-3A1E20A30ED7}" type="presOf" srcId="{7E5F356D-C86D-4C0F-9F70-40DEA3465DD8}" destId="{7D90E25F-BD6A-466F-B6FE-30377A8F323B}" srcOrd="0" destOrd="0" presId="urn:microsoft.com/office/officeart/2009/layout/CircleArrowProcess"/>
    <dgm:cxn modelId="{DAFF64BA-56B0-441B-875E-486633B1FB9A}" srcId="{21B2438E-A49A-40C7-8373-BC7ACF2D1AC9}" destId="{7E5F356D-C86D-4C0F-9F70-40DEA3465DD8}" srcOrd="6" destOrd="0" parTransId="{801C9D8B-E67E-4E73-9244-DDD7AC9BA845}" sibTransId="{DA75AD23-7E06-4C50-9BEA-83F0B1A7FB42}"/>
    <dgm:cxn modelId="{A406D7C4-C70B-4B8D-BBD9-AE0FD9C48E7A}" type="presOf" srcId="{21B2438E-A49A-40C7-8373-BC7ACF2D1AC9}" destId="{4583B210-E028-448B-B55F-9907B1F66E23}" srcOrd="0" destOrd="0" presId="urn:microsoft.com/office/officeart/2009/layout/CircleArrowProcess"/>
    <dgm:cxn modelId="{8A786FC6-696C-4A96-A0BA-0287515FFF60}" type="presOf" srcId="{B5EB4D93-25FE-4D9A-8DC4-0698244D6376}" destId="{C8EF5731-8BC3-4728-A0E6-67B43172BD0D}" srcOrd="0" destOrd="0" presId="urn:microsoft.com/office/officeart/2009/layout/CircleArrowProcess"/>
    <dgm:cxn modelId="{B4A549E5-C400-44A9-8CDC-8F53FF2189F8}" srcId="{B5EB4D93-25FE-4D9A-8DC4-0698244D6376}" destId="{B4604D39-8DEC-45A7-9F92-08DC774DA1BD}" srcOrd="0" destOrd="0" parTransId="{30F74DF5-C7F3-45E2-A864-7B6B38376D12}" sibTransId="{84EECB6B-552B-43EE-9A26-2E146CBF6AC0}"/>
    <dgm:cxn modelId="{7EBA73F6-C638-447E-8EDF-D7B4DB628138}" type="presOf" srcId="{56876BFB-D288-40D0-8646-2D0B1D77DF67}" destId="{64CA9B65-4BC5-443C-9CD7-86F3E1DB8491}" srcOrd="0" destOrd="0" presId="urn:microsoft.com/office/officeart/2009/layout/CircleArrowProcess"/>
    <dgm:cxn modelId="{DFEFACF6-2B05-4A7E-A632-0C4CEE49F8BE}" srcId="{21B2438E-A49A-40C7-8373-BC7ACF2D1AC9}" destId="{4DD04EEC-5DA2-4FCC-9A61-ADCA1750ED7A}" srcOrd="3" destOrd="0" parTransId="{397F7A1F-5E89-4E2E-8337-51EF17E01193}" sibTransId="{058D388E-DD55-4B4E-9444-3F967BE2D0DD}"/>
    <dgm:cxn modelId="{88CBC0FB-9AAF-40D0-A585-EF6D68EDBD05}" type="presOf" srcId="{8CC5CDC9-8F93-476E-B917-D471B58E9F28}" destId="{FD0FF34B-3312-4AB3-B84C-C7195731DDE5}" srcOrd="0" destOrd="0" presId="urn:microsoft.com/office/officeart/2009/layout/CircleArrowProcess"/>
    <dgm:cxn modelId="{8F0CC3FE-0398-4F24-88D2-240C3380CA66}" type="presOf" srcId="{4DD04EEC-5DA2-4FCC-9A61-ADCA1750ED7A}" destId="{585A70F0-C9E0-434D-A081-2DC2533D0A10}" srcOrd="0" destOrd="0" presId="urn:microsoft.com/office/officeart/2009/layout/CircleArrowProcess"/>
    <dgm:cxn modelId="{82B3D557-9DC0-420D-BE1B-04E00F411176}" type="presParOf" srcId="{4583B210-E028-448B-B55F-9907B1F66E23}" destId="{FA992B8B-08B5-4CEC-8DAA-6D901CE8C1DE}" srcOrd="0" destOrd="0" presId="urn:microsoft.com/office/officeart/2009/layout/CircleArrowProcess"/>
    <dgm:cxn modelId="{89BB76BA-93EB-4903-B8A4-81E4042AF812}" type="presParOf" srcId="{FA992B8B-08B5-4CEC-8DAA-6D901CE8C1DE}" destId="{2AF84993-879B-4BA3-BBFB-2A30146D3B41}" srcOrd="0" destOrd="0" presId="urn:microsoft.com/office/officeart/2009/layout/CircleArrowProcess"/>
    <dgm:cxn modelId="{BE3CFC4D-DA77-4668-9666-0E8CCC3FAB9E}" type="presParOf" srcId="{4583B210-E028-448B-B55F-9907B1F66E23}" destId="{4C24AE51-F31B-4718-9D06-239A85AB1254}" srcOrd="1" destOrd="0" presId="urn:microsoft.com/office/officeart/2009/layout/CircleArrowProcess"/>
    <dgm:cxn modelId="{78C63891-35DC-4C87-BABF-58862AB89E01}" type="presParOf" srcId="{4583B210-E028-448B-B55F-9907B1F66E23}" destId="{5789CA13-B362-40DC-984F-8DEB0D9F26FF}" srcOrd="2" destOrd="0" presId="urn:microsoft.com/office/officeart/2009/layout/CircleArrowProcess"/>
    <dgm:cxn modelId="{65FF01FC-C4A8-4164-AA9C-81D9267354A5}" type="presParOf" srcId="{4583B210-E028-448B-B55F-9907B1F66E23}" destId="{59A344C1-6BC3-4E9D-B834-A0FCA373D2C7}" srcOrd="3" destOrd="0" presId="urn:microsoft.com/office/officeart/2009/layout/CircleArrowProcess"/>
    <dgm:cxn modelId="{E53C4B26-B557-4400-B987-355D66DA95F2}" type="presParOf" srcId="{59A344C1-6BC3-4E9D-B834-A0FCA373D2C7}" destId="{BE5568DA-BF40-4516-8140-3EA8B151AC1E}" srcOrd="0" destOrd="0" presId="urn:microsoft.com/office/officeart/2009/layout/CircleArrowProcess"/>
    <dgm:cxn modelId="{D5C0CA3B-DEE9-411E-9889-D9D9364340CF}" type="presParOf" srcId="{4583B210-E028-448B-B55F-9907B1F66E23}" destId="{A542BEFD-0C9D-4BAC-9B2D-72936D5687D5}" srcOrd="4" destOrd="0" presId="urn:microsoft.com/office/officeart/2009/layout/CircleArrowProcess"/>
    <dgm:cxn modelId="{1D214C58-D8F4-4017-B83F-2A7B2053348F}" type="presParOf" srcId="{4583B210-E028-448B-B55F-9907B1F66E23}" destId="{324202D0-B9A1-4B0E-927A-50B3FD1DFCD8}" srcOrd="5" destOrd="0" presId="urn:microsoft.com/office/officeart/2009/layout/CircleArrowProcess"/>
    <dgm:cxn modelId="{2B4D6CE7-264D-4102-9F57-B5264816C624}" type="presParOf" srcId="{4583B210-E028-448B-B55F-9907B1F66E23}" destId="{B63A7BE4-A958-4DC7-8229-920D3E00A115}" srcOrd="6" destOrd="0" presId="urn:microsoft.com/office/officeart/2009/layout/CircleArrowProcess"/>
    <dgm:cxn modelId="{3E426502-7C06-4214-9898-682E6ACF4A02}" type="presParOf" srcId="{B63A7BE4-A958-4DC7-8229-920D3E00A115}" destId="{5D346AFD-2892-4BA3-B883-9D044D8008D2}" srcOrd="0" destOrd="0" presId="urn:microsoft.com/office/officeart/2009/layout/CircleArrowProcess"/>
    <dgm:cxn modelId="{B5454EC5-778C-4906-B116-97566FABC69A}" type="presParOf" srcId="{4583B210-E028-448B-B55F-9907B1F66E23}" destId="{6DBED784-ACA5-4438-96BF-A4DECAD4DCF0}" srcOrd="7" destOrd="0" presId="urn:microsoft.com/office/officeart/2009/layout/CircleArrowProcess"/>
    <dgm:cxn modelId="{273371EA-10CB-40F6-B7F9-48BD0FF13A93}" type="presParOf" srcId="{4583B210-E028-448B-B55F-9907B1F66E23}" destId="{C8EF5731-8BC3-4728-A0E6-67B43172BD0D}" srcOrd="8" destOrd="0" presId="urn:microsoft.com/office/officeart/2009/layout/CircleArrowProcess"/>
    <dgm:cxn modelId="{BAF72D65-5484-4BD3-8467-51BB1AFC3EE9}" type="presParOf" srcId="{4583B210-E028-448B-B55F-9907B1F66E23}" destId="{EE6E68E4-002A-45B7-9A8F-DE6090031198}" srcOrd="9" destOrd="0" presId="urn:microsoft.com/office/officeart/2009/layout/CircleArrowProcess"/>
    <dgm:cxn modelId="{0C3B532C-8D9B-46A6-B236-34E97E6FD681}" type="presParOf" srcId="{EE6E68E4-002A-45B7-9A8F-DE6090031198}" destId="{74464E3C-4BDA-4220-8E59-7C1269D0D824}" srcOrd="0" destOrd="0" presId="urn:microsoft.com/office/officeart/2009/layout/CircleArrowProcess"/>
    <dgm:cxn modelId="{680B486E-01D3-40EC-8EA6-5D0F0AA62CE8}" type="presParOf" srcId="{4583B210-E028-448B-B55F-9907B1F66E23}" destId="{4E2AE3FA-E06B-4471-ADE6-5DBB196C5EC2}" srcOrd="10" destOrd="0" presId="urn:microsoft.com/office/officeart/2009/layout/CircleArrowProcess"/>
    <dgm:cxn modelId="{794B6650-B164-45F0-95E2-0DDC5A9E0077}" type="presParOf" srcId="{4583B210-E028-448B-B55F-9907B1F66E23}" destId="{585A70F0-C9E0-434D-A081-2DC2533D0A10}" srcOrd="11" destOrd="0" presId="urn:microsoft.com/office/officeart/2009/layout/CircleArrowProcess"/>
    <dgm:cxn modelId="{BBB0901A-FBAF-4745-97D2-16EDFC1E72F0}" type="presParOf" srcId="{4583B210-E028-448B-B55F-9907B1F66E23}" destId="{5776959A-D0D8-4BFB-AC24-189349D24648}" srcOrd="12" destOrd="0" presId="urn:microsoft.com/office/officeart/2009/layout/CircleArrowProcess"/>
    <dgm:cxn modelId="{67479670-0FDF-44C5-AB8F-0D61D8DD698D}" type="presParOf" srcId="{5776959A-D0D8-4BFB-AC24-189349D24648}" destId="{6CA739DE-F41F-450C-9CFE-E9E6E8409C25}" srcOrd="0" destOrd="0" presId="urn:microsoft.com/office/officeart/2009/layout/CircleArrowProcess"/>
    <dgm:cxn modelId="{015AEEE9-BCAF-4CAF-9F80-70BEA3D60C2A}" type="presParOf" srcId="{4583B210-E028-448B-B55F-9907B1F66E23}" destId="{FD0FF34B-3312-4AB3-B84C-C7195731DDE5}" srcOrd="13" destOrd="0" presId="urn:microsoft.com/office/officeart/2009/layout/CircleArrowProcess"/>
    <dgm:cxn modelId="{E1A8D2B5-A544-4365-90E4-884609B71314}" type="presParOf" srcId="{4583B210-E028-448B-B55F-9907B1F66E23}" destId="{B78E2235-F59D-4FF5-A246-D36C3D73C5DE}" srcOrd="14" destOrd="0" presId="urn:microsoft.com/office/officeart/2009/layout/CircleArrowProcess"/>
    <dgm:cxn modelId="{AC2730CF-B474-4D13-8EFB-85F7D1A95F60}" type="presParOf" srcId="{4583B210-E028-448B-B55F-9907B1F66E23}" destId="{9CCBEA24-D4F2-46D3-967E-BF0A4C31D535}" srcOrd="15" destOrd="0" presId="urn:microsoft.com/office/officeart/2009/layout/CircleArrowProcess"/>
    <dgm:cxn modelId="{202FF35F-D475-4B0C-97D2-52B3BCBEA9B3}" type="presParOf" srcId="{9CCBEA24-D4F2-46D3-967E-BF0A4C31D535}" destId="{BBFB12B0-7BC3-4C31-9013-157DB746843B}" srcOrd="0" destOrd="0" presId="urn:microsoft.com/office/officeart/2009/layout/CircleArrowProcess"/>
    <dgm:cxn modelId="{E0F448DF-510F-4375-8CE0-41F2127DBD99}" type="presParOf" srcId="{4583B210-E028-448B-B55F-9907B1F66E23}" destId="{64CA9B65-4BC5-443C-9CD7-86F3E1DB8491}" srcOrd="16" destOrd="0" presId="urn:microsoft.com/office/officeart/2009/layout/CircleArrowProcess"/>
    <dgm:cxn modelId="{8AC83255-5CE2-4431-AF7E-16AEBD7D134E}" type="presParOf" srcId="{4583B210-E028-448B-B55F-9907B1F66E23}" destId="{B56DA551-F0B9-4D06-98A7-ECA0BA8FF927}" srcOrd="17" destOrd="0" presId="urn:microsoft.com/office/officeart/2009/layout/CircleArrowProcess"/>
    <dgm:cxn modelId="{71D5A156-1945-4533-BAD7-8A8CA81D0386}" type="presParOf" srcId="{4583B210-E028-448B-B55F-9907B1F66E23}" destId="{6966EF31-58C0-49C5-8EB7-6607C3DD65DD}" srcOrd="18" destOrd="0" presId="urn:microsoft.com/office/officeart/2009/layout/CircleArrowProcess"/>
    <dgm:cxn modelId="{64452490-1411-43E7-92B1-D55D4C50F911}" type="presParOf" srcId="{6966EF31-58C0-49C5-8EB7-6607C3DD65DD}" destId="{2A51ECFB-5CCD-40B4-B609-BB0D641C3961}" srcOrd="0" destOrd="0" presId="urn:microsoft.com/office/officeart/2009/layout/CircleArrowProcess"/>
    <dgm:cxn modelId="{677761FA-94B0-4F8F-9082-B350B2D8E3D8}" type="presParOf" srcId="{4583B210-E028-448B-B55F-9907B1F66E23}" destId="{07EF7201-0C87-4CB1-B73E-0C99C6C39832}" srcOrd="19" destOrd="0" presId="urn:microsoft.com/office/officeart/2009/layout/CircleArrowProcess"/>
    <dgm:cxn modelId="{18E4636E-396F-4979-85E4-D5C1534C4224}" type="presParOf" srcId="{4583B210-E028-448B-B55F-9907B1F66E23}" destId="{7D90E25F-BD6A-466F-B6FE-30377A8F323B}" srcOrd="20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52381D-575C-42E6-A518-A770F763571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BAF538AE-BD90-4F48-A5AE-F567E2ACB056}">
      <dgm:prSet phldrT="[Texto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MX" b="1" dirty="0">
              <a:latin typeface="Lucida Sans" panose="020B0602030504020204" pitchFamily="34" charset="0"/>
            </a:rPr>
            <a:t>Jefe De Proyecto</a:t>
          </a:r>
          <a:endParaRPr lang="es-VE" b="1" dirty="0">
            <a:latin typeface="Lucida Sans" panose="020B0602030504020204" pitchFamily="34" charset="0"/>
          </a:endParaRPr>
        </a:p>
      </dgm:t>
    </dgm:pt>
    <dgm:pt modelId="{B9137332-F8F9-4984-8C76-88103CFBD847}" type="parTrans" cxnId="{8A5782A2-E181-4ADF-94C7-9B1E1FE90A0D}">
      <dgm:prSet/>
      <dgm:spPr/>
      <dgm:t>
        <a:bodyPr/>
        <a:lstStyle/>
        <a:p>
          <a:endParaRPr lang="es-VE"/>
        </a:p>
      </dgm:t>
    </dgm:pt>
    <dgm:pt modelId="{86E444AB-0D46-4BC6-9F9E-C76F2533319F}" type="sibTrans" cxnId="{8A5782A2-E181-4ADF-94C7-9B1E1FE90A0D}">
      <dgm:prSet/>
      <dgm:spPr/>
      <dgm:t>
        <a:bodyPr/>
        <a:lstStyle/>
        <a:p>
          <a:endParaRPr lang="es-VE"/>
        </a:p>
      </dgm:t>
    </dgm:pt>
    <dgm:pt modelId="{BEA98D6F-9AF9-40C6-B970-B0F798845D25}">
      <dgm:prSet phldrT="[Texto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MX" b="1" dirty="0">
              <a:latin typeface="Lucida Sans" panose="020B0602030504020204" pitchFamily="34" charset="0"/>
            </a:rPr>
            <a:t>Arquitecto de Software</a:t>
          </a:r>
          <a:endParaRPr lang="es-VE" b="1" dirty="0">
            <a:latin typeface="Lucida Sans" panose="020B0602030504020204" pitchFamily="34" charset="0"/>
          </a:endParaRPr>
        </a:p>
      </dgm:t>
    </dgm:pt>
    <dgm:pt modelId="{2476BB2C-A95A-4DF8-91E1-BE62E44320C5}" type="parTrans" cxnId="{39EC7D70-39DE-4FD5-BAA0-B28EE619D0FB}">
      <dgm:prSet/>
      <dgm:spPr/>
      <dgm:t>
        <a:bodyPr/>
        <a:lstStyle/>
        <a:p>
          <a:endParaRPr lang="es-VE"/>
        </a:p>
      </dgm:t>
    </dgm:pt>
    <dgm:pt modelId="{FFF68EC8-75AE-4236-91AE-B67BCCFFFD50}" type="sibTrans" cxnId="{39EC7D70-39DE-4FD5-BAA0-B28EE619D0FB}">
      <dgm:prSet/>
      <dgm:spPr/>
      <dgm:t>
        <a:bodyPr/>
        <a:lstStyle/>
        <a:p>
          <a:endParaRPr lang="es-VE"/>
        </a:p>
      </dgm:t>
    </dgm:pt>
    <dgm:pt modelId="{2B59D41A-F9F7-435E-B337-7E089A8B36A3}">
      <dgm:prSet phldrT="[Texto]"/>
      <dgm:spPr/>
      <dgm:t>
        <a:bodyPr/>
        <a:lstStyle/>
        <a:p>
          <a:pPr marL="0" indent="0">
            <a:buNone/>
          </a:pPr>
          <a:r>
            <a:rPr lang="es-MX" dirty="0"/>
            <a:t>Se encarga de la planificación, control y administración de los recursos humano y económicos, así como buscar solución a cualquier riesgo que comprometa el proceso del proyecto.</a:t>
          </a:r>
          <a:endParaRPr lang="es-VE" dirty="0"/>
        </a:p>
      </dgm:t>
    </dgm:pt>
    <dgm:pt modelId="{E33E0263-126E-4B71-B1B9-60BE5C8A0E6E}" type="parTrans" cxnId="{840CB8DB-85DA-4713-B661-2090901CF938}">
      <dgm:prSet/>
      <dgm:spPr/>
      <dgm:t>
        <a:bodyPr/>
        <a:lstStyle/>
        <a:p>
          <a:endParaRPr lang="es-VE"/>
        </a:p>
      </dgm:t>
    </dgm:pt>
    <dgm:pt modelId="{DEC1B556-CEAB-4F2A-818C-DCA8CBB2862B}" type="sibTrans" cxnId="{840CB8DB-85DA-4713-B661-2090901CF938}">
      <dgm:prSet/>
      <dgm:spPr/>
      <dgm:t>
        <a:bodyPr/>
        <a:lstStyle/>
        <a:p>
          <a:endParaRPr lang="es-VE"/>
        </a:p>
      </dgm:t>
    </dgm:pt>
    <dgm:pt modelId="{A8E94269-02F1-4F7F-81FC-083DC8A13AC2}">
      <dgm:prSet phldrT="[Texto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MX" b="1" dirty="0">
              <a:latin typeface="Lucida Sans" panose="020B0602030504020204" pitchFamily="34" charset="0"/>
            </a:rPr>
            <a:t>Programador</a:t>
          </a:r>
          <a:endParaRPr lang="es-VE" b="1" dirty="0">
            <a:latin typeface="Lucida Sans" panose="020B0602030504020204" pitchFamily="34" charset="0"/>
          </a:endParaRPr>
        </a:p>
      </dgm:t>
    </dgm:pt>
    <dgm:pt modelId="{92EA651D-C3C0-4F8D-A8DF-3591481940B4}" type="parTrans" cxnId="{E353A50E-A1F1-4390-8933-37719046D1DF}">
      <dgm:prSet/>
      <dgm:spPr/>
      <dgm:t>
        <a:bodyPr/>
        <a:lstStyle/>
        <a:p>
          <a:endParaRPr lang="es-VE"/>
        </a:p>
      </dgm:t>
    </dgm:pt>
    <dgm:pt modelId="{4F9426FD-6D66-484C-82BA-181FE31ECDE7}" type="sibTrans" cxnId="{E353A50E-A1F1-4390-8933-37719046D1DF}">
      <dgm:prSet/>
      <dgm:spPr/>
      <dgm:t>
        <a:bodyPr/>
        <a:lstStyle/>
        <a:p>
          <a:endParaRPr lang="es-VE"/>
        </a:p>
      </dgm:t>
    </dgm:pt>
    <dgm:pt modelId="{A4793E07-2F6F-4AAC-96CB-1AB2C4254BA3}">
      <dgm:prSet phldrT="[Texto]"/>
      <dgm:spPr/>
      <dgm:t>
        <a:bodyPr/>
        <a:lstStyle/>
        <a:p>
          <a:pPr marL="0" indent="0">
            <a:buNone/>
          </a:pPr>
          <a:r>
            <a:rPr lang="es-MX" dirty="0"/>
            <a:t>Es la persona encargada de “traducir”</a:t>
          </a:r>
          <a:endParaRPr lang="es-VE" dirty="0"/>
        </a:p>
      </dgm:t>
    </dgm:pt>
    <dgm:pt modelId="{568886B5-3E55-4BD9-BF7B-4DCE907BC557}" type="parTrans" cxnId="{8575AE62-BF45-40A7-9027-919B273E8889}">
      <dgm:prSet/>
      <dgm:spPr/>
      <dgm:t>
        <a:bodyPr/>
        <a:lstStyle/>
        <a:p>
          <a:endParaRPr lang="es-VE"/>
        </a:p>
      </dgm:t>
    </dgm:pt>
    <dgm:pt modelId="{ACD153C7-00CE-4E73-8C5F-6B8C7718A614}" type="sibTrans" cxnId="{8575AE62-BF45-40A7-9027-919B273E8889}">
      <dgm:prSet/>
      <dgm:spPr/>
      <dgm:t>
        <a:bodyPr/>
        <a:lstStyle/>
        <a:p>
          <a:endParaRPr lang="es-VE"/>
        </a:p>
      </dgm:t>
    </dgm:pt>
    <dgm:pt modelId="{DF4B8477-69EB-4BFC-8953-D6D4259518F3}">
      <dgm:prSet phldrT="[Texto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MX" b="1" dirty="0">
              <a:latin typeface="Lucida Sans" panose="020B0602030504020204" pitchFamily="34" charset="0"/>
            </a:rPr>
            <a:t>Desarrollador de Software</a:t>
          </a:r>
          <a:endParaRPr lang="es-VE" b="1" dirty="0">
            <a:latin typeface="Lucida Sans" panose="020B0602030504020204" pitchFamily="34" charset="0"/>
          </a:endParaRPr>
        </a:p>
      </dgm:t>
    </dgm:pt>
    <dgm:pt modelId="{59D85EA5-5ADA-4FDB-9F0E-219344B8609D}" type="parTrans" cxnId="{680479F2-03A9-453D-9647-78D1FA17CBEB}">
      <dgm:prSet/>
      <dgm:spPr/>
      <dgm:t>
        <a:bodyPr/>
        <a:lstStyle/>
        <a:p>
          <a:endParaRPr lang="es-VE"/>
        </a:p>
      </dgm:t>
    </dgm:pt>
    <dgm:pt modelId="{E600BC20-B1E4-494B-97DF-4D21E1509666}" type="sibTrans" cxnId="{680479F2-03A9-453D-9647-78D1FA17CBEB}">
      <dgm:prSet/>
      <dgm:spPr/>
      <dgm:t>
        <a:bodyPr/>
        <a:lstStyle/>
        <a:p>
          <a:endParaRPr lang="es-VE"/>
        </a:p>
      </dgm:t>
    </dgm:pt>
    <dgm:pt modelId="{36532B62-3FED-4F81-B4C4-AC7108E3C568}">
      <dgm:prSet phldrT="[Texto]"/>
      <dgm:spPr/>
      <dgm:t>
        <a:bodyPr/>
        <a:lstStyle/>
        <a:p>
          <a:pPr marL="0" indent="0">
            <a:buNone/>
          </a:pPr>
          <a:r>
            <a:rPr lang="es-MX" dirty="0"/>
            <a:t>Se encarga de traducir en código las necesidades del sistema, depurar errores, implementar nuevas funciones y realizar mantenimiento a la aplicación.</a:t>
          </a:r>
          <a:endParaRPr lang="es-VE" dirty="0"/>
        </a:p>
      </dgm:t>
    </dgm:pt>
    <dgm:pt modelId="{CD7C2095-FD3E-48E9-9883-7840E427EE50}" type="parTrans" cxnId="{78417F90-8655-4034-8F25-CFF6983C0172}">
      <dgm:prSet/>
      <dgm:spPr/>
      <dgm:t>
        <a:bodyPr/>
        <a:lstStyle/>
        <a:p>
          <a:endParaRPr lang="es-VE"/>
        </a:p>
      </dgm:t>
    </dgm:pt>
    <dgm:pt modelId="{3BF9FC37-5F0E-466C-BC31-231791B481AA}" type="sibTrans" cxnId="{78417F90-8655-4034-8F25-CFF6983C0172}">
      <dgm:prSet/>
      <dgm:spPr/>
      <dgm:t>
        <a:bodyPr/>
        <a:lstStyle/>
        <a:p>
          <a:endParaRPr lang="es-VE"/>
        </a:p>
      </dgm:t>
    </dgm:pt>
    <dgm:pt modelId="{A2FC0DD4-93B9-47D9-80B5-3730336BE4DB}">
      <dgm:prSet phldrT="[Texto]"/>
      <dgm:spPr/>
      <dgm:t>
        <a:bodyPr/>
        <a:lstStyle/>
        <a:p>
          <a:pPr marL="0" indent="0">
            <a:buNone/>
          </a:pPr>
          <a:r>
            <a:rPr lang="es-MX" dirty="0"/>
            <a:t>Es quien implementa las ideas del</a:t>
          </a:r>
          <a:endParaRPr lang="es-VE" dirty="0"/>
        </a:p>
      </dgm:t>
    </dgm:pt>
    <dgm:pt modelId="{25BCC075-DA05-48D5-9600-DCBAFEC5095A}" type="parTrans" cxnId="{84C3E7A5-8B2F-4AE7-8F24-05A9267A0BD5}">
      <dgm:prSet/>
      <dgm:spPr/>
      <dgm:t>
        <a:bodyPr/>
        <a:lstStyle/>
        <a:p>
          <a:endParaRPr lang="es-VE"/>
        </a:p>
      </dgm:t>
    </dgm:pt>
    <dgm:pt modelId="{1C9EFF9D-B42B-4EE4-9D02-AE8AC14D6D96}" type="sibTrans" cxnId="{84C3E7A5-8B2F-4AE7-8F24-05A9267A0BD5}">
      <dgm:prSet/>
      <dgm:spPr/>
      <dgm:t>
        <a:bodyPr/>
        <a:lstStyle/>
        <a:p>
          <a:endParaRPr lang="es-VE"/>
        </a:p>
      </dgm:t>
    </dgm:pt>
    <dgm:pt modelId="{29C2BF48-3F63-40FC-A79D-5FAD5174B3CE}">
      <dgm:prSet phldrT="[Texto]"/>
      <dgm:spPr/>
      <dgm:t>
        <a:bodyPr/>
        <a:lstStyle/>
        <a:p>
          <a:pPr marL="0" indent="0">
            <a:buNone/>
          </a:pPr>
          <a:r>
            <a:rPr lang="es-MX" dirty="0"/>
            <a:t>las necesidades del cliente en instrucciones entendibles para desarrolladores.</a:t>
          </a:r>
          <a:endParaRPr lang="es-VE" dirty="0"/>
        </a:p>
      </dgm:t>
    </dgm:pt>
    <dgm:pt modelId="{BF33DB51-5F74-4891-AC39-38E3009792CF}" type="parTrans" cxnId="{C27D6D81-8E63-4756-B19B-A8ADD2B3473F}">
      <dgm:prSet/>
      <dgm:spPr/>
      <dgm:t>
        <a:bodyPr/>
        <a:lstStyle/>
        <a:p>
          <a:endParaRPr lang="es-VE"/>
        </a:p>
      </dgm:t>
    </dgm:pt>
    <dgm:pt modelId="{699432FC-74D8-437D-86B2-A45DCDB7D38F}" type="sibTrans" cxnId="{C27D6D81-8E63-4756-B19B-A8ADD2B3473F}">
      <dgm:prSet/>
      <dgm:spPr/>
      <dgm:t>
        <a:bodyPr/>
        <a:lstStyle/>
        <a:p>
          <a:endParaRPr lang="es-VE"/>
        </a:p>
      </dgm:t>
    </dgm:pt>
    <dgm:pt modelId="{0BCCBB16-5BE8-49DE-BF68-183885C4E845}">
      <dgm:prSet phldrT="[Texto]"/>
      <dgm:spPr/>
      <dgm:t>
        <a:bodyPr/>
        <a:lstStyle/>
        <a:p>
          <a:pPr marL="0" indent="0">
            <a:buNone/>
          </a:pPr>
          <a:r>
            <a:rPr lang="es-MX" dirty="0"/>
            <a:t>arquitecto y discute todas las variables de la implementación con el mismo.</a:t>
          </a:r>
          <a:endParaRPr lang="es-VE" dirty="0"/>
        </a:p>
      </dgm:t>
    </dgm:pt>
    <dgm:pt modelId="{7568F58F-8F2C-4077-A2FB-BE041D18FE67}" type="parTrans" cxnId="{B14D472E-FF0F-4023-A479-6BB538859AE2}">
      <dgm:prSet/>
      <dgm:spPr/>
      <dgm:t>
        <a:bodyPr/>
        <a:lstStyle/>
        <a:p>
          <a:endParaRPr lang="es-VE"/>
        </a:p>
      </dgm:t>
    </dgm:pt>
    <dgm:pt modelId="{26311977-CA91-47C7-8126-15C617091B09}" type="sibTrans" cxnId="{B14D472E-FF0F-4023-A479-6BB538859AE2}">
      <dgm:prSet/>
      <dgm:spPr/>
      <dgm:t>
        <a:bodyPr/>
        <a:lstStyle/>
        <a:p>
          <a:endParaRPr lang="es-VE"/>
        </a:p>
      </dgm:t>
    </dgm:pt>
    <dgm:pt modelId="{A72A64A5-B145-4955-8E5B-CC311804A3D1}" type="pres">
      <dgm:prSet presAssocID="{8A52381D-575C-42E6-A518-A770F7635712}" presName="linear" presStyleCnt="0">
        <dgm:presLayoutVars>
          <dgm:dir/>
          <dgm:animLvl val="lvl"/>
          <dgm:resizeHandles val="exact"/>
        </dgm:presLayoutVars>
      </dgm:prSet>
      <dgm:spPr/>
    </dgm:pt>
    <dgm:pt modelId="{356E5B4D-FC7B-40B2-A7C5-97D375A87932}" type="pres">
      <dgm:prSet presAssocID="{BAF538AE-BD90-4F48-A5AE-F567E2ACB056}" presName="parentLin" presStyleCnt="0"/>
      <dgm:spPr/>
    </dgm:pt>
    <dgm:pt modelId="{A00BF2F7-DBC3-475F-AE7B-7DCF59883DF1}" type="pres">
      <dgm:prSet presAssocID="{BAF538AE-BD90-4F48-A5AE-F567E2ACB056}" presName="parentLeftMargin" presStyleLbl="node1" presStyleIdx="0" presStyleCnt="4"/>
      <dgm:spPr/>
    </dgm:pt>
    <dgm:pt modelId="{61CA22FF-2370-42F4-9D39-5C13A57A3DB2}" type="pres">
      <dgm:prSet presAssocID="{BAF538AE-BD90-4F48-A5AE-F567E2ACB0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AB44F56-208C-4F30-9FBE-EEA8710CED15}" type="pres">
      <dgm:prSet presAssocID="{BAF538AE-BD90-4F48-A5AE-F567E2ACB056}" presName="negativeSpace" presStyleCnt="0"/>
      <dgm:spPr/>
    </dgm:pt>
    <dgm:pt modelId="{7C334688-BED5-41D7-B399-682BB0ECA831}" type="pres">
      <dgm:prSet presAssocID="{BAF538AE-BD90-4F48-A5AE-F567E2ACB056}" presName="childText" presStyleLbl="conFgAcc1" presStyleIdx="0" presStyleCnt="4">
        <dgm:presLayoutVars>
          <dgm:bulletEnabled val="1"/>
        </dgm:presLayoutVars>
      </dgm:prSet>
      <dgm:spPr/>
    </dgm:pt>
    <dgm:pt modelId="{73EBF07E-444F-417D-BE1C-72275DA80B80}" type="pres">
      <dgm:prSet presAssocID="{86E444AB-0D46-4BC6-9F9E-C76F2533319F}" presName="spaceBetweenRectangles" presStyleCnt="0"/>
      <dgm:spPr/>
    </dgm:pt>
    <dgm:pt modelId="{6A5FBD27-4F33-410C-8945-F202D3047902}" type="pres">
      <dgm:prSet presAssocID="{BEA98D6F-9AF9-40C6-B970-B0F798845D25}" presName="parentLin" presStyleCnt="0"/>
      <dgm:spPr/>
    </dgm:pt>
    <dgm:pt modelId="{2EC6F065-8CBA-40A7-A12F-689BCFBEA2D0}" type="pres">
      <dgm:prSet presAssocID="{BEA98D6F-9AF9-40C6-B970-B0F798845D25}" presName="parentLeftMargin" presStyleLbl="node1" presStyleIdx="0" presStyleCnt="4"/>
      <dgm:spPr/>
    </dgm:pt>
    <dgm:pt modelId="{0A86CFA9-45AD-4F63-A7B3-7491E2104D6D}" type="pres">
      <dgm:prSet presAssocID="{BEA98D6F-9AF9-40C6-B970-B0F798845D2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816E7DC-3AC5-485B-A56B-B543E8A28BAD}" type="pres">
      <dgm:prSet presAssocID="{BEA98D6F-9AF9-40C6-B970-B0F798845D25}" presName="negativeSpace" presStyleCnt="0"/>
      <dgm:spPr/>
    </dgm:pt>
    <dgm:pt modelId="{F97FDEBE-D248-4AFE-8C64-413546580264}" type="pres">
      <dgm:prSet presAssocID="{BEA98D6F-9AF9-40C6-B970-B0F798845D25}" presName="childText" presStyleLbl="conFgAcc1" presStyleIdx="1" presStyleCnt="4">
        <dgm:presLayoutVars>
          <dgm:bulletEnabled val="1"/>
        </dgm:presLayoutVars>
      </dgm:prSet>
      <dgm:spPr/>
    </dgm:pt>
    <dgm:pt modelId="{88E09FA8-344D-4B11-B49E-499D34E250B5}" type="pres">
      <dgm:prSet presAssocID="{FFF68EC8-75AE-4236-91AE-B67BCCFFFD50}" presName="spaceBetweenRectangles" presStyleCnt="0"/>
      <dgm:spPr/>
    </dgm:pt>
    <dgm:pt modelId="{ECCFB5B1-CFBF-4CAB-B588-26B9DF07EB4D}" type="pres">
      <dgm:prSet presAssocID="{DF4B8477-69EB-4BFC-8953-D6D4259518F3}" presName="parentLin" presStyleCnt="0"/>
      <dgm:spPr/>
    </dgm:pt>
    <dgm:pt modelId="{9B519111-35CE-431B-A9ED-AF2EA4940027}" type="pres">
      <dgm:prSet presAssocID="{DF4B8477-69EB-4BFC-8953-D6D4259518F3}" presName="parentLeftMargin" presStyleLbl="node1" presStyleIdx="1" presStyleCnt="4"/>
      <dgm:spPr/>
    </dgm:pt>
    <dgm:pt modelId="{A95D3CA7-4A4E-4050-AA0D-752AAB4B0ED9}" type="pres">
      <dgm:prSet presAssocID="{DF4B8477-69EB-4BFC-8953-D6D4259518F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3A980D5-884D-4C97-8AE7-362B4FB50237}" type="pres">
      <dgm:prSet presAssocID="{DF4B8477-69EB-4BFC-8953-D6D4259518F3}" presName="negativeSpace" presStyleCnt="0"/>
      <dgm:spPr/>
    </dgm:pt>
    <dgm:pt modelId="{B6EB9E3B-0262-4ABC-AF61-0965AC8594E3}" type="pres">
      <dgm:prSet presAssocID="{DF4B8477-69EB-4BFC-8953-D6D4259518F3}" presName="childText" presStyleLbl="conFgAcc1" presStyleIdx="2" presStyleCnt="4">
        <dgm:presLayoutVars>
          <dgm:bulletEnabled val="1"/>
        </dgm:presLayoutVars>
      </dgm:prSet>
      <dgm:spPr/>
    </dgm:pt>
    <dgm:pt modelId="{C904AE3B-66F6-429C-96B9-6C06E19BAC28}" type="pres">
      <dgm:prSet presAssocID="{E600BC20-B1E4-494B-97DF-4D21E1509666}" presName="spaceBetweenRectangles" presStyleCnt="0"/>
      <dgm:spPr/>
    </dgm:pt>
    <dgm:pt modelId="{F23D14D1-2F0D-4A43-8D7F-53B6FCF6D59C}" type="pres">
      <dgm:prSet presAssocID="{A8E94269-02F1-4F7F-81FC-083DC8A13AC2}" presName="parentLin" presStyleCnt="0"/>
      <dgm:spPr/>
    </dgm:pt>
    <dgm:pt modelId="{8E52A6D1-EA4A-4811-BD31-BE1EAAC4ED25}" type="pres">
      <dgm:prSet presAssocID="{A8E94269-02F1-4F7F-81FC-083DC8A13AC2}" presName="parentLeftMargin" presStyleLbl="node1" presStyleIdx="2" presStyleCnt="4"/>
      <dgm:spPr/>
    </dgm:pt>
    <dgm:pt modelId="{092FBE13-110A-47BC-963B-E80AE2AF99CD}" type="pres">
      <dgm:prSet presAssocID="{A8E94269-02F1-4F7F-81FC-083DC8A13AC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7E63C8B-3EA9-4D2A-8298-57F1A5BF654F}" type="pres">
      <dgm:prSet presAssocID="{A8E94269-02F1-4F7F-81FC-083DC8A13AC2}" presName="negativeSpace" presStyleCnt="0"/>
      <dgm:spPr/>
    </dgm:pt>
    <dgm:pt modelId="{7EA693A4-EAAD-4570-BF68-568F22992295}" type="pres">
      <dgm:prSet presAssocID="{A8E94269-02F1-4F7F-81FC-083DC8A13AC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353A50E-A1F1-4390-8933-37719046D1DF}" srcId="{8A52381D-575C-42E6-A518-A770F7635712}" destId="{A8E94269-02F1-4F7F-81FC-083DC8A13AC2}" srcOrd="3" destOrd="0" parTransId="{92EA651D-C3C0-4F8D-A8DF-3591481940B4}" sibTransId="{4F9426FD-6D66-484C-82BA-181FE31ECDE7}"/>
    <dgm:cxn modelId="{B14D472E-FF0F-4023-A479-6BB538859AE2}" srcId="{DF4B8477-69EB-4BFC-8953-D6D4259518F3}" destId="{0BCCBB16-5BE8-49DE-BF68-183885C4E845}" srcOrd="1" destOrd="0" parTransId="{7568F58F-8F2C-4077-A2FB-BE041D18FE67}" sibTransId="{26311977-CA91-47C7-8126-15C617091B09}"/>
    <dgm:cxn modelId="{313F2131-9934-4A50-B848-C30A7A34765D}" type="presOf" srcId="{DF4B8477-69EB-4BFC-8953-D6D4259518F3}" destId="{9B519111-35CE-431B-A9ED-AF2EA4940027}" srcOrd="0" destOrd="0" presId="urn:microsoft.com/office/officeart/2005/8/layout/list1"/>
    <dgm:cxn modelId="{8AD07A36-4CC7-423A-B8B5-1EB3862C9C47}" type="presOf" srcId="{DF4B8477-69EB-4BFC-8953-D6D4259518F3}" destId="{A95D3CA7-4A4E-4050-AA0D-752AAB4B0ED9}" srcOrd="1" destOrd="0" presId="urn:microsoft.com/office/officeart/2005/8/layout/list1"/>
    <dgm:cxn modelId="{40076C40-8018-4069-BDD2-0A5BC1AFD1AE}" type="presOf" srcId="{BEA98D6F-9AF9-40C6-B970-B0F798845D25}" destId="{2EC6F065-8CBA-40A7-A12F-689BCFBEA2D0}" srcOrd="0" destOrd="0" presId="urn:microsoft.com/office/officeart/2005/8/layout/list1"/>
    <dgm:cxn modelId="{8575AE62-BF45-40A7-9027-919B273E8889}" srcId="{BEA98D6F-9AF9-40C6-B970-B0F798845D25}" destId="{A4793E07-2F6F-4AAC-96CB-1AB2C4254BA3}" srcOrd="0" destOrd="0" parTransId="{568886B5-3E55-4BD9-BF7B-4DCE907BC557}" sibTransId="{ACD153C7-00CE-4E73-8C5F-6B8C7718A614}"/>
    <dgm:cxn modelId="{39EC7D70-39DE-4FD5-BAA0-B28EE619D0FB}" srcId="{8A52381D-575C-42E6-A518-A770F7635712}" destId="{BEA98D6F-9AF9-40C6-B970-B0F798845D25}" srcOrd="1" destOrd="0" parTransId="{2476BB2C-A95A-4DF8-91E1-BE62E44320C5}" sibTransId="{FFF68EC8-75AE-4236-91AE-B67BCCFFFD50}"/>
    <dgm:cxn modelId="{8C8B9F57-4055-4E81-8888-A631CFE03F7D}" type="presOf" srcId="{BAF538AE-BD90-4F48-A5AE-F567E2ACB056}" destId="{A00BF2F7-DBC3-475F-AE7B-7DCF59883DF1}" srcOrd="0" destOrd="0" presId="urn:microsoft.com/office/officeart/2005/8/layout/list1"/>
    <dgm:cxn modelId="{2927C080-012B-4C34-9DDD-6B8FDF6DC308}" type="presOf" srcId="{29C2BF48-3F63-40FC-A79D-5FAD5174B3CE}" destId="{F97FDEBE-D248-4AFE-8C64-413546580264}" srcOrd="0" destOrd="1" presId="urn:microsoft.com/office/officeart/2005/8/layout/list1"/>
    <dgm:cxn modelId="{81312E81-AB0F-4AC5-B6DA-16457C170F1D}" type="presOf" srcId="{A8E94269-02F1-4F7F-81FC-083DC8A13AC2}" destId="{8E52A6D1-EA4A-4811-BD31-BE1EAAC4ED25}" srcOrd="0" destOrd="0" presId="urn:microsoft.com/office/officeart/2005/8/layout/list1"/>
    <dgm:cxn modelId="{C27D6D81-8E63-4756-B19B-A8ADD2B3473F}" srcId="{BEA98D6F-9AF9-40C6-B970-B0F798845D25}" destId="{29C2BF48-3F63-40FC-A79D-5FAD5174B3CE}" srcOrd="1" destOrd="0" parTransId="{BF33DB51-5F74-4891-AC39-38E3009792CF}" sibTransId="{699432FC-74D8-437D-86B2-A45DCDB7D38F}"/>
    <dgm:cxn modelId="{78417F90-8655-4034-8F25-CFF6983C0172}" srcId="{A8E94269-02F1-4F7F-81FC-083DC8A13AC2}" destId="{36532B62-3FED-4F81-B4C4-AC7108E3C568}" srcOrd="0" destOrd="0" parTransId="{CD7C2095-FD3E-48E9-9883-7840E427EE50}" sibTransId="{3BF9FC37-5F0E-466C-BC31-231791B481AA}"/>
    <dgm:cxn modelId="{8A5782A2-E181-4ADF-94C7-9B1E1FE90A0D}" srcId="{8A52381D-575C-42E6-A518-A770F7635712}" destId="{BAF538AE-BD90-4F48-A5AE-F567E2ACB056}" srcOrd="0" destOrd="0" parTransId="{B9137332-F8F9-4984-8C76-88103CFBD847}" sibTransId="{86E444AB-0D46-4BC6-9F9E-C76F2533319F}"/>
    <dgm:cxn modelId="{84C3E7A5-8B2F-4AE7-8F24-05A9267A0BD5}" srcId="{DF4B8477-69EB-4BFC-8953-D6D4259518F3}" destId="{A2FC0DD4-93B9-47D9-80B5-3730336BE4DB}" srcOrd="0" destOrd="0" parTransId="{25BCC075-DA05-48D5-9600-DCBAFEC5095A}" sibTransId="{1C9EFF9D-B42B-4EE4-9D02-AE8AC14D6D96}"/>
    <dgm:cxn modelId="{1E32FDB1-E901-4921-9C01-BB9D13EC2F79}" type="presOf" srcId="{8A52381D-575C-42E6-A518-A770F7635712}" destId="{A72A64A5-B145-4955-8E5B-CC311804A3D1}" srcOrd="0" destOrd="0" presId="urn:microsoft.com/office/officeart/2005/8/layout/list1"/>
    <dgm:cxn modelId="{CEA3E0B8-07D2-4183-81A7-749E4A9D941F}" type="presOf" srcId="{36532B62-3FED-4F81-B4C4-AC7108E3C568}" destId="{7EA693A4-EAAD-4570-BF68-568F22992295}" srcOrd="0" destOrd="0" presId="urn:microsoft.com/office/officeart/2005/8/layout/list1"/>
    <dgm:cxn modelId="{362F65C0-4CC7-41F6-912E-64DE2AA74EE8}" type="presOf" srcId="{0BCCBB16-5BE8-49DE-BF68-183885C4E845}" destId="{B6EB9E3B-0262-4ABC-AF61-0965AC8594E3}" srcOrd="0" destOrd="1" presId="urn:microsoft.com/office/officeart/2005/8/layout/list1"/>
    <dgm:cxn modelId="{D374DDC6-2E52-44F9-ABC0-6C7262D6CE9A}" type="presOf" srcId="{2B59D41A-F9F7-435E-B337-7E089A8B36A3}" destId="{7C334688-BED5-41D7-B399-682BB0ECA831}" srcOrd="0" destOrd="0" presId="urn:microsoft.com/office/officeart/2005/8/layout/list1"/>
    <dgm:cxn modelId="{CF15C4C7-C4B4-4622-8986-693D7BB1E258}" type="presOf" srcId="{A8E94269-02F1-4F7F-81FC-083DC8A13AC2}" destId="{092FBE13-110A-47BC-963B-E80AE2AF99CD}" srcOrd="1" destOrd="0" presId="urn:microsoft.com/office/officeart/2005/8/layout/list1"/>
    <dgm:cxn modelId="{840CB8DB-85DA-4713-B661-2090901CF938}" srcId="{BAF538AE-BD90-4F48-A5AE-F567E2ACB056}" destId="{2B59D41A-F9F7-435E-B337-7E089A8B36A3}" srcOrd="0" destOrd="0" parTransId="{E33E0263-126E-4B71-B1B9-60BE5C8A0E6E}" sibTransId="{DEC1B556-CEAB-4F2A-818C-DCA8CBB2862B}"/>
    <dgm:cxn modelId="{5AECD3DB-85E8-4E67-BCE4-8296CE4FC64A}" type="presOf" srcId="{BAF538AE-BD90-4F48-A5AE-F567E2ACB056}" destId="{61CA22FF-2370-42F4-9D39-5C13A57A3DB2}" srcOrd="1" destOrd="0" presId="urn:microsoft.com/office/officeart/2005/8/layout/list1"/>
    <dgm:cxn modelId="{33187EDF-C7C8-4DBE-9121-507E7D80F9B4}" type="presOf" srcId="{BEA98D6F-9AF9-40C6-B970-B0F798845D25}" destId="{0A86CFA9-45AD-4F63-A7B3-7491E2104D6D}" srcOrd="1" destOrd="0" presId="urn:microsoft.com/office/officeart/2005/8/layout/list1"/>
    <dgm:cxn modelId="{E980ACE1-7A9A-486A-883C-73EF8AD1E0FE}" type="presOf" srcId="{A4793E07-2F6F-4AAC-96CB-1AB2C4254BA3}" destId="{F97FDEBE-D248-4AFE-8C64-413546580264}" srcOrd="0" destOrd="0" presId="urn:microsoft.com/office/officeart/2005/8/layout/list1"/>
    <dgm:cxn modelId="{680479F2-03A9-453D-9647-78D1FA17CBEB}" srcId="{8A52381D-575C-42E6-A518-A770F7635712}" destId="{DF4B8477-69EB-4BFC-8953-D6D4259518F3}" srcOrd="2" destOrd="0" parTransId="{59D85EA5-5ADA-4FDB-9F0E-219344B8609D}" sibTransId="{E600BC20-B1E4-494B-97DF-4D21E1509666}"/>
    <dgm:cxn modelId="{509216F6-24CA-41BD-BB88-2B21F1DFDE9E}" type="presOf" srcId="{A2FC0DD4-93B9-47D9-80B5-3730336BE4DB}" destId="{B6EB9E3B-0262-4ABC-AF61-0965AC8594E3}" srcOrd="0" destOrd="0" presId="urn:microsoft.com/office/officeart/2005/8/layout/list1"/>
    <dgm:cxn modelId="{296F7E60-4D1F-4B63-80FD-2F3CDACE4E45}" type="presParOf" srcId="{A72A64A5-B145-4955-8E5B-CC311804A3D1}" destId="{356E5B4D-FC7B-40B2-A7C5-97D375A87932}" srcOrd="0" destOrd="0" presId="urn:microsoft.com/office/officeart/2005/8/layout/list1"/>
    <dgm:cxn modelId="{E752AAD6-791B-4D73-9285-87E010031F68}" type="presParOf" srcId="{356E5B4D-FC7B-40B2-A7C5-97D375A87932}" destId="{A00BF2F7-DBC3-475F-AE7B-7DCF59883DF1}" srcOrd="0" destOrd="0" presId="urn:microsoft.com/office/officeart/2005/8/layout/list1"/>
    <dgm:cxn modelId="{AE6EF03A-6F9C-4AF6-AE3F-2F6890815B01}" type="presParOf" srcId="{356E5B4D-FC7B-40B2-A7C5-97D375A87932}" destId="{61CA22FF-2370-42F4-9D39-5C13A57A3DB2}" srcOrd="1" destOrd="0" presId="urn:microsoft.com/office/officeart/2005/8/layout/list1"/>
    <dgm:cxn modelId="{3C555469-C743-44D7-BD64-0A4FEE64635B}" type="presParOf" srcId="{A72A64A5-B145-4955-8E5B-CC311804A3D1}" destId="{EAB44F56-208C-4F30-9FBE-EEA8710CED15}" srcOrd="1" destOrd="0" presId="urn:microsoft.com/office/officeart/2005/8/layout/list1"/>
    <dgm:cxn modelId="{CD69BA56-9240-4B79-A709-41BD56E88084}" type="presParOf" srcId="{A72A64A5-B145-4955-8E5B-CC311804A3D1}" destId="{7C334688-BED5-41D7-B399-682BB0ECA831}" srcOrd="2" destOrd="0" presId="urn:microsoft.com/office/officeart/2005/8/layout/list1"/>
    <dgm:cxn modelId="{9BE53AAD-05BA-4ED3-B25F-9E0AE32B2C8E}" type="presParOf" srcId="{A72A64A5-B145-4955-8E5B-CC311804A3D1}" destId="{73EBF07E-444F-417D-BE1C-72275DA80B80}" srcOrd="3" destOrd="0" presId="urn:microsoft.com/office/officeart/2005/8/layout/list1"/>
    <dgm:cxn modelId="{3EAC92CA-C232-4598-A77A-A93D05F0305B}" type="presParOf" srcId="{A72A64A5-B145-4955-8E5B-CC311804A3D1}" destId="{6A5FBD27-4F33-410C-8945-F202D3047902}" srcOrd="4" destOrd="0" presId="urn:microsoft.com/office/officeart/2005/8/layout/list1"/>
    <dgm:cxn modelId="{A45A4730-4FEA-4EC1-8005-AEC669C8F128}" type="presParOf" srcId="{6A5FBD27-4F33-410C-8945-F202D3047902}" destId="{2EC6F065-8CBA-40A7-A12F-689BCFBEA2D0}" srcOrd="0" destOrd="0" presId="urn:microsoft.com/office/officeart/2005/8/layout/list1"/>
    <dgm:cxn modelId="{EC7BB96C-8224-4055-86D6-8EFBD3F478C3}" type="presParOf" srcId="{6A5FBD27-4F33-410C-8945-F202D3047902}" destId="{0A86CFA9-45AD-4F63-A7B3-7491E2104D6D}" srcOrd="1" destOrd="0" presId="urn:microsoft.com/office/officeart/2005/8/layout/list1"/>
    <dgm:cxn modelId="{C3A4B2D9-6EB1-4E6A-AF04-E679C018D063}" type="presParOf" srcId="{A72A64A5-B145-4955-8E5B-CC311804A3D1}" destId="{7816E7DC-3AC5-485B-A56B-B543E8A28BAD}" srcOrd="5" destOrd="0" presId="urn:microsoft.com/office/officeart/2005/8/layout/list1"/>
    <dgm:cxn modelId="{C64C487F-399E-4B20-B1DD-5BA75FB90E1D}" type="presParOf" srcId="{A72A64A5-B145-4955-8E5B-CC311804A3D1}" destId="{F97FDEBE-D248-4AFE-8C64-413546580264}" srcOrd="6" destOrd="0" presId="urn:microsoft.com/office/officeart/2005/8/layout/list1"/>
    <dgm:cxn modelId="{E6C1DF2D-AAC8-4B5C-9DDD-CA718D34E0F9}" type="presParOf" srcId="{A72A64A5-B145-4955-8E5B-CC311804A3D1}" destId="{88E09FA8-344D-4B11-B49E-499D34E250B5}" srcOrd="7" destOrd="0" presId="urn:microsoft.com/office/officeart/2005/8/layout/list1"/>
    <dgm:cxn modelId="{ADF6AE5C-45E0-4E05-B403-5DBDD6D758BA}" type="presParOf" srcId="{A72A64A5-B145-4955-8E5B-CC311804A3D1}" destId="{ECCFB5B1-CFBF-4CAB-B588-26B9DF07EB4D}" srcOrd="8" destOrd="0" presId="urn:microsoft.com/office/officeart/2005/8/layout/list1"/>
    <dgm:cxn modelId="{32F8D51B-E686-46FA-BADE-E701DEB127AD}" type="presParOf" srcId="{ECCFB5B1-CFBF-4CAB-B588-26B9DF07EB4D}" destId="{9B519111-35CE-431B-A9ED-AF2EA4940027}" srcOrd="0" destOrd="0" presId="urn:microsoft.com/office/officeart/2005/8/layout/list1"/>
    <dgm:cxn modelId="{49C3A833-BDBB-45E5-B04E-E472C6347A38}" type="presParOf" srcId="{ECCFB5B1-CFBF-4CAB-B588-26B9DF07EB4D}" destId="{A95D3CA7-4A4E-4050-AA0D-752AAB4B0ED9}" srcOrd="1" destOrd="0" presId="urn:microsoft.com/office/officeart/2005/8/layout/list1"/>
    <dgm:cxn modelId="{4280BC18-775C-4DA4-8FF0-E9C97BC676DF}" type="presParOf" srcId="{A72A64A5-B145-4955-8E5B-CC311804A3D1}" destId="{33A980D5-884D-4C97-8AE7-362B4FB50237}" srcOrd="9" destOrd="0" presId="urn:microsoft.com/office/officeart/2005/8/layout/list1"/>
    <dgm:cxn modelId="{956B9C16-5E44-40EE-966B-E03EC2AF1435}" type="presParOf" srcId="{A72A64A5-B145-4955-8E5B-CC311804A3D1}" destId="{B6EB9E3B-0262-4ABC-AF61-0965AC8594E3}" srcOrd="10" destOrd="0" presId="urn:microsoft.com/office/officeart/2005/8/layout/list1"/>
    <dgm:cxn modelId="{3AD00A92-8888-4BB9-9846-CBECDBFCB476}" type="presParOf" srcId="{A72A64A5-B145-4955-8E5B-CC311804A3D1}" destId="{C904AE3B-66F6-429C-96B9-6C06E19BAC28}" srcOrd="11" destOrd="0" presId="urn:microsoft.com/office/officeart/2005/8/layout/list1"/>
    <dgm:cxn modelId="{7FB1483E-CB92-4A37-A810-D7655BC0F588}" type="presParOf" srcId="{A72A64A5-B145-4955-8E5B-CC311804A3D1}" destId="{F23D14D1-2F0D-4A43-8D7F-53B6FCF6D59C}" srcOrd="12" destOrd="0" presId="urn:microsoft.com/office/officeart/2005/8/layout/list1"/>
    <dgm:cxn modelId="{264AE5AD-F03D-4A2E-92B3-3FEDC0B3D273}" type="presParOf" srcId="{F23D14D1-2F0D-4A43-8D7F-53B6FCF6D59C}" destId="{8E52A6D1-EA4A-4811-BD31-BE1EAAC4ED25}" srcOrd="0" destOrd="0" presId="urn:microsoft.com/office/officeart/2005/8/layout/list1"/>
    <dgm:cxn modelId="{6F3165F9-4180-4CFA-8A3F-4700AF7DA6A0}" type="presParOf" srcId="{F23D14D1-2F0D-4A43-8D7F-53B6FCF6D59C}" destId="{092FBE13-110A-47BC-963B-E80AE2AF99CD}" srcOrd="1" destOrd="0" presId="urn:microsoft.com/office/officeart/2005/8/layout/list1"/>
    <dgm:cxn modelId="{F248954F-8E5E-4FDC-9A06-58216665270A}" type="presParOf" srcId="{A72A64A5-B145-4955-8E5B-CC311804A3D1}" destId="{67E63C8B-3EA9-4D2A-8298-57F1A5BF654F}" srcOrd="13" destOrd="0" presId="urn:microsoft.com/office/officeart/2005/8/layout/list1"/>
    <dgm:cxn modelId="{B5A486B2-71A4-4540-B2C5-60CA630DE2F2}" type="presParOf" srcId="{A72A64A5-B145-4955-8E5B-CC311804A3D1}" destId="{7EA693A4-EAAD-4570-BF68-568F22992295}" srcOrd="14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8E26DD-5B58-4E90-8D54-C4A20698B8F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80FC51F0-EFCE-4619-8240-189EEB33EC9F}">
      <dgm:prSet phldrT="[Texto]"/>
      <dgm:spPr/>
      <dgm:t>
        <a:bodyPr/>
        <a:lstStyle/>
        <a:p>
          <a:r>
            <a:rPr lang="es-MX" dirty="0"/>
            <a:t>CUALIDADES DE UN SOFTWARE</a:t>
          </a:r>
          <a:endParaRPr lang="es-VE" dirty="0"/>
        </a:p>
      </dgm:t>
    </dgm:pt>
    <dgm:pt modelId="{BDC957AE-C1B4-420B-BB41-067C9E316BAC}" type="parTrans" cxnId="{9C661558-DD34-4DB2-BA44-7557484D0C7C}">
      <dgm:prSet/>
      <dgm:spPr/>
      <dgm:t>
        <a:bodyPr/>
        <a:lstStyle/>
        <a:p>
          <a:endParaRPr lang="es-VE"/>
        </a:p>
      </dgm:t>
    </dgm:pt>
    <dgm:pt modelId="{2E4BB2E5-8BB1-4FAF-A49E-8CB05DB2E247}" type="sibTrans" cxnId="{9C661558-DD34-4DB2-BA44-7557484D0C7C}">
      <dgm:prSet/>
      <dgm:spPr/>
      <dgm:t>
        <a:bodyPr/>
        <a:lstStyle/>
        <a:p>
          <a:endParaRPr lang="es-VE"/>
        </a:p>
      </dgm:t>
    </dgm:pt>
    <dgm:pt modelId="{D03CF85C-1BDC-4580-BAD1-3B60C3A267CA}">
      <dgm:prSet phldrT="[Texto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sz="600" b="1" dirty="0">
              <a:latin typeface="Lucida Sans" panose="020B0602030504020204" pitchFamily="34" charset="0"/>
            </a:rPr>
            <a:t>CORRECTITUD</a:t>
          </a:r>
          <a:endParaRPr lang="es-VE" sz="500" b="1" dirty="0">
            <a:latin typeface="Lucida Sans" panose="020B0602030504020204" pitchFamily="34" charset="0"/>
          </a:endParaRPr>
        </a:p>
      </dgm:t>
    </dgm:pt>
    <dgm:pt modelId="{E6753DD0-9CDD-4675-BC79-B15C41A2E404}" type="parTrans" cxnId="{343E9318-DAD1-4FFB-AA6C-C2E9EF2B8D86}">
      <dgm:prSet/>
      <dgm:spPr/>
      <dgm:t>
        <a:bodyPr/>
        <a:lstStyle/>
        <a:p>
          <a:endParaRPr lang="es-VE"/>
        </a:p>
      </dgm:t>
    </dgm:pt>
    <dgm:pt modelId="{48D9BD0D-8D6E-4F57-AB0E-67853067EF8B}" type="sibTrans" cxnId="{343E9318-DAD1-4FFB-AA6C-C2E9EF2B8D86}">
      <dgm:prSet/>
      <dgm:spPr/>
      <dgm:t>
        <a:bodyPr/>
        <a:lstStyle/>
        <a:p>
          <a:endParaRPr lang="es-VE"/>
        </a:p>
      </dgm:t>
    </dgm:pt>
    <dgm:pt modelId="{354970B1-73EA-49CA-A927-F4B1B97388C9}">
      <dgm:prSet phldrT="[Texto]" custT="1"/>
      <dgm:spPr/>
      <dgm:t>
        <a:bodyPr/>
        <a:lstStyle/>
        <a:p>
          <a:r>
            <a:rPr lang="es-MX" sz="600" b="1" dirty="0">
              <a:latin typeface="Lucida Sans" panose="020B0602030504020204" pitchFamily="34" charset="0"/>
            </a:rPr>
            <a:t>CONFIABILIDAD</a:t>
          </a:r>
          <a:endParaRPr lang="es-VE" sz="600" b="1" dirty="0">
            <a:latin typeface="Lucida Sans" panose="020B0602030504020204" pitchFamily="34" charset="0"/>
          </a:endParaRPr>
        </a:p>
      </dgm:t>
    </dgm:pt>
    <dgm:pt modelId="{290402EB-8EF4-44DC-8B05-6FDFDD4A728A}" type="parTrans" cxnId="{62137BCC-3250-4471-8132-472F70668ADD}">
      <dgm:prSet/>
      <dgm:spPr/>
      <dgm:t>
        <a:bodyPr/>
        <a:lstStyle/>
        <a:p>
          <a:endParaRPr lang="es-VE"/>
        </a:p>
      </dgm:t>
    </dgm:pt>
    <dgm:pt modelId="{1130001E-FFD5-4C96-9E1C-3D8332DE375D}" type="sibTrans" cxnId="{62137BCC-3250-4471-8132-472F70668ADD}">
      <dgm:prSet/>
      <dgm:spPr/>
      <dgm:t>
        <a:bodyPr/>
        <a:lstStyle/>
        <a:p>
          <a:endParaRPr lang="es-VE"/>
        </a:p>
      </dgm:t>
    </dgm:pt>
    <dgm:pt modelId="{FA50B7B2-556A-4666-AD14-5993C83FCB07}">
      <dgm:prSet phldrT="[Texto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sz="600" b="1" dirty="0">
              <a:latin typeface="Lucida Sans" panose="020B0602030504020204" pitchFamily="34" charset="0"/>
            </a:rPr>
            <a:t>REUSABILIDAD</a:t>
          </a:r>
          <a:endParaRPr lang="es-VE" sz="600" b="1" dirty="0">
            <a:latin typeface="Lucida Sans" panose="020B0602030504020204" pitchFamily="34" charset="0"/>
          </a:endParaRPr>
        </a:p>
      </dgm:t>
    </dgm:pt>
    <dgm:pt modelId="{0701B8BF-792E-4337-81A6-5FEB556AB6AC}" type="parTrans" cxnId="{41C563AD-7865-4448-9982-F05EB222AE49}">
      <dgm:prSet/>
      <dgm:spPr/>
      <dgm:t>
        <a:bodyPr/>
        <a:lstStyle/>
        <a:p>
          <a:endParaRPr lang="es-VE"/>
        </a:p>
      </dgm:t>
    </dgm:pt>
    <dgm:pt modelId="{F075D555-6006-4D32-A70D-DFB5B8455634}" type="sibTrans" cxnId="{41C563AD-7865-4448-9982-F05EB222AE49}">
      <dgm:prSet/>
      <dgm:spPr/>
      <dgm:t>
        <a:bodyPr/>
        <a:lstStyle/>
        <a:p>
          <a:endParaRPr lang="es-VE"/>
        </a:p>
      </dgm:t>
    </dgm:pt>
    <dgm:pt modelId="{EDAB2108-AF54-4F93-802A-165FB0BE01BD}">
      <dgm:prSet phldrT="[Texto]" custT="1"/>
      <dgm:spPr/>
      <dgm:t>
        <a:bodyPr/>
        <a:lstStyle/>
        <a:p>
          <a:r>
            <a:rPr lang="es-MX" sz="600" b="1" dirty="0">
              <a:latin typeface="Lucida Sans" panose="020B0602030504020204" pitchFamily="34" charset="0"/>
            </a:rPr>
            <a:t>ADAPTABILIDAD</a:t>
          </a:r>
          <a:endParaRPr lang="es-VE" sz="600" b="1" dirty="0">
            <a:latin typeface="Lucida Sans" panose="020B0602030504020204" pitchFamily="34" charset="0"/>
          </a:endParaRPr>
        </a:p>
      </dgm:t>
    </dgm:pt>
    <dgm:pt modelId="{8AC15049-EFA6-418D-B355-64411642AEFC}" type="parTrans" cxnId="{C3B58C21-1C33-442A-BC0E-E2D3729B038F}">
      <dgm:prSet/>
      <dgm:spPr/>
      <dgm:t>
        <a:bodyPr/>
        <a:lstStyle/>
        <a:p>
          <a:endParaRPr lang="es-VE"/>
        </a:p>
      </dgm:t>
    </dgm:pt>
    <dgm:pt modelId="{9F2821C6-A5F2-47D1-91C9-C659A77B30EF}" type="sibTrans" cxnId="{C3B58C21-1C33-442A-BC0E-E2D3729B038F}">
      <dgm:prSet/>
      <dgm:spPr/>
      <dgm:t>
        <a:bodyPr/>
        <a:lstStyle/>
        <a:p>
          <a:endParaRPr lang="es-VE"/>
        </a:p>
      </dgm:t>
    </dgm:pt>
    <dgm:pt modelId="{F445F66D-D1BE-4DFF-81FD-130DA4F3A77B}">
      <dgm:prSet phldrT="[Texto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sz="700" b="1" dirty="0">
              <a:latin typeface="Lucida Sans" panose="020B0602030504020204" pitchFamily="34" charset="0"/>
            </a:rPr>
            <a:t>EFICIENCIA</a:t>
          </a:r>
          <a:endParaRPr lang="es-VE" sz="500" b="1" dirty="0">
            <a:latin typeface="Lucida Sans" panose="020B0602030504020204" pitchFamily="34" charset="0"/>
          </a:endParaRPr>
        </a:p>
      </dgm:t>
    </dgm:pt>
    <dgm:pt modelId="{7D74F47D-D9A1-4066-95A0-812211F98E19}" type="parTrans" cxnId="{48CF9829-2851-41EA-9B2C-6BDD63EECE52}">
      <dgm:prSet/>
      <dgm:spPr/>
      <dgm:t>
        <a:bodyPr/>
        <a:lstStyle/>
        <a:p>
          <a:endParaRPr lang="es-VE"/>
        </a:p>
      </dgm:t>
    </dgm:pt>
    <dgm:pt modelId="{0678B838-5B3F-4C75-B010-00C800B60ADF}" type="sibTrans" cxnId="{48CF9829-2851-41EA-9B2C-6BDD63EECE52}">
      <dgm:prSet/>
      <dgm:spPr/>
      <dgm:t>
        <a:bodyPr/>
        <a:lstStyle/>
        <a:p>
          <a:endParaRPr lang="es-VE"/>
        </a:p>
      </dgm:t>
    </dgm:pt>
    <dgm:pt modelId="{A819A4C0-A87C-46FD-8C4F-11F0D7F7623A}">
      <dgm:prSet phldrT="[Texto]" custT="1"/>
      <dgm:spPr/>
      <dgm:t>
        <a:bodyPr/>
        <a:lstStyle/>
        <a:p>
          <a:r>
            <a:rPr lang="es-MX" sz="600" b="1" dirty="0">
              <a:latin typeface="Lucida Sans" panose="020B0602030504020204" pitchFamily="34" charset="0"/>
            </a:rPr>
            <a:t>AMIGABILIDAD</a:t>
          </a:r>
          <a:endParaRPr lang="es-VE" sz="500" b="1" dirty="0">
            <a:latin typeface="Lucida Sans" panose="020B0602030504020204" pitchFamily="34" charset="0"/>
          </a:endParaRPr>
        </a:p>
      </dgm:t>
    </dgm:pt>
    <dgm:pt modelId="{81E8CEDC-D19C-43D8-9098-F3FF5D3898CF}" type="parTrans" cxnId="{979AB396-6DC7-472A-A34B-99034231EEC7}">
      <dgm:prSet/>
      <dgm:spPr/>
      <dgm:t>
        <a:bodyPr/>
        <a:lstStyle/>
        <a:p>
          <a:endParaRPr lang="es-VE"/>
        </a:p>
      </dgm:t>
    </dgm:pt>
    <dgm:pt modelId="{E14B5668-E097-450D-A86E-8B21DFB65341}" type="sibTrans" cxnId="{979AB396-6DC7-472A-A34B-99034231EEC7}">
      <dgm:prSet/>
      <dgm:spPr/>
      <dgm:t>
        <a:bodyPr/>
        <a:lstStyle/>
        <a:p>
          <a:endParaRPr lang="es-VE"/>
        </a:p>
      </dgm:t>
    </dgm:pt>
    <dgm:pt modelId="{A059DBE3-DA05-4C26-9BFE-E7BD276536B2}">
      <dgm:prSet phldrT="[Texto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sz="600" b="1" dirty="0">
              <a:latin typeface="Lucida Sans" panose="020B0602030504020204" pitchFamily="34" charset="0"/>
            </a:rPr>
            <a:t>MANTENIBILIDAD</a:t>
          </a:r>
          <a:endParaRPr lang="es-VE" sz="600" b="1" dirty="0">
            <a:latin typeface="Lucida Sans" panose="020B0602030504020204" pitchFamily="34" charset="0"/>
          </a:endParaRPr>
        </a:p>
      </dgm:t>
    </dgm:pt>
    <dgm:pt modelId="{97D20071-DB1D-4106-9D10-7EE179529959}" type="sibTrans" cxnId="{9B0EA91A-3968-4DAF-B078-00F79A7C760D}">
      <dgm:prSet/>
      <dgm:spPr/>
      <dgm:t>
        <a:bodyPr/>
        <a:lstStyle/>
        <a:p>
          <a:endParaRPr lang="es-VE"/>
        </a:p>
      </dgm:t>
    </dgm:pt>
    <dgm:pt modelId="{D12B95CD-4956-4B21-8B44-75CA5F066F2A}" type="parTrans" cxnId="{9B0EA91A-3968-4DAF-B078-00F79A7C760D}">
      <dgm:prSet/>
      <dgm:spPr/>
      <dgm:t>
        <a:bodyPr/>
        <a:lstStyle/>
        <a:p>
          <a:endParaRPr lang="es-VE"/>
        </a:p>
      </dgm:t>
    </dgm:pt>
    <dgm:pt modelId="{8C0AD5DA-48C0-4A53-B989-ED14DDBF73E4}">
      <dgm:prSet phldrT="[Texto]" custT="1"/>
      <dgm:spPr/>
      <dgm:t>
        <a:bodyPr/>
        <a:lstStyle/>
        <a:p>
          <a:r>
            <a:rPr lang="es-MX" sz="500" b="1" dirty="0">
              <a:latin typeface="Lucida Sans" panose="020B0602030504020204" pitchFamily="34" charset="0"/>
            </a:rPr>
            <a:t>PRODUCTIVIDAD</a:t>
          </a:r>
          <a:endParaRPr lang="es-VE" sz="200" b="1" dirty="0">
            <a:latin typeface="Lucida Sans" panose="020B0602030504020204" pitchFamily="34" charset="0"/>
          </a:endParaRPr>
        </a:p>
      </dgm:t>
    </dgm:pt>
    <dgm:pt modelId="{D5A75C97-58A0-4C64-8F90-06461F9276D6}" type="parTrans" cxnId="{3AA93645-BB15-425B-98D9-5AED68D6D487}">
      <dgm:prSet/>
      <dgm:spPr/>
      <dgm:t>
        <a:bodyPr/>
        <a:lstStyle/>
        <a:p>
          <a:endParaRPr lang="es-VE"/>
        </a:p>
      </dgm:t>
    </dgm:pt>
    <dgm:pt modelId="{D1040371-C349-4138-B32A-7EACDE8FA887}" type="sibTrans" cxnId="{3AA93645-BB15-425B-98D9-5AED68D6D487}">
      <dgm:prSet/>
      <dgm:spPr/>
      <dgm:t>
        <a:bodyPr/>
        <a:lstStyle/>
        <a:p>
          <a:endParaRPr lang="es-VE"/>
        </a:p>
      </dgm:t>
    </dgm:pt>
    <dgm:pt modelId="{15A35C7F-88B3-4C6F-83D9-3BD2E4D9E486}" type="pres">
      <dgm:prSet presAssocID="{5B8E26DD-5B58-4E90-8D54-C4A20698B8F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F9D70D9-13B3-4281-B766-50F2BAF49D39}" type="pres">
      <dgm:prSet presAssocID="{80FC51F0-EFCE-4619-8240-189EEB33EC9F}" presName="centerShape" presStyleLbl="node0" presStyleIdx="0" presStyleCnt="1"/>
      <dgm:spPr/>
    </dgm:pt>
    <dgm:pt modelId="{ABF343C5-359B-4F5E-8B73-0F43CA449BF2}" type="pres">
      <dgm:prSet presAssocID="{D03CF85C-1BDC-4580-BAD1-3B60C3A267CA}" presName="node" presStyleLbl="node1" presStyleIdx="0" presStyleCnt="8" custScaleX="133335">
        <dgm:presLayoutVars>
          <dgm:bulletEnabled val="1"/>
        </dgm:presLayoutVars>
      </dgm:prSet>
      <dgm:spPr/>
    </dgm:pt>
    <dgm:pt modelId="{033E26B5-81FF-42F7-8F8E-8670334DB8C0}" type="pres">
      <dgm:prSet presAssocID="{D03CF85C-1BDC-4580-BAD1-3B60C3A267CA}" presName="dummy" presStyleCnt="0"/>
      <dgm:spPr/>
    </dgm:pt>
    <dgm:pt modelId="{DFA22A85-42A4-4352-9D84-9FB809D14243}" type="pres">
      <dgm:prSet presAssocID="{48D9BD0D-8D6E-4F57-AB0E-67853067EF8B}" presName="sibTrans" presStyleLbl="sibTrans2D1" presStyleIdx="0" presStyleCnt="8"/>
      <dgm:spPr/>
    </dgm:pt>
    <dgm:pt modelId="{705DC7CC-3E7D-4ED4-BA97-5D747B3868DE}" type="pres">
      <dgm:prSet presAssocID="{354970B1-73EA-49CA-A927-F4B1B97388C9}" presName="node" presStyleLbl="node1" presStyleIdx="1" presStyleCnt="8" custScaleX="137585">
        <dgm:presLayoutVars>
          <dgm:bulletEnabled val="1"/>
        </dgm:presLayoutVars>
      </dgm:prSet>
      <dgm:spPr/>
    </dgm:pt>
    <dgm:pt modelId="{558E1D38-116B-4E7C-8AF0-0500799A32E1}" type="pres">
      <dgm:prSet presAssocID="{354970B1-73EA-49CA-A927-F4B1B97388C9}" presName="dummy" presStyleCnt="0"/>
      <dgm:spPr/>
    </dgm:pt>
    <dgm:pt modelId="{824E16C5-7881-4967-8605-B7D3267629F4}" type="pres">
      <dgm:prSet presAssocID="{1130001E-FFD5-4C96-9E1C-3D8332DE375D}" presName="sibTrans" presStyleLbl="sibTrans2D1" presStyleIdx="1" presStyleCnt="8"/>
      <dgm:spPr/>
    </dgm:pt>
    <dgm:pt modelId="{0E455AA6-F584-46FF-9EBF-FE74447DE890}" type="pres">
      <dgm:prSet presAssocID="{F445F66D-D1BE-4DFF-81FD-130DA4F3A77B}" presName="node" presStyleLbl="node1" presStyleIdx="2" presStyleCnt="8" custScaleX="114532">
        <dgm:presLayoutVars>
          <dgm:bulletEnabled val="1"/>
        </dgm:presLayoutVars>
      </dgm:prSet>
      <dgm:spPr/>
    </dgm:pt>
    <dgm:pt modelId="{7CEB34E4-EBB0-43A7-B01A-9E85F218931C}" type="pres">
      <dgm:prSet presAssocID="{F445F66D-D1BE-4DFF-81FD-130DA4F3A77B}" presName="dummy" presStyleCnt="0"/>
      <dgm:spPr/>
    </dgm:pt>
    <dgm:pt modelId="{91B61C57-DC75-4F38-BE20-A9B18310EC7E}" type="pres">
      <dgm:prSet presAssocID="{0678B838-5B3F-4C75-B010-00C800B60ADF}" presName="sibTrans" presStyleLbl="sibTrans2D1" presStyleIdx="2" presStyleCnt="8"/>
      <dgm:spPr/>
    </dgm:pt>
    <dgm:pt modelId="{5BF6A9BF-DE41-4A34-ACDD-7AD668078E57}" type="pres">
      <dgm:prSet presAssocID="{A819A4C0-A87C-46FD-8C4F-11F0D7F7623A}" presName="node" presStyleLbl="node1" presStyleIdx="3" presStyleCnt="8" custScaleX="129890">
        <dgm:presLayoutVars>
          <dgm:bulletEnabled val="1"/>
        </dgm:presLayoutVars>
      </dgm:prSet>
      <dgm:spPr/>
    </dgm:pt>
    <dgm:pt modelId="{12A28A55-FE8D-4C23-9450-0CB2EA7A8853}" type="pres">
      <dgm:prSet presAssocID="{A819A4C0-A87C-46FD-8C4F-11F0D7F7623A}" presName="dummy" presStyleCnt="0"/>
      <dgm:spPr/>
    </dgm:pt>
    <dgm:pt modelId="{5C75DA79-CEC9-4787-B025-2F1AE17845F3}" type="pres">
      <dgm:prSet presAssocID="{E14B5668-E097-450D-A86E-8B21DFB65341}" presName="sibTrans" presStyleLbl="sibTrans2D1" presStyleIdx="3" presStyleCnt="8"/>
      <dgm:spPr/>
    </dgm:pt>
    <dgm:pt modelId="{B57B857D-DE16-4F56-9CEB-382A2D5F2C30}" type="pres">
      <dgm:prSet presAssocID="{A059DBE3-DA05-4C26-9BFE-E7BD276536B2}" presName="node" presStyleLbl="node1" presStyleIdx="4" presStyleCnt="8" custScaleX="159436">
        <dgm:presLayoutVars>
          <dgm:bulletEnabled val="1"/>
        </dgm:presLayoutVars>
      </dgm:prSet>
      <dgm:spPr/>
    </dgm:pt>
    <dgm:pt modelId="{605C3EAE-B340-4C50-AED0-61C152CAA8EB}" type="pres">
      <dgm:prSet presAssocID="{A059DBE3-DA05-4C26-9BFE-E7BD276536B2}" presName="dummy" presStyleCnt="0"/>
      <dgm:spPr/>
    </dgm:pt>
    <dgm:pt modelId="{AFFDDC5D-AAB2-4682-873B-3C5F512D5AFC}" type="pres">
      <dgm:prSet presAssocID="{97D20071-DB1D-4106-9D10-7EE179529959}" presName="sibTrans" presStyleLbl="sibTrans2D1" presStyleIdx="4" presStyleCnt="8"/>
      <dgm:spPr/>
    </dgm:pt>
    <dgm:pt modelId="{F8F00751-58CA-43A1-8E73-881FF67F6D37}" type="pres">
      <dgm:prSet presAssocID="{EDAB2108-AF54-4F93-802A-165FB0BE01BD}" presName="node" presStyleLbl="node1" presStyleIdx="5" presStyleCnt="8" custScaleX="145419">
        <dgm:presLayoutVars>
          <dgm:bulletEnabled val="1"/>
        </dgm:presLayoutVars>
      </dgm:prSet>
      <dgm:spPr/>
    </dgm:pt>
    <dgm:pt modelId="{6D014B4A-6AAC-44A8-8DB0-2E55C644BE84}" type="pres">
      <dgm:prSet presAssocID="{EDAB2108-AF54-4F93-802A-165FB0BE01BD}" presName="dummy" presStyleCnt="0"/>
      <dgm:spPr/>
    </dgm:pt>
    <dgm:pt modelId="{2B33484A-0AB0-4716-967F-8AB656D454C3}" type="pres">
      <dgm:prSet presAssocID="{9F2821C6-A5F2-47D1-91C9-C659A77B30EF}" presName="sibTrans" presStyleLbl="sibTrans2D1" presStyleIdx="5" presStyleCnt="8"/>
      <dgm:spPr/>
    </dgm:pt>
    <dgm:pt modelId="{D8F5C6C0-46D8-4553-82F9-6A76635CCDAF}" type="pres">
      <dgm:prSet presAssocID="{FA50B7B2-556A-4666-AD14-5993C83FCB07}" presName="node" presStyleLbl="node1" presStyleIdx="6" presStyleCnt="8" custScaleX="132694">
        <dgm:presLayoutVars>
          <dgm:bulletEnabled val="1"/>
        </dgm:presLayoutVars>
      </dgm:prSet>
      <dgm:spPr/>
    </dgm:pt>
    <dgm:pt modelId="{81D4A134-F8F5-47DB-B1A9-216988C368C3}" type="pres">
      <dgm:prSet presAssocID="{FA50B7B2-556A-4666-AD14-5993C83FCB07}" presName="dummy" presStyleCnt="0"/>
      <dgm:spPr/>
    </dgm:pt>
    <dgm:pt modelId="{747D5218-BD15-49D8-93FE-E2B2E95E40E8}" type="pres">
      <dgm:prSet presAssocID="{F075D555-6006-4D32-A70D-DFB5B8455634}" presName="sibTrans" presStyleLbl="sibTrans2D1" presStyleIdx="6" presStyleCnt="8"/>
      <dgm:spPr/>
    </dgm:pt>
    <dgm:pt modelId="{511D6D7B-8393-42FF-BBE1-E8B6C196A6DA}" type="pres">
      <dgm:prSet presAssocID="{8C0AD5DA-48C0-4A53-B989-ED14DDBF73E4}" presName="node" presStyleLbl="node1" presStyleIdx="7" presStyleCnt="8" custScaleX="133049">
        <dgm:presLayoutVars>
          <dgm:bulletEnabled val="1"/>
        </dgm:presLayoutVars>
      </dgm:prSet>
      <dgm:spPr/>
    </dgm:pt>
    <dgm:pt modelId="{3C8DDC7B-44C6-4292-8272-861E7BA6D1B8}" type="pres">
      <dgm:prSet presAssocID="{8C0AD5DA-48C0-4A53-B989-ED14DDBF73E4}" presName="dummy" presStyleCnt="0"/>
      <dgm:spPr/>
    </dgm:pt>
    <dgm:pt modelId="{CB5812FD-6A45-4477-9441-36D7458B2C9F}" type="pres">
      <dgm:prSet presAssocID="{D1040371-C349-4138-B32A-7EACDE8FA887}" presName="sibTrans" presStyleLbl="sibTrans2D1" presStyleIdx="7" presStyleCnt="8"/>
      <dgm:spPr/>
    </dgm:pt>
  </dgm:ptLst>
  <dgm:cxnLst>
    <dgm:cxn modelId="{343E9318-DAD1-4FFB-AA6C-C2E9EF2B8D86}" srcId="{80FC51F0-EFCE-4619-8240-189EEB33EC9F}" destId="{D03CF85C-1BDC-4580-BAD1-3B60C3A267CA}" srcOrd="0" destOrd="0" parTransId="{E6753DD0-9CDD-4675-BC79-B15C41A2E404}" sibTransId="{48D9BD0D-8D6E-4F57-AB0E-67853067EF8B}"/>
    <dgm:cxn modelId="{9B0EA91A-3968-4DAF-B078-00F79A7C760D}" srcId="{80FC51F0-EFCE-4619-8240-189EEB33EC9F}" destId="{A059DBE3-DA05-4C26-9BFE-E7BD276536B2}" srcOrd="4" destOrd="0" parTransId="{D12B95CD-4956-4B21-8B44-75CA5F066F2A}" sibTransId="{97D20071-DB1D-4106-9D10-7EE179529959}"/>
    <dgm:cxn modelId="{E613271C-E1DD-4EFE-AA76-DFFE8791406C}" type="presOf" srcId="{F075D555-6006-4D32-A70D-DFB5B8455634}" destId="{747D5218-BD15-49D8-93FE-E2B2E95E40E8}" srcOrd="0" destOrd="0" presId="urn:microsoft.com/office/officeart/2005/8/layout/radial6"/>
    <dgm:cxn modelId="{C3B58C21-1C33-442A-BC0E-E2D3729B038F}" srcId="{80FC51F0-EFCE-4619-8240-189EEB33EC9F}" destId="{EDAB2108-AF54-4F93-802A-165FB0BE01BD}" srcOrd="5" destOrd="0" parTransId="{8AC15049-EFA6-418D-B355-64411642AEFC}" sibTransId="{9F2821C6-A5F2-47D1-91C9-C659A77B30EF}"/>
    <dgm:cxn modelId="{591AD628-5D6B-421B-B6DB-13A1C63369D3}" type="presOf" srcId="{97D20071-DB1D-4106-9D10-7EE179529959}" destId="{AFFDDC5D-AAB2-4682-873B-3C5F512D5AFC}" srcOrd="0" destOrd="0" presId="urn:microsoft.com/office/officeart/2005/8/layout/radial6"/>
    <dgm:cxn modelId="{48CF9829-2851-41EA-9B2C-6BDD63EECE52}" srcId="{80FC51F0-EFCE-4619-8240-189EEB33EC9F}" destId="{F445F66D-D1BE-4DFF-81FD-130DA4F3A77B}" srcOrd="2" destOrd="0" parTransId="{7D74F47D-D9A1-4066-95A0-812211F98E19}" sibTransId="{0678B838-5B3F-4C75-B010-00C800B60ADF}"/>
    <dgm:cxn modelId="{3AA93645-BB15-425B-98D9-5AED68D6D487}" srcId="{80FC51F0-EFCE-4619-8240-189EEB33EC9F}" destId="{8C0AD5DA-48C0-4A53-B989-ED14DDBF73E4}" srcOrd="7" destOrd="0" parTransId="{D5A75C97-58A0-4C64-8F90-06461F9276D6}" sibTransId="{D1040371-C349-4138-B32A-7EACDE8FA887}"/>
    <dgm:cxn modelId="{E755AD4B-3760-43F5-B552-824920907AB1}" type="presOf" srcId="{D1040371-C349-4138-B32A-7EACDE8FA887}" destId="{CB5812FD-6A45-4477-9441-36D7458B2C9F}" srcOrd="0" destOrd="0" presId="urn:microsoft.com/office/officeart/2005/8/layout/radial6"/>
    <dgm:cxn modelId="{42304574-38C7-453B-9851-3B8829E39B5A}" type="presOf" srcId="{A059DBE3-DA05-4C26-9BFE-E7BD276536B2}" destId="{B57B857D-DE16-4F56-9CEB-382A2D5F2C30}" srcOrd="0" destOrd="0" presId="urn:microsoft.com/office/officeart/2005/8/layout/radial6"/>
    <dgm:cxn modelId="{9C661558-DD34-4DB2-BA44-7557484D0C7C}" srcId="{5B8E26DD-5B58-4E90-8D54-C4A20698B8F9}" destId="{80FC51F0-EFCE-4619-8240-189EEB33EC9F}" srcOrd="0" destOrd="0" parTransId="{BDC957AE-C1B4-420B-BB41-067C9E316BAC}" sibTransId="{2E4BB2E5-8BB1-4FAF-A49E-8CB05DB2E247}"/>
    <dgm:cxn modelId="{E62C6A81-358D-4163-B826-ECF66B20E592}" type="presOf" srcId="{80FC51F0-EFCE-4619-8240-189EEB33EC9F}" destId="{EF9D70D9-13B3-4281-B766-50F2BAF49D39}" srcOrd="0" destOrd="0" presId="urn:microsoft.com/office/officeart/2005/8/layout/radial6"/>
    <dgm:cxn modelId="{E3192C86-4BF9-4B96-9A3D-D70C43081D1C}" type="presOf" srcId="{D03CF85C-1BDC-4580-BAD1-3B60C3A267CA}" destId="{ABF343C5-359B-4F5E-8B73-0F43CA449BF2}" srcOrd="0" destOrd="0" presId="urn:microsoft.com/office/officeart/2005/8/layout/radial6"/>
    <dgm:cxn modelId="{EC21738B-6333-43BA-B1DA-6A63C3780BB7}" type="presOf" srcId="{5B8E26DD-5B58-4E90-8D54-C4A20698B8F9}" destId="{15A35C7F-88B3-4C6F-83D9-3BD2E4D9E486}" srcOrd="0" destOrd="0" presId="urn:microsoft.com/office/officeart/2005/8/layout/radial6"/>
    <dgm:cxn modelId="{979AB396-6DC7-472A-A34B-99034231EEC7}" srcId="{80FC51F0-EFCE-4619-8240-189EEB33EC9F}" destId="{A819A4C0-A87C-46FD-8C4F-11F0D7F7623A}" srcOrd="3" destOrd="0" parTransId="{81E8CEDC-D19C-43D8-9098-F3FF5D3898CF}" sibTransId="{E14B5668-E097-450D-A86E-8B21DFB65341}"/>
    <dgm:cxn modelId="{41C563AD-7865-4448-9982-F05EB222AE49}" srcId="{80FC51F0-EFCE-4619-8240-189EEB33EC9F}" destId="{FA50B7B2-556A-4666-AD14-5993C83FCB07}" srcOrd="6" destOrd="0" parTransId="{0701B8BF-792E-4337-81A6-5FEB556AB6AC}" sibTransId="{F075D555-6006-4D32-A70D-DFB5B8455634}"/>
    <dgm:cxn modelId="{F3F197B1-590F-4935-8041-7D03B61BBD98}" type="presOf" srcId="{FA50B7B2-556A-4666-AD14-5993C83FCB07}" destId="{D8F5C6C0-46D8-4553-82F9-6A76635CCDAF}" srcOrd="0" destOrd="0" presId="urn:microsoft.com/office/officeart/2005/8/layout/radial6"/>
    <dgm:cxn modelId="{CFA4CBB1-4A79-4CC2-8F02-23CEBD47C4BD}" type="presOf" srcId="{9F2821C6-A5F2-47D1-91C9-C659A77B30EF}" destId="{2B33484A-0AB0-4716-967F-8AB656D454C3}" srcOrd="0" destOrd="0" presId="urn:microsoft.com/office/officeart/2005/8/layout/radial6"/>
    <dgm:cxn modelId="{09FFB0B4-3C1B-4E10-9BCA-B4C64A07A56B}" type="presOf" srcId="{F445F66D-D1BE-4DFF-81FD-130DA4F3A77B}" destId="{0E455AA6-F584-46FF-9EBF-FE74447DE890}" srcOrd="0" destOrd="0" presId="urn:microsoft.com/office/officeart/2005/8/layout/radial6"/>
    <dgm:cxn modelId="{384F79B8-02AF-49FD-B422-A2480A9CAA34}" type="presOf" srcId="{1130001E-FFD5-4C96-9E1C-3D8332DE375D}" destId="{824E16C5-7881-4967-8605-B7D3267629F4}" srcOrd="0" destOrd="0" presId="urn:microsoft.com/office/officeart/2005/8/layout/radial6"/>
    <dgm:cxn modelId="{4A3C9FBF-85F8-4DCD-BBF1-B7035DEB4A8F}" type="presOf" srcId="{E14B5668-E097-450D-A86E-8B21DFB65341}" destId="{5C75DA79-CEC9-4787-B025-2F1AE17845F3}" srcOrd="0" destOrd="0" presId="urn:microsoft.com/office/officeart/2005/8/layout/radial6"/>
    <dgm:cxn modelId="{BBF324C0-A202-4DFB-BEAF-0F3BECF4BA40}" type="presOf" srcId="{8C0AD5DA-48C0-4A53-B989-ED14DDBF73E4}" destId="{511D6D7B-8393-42FF-BBE1-E8B6C196A6DA}" srcOrd="0" destOrd="0" presId="urn:microsoft.com/office/officeart/2005/8/layout/radial6"/>
    <dgm:cxn modelId="{B0C070C8-6F83-478C-BE64-3CFE3255A65F}" type="presOf" srcId="{354970B1-73EA-49CA-A927-F4B1B97388C9}" destId="{705DC7CC-3E7D-4ED4-BA97-5D747B3868DE}" srcOrd="0" destOrd="0" presId="urn:microsoft.com/office/officeart/2005/8/layout/radial6"/>
    <dgm:cxn modelId="{62137BCC-3250-4471-8132-472F70668ADD}" srcId="{80FC51F0-EFCE-4619-8240-189EEB33EC9F}" destId="{354970B1-73EA-49CA-A927-F4B1B97388C9}" srcOrd="1" destOrd="0" parTransId="{290402EB-8EF4-44DC-8B05-6FDFDD4A728A}" sibTransId="{1130001E-FFD5-4C96-9E1C-3D8332DE375D}"/>
    <dgm:cxn modelId="{6F1CD1D7-D646-4CB9-9A44-A8690FB17225}" type="presOf" srcId="{EDAB2108-AF54-4F93-802A-165FB0BE01BD}" destId="{F8F00751-58CA-43A1-8E73-881FF67F6D37}" srcOrd="0" destOrd="0" presId="urn:microsoft.com/office/officeart/2005/8/layout/radial6"/>
    <dgm:cxn modelId="{F2D5EFDF-A67D-4F60-9E79-55DEA01C6F44}" type="presOf" srcId="{A819A4C0-A87C-46FD-8C4F-11F0D7F7623A}" destId="{5BF6A9BF-DE41-4A34-ACDD-7AD668078E57}" srcOrd="0" destOrd="0" presId="urn:microsoft.com/office/officeart/2005/8/layout/radial6"/>
    <dgm:cxn modelId="{BB65FADF-16E3-4DCB-995D-1F8F26A1C471}" type="presOf" srcId="{0678B838-5B3F-4C75-B010-00C800B60ADF}" destId="{91B61C57-DC75-4F38-BE20-A9B18310EC7E}" srcOrd="0" destOrd="0" presId="urn:microsoft.com/office/officeart/2005/8/layout/radial6"/>
    <dgm:cxn modelId="{EBE6E6E6-B7C0-4C10-AF52-DDDB7676BDB5}" type="presOf" srcId="{48D9BD0D-8D6E-4F57-AB0E-67853067EF8B}" destId="{DFA22A85-42A4-4352-9D84-9FB809D14243}" srcOrd="0" destOrd="0" presId="urn:microsoft.com/office/officeart/2005/8/layout/radial6"/>
    <dgm:cxn modelId="{A68E77DC-DA87-4D21-94E0-56BDD85AA4B4}" type="presParOf" srcId="{15A35C7F-88B3-4C6F-83D9-3BD2E4D9E486}" destId="{EF9D70D9-13B3-4281-B766-50F2BAF49D39}" srcOrd="0" destOrd="0" presId="urn:microsoft.com/office/officeart/2005/8/layout/radial6"/>
    <dgm:cxn modelId="{6D0433BC-CA5D-469C-80B1-6FFB79F5ED23}" type="presParOf" srcId="{15A35C7F-88B3-4C6F-83D9-3BD2E4D9E486}" destId="{ABF343C5-359B-4F5E-8B73-0F43CA449BF2}" srcOrd="1" destOrd="0" presId="urn:microsoft.com/office/officeart/2005/8/layout/radial6"/>
    <dgm:cxn modelId="{4A480F69-BFA2-4EF9-AF08-10664215AAE2}" type="presParOf" srcId="{15A35C7F-88B3-4C6F-83D9-3BD2E4D9E486}" destId="{033E26B5-81FF-42F7-8F8E-8670334DB8C0}" srcOrd="2" destOrd="0" presId="urn:microsoft.com/office/officeart/2005/8/layout/radial6"/>
    <dgm:cxn modelId="{8FD2C0C7-3638-466F-990E-3FEA40907B45}" type="presParOf" srcId="{15A35C7F-88B3-4C6F-83D9-3BD2E4D9E486}" destId="{DFA22A85-42A4-4352-9D84-9FB809D14243}" srcOrd="3" destOrd="0" presId="urn:microsoft.com/office/officeart/2005/8/layout/radial6"/>
    <dgm:cxn modelId="{88B3754E-7686-4253-B047-7BD08095411A}" type="presParOf" srcId="{15A35C7F-88B3-4C6F-83D9-3BD2E4D9E486}" destId="{705DC7CC-3E7D-4ED4-BA97-5D747B3868DE}" srcOrd="4" destOrd="0" presId="urn:microsoft.com/office/officeart/2005/8/layout/radial6"/>
    <dgm:cxn modelId="{2BFB0390-13B7-4959-A156-B3F212D552FD}" type="presParOf" srcId="{15A35C7F-88B3-4C6F-83D9-3BD2E4D9E486}" destId="{558E1D38-116B-4E7C-8AF0-0500799A32E1}" srcOrd="5" destOrd="0" presId="urn:microsoft.com/office/officeart/2005/8/layout/radial6"/>
    <dgm:cxn modelId="{AF7C9689-4223-49DB-A1AE-8E5F26F1BD23}" type="presParOf" srcId="{15A35C7F-88B3-4C6F-83D9-3BD2E4D9E486}" destId="{824E16C5-7881-4967-8605-B7D3267629F4}" srcOrd="6" destOrd="0" presId="urn:microsoft.com/office/officeart/2005/8/layout/radial6"/>
    <dgm:cxn modelId="{557936A9-8572-487D-8F13-C5174078AE67}" type="presParOf" srcId="{15A35C7F-88B3-4C6F-83D9-3BD2E4D9E486}" destId="{0E455AA6-F584-46FF-9EBF-FE74447DE890}" srcOrd="7" destOrd="0" presId="urn:microsoft.com/office/officeart/2005/8/layout/radial6"/>
    <dgm:cxn modelId="{9701923A-729F-4D8A-B105-9F6A2156A501}" type="presParOf" srcId="{15A35C7F-88B3-4C6F-83D9-3BD2E4D9E486}" destId="{7CEB34E4-EBB0-43A7-B01A-9E85F218931C}" srcOrd="8" destOrd="0" presId="urn:microsoft.com/office/officeart/2005/8/layout/radial6"/>
    <dgm:cxn modelId="{921B828D-1037-4EE1-9CE4-08F8739B3CF8}" type="presParOf" srcId="{15A35C7F-88B3-4C6F-83D9-3BD2E4D9E486}" destId="{91B61C57-DC75-4F38-BE20-A9B18310EC7E}" srcOrd="9" destOrd="0" presId="urn:microsoft.com/office/officeart/2005/8/layout/radial6"/>
    <dgm:cxn modelId="{C787852C-7C3F-47E9-BF3E-25CC0714C46A}" type="presParOf" srcId="{15A35C7F-88B3-4C6F-83D9-3BD2E4D9E486}" destId="{5BF6A9BF-DE41-4A34-ACDD-7AD668078E57}" srcOrd="10" destOrd="0" presId="urn:microsoft.com/office/officeart/2005/8/layout/radial6"/>
    <dgm:cxn modelId="{6537C434-A9D4-4758-BD69-EF2399650E35}" type="presParOf" srcId="{15A35C7F-88B3-4C6F-83D9-3BD2E4D9E486}" destId="{12A28A55-FE8D-4C23-9450-0CB2EA7A8853}" srcOrd="11" destOrd="0" presId="urn:microsoft.com/office/officeart/2005/8/layout/radial6"/>
    <dgm:cxn modelId="{885A931B-B84B-423E-A37D-D0074FB7FF23}" type="presParOf" srcId="{15A35C7F-88B3-4C6F-83D9-3BD2E4D9E486}" destId="{5C75DA79-CEC9-4787-B025-2F1AE17845F3}" srcOrd="12" destOrd="0" presId="urn:microsoft.com/office/officeart/2005/8/layout/radial6"/>
    <dgm:cxn modelId="{56FB876D-EE11-427D-A656-B088C2E1FE44}" type="presParOf" srcId="{15A35C7F-88B3-4C6F-83D9-3BD2E4D9E486}" destId="{B57B857D-DE16-4F56-9CEB-382A2D5F2C30}" srcOrd="13" destOrd="0" presId="urn:microsoft.com/office/officeart/2005/8/layout/radial6"/>
    <dgm:cxn modelId="{77303197-3D37-4735-A3DC-ADA256F2FF53}" type="presParOf" srcId="{15A35C7F-88B3-4C6F-83D9-3BD2E4D9E486}" destId="{605C3EAE-B340-4C50-AED0-61C152CAA8EB}" srcOrd="14" destOrd="0" presId="urn:microsoft.com/office/officeart/2005/8/layout/radial6"/>
    <dgm:cxn modelId="{9972262A-5CCB-4DCE-8B88-7F3BE8A6963F}" type="presParOf" srcId="{15A35C7F-88B3-4C6F-83D9-3BD2E4D9E486}" destId="{AFFDDC5D-AAB2-4682-873B-3C5F512D5AFC}" srcOrd="15" destOrd="0" presId="urn:microsoft.com/office/officeart/2005/8/layout/radial6"/>
    <dgm:cxn modelId="{5093055A-3F71-46B2-8FF8-72709302540E}" type="presParOf" srcId="{15A35C7F-88B3-4C6F-83D9-3BD2E4D9E486}" destId="{F8F00751-58CA-43A1-8E73-881FF67F6D37}" srcOrd="16" destOrd="0" presId="urn:microsoft.com/office/officeart/2005/8/layout/radial6"/>
    <dgm:cxn modelId="{92BFE6D2-BAA5-46E2-8E3C-A331B232F529}" type="presParOf" srcId="{15A35C7F-88B3-4C6F-83D9-3BD2E4D9E486}" destId="{6D014B4A-6AAC-44A8-8DB0-2E55C644BE84}" srcOrd="17" destOrd="0" presId="urn:microsoft.com/office/officeart/2005/8/layout/radial6"/>
    <dgm:cxn modelId="{69D575C8-AEB1-440E-AF59-C453194F0677}" type="presParOf" srcId="{15A35C7F-88B3-4C6F-83D9-3BD2E4D9E486}" destId="{2B33484A-0AB0-4716-967F-8AB656D454C3}" srcOrd="18" destOrd="0" presId="urn:microsoft.com/office/officeart/2005/8/layout/radial6"/>
    <dgm:cxn modelId="{928E55CB-E5D9-46DC-A48C-D910CB99EC30}" type="presParOf" srcId="{15A35C7F-88B3-4C6F-83D9-3BD2E4D9E486}" destId="{D8F5C6C0-46D8-4553-82F9-6A76635CCDAF}" srcOrd="19" destOrd="0" presId="urn:microsoft.com/office/officeart/2005/8/layout/radial6"/>
    <dgm:cxn modelId="{1EE2DCDA-194C-44C1-A534-F8086488B05F}" type="presParOf" srcId="{15A35C7F-88B3-4C6F-83D9-3BD2E4D9E486}" destId="{81D4A134-F8F5-47DB-B1A9-216988C368C3}" srcOrd="20" destOrd="0" presId="urn:microsoft.com/office/officeart/2005/8/layout/radial6"/>
    <dgm:cxn modelId="{9C3798A0-B1CE-48B9-99A5-CF3F05E8A1FD}" type="presParOf" srcId="{15A35C7F-88B3-4C6F-83D9-3BD2E4D9E486}" destId="{747D5218-BD15-49D8-93FE-E2B2E95E40E8}" srcOrd="21" destOrd="0" presId="urn:microsoft.com/office/officeart/2005/8/layout/radial6"/>
    <dgm:cxn modelId="{79D6A2A9-DC1E-4B49-81EB-63A8AC03A91E}" type="presParOf" srcId="{15A35C7F-88B3-4C6F-83D9-3BD2E4D9E486}" destId="{511D6D7B-8393-42FF-BBE1-E8B6C196A6DA}" srcOrd="22" destOrd="0" presId="urn:microsoft.com/office/officeart/2005/8/layout/radial6"/>
    <dgm:cxn modelId="{037EC53D-6683-4A3D-9550-91DDA5E3A142}" type="presParOf" srcId="{15A35C7F-88B3-4C6F-83D9-3BD2E4D9E486}" destId="{3C8DDC7B-44C6-4292-8272-861E7BA6D1B8}" srcOrd="23" destOrd="0" presId="urn:microsoft.com/office/officeart/2005/8/layout/radial6"/>
    <dgm:cxn modelId="{AC939DEC-EA55-48A7-8B8E-B07F49F6D92D}" type="presParOf" srcId="{15A35C7F-88B3-4C6F-83D9-3BD2E4D9E486}" destId="{CB5812FD-6A45-4477-9441-36D7458B2C9F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49A13-25D0-439F-9485-97EED36D486B}">
      <dsp:nvSpPr>
        <dsp:cNvPr id="0" name=""/>
        <dsp:cNvSpPr/>
      </dsp:nvSpPr>
      <dsp:spPr>
        <a:xfrm>
          <a:off x="1427475" y="1130"/>
          <a:ext cx="7669548" cy="1480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>
              <a:latin typeface="Bahnschrift SemiCondensed" panose="020B0502040204020203" pitchFamily="34" charset="0"/>
              <a:cs typeface="ISOCP3" panose="00000400000000000000" pitchFamily="2" charset="0"/>
            </a:rPr>
            <a:t>Es una disciplina de la Informática conformada por el conjunto de herramientas, métodos y técnicas que se utilizan en el desarrollo de programas informáticos (o Software).</a:t>
          </a:r>
          <a:endParaRPr lang="es-VE" sz="2400" kern="1200" dirty="0">
            <a:latin typeface="Bahnschrift SemiCondensed" panose="020B0502040204020203" pitchFamily="34" charset="0"/>
            <a:cs typeface="ISOCP3" panose="00000400000000000000" pitchFamily="2" charset="0"/>
          </a:endParaRPr>
        </a:p>
      </dsp:txBody>
      <dsp:txXfrm>
        <a:off x="1470823" y="44478"/>
        <a:ext cx="7582852" cy="13933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84993-879B-4BA3-BBFB-2A30146D3B41}">
      <dsp:nvSpPr>
        <dsp:cNvPr id="0" name=""/>
        <dsp:cNvSpPr/>
      </dsp:nvSpPr>
      <dsp:spPr>
        <a:xfrm>
          <a:off x="732992" y="0"/>
          <a:ext cx="2267239" cy="226743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4AE51-F31B-4718-9D06-239A85AB1254}">
      <dsp:nvSpPr>
        <dsp:cNvPr id="0" name=""/>
        <dsp:cNvSpPr/>
      </dsp:nvSpPr>
      <dsp:spPr>
        <a:xfrm>
          <a:off x="3115477" y="280652"/>
          <a:ext cx="1428259" cy="1469740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92075" lvl="1" indent="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050" b="1" kern="1200" dirty="0">
              <a:ln>
                <a:noFill/>
              </a:ln>
              <a:solidFill>
                <a:schemeClr val="bg1"/>
              </a:solidFill>
              <a:latin typeface="Aptos" panose="020B0004020202020204" pitchFamily="34" charset="0"/>
            </a:rPr>
            <a:t>Se abstraen las necesidades y requerimientos del programa para planificar los pasos y paradigmas a seguir para desarrollar el programa</a:t>
          </a:r>
          <a:r>
            <a:rPr lang="es-MX" sz="1050" b="1" kern="1200" dirty="0">
              <a:ln>
                <a:noFill/>
              </a:ln>
              <a:solidFill>
                <a:schemeClr val="bg1"/>
              </a:solidFill>
              <a:latin typeface="Lucida Sans" panose="020B0602030504020204" pitchFamily="34" charset="0"/>
            </a:rPr>
            <a:t>.</a:t>
          </a:r>
          <a:endParaRPr lang="es-VE" sz="1050" b="1" kern="1200" dirty="0">
            <a:ln>
              <a:noFill/>
            </a:ln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3115477" y="280652"/>
        <a:ext cx="1428259" cy="1469740"/>
      </dsp:txXfrm>
    </dsp:sp>
    <dsp:sp modelId="{5789CA13-B362-40DC-984F-8DEB0D9F26FF}">
      <dsp:nvSpPr>
        <dsp:cNvPr id="0" name=""/>
        <dsp:cNvSpPr/>
      </dsp:nvSpPr>
      <dsp:spPr>
        <a:xfrm>
          <a:off x="1165676" y="549730"/>
          <a:ext cx="1420962" cy="1174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b="1" kern="1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Rockwell" panose="02060603020205020403" pitchFamily="18" charset="0"/>
            </a:rPr>
            <a:t>ANALISIS</a:t>
          </a:r>
          <a:endParaRPr lang="es-VE" sz="2300" b="1" kern="1200" dirty="0">
            <a:ln>
              <a:solidFill>
                <a:schemeClr val="tx1"/>
              </a:solidFill>
            </a:ln>
            <a:solidFill>
              <a:schemeClr val="bg1"/>
            </a:solidFill>
            <a:latin typeface="Rockwell" panose="02060603020205020403" pitchFamily="18" charset="0"/>
          </a:endParaRPr>
        </a:p>
      </dsp:txBody>
      <dsp:txXfrm>
        <a:off x="1165676" y="549730"/>
        <a:ext cx="1420962" cy="1174925"/>
      </dsp:txXfrm>
    </dsp:sp>
    <dsp:sp modelId="{BE5568DA-BF40-4516-8140-3EA8B151AC1E}">
      <dsp:nvSpPr>
        <dsp:cNvPr id="0" name=""/>
        <dsp:cNvSpPr/>
      </dsp:nvSpPr>
      <dsp:spPr>
        <a:xfrm>
          <a:off x="103133" y="1302486"/>
          <a:ext cx="2267239" cy="226743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2BEFD-0C9D-4BAC-9B2D-72936D5687D5}">
      <dsp:nvSpPr>
        <dsp:cNvPr id="0" name=""/>
        <dsp:cNvSpPr/>
      </dsp:nvSpPr>
      <dsp:spPr>
        <a:xfrm>
          <a:off x="2625418" y="1887556"/>
          <a:ext cx="1824423" cy="110401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92075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100" b="1" kern="1200" dirty="0">
              <a:ln>
                <a:noFill/>
              </a:ln>
              <a:solidFill>
                <a:schemeClr val="bg1"/>
              </a:solidFill>
              <a:latin typeface="Aptos" panose="020B0004020202020204" pitchFamily="34" charset="0"/>
            </a:rPr>
            <a:t>En esta fase se estudian posibles opciones de implementación para el software que hay que construir, así como decidir la estructura general del mismo.</a:t>
          </a:r>
          <a:endParaRPr lang="es-VE" sz="1100" b="1" kern="1200" dirty="0">
            <a:ln>
              <a:noFill/>
            </a:ln>
            <a:solidFill>
              <a:schemeClr val="bg1"/>
            </a:solidFill>
            <a:latin typeface="Aptos" panose="020B0004020202020204" pitchFamily="34" charset="0"/>
          </a:endParaRPr>
        </a:p>
      </dsp:txBody>
      <dsp:txXfrm>
        <a:off x="2625418" y="1887556"/>
        <a:ext cx="1824423" cy="1104017"/>
      </dsp:txXfrm>
    </dsp:sp>
    <dsp:sp modelId="{324202D0-B9A1-4B0E-927A-50B3FD1DFCD8}">
      <dsp:nvSpPr>
        <dsp:cNvPr id="0" name=""/>
        <dsp:cNvSpPr/>
      </dsp:nvSpPr>
      <dsp:spPr>
        <a:xfrm>
          <a:off x="548100" y="2131450"/>
          <a:ext cx="1431172" cy="632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b="1" kern="1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Rockwell" panose="02060603020205020403" pitchFamily="18" charset="0"/>
            </a:rPr>
            <a:t>DISEÑO</a:t>
          </a:r>
          <a:endParaRPr lang="es-VE" sz="2600" b="1" kern="1200" dirty="0">
            <a:ln>
              <a:solidFill>
                <a:schemeClr val="tx1"/>
              </a:solidFill>
            </a:ln>
            <a:solidFill>
              <a:schemeClr val="bg1"/>
            </a:solidFill>
            <a:latin typeface="Rockwell" panose="02060603020205020403" pitchFamily="18" charset="0"/>
          </a:endParaRPr>
        </a:p>
      </dsp:txBody>
      <dsp:txXfrm>
        <a:off x="548100" y="2131450"/>
        <a:ext cx="1431172" cy="632380"/>
      </dsp:txXfrm>
    </dsp:sp>
    <dsp:sp modelId="{5D346AFD-2892-4BA3-B883-9D044D8008D2}">
      <dsp:nvSpPr>
        <dsp:cNvPr id="0" name=""/>
        <dsp:cNvSpPr/>
      </dsp:nvSpPr>
      <dsp:spPr>
        <a:xfrm>
          <a:off x="732992" y="2610928"/>
          <a:ext cx="2267239" cy="2267437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ED784-ACA5-4438-96BF-A4DECAD4DCF0}">
      <dsp:nvSpPr>
        <dsp:cNvPr id="0" name=""/>
        <dsp:cNvSpPr/>
      </dsp:nvSpPr>
      <dsp:spPr>
        <a:xfrm>
          <a:off x="3089327" y="3099203"/>
          <a:ext cx="1480685" cy="1300706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92075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200" b="1" kern="1200" dirty="0">
              <a:ln>
                <a:noFill/>
              </a:ln>
              <a:solidFill>
                <a:schemeClr val="bg1"/>
              </a:solidFill>
              <a:latin typeface="Aptos" panose="020B0004020202020204" pitchFamily="34" charset="0"/>
            </a:rPr>
            <a:t>Se hace uso de los lenguajes de programación y distintos paradigmas para  crear la aplicación.</a:t>
          </a:r>
          <a:endParaRPr lang="es-VE" sz="1200" b="1" kern="1200" dirty="0">
            <a:ln>
              <a:noFill/>
            </a:ln>
            <a:solidFill>
              <a:schemeClr val="bg1"/>
            </a:solidFill>
            <a:latin typeface="Aptos" panose="020B0004020202020204" pitchFamily="34" charset="0"/>
          </a:endParaRPr>
        </a:p>
      </dsp:txBody>
      <dsp:txXfrm>
        <a:off x="3089327" y="3099203"/>
        <a:ext cx="1480685" cy="1300706"/>
      </dsp:txXfrm>
    </dsp:sp>
    <dsp:sp modelId="{C8EF5731-8BC3-4728-A0E6-67B43172BD0D}">
      <dsp:nvSpPr>
        <dsp:cNvPr id="0" name=""/>
        <dsp:cNvSpPr/>
      </dsp:nvSpPr>
      <dsp:spPr>
        <a:xfrm>
          <a:off x="398569" y="3428156"/>
          <a:ext cx="2198532" cy="632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Rockwell" panose="02060603020205020403" pitchFamily="18" charset="0"/>
            </a:rPr>
            <a:t>CODIFICACION</a:t>
          </a:r>
          <a:endParaRPr lang="es-VE" sz="2000" b="1" kern="1200" dirty="0">
            <a:ln>
              <a:solidFill>
                <a:schemeClr val="tx1"/>
              </a:solidFill>
            </a:ln>
            <a:solidFill>
              <a:schemeClr val="bg1"/>
            </a:solidFill>
            <a:latin typeface="Rockwell" panose="02060603020205020403" pitchFamily="18" charset="0"/>
          </a:endParaRPr>
        </a:p>
      </dsp:txBody>
      <dsp:txXfrm>
        <a:off x="398569" y="3428156"/>
        <a:ext cx="2198532" cy="632380"/>
      </dsp:txXfrm>
    </dsp:sp>
    <dsp:sp modelId="{74464E3C-4BDA-4220-8E59-7C1269D0D824}">
      <dsp:nvSpPr>
        <dsp:cNvPr id="0" name=""/>
        <dsp:cNvSpPr/>
      </dsp:nvSpPr>
      <dsp:spPr>
        <a:xfrm>
          <a:off x="103133" y="3916392"/>
          <a:ext cx="2267239" cy="226743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AE3FA-E06B-4471-ADE6-5DBB196C5EC2}">
      <dsp:nvSpPr>
        <dsp:cNvPr id="0" name=""/>
        <dsp:cNvSpPr/>
      </dsp:nvSpPr>
      <dsp:spPr>
        <a:xfrm>
          <a:off x="2622822" y="4488166"/>
          <a:ext cx="1728026" cy="117524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92075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200" b="1" kern="1200" dirty="0">
              <a:ln>
                <a:noFill/>
              </a:ln>
              <a:solidFill>
                <a:schemeClr val="bg1"/>
              </a:solidFill>
              <a:latin typeface="Aptos" panose="020B0004020202020204" pitchFamily="34" charset="0"/>
            </a:rPr>
            <a:t>En esta etapa ponemos a prueba los errores que hayan aparecido en etapas anteriores.</a:t>
          </a:r>
          <a:endParaRPr lang="es-VE" sz="1200" b="1" kern="1200" dirty="0">
            <a:ln>
              <a:noFill/>
            </a:ln>
            <a:solidFill>
              <a:schemeClr val="bg1"/>
            </a:solidFill>
            <a:latin typeface="Aptos" panose="020B0004020202020204" pitchFamily="34" charset="0"/>
          </a:endParaRPr>
        </a:p>
      </dsp:txBody>
      <dsp:txXfrm>
        <a:off x="2622822" y="4488166"/>
        <a:ext cx="1728026" cy="1175247"/>
      </dsp:txXfrm>
    </dsp:sp>
    <dsp:sp modelId="{585A70F0-C9E0-434D-A081-2DC2533D0A10}">
      <dsp:nvSpPr>
        <dsp:cNvPr id="0" name=""/>
        <dsp:cNvSpPr/>
      </dsp:nvSpPr>
      <dsp:spPr>
        <a:xfrm>
          <a:off x="506985" y="4737395"/>
          <a:ext cx="1453580" cy="632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Rockwell" panose="02060603020205020403" pitchFamily="18" charset="0"/>
            </a:rPr>
            <a:t>PRUEBA</a:t>
          </a:r>
          <a:endParaRPr lang="es-VE" sz="2400" b="1" kern="1200" dirty="0">
            <a:ln>
              <a:solidFill>
                <a:schemeClr val="tx1"/>
              </a:solidFill>
            </a:ln>
            <a:solidFill>
              <a:schemeClr val="bg1"/>
            </a:solidFill>
            <a:latin typeface="Rockwell" panose="02060603020205020403" pitchFamily="18" charset="0"/>
          </a:endParaRPr>
        </a:p>
      </dsp:txBody>
      <dsp:txXfrm>
        <a:off x="506985" y="4737395"/>
        <a:ext cx="1453580" cy="632380"/>
      </dsp:txXfrm>
    </dsp:sp>
    <dsp:sp modelId="{6CA739DE-F41F-450C-9CFE-E9E6E8409C25}">
      <dsp:nvSpPr>
        <dsp:cNvPr id="0" name=""/>
        <dsp:cNvSpPr/>
      </dsp:nvSpPr>
      <dsp:spPr>
        <a:xfrm>
          <a:off x="732992" y="5219871"/>
          <a:ext cx="2267239" cy="2267437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FF34B-3312-4AB3-B84C-C7195731DDE5}">
      <dsp:nvSpPr>
        <dsp:cNvPr id="0" name=""/>
        <dsp:cNvSpPr/>
      </dsp:nvSpPr>
      <dsp:spPr>
        <a:xfrm>
          <a:off x="2989151" y="5806851"/>
          <a:ext cx="1580861" cy="117616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92075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200" b="1" kern="1200" dirty="0">
              <a:ln>
                <a:noFill/>
              </a:ln>
              <a:solidFill>
                <a:schemeClr val="bg1"/>
              </a:solidFill>
              <a:latin typeface="Aptos" panose="020B0004020202020204" pitchFamily="34" charset="0"/>
            </a:rPr>
            <a:t>En esta parte se verifica que los requerimientos se hayan cumplido y el programa este libre de errores.</a:t>
          </a:r>
          <a:endParaRPr lang="es-VE" sz="1200" b="1" kern="1200" dirty="0">
            <a:ln>
              <a:noFill/>
            </a:ln>
            <a:solidFill>
              <a:schemeClr val="bg1"/>
            </a:solidFill>
            <a:latin typeface="Aptos" panose="020B0004020202020204" pitchFamily="34" charset="0"/>
          </a:endParaRPr>
        </a:p>
      </dsp:txBody>
      <dsp:txXfrm>
        <a:off x="2989151" y="5806851"/>
        <a:ext cx="1580861" cy="1176167"/>
      </dsp:txXfrm>
    </dsp:sp>
    <dsp:sp modelId="{B78E2235-F59D-4FF5-A246-D36C3D73C5DE}">
      <dsp:nvSpPr>
        <dsp:cNvPr id="0" name=""/>
        <dsp:cNvSpPr/>
      </dsp:nvSpPr>
      <dsp:spPr>
        <a:xfrm>
          <a:off x="453417" y="6077179"/>
          <a:ext cx="2167660" cy="632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Rockwell" panose="02060603020205020403" pitchFamily="18" charset="0"/>
            </a:rPr>
            <a:t>VALIDACION</a:t>
          </a:r>
          <a:endParaRPr lang="es-VE" sz="2400" b="1" kern="1200" dirty="0">
            <a:ln>
              <a:solidFill>
                <a:schemeClr val="tx1"/>
              </a:solidFill>
            </a:ln>
            <a:solidFill>
              <a:schemeClr val="bg1"/>
            </a:solidFill>
            <a:latin typeface="Rockwell" panose="02060603020205020403" pitchFamily="18" charset="0"/>
          </a:endParaRPr>
        </a:p>
      </dsp:txBody>
      <dsp:txXfrm>
        <a:off x="453417" y="6077179"/>
        <a:ext cx="2167660" cy="632380"/>
      </dsp:txXfrm>
    </dsp:sp>
    <dsp:sp modelId="{BBFB12B0-7BC3-4C31-9013-157DB746843B}">
      <dsp:nvSpPr>
        <dsp:cNvPr id="0" name=""/>
        <dsp:cNvSpPr/>
      </dsp:nvSpPr>
      <dsp:spPr>
        <a:xfrm>
          <a:off x="103133" y="6525335"/>
          <a:ext cx="2267239" cy="226743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A9B65-4BC5-443C-9CD7-86F3E1DB8491}">
      <dsp:nvSpPr>
        <dsp:cNvPr id="0" name=""/>
        <dsp:cNvSpPr/>
      </dsp:nvSpPr>
      <dsp:spPr>
        <a:xfrm>
          <a:off x="2520220" y="7170547"/>
          <a:ext cx="1794860" cy="999633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92075" lvl="1" indent="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050" b="1" kern="1200" dirty="0">
              <a:ln>
                <a:noFill/>
              </a:ln>
              <a:solidFill>
                <a:schemeClr val="bg1"/>
              </a:solidFill>
              <a:latin typeface="Aptos" panose="020B0004020202020204" pitchFamily="34" charset="0"/>
            </a:rPr>
            <a:t>En esta parte se despliega la aplicación en la organización donde será usada, como una empresa o entidad publica.</a:t>
          </a:r>
          <a:endParaRPr lang="es-VE" sz="1050" b="1" kern="1200" dirty="0">
            <a:ln>
              <a:noFill/>
            </a:ln>
            <a:solidFill>
              <a:schemeClr val="bg1"/>
            </a:solidFill>
            <a:latin typeface="Aptos" panose="020B0004020202020204" pitchFamily="34" charset="0"/>
          </a:endParaRPr>
        </a:p>
      </dsp:txBody>
      <dsp:txXfrm>
        <a:off x="2520220" y="7170547"/>
        <a:ext cx="1794860" cy="999633"/>
      </dsp:txXfrm>
    </dsp:sp>
    <dsp:sp modelId="{B56DA551-F0B9-4D06-98A7-ECA0BA8FF927}">
      <dsp:nvSpPr>
        <dsp:cNvPr id="0" name=""/>
        <dsp:cNvSpPr/>
      </dsp:nvSpPr>
      <dsp:spPr>
        <a:xfrm>
          <a:off x="522826" y="7366246"/>
          <a:ext cx="1958439" cy="632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Rockwell" panose="02060603020205020403" pitchFamily="18" charset="0"/>
            </a:rPr>
            <a:t>INSTALACION</a:t>
          </a:r>
          <a:endParaRPr lang="es-VE" sz="2000" b="1" kern="1200" dirty="0">
            <a:ln>
              <a:solidFill>
                <a:schemeClr val="tx1"/>
              </a:solidFill>
            </a:ln>
            <a:solidFill>
              <a:schemeClr val="bg1"/>
            </a:solidFill>
            <a:latin typeface="Rockwell" panose="02060603020205020403" pitchFamily="18" charset="0"/>
          </a:endParaRPr>
        </a:p>
      </dsp:txBody>
      <dsp:txXfrm>
        <a:off x="522826" y="7366246"/>
        <a:ext cx="1958439" cy="632380"/>
      </dsp:txXfrm>
    </dsp:sp>
    <dsp:sp modelId="{2A51ECFB-5CCD-40B4-B609-BB0D641C3961}">
      <dsp:nvSpPr>
        <dsp:cNvPr id="0" name=""/>
        <dsp:cNvSpPr/>
      </dsp:nvSpPr>
      <dsp:spPr>
        <a:xfrm>
          <a:off x="894179" y="7978719"/>
          <a:ext cx="1947844" cy="1948765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F7201-0C87-4CB1-B73E-0C99C6C39832}">
      <dsp:nvSpPr>
        <dsp:cNvPr id="0" name=""/>
        <dsp:cNvSpPr/>
      </dsp:nvSpPr>
      <dsp:spPr>
        <a:xfrm>
          <a:off x="3019557" y="8357162"/>
          <a:ext cx="1550455" cy="1499315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92075" lvl="1" indent="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050" b="1" kern="1200" dirty="0">
              <a:ln>
                <a:noFill/>
              </a:ln>
              <a:solidFill>
                <a:schemeClr val="bg1"/>
              </a:solidFill>
              <a:latin typeface="Aptos" panose="020B0004020202020204" pitchFamily="34" charset="0"/>
            </a:rPr>
            <a:t>En esta parte el personal se encarga de que el programa siga funcionando después de su implementación, así como de mantenerlo y protegerlo de posible amenazas.</a:t>
          </a:r>
          <a:endParaRPr lang="es-VE" sz="1050" b="1" kern="1200" dirty="0">
            <a:ln>
              <a:noFill/>
            </a:ln>
            <a:solidFill>
              <a:schemeClr val="bg1"/>
            </a:solidFill>
            <a:latin typeface="Aptos" panose="020B0004020202020204" pitchFamily="34" charset="0"/>
          </a:endParaRPr>
        </a:p>
      </dsp:txBody>
      <dsp:txXfrm>
        <a:off x="3019557" y="8357162"/>
        <a:ext cx="1550455" cy="1499315"/>
      </dsp:txXfrm>
    </dsp:sp>
    <dsp:sp modelId="{7D90E25F-BD6A-466F-B6FE-30377A8F323B}">
      <dsp:nvSpPr>
        <dsp:cNvPr id="0" name=""/>
        <dsp:cNvSpPr/>
      </dsp:nvSpPr>
      <dsp:spPr>
        <a:xfrm>
          <a:off x="1233563" y="8651803"/>
          <a:ext cx="1265248" cy="632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Rockwell" panose="02060603020205020403" pitchFamily="18" charset="0"/>
            </a:rPr>
            <a:t>MANTENIMIENTO</a:t>
          </a:r>
          <a:endParaRPr lang="es-VE" sz="1600" b="1" kern="1200" dirty="0">
            <a:ln>
              <a:solidFill>
                <a:schemeClr val="tx1"/>
              </a:solidFill>
            </a:ln>
            <a:solidFill>
              <a:schemeClr val="bg1"/>
            </a:solidFill>
            <a:latin typeface="Rockwell" panose="02060603020205020403" pitchFamily="18" charset="0"/>
          </a:endParaRPr>
        </a:p>
      </dsp:txBody>
      <dsp:txXfrm>
        <a:off x="1233563" y="8651803"/>
        <a:ext cx="1265248" cy="632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34688-BED5-41D7-B399-682BB0ECA831}">
      <dsp:nvSpPr>
        <dsp:cNvPr id="0" name=""/>
        <dsp:cNvSpPr/>
      </dsp:nvSpPr>
      <dsp:spPr>
        <a:xfrm>
          <a:off x="0" y="793733"/>
          <a:ext cx="3379637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297" tIns="249936" rIns="262297" bIns="85344" numCol="1" spcCol="1270" anchor="t" anchorCtr="0">
          <a:noAutofit/>
        </a:bodyPr>
        <a:lstStyle/>
        <a:p>
          <a:pPr marL="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200" kern="1200" dirty="0"/>
            <a:t>Se encarga de la planificación, control y administración de los recursos humano y económicos, así como buscar solución a cualquier riesgo que comprometa el proceso del proyecto.</a:t>
          </a:r>
          <a:endParaRPr lang="es-VE" sz="1200" kern="1200" dirty="0"/>
        </a:p>
      </dsp:txBody>
      <dsp:txXfrm>
        <a:off x="0" y="793733"/>
        <a:ext cx="3379637" cy="1190700"/>
      </dsp:txXfrm>
    </dsp:sp>
    <dsp:sp modelId="{61CA22FF-2370-42F4-9D39-5C13A57A3DB2}">
      <dsp:nvSpPr>
        <dsp:cNvPr id="0" name=""/>
        <dsp:cNvSpPr/>
      </dsp:nvSpPr>
      <dsp:spPr>
        <a:xfrm>
          <a:off x="168981" y="616613"/>
          <a:ext cx="2365745" cy="35424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420" tIns="0" rIns="8942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latin typeface="Lucida Sans" panose="020B0602030504020204" pitchFamily="34" charset="0"/>
            </a:rPr>
            <a:t>Jefe De Proyecto</a:t>
          </a:r>
          <a:endParaRPr lang="es-VE" sz="1200" b="1" kern="1200" dirty="0">
            <a:latin typeface="Lucida Sans" panose="020B0602030504020204" pitchFamily="34" charset="0"/>
          </a:endParaRPr>
        </a:p>
      </dsp:txBody>
      <dsp:txXfrm>
        <a:off x="186274" y="633906"/>
        <a:ext cx="2331159" cy="319654"/>
      </dsp:txXfrm>
    </dsp:sp>
    <dsp:sp modelId="{F97FDEBE-D248-4AFE-8C64-413546580264}">
      <dsp:nvSpPr>
        <dsp:cNvPr id="0" name=""/>
        <dsp:cNvSpPr/>
      </dsp:nvSpPr>
      <dsp:spPr>
        <a:xfrm>
          <a:off x="0" y="2226353"/>
          <a:ext cx="3379637" cy="86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297" tIns="249936" rIns="262297" bIns="85344" numCol="1" spcCol="1270" anchor="t" anchorCtr="0">
          <a:noAutofit/>
        </a:bodyPr>
        <a:lstStyle/>
        <a:p>
          <a:pPr marL="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200" kern="1200" dirty="0"/>
            <a:t>Es la persona encargada de “traducir”</a:t>
          </a:r>
          <a:endParaRPr lang="es-VE" sz="1200" kern="1200" dirty="0"/>
        </a:p>
        <a:p>
          <a:pPr marL="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200" kern="1200" dirty="0"/>
            <a:t>las necesidades del cliente en instrucciones entendibles para desarrolladores.</a:t>
          </a:r>
          <a:endParaRPr lang="es-VE" sz="1200" kern="1200" dirty="0"/>
        </a:p>
      </dsp:txBody>
      <dsp:txXfrm>
        <a:off x="0" y="2226353"/>
        <a:ext cx="3379637" cy="869400"/>
      </dsp:txXfrm>
    </dsp:sp>
    <dsp:sp modelId="{0A86CFA9-45AD-4F63-A7B3-7491E2104D6D}">
      <dsp:nvSpPr>
        <dsp:cNvPr id="0" name=""/>
        <dsp:cNvSpPr/>
      </dsp:nvSpPr>
      <dsp:spPr>
        <a:xfrm>
          <a:off x="168981" y="2049233"/>
          <a:ext cx="2365745" cy="35424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420" tIns="0" rIns="8942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latin typeface="Lucida Sans" panose="020B0602030504020204" pitchFamily="34" charset="0"/>
            </a:rPr>
            <a:t>Arquitecto de Software</a:t>
          </a:r>
          <a:endParaRPr lang="es-VE" sz="1200" b="1" kern="1200" dirty="0">
            <a:latin typeface="Lucida Sans" panose="020B0602030504020204" pitchFamily="34" charset="0"/>
          </a:endParaRPr>
        </a:p>
      </dsp:txBody>
      <dsp:txXfrm>
        <a:off x="186274" y="2066526"/>
        <a:ext cx="2331159" cy="319654"/>
      </dsp:txXfrm>
    </dsp:sp>
    <dsp:sp modelId="{B6EB9E3B-0262-4ABC-AF61-0965AC8594E3}">
      <dsp:nvSpPr>
        <dsp:cNvPr id="0" name=""/>
        <dsp:cNvSpPr/>
      </dsp:nvSpPr>
      <dsp:spPr>
        <a:xfrm>
          <a:off x="0" y="3337673"/>
          <a:ext cx="3379637" cy="86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297" tIns="249936" rIns="262297" bIns="85344" numCol="1" spcCol="1270" anchor="t" anchorCtr="0">
          <a:noAutofit/>
        </a:bodyPr>
        <a:lstStyle/>
        <a:p>
          <a:pPr marL="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200" kern="1200" dirty="0"/>
            <a:t>Es quien implementa las ideas del</a:t>
          </a:r>
          <a:endParaRPr lang="es-VE" sz="1200" kern="1200" dirty="0"/>
        </a:p>
        <a:p>
          <a:pPr marL="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200" kern="1200" dirty="0"/>
            <a:t>arquitecto y discute todas las variables de la implementación con el mismo.</a:t>
          </a:r>
          <a:endParaRPr lang="es-VE" sz="1200" kern="1200" dirty="0"/>
        </a:p>
      </dsp:txBody>
      <dsp:txXfrm>
        <a:off x="0" y="3337673"/>
        <a:ext cx="3379637" cy="869400"/>
      </dsp:txXfrm>
    </dsp:sp>
    <dsp:sp modelId="{A95D3CA7-4A4E-4050-AA0D-752AAB4B0ED9}">
      <dsp:nvSpPr>
        <dsp:cNvPr id="0" name=""/>
        <dsp:cNvSpPr/>
      </dsp:nvSpPr>
      <dsp:spPr>
        <a:xfrm>
          <a:off x="168981" y="3160553"/>
          <a:ext cx="2365745" cy="35424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420" tIns="0" rIns="8942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latin typeface="Lucida Sans" panose="020B0602030504020204" pitchFamily="34" charset="0"/>
            </a:rPr>
            <a:t>Desarrollador de Software</a:t>
          </a:r>
          <a:endParaRPr lang="es-VE" sz="1200" b="1" kern="1200" dirty="0">
            <a:latin typeface="Lucida Sans" panose="020B0602030504020204" pitchFamily="34" charset="0"/>
          </a:endParaRPr>
        </a:p>
      </dsp:txBody>
      <dsp:txXfrm>
        <a:off x="186274" y="3177846"/>
        <a:ext cx="2331159" cy="319654"/>
      </dsp:txXfrm>
    </dsp:sp>
    <dsp:sp modelId="{7EA693A4-EAAD-4570-BF68-568F22992295}">
      <dsp:nvSpPr>
        <dsp:cNvPr id="0" name=""/>
        <dsp:cNvSpPr/>
      </dsp:nvSpPr>
      <dsp:spPr>
        <a:xfrm>
          <a:off x="0" y="4448993"/>
          <a:ext cx="3379637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297" tIns="249936" rIns="262297" bIns="85344" numCol="1" spcCol="1270" anchor="t" anchorCtr="0">
          <a:noAutofit/>
        </a:bodyPr>
        <a:lstStyle/>
        <a:p>
          <a:pPr marL="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200" kern="1200" dirty="0"/>
            <a:t>Se encarga de traducir en código las necesidades del sistema, depurar errores, implementar nuevas funciones y realizar mantenimiento a la aplicación.</a:t>
          </a:r>
          <a:endParaRPr lang="es-VE" sz="1200" kern="1200" dirty="0"/>
        </a:p>
      </dsp:txBody>
      <dsp:txXfrm>
        <a:off x="0" y="4448993"/>
        <a:ext cx="3379637" cy="1020600"/>
      </dsp:txXfrm>
    </dsp:sp>
    <dsp:sp modelId="{092FBE13-110A-47BC-963B-E80AE2AF99CD}">
      <dsp:nvSpPr>
        <dsp:cNvPr id="0" name=""/>
        <dsp:cNvSpPr/>
      </dsp:nvSpPr>
      <dsp:spPr>
        <a:xfrm>
          <a:off x="168981" y="4271873"/>
          <a:ext cx="2365745" cy="35424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420" tIns="0" rIns="8942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latin typeface="Lucida Sans" panose="020B0602030504020204" pitchFamily="34" charset="0"/>
            </a:rPr>
            <a:t>Programador</a:t>
          </a:r>
          <a:endParaRPr lang="es-VE" sz="1200" b="1" kern="1200" dirty="0">
            <a:latin typeface="Lucida Sans" panose="020B0602030504020204" pitchFamily="34" charset="0"/>
          </a:endParaRPr>
        </a:p>
      </dsp:txBody>
      <dsp:txXfrm>
        <a:off x="186274" y="4289166"/>
        <a:ext cx="2331159" cy="319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812FD-6A45-4477-9441-36D7458B2C9F}">
      <dsp:nvSpPr>
        <dsp:cNvPr id="0" name=""/>
        <dsp:cNvSpPr/>
      </dsp:nvSpPr>
      <dsp:spPr>
        <a:xfrm>
          <a:off x="334292" y="935570"/>
          <a:ext cx="2770635" cy="2770635"/>
        </a:xfrm>
        <a:prstGeom prst="blockArc">
          <a:avLst>
            <a:gd name="adj1" fmla="val 13500000"/>
            <a:gd name="adj2" fmla="val 16200000"/>
            <a:gd name="adj3" fmla="val 34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D5218-BD15-49D8-93FE-E2B2E95E40E8}">
      <dsp:nvSpPr>
        <dsp:cNvPr id="0" name=""/>
        <dsp:cNvSpPr/>
      </dsp:nvSpPr>
      <dsp:spPr>
        <a:xfrm>
          <a:off x="334292" y="935570"/>
          <a:ext cx="2770635" cy="2770635"/>
        </a:xfrm>
        <a:prstGeom prst="blockArc">
          <a:avLst>
            <a:gd name="adj1" fmla="val 10800000"/>
            <a:gd name="adj2" fmla="val 13500000"/>
            <a:gd name="adj3" fmla="val 34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3484A-0AB0-4716-967F-8AB656D454C3}">
      <dsp:nvSpPr>
        <dsp:cNvPr id="0" name=""/>
        <dsp:cNvSpPr/>
      </dsp:nvSpPr>
      <dsp:spPr>
        <a:xfrm>
          <a:off x="334292" y="935570"/>
          <a:ext cx="2770635" cy="2770635"/>
        </a:xfrm>
        <a:prstGeom prst="blockArc">
          <a:avLst>
            <a:gd name="adj1" fmla="val 8100000"/>
            <a:gd name="adj2" fmla="val 10800000"/>
            <a:gd name="adj3" fmla="val 34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DDC5D-AAB2-4682-873B-3C5F512D5AFC}">
      <dsp:nvSpPr>
        <dsp:cNvPr id="0" name=""/>
        <dsp:cNvSpPr/>
      </dsp:nvSpPr>
      <dsp:spPr>
        <a:xfrm>
          <a:off x="334292" y="935570"/>
          <a:ext cx="2770635" cy="2770635"/>
        </a:xfrm>
        <a:prstGeom prst="blockArc">
          <a:avLst>
            <a:gd name="adj1" fmla="val 5400000"/>
            <a:gd name="adj2" fmla="val 8100000"/>
            <a:gd name="adj3" fmla="val 34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5DA79-CEC9-4787-B025-2F1AE17845F3}">
      <dsp:nvSpPr>
        <dsp:cNvPr id="0" name=""/>
        <dsp:cNvSpPr/>
      </dsp:nvSpPr>
      <dsp:spPr>
        <a:xfrm>
          <a:off x="334292" y="935570"/>
          <a:ext cx="2770635" cy="2770635"/>
        </a:xfrm>
        <a:prstGeom prst="blockArc">
          <a:avLst>
            <a:gd name="adj1" fmla="val 2700000"/>
            <a:gd name="adj2" fmla="val 5400000"/>
            <a:gd name="adj3" fmla="val 34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61C57-DC75-4F38-BE20-A9B18310EC7E}">
      <dsp:nvSpPr>
        <dsp:cNvPr id="0" name=""/>
        <dsp:cNvSpPr/>
      </dsp:nvSpPr>
      <dsp:spPr>
        <a:xfrm>
          <a:off x="334292" y="935570"/>
          <a:ext cx="2770635" cy="2770635"/>
        </a:xfrm>
        <a:prstGeom prst="blockArc">
          <a:avLst>
            <a:gd name="adj1" fmla="val 0"/>
            <a:gd name="adj2" fmla="val 2700000"/>
            <a:gd name="adj3" fmla="val 34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E16C5-7881-4967-8605-B7D3267629F4}">
      <dsp:nvSpPr>
        <dsp:cNvPr id="0" name=""/>
        <dsp:cNvSpPr/>
      </dsp:nvSpPr>
      <dsp:spPr>
        <a:xfrm>
          <a:off x="334292" y="935570"/>
          <a:ext cx="2770635" cy="2770635"/>
        </a:xfrm>
        <a:prstGeom prst="blockArc">
          <a:avLst>
            <a:gd name="adj1" fmla="val 18900000"/>
            <a:gd name="adj2" fmla="val 0"/>
            <a:gd name="adj3" fmla="val 34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22A85-42A4-4352-9D84-9FB809D14243}">
      <dsp:nvSpPr>
        <dsp:cNvPr id="0" name=""/>
        <dsp:cNvSpPr/>
      </dsp:nvSpPr>
      <dsp:spPr>
        <a:xfrm>
          <a:off x="334292" y="935570"/>
          <a:ext cx="2770635" cy="2770635"/>
        </a:xfrm>
        <a:prstGeom prst="blockArc">
          <a:avLst>
            <a:gd name="adj1" fmla="val 16200000"/>
            <a:gd name="adj2" fmla="val 18900000"/>
            <a:gd name="adj3" fmla="val 34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D70D9-13B3-4281-B766-50F2BAF49D39}">
      <dsp:nvSpPr>
        <dsp:cNvPr id="0" name=""/>
        <dsp:cNvSpPr/>
      </dsp:nvSpPr>
      <dsp:spPr>
        <a:xfrm>
          <a:off x="1250949" y="1852227"/>
          <a:ext cx="937321" cy="9373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CUALIDADES DE UN SOFTWARE</a:t>
          </a:r>
          <a:endParaRPr lang="es-VE" sz="900" kern="1200" dirty="0"/>
        </a:p>
      </dsp:txBody>
      <dsp:txXfrm>
        <a:off x="1388216" y="1989494"/>
        <a:ext cx="662787" cy="662787"/>
      </dsp:txXfrm>
    </dsp:sp>
    <dsp:sp modelId="{ABF343C5-359B-4F5E-8B73-0F43CA449BF2}">
      <dsp:nvSpPr>
        <dsp:cNvPr id="0" name=""/>
        <dsp:cNvSpPr/>
      </dsp:nvSpPr>
      <dsp:spPr>
        <a:xfrm>
          <a:off x="1282187" y="631128"/>
          <a:ext cx="874844" cy="656124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b="1" kern="1200" dirty="0">
              <a:latin typeface="Lucida Sans" panose="020B0602030504020204" pitchFamily="34" charset="0"/>
            </a:rPr>
            <a:t>CORRECTITUD</a:t>
          </a:r>
          <a:endParaRPr lang="es-VE" sz="500" b="1" kern="1200" dirty="0">
            <a:latin typeface="Lucida Sans" panose="020B0602030504020204" pitchFamily="34" charset="0"/>
          </a:endParaRPr>
        </a:p>
      </dsp:txBody>
      <dsp:txXfrm>
        <a:off x="1410305" y="727215"/>
        <a:ext cx="618608" cy="463950"/>
      </dsp:txXfrm>
    </dsp:sp>
    <dsp:sp modelId="{705DC7CC-3E7D-4ED4-BA97-5D747B3868DE}">
      <dsp:nvSpPr>
        <dsp:cNvPr id="0" name=""/>
        <dsp:cNvSpPr/>
      </dsp:nvSpPr>
      <dsp:spPr>
        <a:xfrm>
          <a:off x="2231110" y="1029960"/>
          <a:ext cx="902729" cy="656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b="1" kern="1200" dirty="0">
              <a:latin typeface="Lucida Sans" panose="020B0602030504020204" pitchFamily="34" charset="0"/>
            </a:rPr>
            <a:t>CONFIABILIDAD</a:t>
          </a:r>
          <a:endParaRPr lang="es-VE" sz="600" b="1" kern="1200" dirty="0">
            <a:latin typeface="Lucida Sans" panose="020B0602030504020204" pitchFamily="34" charset="0"/>
          </a:endParaRPr>
        </a:p>
      </dsp:txBody>
      <dsp:txXfrm>
        <a:off x="2363312" y="1126047"/>
        <a:ext cx="638325" cy="463950"/>
      </dsp:txXfrm>
    </dsp:sp>
    <dsp:sp modelId="{0E455AA6-F584-46FF-9EBF-FE74447DE890}">
      <dsp:nvSpPr>
        <dsp:cNvPr id="0" name=""/>
        <dsp:cNvSpPr/>
      </dsp:nvSpPr>
      <dsp:spPr>
        <a:xfrm>
          <a:off x="2705570" y="1992825"/>
          <a:ext cx="751472" cy="656124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700" b="1" kern="1200" dirty="0">
              <a:latin typeface="Lucida Sans" panose="020B0602030504020204" pitchFamily="34" charset="0"/>
            </a:rPr>
            <a:t>EFICIENCIA</a:t>
          </a:r>
          <a:endParaRPr lang="es-VE" sz="500" b="1" kern="1200" dirty="0">
            <a:latin typeface="Lucida Sans" panose="020B0602030504020204" pitchFamily="34" charset="0"/>
          </a:endParaRPr>
        </a:p>
      </dsp:txBody>
      <dsp:txXfrm>
        <a:off x="2815621" y="2088912"/>
        <a:ext cx="531370" cy="463950"/>
      </dsp:txXfrm>
    </dsp:sp>
    <dsp:sp modelId="{5BF6A9BF-DE41-4A34-ACDD-7AD668078E57}">
      <dsp:nvSpPr>
        <dsp:cNvPr id="0" name=""/>
        <dsp:cNvSpPr/>
      </dsp:nvSpPr>
      <dsp:spPr>
        <a:xfrm>
          <a:off x="2256354" y="2955690"/>
          <a:ext cx="852240" cy="656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b="1" kern="1200" dirty="0">
              <a:latin typeface="Lucida Sans" panose="020B0602030504020204" pitchFamily="34" charset="0"/>
            </a:rPr>
            <a:t>AMIGABILIDAD</a:t>
          </a:r>
          <a:endParaRPr lang="es-VE" sz="500" b="1" kern="1200" dirty="0">
            <a:latin typeface="Lucida Sans" panose="020B0602030504020204" pitchFamily="34" charset="0"/>
          </a:endParaRPr>
        </a:p>
      </dsp:txBody>
      <dsp:txXfrm>
        <a:off x="2381162" y="3051777"/>
        <a:ext cx="602624" cy="463950"/>
      </dsp:txXfrm>
    </dsp:sp>
    <dsp:sp modelId="{B57B857D-DE16-4F56-9CEB-382A2D5F2C30}">
      <dsp:nvSpPr>
        <dsp:cNvPr id="0" name=""/>
        <dsp:cNvSpPr/>
      </dsp:nvSpPr>
      <dsp:spPr>
        <a:xfrm>
          <a:off x="1196560" y="3354522"/>
          <a:ext cx="1046099" cy="656124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b="1" kern="1200" dirty="0">
              <a:latin typeface="Lucida Sans" panose="020B0602030504020204" pitchFamily="34" charset="0"/>
            </a:rPr>
            <a:t>MANTENIBILIDAD</a:t>
          </a:r>
          <a:endParaRPr lang="es-VE" sz="600" b="1" kern="1200" dirty="0">
            <a:latin typeface="Lucida Sans" panose="020B0602030504020204" pitchFamily="34" charset="0"/>
          </a:endParaRPr>
        </a:p>
      </dsp:txBody>
      <dsp:txXfrm>
        <a:off x="1349758" y="3450609"/>
        <a:ext cx="739703" cy="463950"/>
      </dsp:txXfrm>
    </dsp:sp>
    <dsp:sp modelId="{F8F00751-58CA-43A1-8E73-881FF67F6D37}">
      <dsp:nvSpPr>
        <dsp:cNvPr id="0" name=""/>
        <dsp:cNvSpPr/>
      </dsp:nvSpPr>
      <dsp:spPr>
        <a:xfrm>
          <a:off x="279679" y="2955690"/>
          <a:ext cx="954130" cy="656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b="1" kern="1200" dirty="0">
              <a:latin typeface="Lucida Sans" panose="020B0602030504020204" pitchFamily="34" charset="0"/>
            </a:rPr>
            <a:t>ADAPTABILIDAD</a:t>
          </a:r>
          <a:endParaRPr lang="es-VE" sz="600" b="1" kern="1200" dirty="0">
            <a:latin typeface="Lucida Sans" panose="020B0602030504020204" pitchFamily="34" charset="0"/>
          </a:endParaRPr>
        </a:p>
      </dsp:txBody>
      <dsp:txXfrm>
        <a:off x="419408" y="3051777"/>
        <a:ext cx="674672" cy="463950"/>
      </dsp:txXfrm>
    </dsp:sp>
    <dsp:sp modelId="{D8F5C6C0-46D8-4553-82F9-6A76635CCDAF}">
      <dsp:nvSpPr>
        <dsp:cNvPr id="0" name=""/>
        <dsp:cNvSpPr/>
      </dsp:nvSpPr>
      <dsp:spPr>
        <a:xfrm>
          <a:off x="-77406" y="1992825"/>
          <a:ext cx="870638" cy="656124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" b="1" kern="1200" dirty="0">
              <a:latin typeface="Lucida Sans" panose="020B0602030504020204" pitchFamily="34" charset="0"/>
            </a:rPr>
            <a:t>REUSABILIDAD</a:t>
          </a:r>
          <a:endParaRPr lang="es-VE" sz="600" b="1" kern="1200" dirty="0">
            <a:latin typeface="Lucida Sans" panose="020B0602030504020204" pitchFamily="34" charset="0"/>
          </a:endParaRPr>
        </a:p>
      </dsp:txBody>
      <dsp:txXfrm>
        <a:off x="50096" y="2088912"/>
        <a:ext cx="615634" cy="463950"/>
      </dsp:txXfrm>
    </dsp:sp>
    <dsp:sp modelId="{511D6D7B-8393-42FF-BBE1-E8B6C196A6DA}">
      <dsp:nvSpPr>
        <dsp:cNvPr id="0" name=""/>
        <dsp:cNvSpPr/>
      </dsp:nvSpPr>
      <dsp:spPr>
        <a:xfrm>
          <a:off x="320260" y="1029960"/>
          <a:ext cx="872967" cy="656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b="1" kern="1200" dirty="0">
              <a:latin typeface="Lucida Sans" panose="020B0602030504020204" pitchFamily="34" charset="0"/>
            </a:rPr>
            <a:t>PRODUCTIVIDAD</a:t>
          </a:r>
          <a:endParaRPr lang="es-VE" sz="200" b="1" kern="1200" dirty="0">
            <a:latin typeface="Lucida Sans" panose="020B0602030504020204" pitchFamily="34" charset="0"/>
          </a:endParaRPr>
        </a:p>
      </dsp:txBody>
      <dsp:txXfrm>
        <a:off x="448103" y="1126047"/>
        <a:ext cx="617281" cy="463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0416"/>
            <a:ext cx="7772400" cy="565949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8538164"/>
            <a:ext cx="6858000" cy="39247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CE07-006E-4A92-B341-9882AEEF437B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A44D-B2E3-4916-A4F9-8ED72CC1FA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6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CE07-006E-4A92-B341-9882AEEF437B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A44D-B2E3-4916-A4F9-8ED72CC1FA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865481"/>
            <a:ext cx="1971675" cy="1377620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865481"/>
            <a:ext cx="5800725" cy="1377620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CE07-006E-4A92-B341-9882AEEF437B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A44D-B2E3-4916-A4F9-8ED72CC1FA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8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CE07-006E-4A92-B341-9882AEEF437B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A44D-B2E3-4916-A4F9-8ED72CC1FA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1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052716"/>
            <a:ext cx="7886700" cy="676204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0878731"/>
            <a:ext cx="7886700" cy="35559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CE07-006E-4A92-B341-9882AEEF437B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A44D-B2E3-4916-A4F9-8ED72CC1FA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4327407"/>
            <a:ext cx="3886200" cy="1031428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4327407"/>
            <a:ext cx="3886200" cy="1031428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CE07-006E-4A92-B341-9882AEEF437B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A44D-B2E3-4916-A4F9-8ED72CC1FA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9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65485"/>
            <a:ext cx="7886700" cy="31420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984979"/>
            <a:ext cx="3868340" cy="19529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5937956"/>
            <a:ext cx="3868340" cy="87338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984979"/>
            <a:ext cx="3887391" cy="19529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5937956"/>
            <a:ext cx="3887391" cy="87338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CE07-006E-4A92-B341-9882AEEF437B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A44D-B2E3-4916-A4F9-8ED72CC1FA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1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CE07-006E-4A92-B341-9882AEEF437B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A44D-B2E3-4916-A4F9-8ED72CC1FA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7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CE07-006E-4A92-B341-9882AEEF437B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A44D-B2E3-4916-A4F9-8ED72CC1FA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9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83733"/>
            <a:ext cx="2949178" cy="37930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340567"/>
            <a:ext cx="4629150" cy="115522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76800"/>
            <a:ext cx="2949178" cy="90348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CE07-006E-4A92-B341-9882AEEF437B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A44D-B2E3-4916-A4F9-8ED72CC1FA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83733"/>
            <a:ext cx="2949178" cy="37930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340567"/>
            <a:ext cx="4629150" cy="1155229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76800"/>
            <a:ext cx="2949178" cy="90348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CE07-006E-4A92-B341-9882AEEF437B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A44D-B2E3-4916-A4F9-8ED72CC1FA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4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65485"/>
            <a:ext cx="78867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4327407"/>
            <a:ext cx="78867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5066908"/>
            <a:ext cx="20574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4CE07-006E-4A92-B341-9882AEEF437B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5066908"/>
            <a:ext cx="30861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5066908"/>
            <a:ext cx="20574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CA44D-B2E3-4916-A4F9-8ED72CC1FA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7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diagramQuickStyle" Target="../diagrams/quickStyle3.xml"/><Relationship Id="rId26" Type="http://schemas.openxmlformats.org/officeDocument/2006/relationships/image" Target="../media/image5.png"/><Relationship Id="rId3" Type="http://schemas.openxmlformats.org/officeDocument/2006/relationships/image" Target="../media/image2.jpeg"/><Relationship Id="rId21" Type="http://schemas.openxmlformats.org/officeDocument/2006/relationships/diagramData" Target="../diagrams/data4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diagramLayout" Target="../diagrams/layout3.xml"/><Relationship Id="rId25" Type="http://schemas.microsoft.com/office/2007/relationships/diagramDrawing" Target="../diagrams/drawing4.xml"/><Relationship Id="rId2" Type="http://schemas.openxmlformats.org/officeDocument/2006/relationships/image" Target="../media/image1.png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24" Type="http://schemas.openxmlformats.org/officeDocument/2006/relationships/diagramColors" Target="../diagrams/colors4.xml"/><Relationship Id="rId5" Type="http://schemas.openxmlformats.org/officeDocument/2006/relationships/diagramData" Target="../diagrams/data1.xml"/><Relationship Id="rId15" Type="http://schemas.openxmlformats.org/officeDocument/2006/relationships/image" Target="../media/image4.png"/><Relationship Id="rId23" Type="http://schemas.openxmlformats.org/officeDocument/2006/relationships/diagramQuickStyle" Target="../diagrams/quickStyle4.xml"/><Relationship Id="rId28" Type="http://schemas.openxmlformats.org/officeDocument/2006/relationships/image" Target="../media/image7.png"/><Relationship Id="rId10" Type="http://schemas.openxmlformats.org/officeDocument/2006/relationships/diagramData" Target="../diagrams/data2.xml"/><Relationship Id="rId19" Type="http://schemas.openxmlformats.org/officeDocument/2006/relationships/diagramColors" Target="../diagrams/colors3.xml"/><Relationship Id="rId4" Type="http://schemas.openxmlformats.org/officeDocument/2006/relationships/image" Target="../media/image3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Relationship Id="rId22" Type="http://schemas.openxmlformats.org/officeDocument/2006/relationships/diagramLayout" Target="../diagrams/layout4.xml"/><Relationship Id="rId2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70" r="2063" b="16836"/>
          <a:stretch/>
        </p:blipFill>
        <p:spPr>
          <a:xfrm>
            <a:off x="0" y="12141200"/>
            <a:ext cx="9144000" cy="391862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3" b="62468"/>
          <a:stretch/>
        </p:blipFill>
        <p:spPr>
          <a:xfrm>
            <a:off x="0" y="-195942"/>
            <a:ext cx="9144000" cy="18941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5" r="2063" b="33994"/>
          <a:stretch/>
        </p:blipFill>
        <p:spPr>
          <a:xfrm>
            <a:off x="0" y="1402846"/>
            <a:ext cx="9144000" cy="12084554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522514" y="1828799"/>
            <a:ext cx="8098972" cy="1321004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E5CEAC63-0F83-1BB4-1070-6BC73B99F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b="15853"/>
          <a:stretch/>
        </p:blipFill>
        <p:spPr>
          <a:xfrm>
            <a:off x="579439" y="375042"/>
            <a:ext cx="7986712" cy="1453757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bg1"/>
            </a:solidFill>
          </a:ln>
        </p:spPr>
      </p:pic>
      <p:sp>
        <p:nvSpPr>
          <p:cNvPr id="14" name="CuadroTexto 13"/>
          <p:cNvSpPr txBox="1"/>
          <p:nvPr/>
        </p:nvSpPr>
        <p:spPr>
          <a:xfrm>
            <a:off x="1463039" y="741126"/>
            <a:ext cx="623717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  <a:ea typeface="Cambria" panose="02040503050406030204" pitchFamily="18" charset="0"/>
              </a:rPr>
              <a:t>Ingeniería del Software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EB4E3872-22B1-E8CD-421B-411E9F0DC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2334765"/>
              </p:ext>
            </p:extLst>
          </p:nvPr>
        </p:nvGraphicFramePr>
        <p:xfrm>
          <a:off x="-707400" y="1991228"/>
          <a:ext cx="10524500" cy="1482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4" name="Diagrama 43">
            <a:extLst>
              <a:ext uri="{FF2B5EF4-FFF2-40B4-BE49-F238E27FC236}">
                <a16:creationId xmlns:a16="http://schemas.microsoft.com/office/drawing/2014/main" id="{4060DEB9-1154-B3B5-7BBA-5D73C5327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4068548"/>
              </p:ext>
            </p:extLst>
          </p:nvPr>
        </p:nvGraphicFramePr>
        <p:xfrm>
          <a:off x="490538" y="4642086"/>
          <a:ext cx="4570013" cy="9927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48" name="Imagen 47">
            <a:extLst>
              <a:ext uri="{FF2B5EF4-FFF2-40B4-BE49-F238E27FC236}">
                <a16:creationId xmlns:a16="http://schemas.microsoft.com/office/drawing/2014/main" id="{27277B1D-D58C-831C-B81F-08DC3FE9CF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t="58956" r="5918" b="29852"/>
          <a:stretch/>
        </p:blipFill>
        <p:spPr>
          <a:xfrm>
            <a:off x="490539" y="14909800"/>
            <a:ext cx="8130947" cy="605074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3FAD626F-F1AC-DC89-42DC-6A452D76F9EE}"/>
              </a:ext>
            </a:extLst>
          </p:cNvPr>
          <p:cNvSpPr txBox="1"/>
          <p:nvPr/>
        </p:nvSpPr>
        <p:spPr>
          <a:xfrm rot="21375947">
            <a:off x="822832" y="3701688"/>
            <a:ext cx="3386667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8100000" algn="tr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Ciclo de Vida del Software</a:t>
            </a:r>
            <a:endParaRPr lang="es-VE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B672815-6C41-9A08-692D-EF12FEACB82B}"/>
              </a:ext>
            </a:extLst>
          </p:cNvPr>
          <p:cNvSpPr txBox="1"/>
          <p:nvPr/>
        </p:nvSpPr>
        <p:spPr>
          <a:xfrm rot="327646">
            <a:off x="5599903" y="3741103"/>
            <a:ext cx="2683953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8100000" algn="tr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Roles en el Desarrollo de Software</a:t>
            </a:r>
            <a:endParaRPr lang="es-VE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graphicFrame>
        <p:nvGraphicFramePr>
          <p:cNvPr id="51" name="Diagrama 50">
            <a:extLst>
              <a:ext uri="{FF2B5EF4-FFF2-40B4-BE49-F238E27FC236}">
                <a16:creationId xmlns:a16="http://schemas.microsoft.com/office/drawing/2014/main" id="{610BBD71-965F-7643-F4F7-203FD26F75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629297"/>
              </p:ext>
            </p:extLst>
          </p:nvPr>
        </p:nvGraphicFramePr>
        <p:xfrm>
          <a:off x="5115829" y="4497529"/>
          <a:ext cx="3379637" cy="6086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aphicFrame>
        <p:nvGraphicFramePr>
          <p:cNvPr id="53" name="Diagrama 52">
            <a:extLst>
              <a:ext uri="{FF2B5EF4-FFF2-40B4-BE49-F238E27FC236}">
                <a16:creationId xmlns:a16="http://schemas.microsoft.com/office/drawing/2014/main" id="{6BF2223E-2077-A7A9-024F-79F9020A90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5720291"/>
              </p:ext>
            </p:extLst>
          </p:nvPr>
        </p:nvGraphicFramePr>
        <p:xfrm>
          <a:off x="5102639" y="10305499"/>
          <a:ext cx="3379637" cy="4641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sp>
        <p:nvSpPr>
          <p:cNvPr id="52" name="CuadroTexto 51">
            <a:extLst>
              <a:ext uri="{FF2B5EF4-FFF2-40B4-BE49-F238E27FC236}">
                <a16:creationId xmlns:a16="http://schemas.microsoft.com/office/drawing/2014/main" id="{B0B6BE38-3708-AB93-004B-9C53003E20F0}"/>
              </a:ext>
            </a:extLst>
          </p:cNvPr>
          <p:cNvSpPr txBox="1"/>
          <p:nvPr/>
        </p:nvSpPr>
        <p:spPr>
          <a:xfrm rot="243665">
            <a:off x="6089134" y="12136079"/>
            <a:ext cx="1554568" cy="9694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dist="38100" dir="8100000" algn="tr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19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Cualidades de un Software</a:t>
            </a:r>
            <a:endParaRPr lang="es-VE" sz="19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2EB2D079-69EC-77A6-50AC-C4D62BEF9C38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13" y="8961708"/>
            <a:ext cx="449453" cy="376706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9C45ABD8-0704-7E01-A637-40AF59128A4E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526" y="5402912"/>
            <a:ext cx="314557" cy="314557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D27462CB-AB54-E18C-8745-2218D270EFD1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393" y="6789982"/>
            <a:ext cx="448690" cy="357430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3CA72F73-FE7E-CFD1-3694-00C6762DB814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43" y="7882174"/>
            <a:ext cx="370840" cy="29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84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313</Words>
  <Application>Microsoft Office PowerPoint</Application>
  <PresentationFormat>Personalizado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Aptos</vt:lpstr>
      <vt:lpstr>Arial</vt:lpstr>
      <vt:lpstr>Bahnschrift SemiCondensed</vt:lpstr>
      <vt:lpstr>Calibri</vt:lpstr>
      <vt:lpstr>Calibri Light</vt:lpstr>
      <vt:lpstr>Cooper Black</vt:lpstr>
      <vt:lpstr>Lucida Sans</vt:lpstr>
      <vt:lpstr>Rockwell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Oloco</dc:creator>
  <cp:lastModifiedBy>Oliver Castillo</cp:lastModifiedBy>
  <cp:revision>14</cp:revision>
  <dcterms:created xsi:type="dcterms:W3CDTF">2024-11-07T14:31:38Z</dcterms:created>
  <dcterms:modified xsi:type="dcterms:W3CDTF">2024-11-08T01:18:58Z</dcterms:modified>
</cp:coreProperties>
</file>