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18"/>
  </p:notesMasterIdLst>
  <p:sldIdLst>
    <p:sldId id="256" r:id="rId2"/>
    <p:sldId id="296" r:id="rId3"/>
    <p:sldId id="308" r:id="rId4"/>
    <p:sldId id="299" r:id="rId5"/>
    <p:sldId id="257" r:id="rId6"/>
    <p:sldId id="300" r:id="rId7"/>
    <p:sldId id="259" r:id="rId8"/>
    <p:sldId id="301" r:id="rId9"/>
    <p:sldId id="302" r:id="rId10"/>
    <p:sldId id="303" r:id="rId11"/>
    <p:sldId id="304" r:id="rId12"/>
    <p:sldId id="305" r:id="rId13"/>
    <p:sldId id="306" r:id="rId14"/>
    <p:sldId id="307" r:id="rId15"/>
    <p:sldId id="297" r:id="rId16"/>
    <p:sldId id="298" r:id="rId17"/>
  </p:sldIdLst>
  <p:sldSz cx="91074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D0BB3E99-6FF2-4C04-987E-7ACBC8F9C989}">
          <p14:sldIdLst>
            <p14:sldId id="256"/>
            <p14:sldId id="296"/>
            <p14:sldId id="308"/>
            <p14:sldId id="299"/>
            <p14:sldId id="257"/>
            <p14:sldId id="300"/>
            <p14:sldId id="259"/>
            <p14:sldId id="301"/>
            <p14:sldId id="302"/>
            <p14:sldId id="303"/>
            <p14:sldId id="304"/>
            <p14:sldId id="305"/>
            <p14:sldId id="306"/>
            <p14:sldId id="307"/>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F90"/>
    <a:srgbClr val="007063"/>
    <a:srgbClr val="153F5B"/>
    <a:srgbClr val="009E8B"/>
    <a:srgbClr val="00AC98"/>
    <a:srgbClr val="476173"/>
    <a:srgbClr val="3E9B92"/>
    <a:srgbClr val="0E293C"/>
    <a:srgbClr val="51A1D7"/>
    <a:srgbClr val="1E5B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7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9.jpg"/></Relationships>
</file>

<file path=ppt/diagrams/_rels/data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image" Target="../media/image9.jpg"/></Relationships>
</file>

<file path=ppt/diagrams/_rels/drawing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CD390-7D3F-43B2-992E-B18ED68A9C9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s-VE"/>
        </a:p>
      </dgm:t>
    </dgm:pt>
    <dgm:pt modelId="{2DFEF189-5CF2-4E7D-A3AE-6D228D155737}">
      <dgm:prSet phldrT="[Texto]"/>
      <dgm:spPr/>
      <dgm:t>
        <a:bodyPr/>
        <a:lstStyle/>
        <a:p>
          <a:r>
            <a:rPr lang="es-MX" b="1" dirty="0">
              <a:latin typeface="Aptos" panose="020B0004020202020204" pitchFamily="34" charset="0"/>
            </a:rPr>
            <a:t>LÍNEAS DE COMUNICACIÓN</a:t>
          </a:r>
          <a:endParaRPr lang="es-VE" b="1" dirty="0">
            <a:latin typeface="Aptos" panose="020B0004020202020204" pitchFamily="34" charset="0"/>
          </a:endParaRPr>
        </a:p>
      </dgm:t>
    </dgm:pt>
    <dgm:pt modelId="{440F9BB5-AA4B-4BC7-8010-64CA91850C82}" type="parTrans" cxnId="{29EC301F-322F-4037-BE78-40C1007A84CF}">
      <dgm:prSet/>
      <dgm:spPr/>
      <dgm:t>
        <a:bodyPr/>
        <a:lstStyle/>
        <a:p>
          <a:endParaRPr lang="es-VE"/>
        </a:p>
      </dgm:t>
    </dgm:pt>
    <dgm:pt modelId="{60F1FF51-B967-4F81-B3C7-8C39DFB6A54E}" type="sibTrans" cxnId="{29EC301F-322F-4037-BE78-40C1007A84CF}">
      <dgm:prSet/>
      <dgm:spPr/>
      <dgm:t>
        <a:bodyPr/>
        <a:lstStyle/>
        <a:p>
          <a:endParaRPr lang="es-VE"/>
        </a:p>
      </dgm:t>
    </dgm:pt>
    <dgm:pt modelId="{816530EF-8507-4E2A-B365-9CC196ADCAC0}">
      <dgm:prSet phldrT="[Texto]"/>
      <dgm:spPr/>
      <dgm:t>
        <a:bodyPr/>
        <a:lstStyle/>
        <a:p>
          <a:r>
            <a:rPr lang="es-MX" b="1" dirty="0">
              <a:latin typeface="Aptos" panose="020B0004020202020204" pitchFamily="34" charset="0"/>
            </a:rPr>
            <a:t>PROBLEMAS INHERENTES EN LA COMUNICACIÓN</a:t>
          </a:r>
          <a:endParaRPr lang="es-VE" b="1" dirty="0">
            <a:latin typeface="Aptos" panose="020B0004020202020204" pitchFamily="34" charset="0"/>
          </a:endParaRPr>
        </a:p>
      </dgm:t>
    </dgm:pt>
    <dgm:pt modelId="{68EC2144-4C93-40CA-976E-687A41B438CF}" type="parTrans" cxnId="{652FFC70-7D21-4DD9-BAB7-5D22841C3D06}">
      <dgm:prSet/>
      <dgm:spPr/>
      <dgm:t>
        <a:bodyPr/>
        <a:lstStyle/>
        <a:p>
          <a:endParaRPr lang="es-VE"/>
        </a:p>
      </dgm:t>
    </dgm:pt>
    <dgm:pt modelId="{C370EFEC-DB52-4CF9-A023-9C893A5AB93F}" type="sibTrans" cxnId="{652FFC70-7D21-4DD9-BAB7-5D22841C3D06}">
      <dgm:prSet/>
      <dgm:spPr/>
      <dgm:t>
        <a:bodyPr/>
        <a:lstStyle/>
        <a:p>
          <a:endParaRPr lang="es-VE"/>
        </a:p>
      </dgm:t>
    </dgm:pt>
    <dgm:pt modelId="{83312A81-CC60-463B-B776-6599295739ED}">
      <dgm:prSet phldrT="[Texto]"/>
      <dgm:spPr/>
      <dgm:t>
        <a:bodyPr/>
        <a:lstStyle/>
        <a:p>
          <a:r>
            <a:rPr lang="es-MX" b="1" dirty="0">
              <a:latin typeface="Aptos" panose="020B0004020202020204" pitchFamily="34" charset="0"/>
            </a:rPr>
            <a:t>COBRE</a:t>
          </a:r>
          <a:endParaRPr lang="es-VE" b="1" dirty="0">
            <a:latin typeface="Aptos" panose="020B0004020202020204" pitchFamily="34" charset="0"/>
          </a:endParaRPr>
        </a:p>
      </dgm:t>
    </dgm:pt>
    <dgm:pt modelId="{0D0F353B-0DB3-4261-A9F3-E11EBEB2CDF0}" type="parTrans" cxnId="{641B0E51-098B-4973-A10D-79B8E4D73C0F}">
      <dgm:prSet/>
      <dgm:spPr/>
      <dgm:t>
        <a:bodyPr/>
        <a:lstStyle/>
        <a:p>
          <a:endParaRPr lang="es-VE"/>
        </a:p>
      </dgm:t>
    </dgm:pt>
    <dgm:pt modelId="{162E9ECF-E664-4277-9498-E68698707ED3}" type="sibTrans" cxnId="{641B0E51-098B-4973-A10D-79B8E4D73C0F}">
      <dgm:prSet/>
      <dgm:spPr/>
      <dgm:t>
        <a:bodyPr/>
        <a:lstStyle/>
        <a:p>
          <a:endParaRPr lang="es-VE"/>
        </a:p>
      </dgm:t>
    </dgm:pt>
    <dgm:pt modelId="{45F2D368-4D3B-4067-A664-D7A483352B90}">
      <dgm:prSet phldrT="[Texto]"/>
      <dgm:spPr/>
      <dgm:t>
        <a:bodyPr/>
        <a:lstStyle/>
        <a:p>
          <a:r>
            <a:rPr lang="es-MX" b="1" dirty="0">
              <a:latin typeface="Aptos" panose="020B0004020202020204" pitchFamily="34" charset="0"/>
            </a:rPr>
            <a:t>FIBRA ÓPTICA</a:t>
          </a:r>
          <a:endParaRPr lang="es-VE" b="1" dirty="0">
            <a:latin typeface="Aptos" panose="020B0004020202020204" pitchFamily="34" charset="0"/>
          </a:endParaRPr>
        </a:p>
      </dgm:t>
    </dgm:pt>
    <dgm:pt modelId="{FCB5FD54-9D0D-4504-80E0-5185460991AC}" type="parTrans" cxnId="{0A3AAC1D-A451-413B-8FCE-9ACE8CF4A783}">
      <dgm:prSet/>
      <dgm:spPr/>
      <dgm:t>
        <a:bodyPr/>
        <a:lstStyle/>
        <a:p>
          <a:endParaRPr lang="es-VE"/>
        </a:p>
      </dgm:t>
    </dgm:pt>
    <dgm:pt modelId="{87038F30-051F-4B65-BC09-759DD20A89FA}" type="sibTrans" cxnId="{0A3AAC1D-A451-413B-8FCE-9ACE8CF4A783}">
      <dgm:prSet/>
      <dgm:spPr/>
      <dgm:t>
        <a:bodyPr/>
        <a:lstStyle/>
        <a:p>
          <a:endParaRPr lang="es-VE" dirty="0"/>
        </a:p>
      </dgm:t>
    </dgm:pt>
    <dgm:pt modelId="{93BE6CD9-BEAC-494E-A0D6-BB3087145732}">
      <dgm:prSet phldrT="[Texto]"/>
      <dgm:spPr/>
      <dgm:t>
        <a:bodyPr/>
        <a:lstStyle/>
        <a:p>
          <a:r>
            <a:rPr lang="es-MX" b="1" dirty="0">
              <a:latin typeface="Aptos" panose="020B0004020202020204" pitchFamily="34" charset="0"/>
            </a:rPr>
            <a:t>STP</a:t>
          </a:r>
          <a:endParaRPr lang="es-VE" b="1" dirty="0">
            <a:latin typeface="Aptos" panose="020B0004020202020204" pitchFamily="34" charset="0"/>
          </a:endParaRPr>
        </a:p>
      </dgm:t>
    </dgm:pt>
    <dgm:pt modelId="{7F7FF600-CEB7-4D96-9917-1A80F24B4E3E}" type="parTrans" cxnId="{615FD672-7982-41A7-876C-8A793FAE865F}">
      <dgm:prSet/>
      <dgm:spPr/>
      <dgm:t>
        <a:bodyPr/>
        <a:lstStyle/>
        <a:p>
          <a:endParaRPr lang="es-VE"/>
        </a:p>
      </dgm:t>
    </dgm:pt>
    <dgm:pt modelId="{58A16F5E-AB9C-4191-ADC6-47948D391E76}" type="sibTrans" cxnId="{615FD672-7982-41A7-876C-8A793FAE865F}">
      <dgm:prSet/>
      <dgm:spPr/>
      <dgm:t>
        <a:bodyPr/>
        <a:lstStyle/>
        <a:p>
          <a:endParaRPr lang="es-VE"/>
        </a:p>
      </dgm:t>
    </dgm:pt>
    <dgm:pt modelId="{5253B0EC-9FD2-4AE0-BF6D-C40DF3FA05FC}">
      <dgm:prSet phldrT="[Texto]"/>
      <dgm:spPr/>
      <dgm:t>
        <a:bodyPr/>
        <a:lstStyle/>
        <a:p>
          <a:r>
            <a:rPr lang="es-MX" b="1" dirty="0">
              <a:latin typeface="Aptos" panose="020B0004020202020204" pitchFamily="34" charset="0"/>
            </a:rPr>
            <a:t>UTP</a:t>
          </a:r>
          <a:endParaRPr lang="es-VE" b="1" dirty="0">
            <a:latin typeface="Aptos" panose="020B0004020202020204" pitchFamily="34" charset="0"/>
          </a:endParaRPr>
        </a:p>
      </dgm:t>
    </dgm:pt>
    <dgm:pt modelId="{E83071BE-5384-49DA-90C5-0BCCF78B5078}" type="parTrans" cxnId="{059AD43A-CD17-41B0-A396-BD23CFAFB926}">
      <dgm:prSet/>
      <dgm:spPr/>
      <dgm:t>
        <a:bodyPr/>
        <a:lstStyle/>
        <a:p>
          <a:endParaRPr lang="es-VE"/>
        </a:p>
      </dgm:t>
    </dgm:pt>
    <dgm:pt modelId="{E6EA7C02-D851-4E8B-9C1B-0AE5FB130DF5}" type="sibTrans" cxnId="{059AD43A-CD17-41B0-A396-BD23CFAFB926}">
      <dgm:prSet/>
      <dgm:spPr/>
      <dgm:t>
        <a:bodyPr/>
        <a:lstStyle/>
        <a:p>
          <a:endParaRPr lang="es-VE"/>
        </a:p>
      </dgm:t>
    </dgm:pt>
    <dgm:pt modelId="{A444BB49-1B32-4A45-9ED3-FB39AA5A0587}">
      <dgm:prSet phldrT="[Texto]"/>
      <dgm:spPr/>
      <dgm:t>
        <a:bodyPr/>
        <a:lstStyle/>
        <a:p>
          <a:r>
            <a:rPr lang="es-MX" b="1" dirty="0">
              <a:latin typeface="Aptos" panose="020B0004020202020204" pitchFamily="34" charset="0"/>
            </a:rPr>
            <a:t>TIPOS DE CABLE DE PAR TRENZADO</a:t>
          </a:r>
          <a:endParaRPr lang="es-VE" b="1" dirty="0">
            <a:latin typeface="Aptos" panose="020B0004020202020204" pitchFamily="34" charset="0"/>
          </a:endParaRPr>
        </a:p>
      </dgm:t>
    </dgm:pt>
    <dgm:pt modelId="{85E15D6E-A88E-4EED-B96F-7DEDCBC52B83}" type="parTrans" cxnId="{485C21E3-851A-4F6D-B3E1-5BBFD6130FFF}">
      <dgm:prSet/>
      <dgm:spPr/>
      <dgm:t>
        <a:bodyPr/>
        <a:lstStyle/>
        <a:p>
          <a:endParaRPr lang="es-VE"/>
        </a:p>
      </dgm:t>
    </dgm:pt>
    <dgm:pt modelId="{D3118DA4-B14B-4EFD-A14A-742FA124E96B}" type="sibTrans" cxnId="{485C21E3-851A-4F6D-B3E1-5BBFD6130FFF}">
      <dgm:prSet/>
      <dgm:spPr/>
      <dgm:t>
        <a:bodyPr/>
        <a:lstStyle/>
        <a:p>
          <a:endParaRPr lang="es-VE"/>
        </a:p>
      </dgm:t>
    </dgm:pt>
    <dgm:pt modelId="{DDED6C4F-F95E-4C25-8AE0-F8491E171ED4}">
      <dgm:prSet phldrT="[Texto]"/>
      <dgm:spPr/>
      <dgm:t>
        <a:bodyPr/>
        <a:lstStyle/>
        <a:p>
          <a:r>
            <a:rPr lang="es-MX" b="1" dirty="0">
              <a:latin typeface="Aptos" panose="020B0004020202020204" pitchFamily="34" charset="0"/>
            </a:rPr>
            <a:t>CONECTORES </a:t>
          </a:r>
          <a:endParaRPr lang="es-VE" b="1" dirty="0">
            <a:latin typeface="Aptos" panose="020B0004020202020204" pitchFamily="34" charset="0"/>
          </a:endParaRPr>
        </a:p>
      </dgm:t>
    </dgm:pt>
    <dgm:pt modelId="{892C550A-24D6-40C7-AF07-B54A04A9063B}" type="parTrans" cxnId="{D4F1F519-81E4-4418-8321-7BC1A772CA9E}">
      <dgm:prSet/>
      <dgm:spPr/>
      <dgm:t>
        <a:bodyPr/>
        <a:lstStyle/>
        <a:p>
          <a:endParaRPr lang="es-VE"/>
        </a:p>
      </dgm:t>
    </dgm:pt>
    <dgm:pt modelId="{BB53681D-04CC-4FEE-84F5-B9C800BDD693}" type="sibTrans" cxnId="{D4F1F519-81E4-4418-8321-7BC1A772CA9E}">
      <dgm:prSet/>
      <dgm:spPr/>
      <dgm:t>
        <a:bodyPr/>
        <a:lstStyle/>
        <a:p>
          <a:endParaRPr lang="es-VE"/>
        </a:p>
      </dgm:t>
    </dgm:pt>
    <dgm:pt modelId="{801B3643-9D5C-4A4B-9490-8C3BAADC617F}">
      <dgm:prSet phldrT="[Texto]"/>
      <dgm:spPr/>
      <dgm:t>
        <a:bodyPr/>
        <a:lstStyle/>
        <a:p>
          <a:r>
            <a:rPr lang="es-MX" b="1" dirty="0">
              <a:latin typeface="Aptos" panose="020B0004020202020204" pitchFamily="34" charset="0"/>
            </a:rPr>
            <a:t>PLUG RJ45</a:t>
          </a:r>
          <a:endParaRPr lang="es-VE" b="1" dirty="0">
            <a:latin typeface="Aptos" panose="020B0004020202020204" pitchFamily="34" charset="0"/>
          </a:endParaRPr>
        </a:p>
      </dgm:t>
    </dgm:pt>
    <dgm:pt modelId="{828946A9-EC1F-4149-8FC2-3D46286F8F64}" type="parTrans" cxnId="{C5051DE6-2BFC-43D4-A07F-2ED9094085BB}">
      <dgm:prSet/>
      <dgm:spPr/>
      <dgm:t>
        <a:bodyPr/>
        <a:lstStyle/>
        <a:p>
          <a:endParaRPr lang="es-VE"/>
        </a:p>
      </dgm:t>
    </dgm:pt>
    <dgm:pt modelId="{10AF1FFE-69E9-4232-B110-044755C54750}" type="sibTrans" cxnId="{C5051DE6-2BFC-43D4-A07F-2ED9094085BB}">
      <dgm:prSet/>
      <dgm:spPr/>
      <dgm:t>
        <a:bodyPr/>
        <a:lstStyle/>
        <a:p>
          <a:endParaRPr lang="es-VE"/>
        </a:p>
      </dgm:t>
    </dgm:pt>
    <dgm:pt modelId="{82E202FB-D3C9-4A15-B773-2CCF5B5C0B77}">
      <dgm:prSet phldrT="[Texto]"/>
      <dgm:spPr/>
      <dgm:t>
        <a:bodyPr/>
        <a:lstStyle/>
        <a:p>
          <a:r>
            <a:rPr lang="es-MX" b="1" dirty="0">
              <a:latin typeface="Aptos" panose="020B0004020202020204" pitchFamily="34" charset="0"/>
            </a:rPr>
            <a:t>JACK RJ45</a:t>
          </a:r>
          <a:endParaRPr lang="es-VE" b="1" dirty="0">
            <a:latin typeface="Aptos" panose="020B0004020202020204" pitchFamily="34" charset="0"/>
          </a:endParaRPr>
        </a:p>
      </dgm:t>
    </dgm:pt>
    <dgm:pt modelId="{4E209528-937F-47E9-950A-E15572B08414}" type="parTrans" cxnId="{6A2FD344-4594-42B7-860D-AB0A1A062B70}">
      <dgm:prSet/>
      <dgm:spPr/>
      <dgm:t>
        <a:bodyPr/>
        <a:lstStyle/>
        <a:p>
          <a:endParaRPr lang="es-VE"/>
        </a:p>
      </dgm:t>
    </dgm:pt>
    <dgm:pt modelId="{DC36A5E5-DD6C-4225-A312-6CC4F9BCFEF8}" type="sibTrans" cxnId="{6A2FD344-4594-42B7-860D-AB0A1A062B70}">
      <dgm:prSet/>
      <dgm:spPr/>
      <dgm:t>
        <a:bodyPr/>
        <a:lstStyle/>
        <a:p>
          <a:endParaRPr lang="es-VE"/>
        </a:p>
      </dgm:t>
    </dgm:pt>
    <dgm:pt modelId="{A1B7A429-3419-4A22-9A80-10ED3D025494}">
      <dgm:prSet phldrT="[Texto]"/>
      <dgm:spPr/>
      <dgm:t>
        <a:bodyPr/>
        <a:lstStyle/>
        <a:p>
          <a:r>
            <a:rPr lang="es-MX" b="1" dirty="0">
              <a:latin typeface="Aptos" panose="020B0004020202020204" pitchFamily="34" charset="0"/>
            </a:rPr>
            <a:t>NORMATIVA EIA/TIA</a:t>
          </a:r>
          <a:endParaRPr lang="es-VE" b="1" dirty="0">
            <a:latin typeface="Aptos" panose="020B0004020202020204" pitchFamily="34" charset="0"/>
          </a:endParaRPr>
        </a:p>
      </dgm:t>
    </dgm:pt>
    <dgm:pt modelId="{FCF84A2E-D5F6-4717-8463-055613AB71BD}" type="parTrans" cxnId="{5D140FD5-3322-45BE-8DA4-7139363CFC05}">
      <dgm:prSet/>
      <dgm:spPr/>
      <dgm:t>
        <a:bodyPr/>
        <a:lstStyle/>
        <a:p>
          <a:endParaRPr lang="es-VE"/>
        </a:p>
      </dgm:t>
    </dgm:pt>
    <dgm:pt modelId="{8E41927B-5136-4695-B7AC-601DC3F5E4CB}" type="sibTrans" cxnId="{5D140FD5-3322-45BE-8DA4-7139363CFC05}">
      <dgm:prSet/>
      <dgm:spPr/>
      <dgm:t>
        <a:bodyPr/>
        <a:lstStyle/>
        <a:p>
          <a:endParaRPr lang="es-VE"/>
        </a:p>
      </dgm:t>
    </dgm:pt>
    <dgm:pt modelId="{2492FCBB-6A5F-44EE-B7A8-865167E29221}">
      <dgm:prSet phldrT="[Texto]"/>
      <dgm:spPr/>
      <dgm:t>
        <a:bodyPr/>
        <a:lstStyle/>
        <a:p>
          <a:r>
            <a:rPr lang="es-MX" b="1" dirty="0">
              <a:latin typeface="Aptos" panose="020B0004020202020204" pitchFamily="34" charset="0"/>
            </a:rPr>
            <a:t>IMPLEMENTACIÓN DEL CABLEADO RJ45</a:t>
          </a:r>
          <a:endParaRPr lang="es-VE" b="1" dirty="0">
            <a:latin typeface="Aptos" panose="020B0004020202020204" pitchFamily="34" charset="0"/>
          </a:endParaRPr>
        </a:p>
      </dgm:t>
    </dgm:pt>
    <dgm:pt modelId="{6418A71E-53EB-482C-BEE7-41B65BA45CE8}" type="parTrans" cxnId="{74D46538-CEB6-4F33-B593-0F01C81B09E1}">
      <dgm:prSet/>
      <dgm:spPr/>
      <dgm:t>
        <a:bodyPr/>
        <a:lstStyle/>
        <a:p>
          <a:endParaRPr lang="es-VE"/>
        </a:p>
      </dgm:t>
    </dgm:pt>
    <dgm:pt modelId="{85C6700A-9F65-4071-B3FC-6642BB8D8350}" type="sibTrans" cxnId="{74D46538-CEB6-4F33-B593-0F01C81B09E1}">
      <dgm:prSet/>
      <dgm:spPr/>
      <dgm:t>
        <a:bodyPr/>
        <a:lstStyle/>
        <a:p>
          <a:endParaRPr lang="es-VE"/>
        </a:p>
      </dgm:t>
    </dgm:pt>
    <dgm:pt modelId="{23D15D63-A23B-4E86-B540-8C2893ED2726}">
      <dgm:prSet phldrT="[Texto]"/>
      <dgm:spPr/>
      <dgm:t>
        <a:bodyPr/>
        <a:lstStyle/>
        <a:p>
          <a:r>
            <a:rPr lang="es-MX" b="1" dirty="0">
              <a:latin typeface="Aptos" panose="020B0004020202020204" pitchFamily="34" charset="0"/>
            </a:rPr>
            <a:t>NORMA 568B</a:t>
          </a:r>
          <a:endParaRPr lang="es-VE" b="1" dirty="0">
            <a:latin typeface="Aptos" panose="020B0004020202020204" pitchFamily="34" charset="0"/>
          </a:endParaRPr>
        </a:p>
      </dgm:t>
    </dgm:pt>
    <dgm:pt modelId="{474D5392-D2E3-4FAF-8EFE-D7144884A52A}" type="parTrans" cxnId="{9D873064-42C9-4208-8297-7296AABADE3E}">
      <dgm:prSet/>
      <dgm:spPr/>
      <dgm:t>
        <a:bodyPr/>
        <a:lstStyle/>
        <a:p>
          <a:endParaRPr lang="es-VE"/>
        </a:p>
      </dgm:t>
    </dgm:pt>
    <dgm:pt modelId="{C6FC3144-971C-456E-8F44-8DCE9A06813E}" type="sibTrans" cxnId="{9D873064-42C9-4208-8297-7296AABADE3E}">
      <dgm:prSet/>
      <dgm:spPr/>
      <dgm:t>
        <a:bodyPr/>
        <a:lstStyle/>
        <a:p>
          <a:endParaRPr lang="es-VE"/>
        </a:p>
      </dgm:t>
    </dgm:pt>
    <dgm:pt modelId="{C8784527-DAD7-4008-BC97-732B4A83A26D}">
      <dgm:prSet phldrT="[Texto]"/>
      <dgm:spPr/>
      <dgm:t>
        <a:bodyPr/>
        <a:lstStyle/>
        <a:p>
          <a:r>
            <a:rPr lang="es-MX" b="1" dirty="0">
              <a:latin typeface="Aptos" panose="020B0004020202020204" pitchFamily="34" charset="0"/>
            </a:rPr>
            <a:t>NORMA 568A</a:t>
          </a:r>
          <a:endParaRPr lang="es-VE" b="1" dirty="0">
            <a:latin typeface="Aptos" panose="020B0004020202020204" pitchFamily="34" charset="0"/>
          </a:endParaRPr>
        </a:p>
      </dgm:t>
    </dgm:pt>
    <dgm:pt modelId="{453583FD-A1AC-4053-8CBE-BD7664BEAF84}" type="parTrans" cxnId="{9431FABA-D9A3-4B15-A68F-44CCB8B2A1BD}">
      <dgm:prSet/>
      <dgm:spPr/>
      <dgm:t>
        <a:bodyPr/>
        <a:lstStyle/>
        <a:p>
          <a:endParaRPr lang="es-VE"/>
        </a:p>
      </dgm:t>
    </dgm:pt>
    <dgm:pt modelId="{D3460D8E-8495-4ABB-B74D-FDED690BC654}" type="sibTrans" cxnId="{9431FABA-D9A3-4B15-A68F-44CCB8B2A1BD}">
      <dgm:prSet/>
      <dgm:spPr/>
      <dgm:t>
        <a:bodyPr/>
        <a:lstStyle/>
        <a:p>
          <a:endParaRPr lang="es-VE"/>
        </a:p>
      </dgm:t>
    </dgm:pt>
    <dgm:pt modelId="{8F683EA4-C7D2-42CD-BFB3-11F7586AC4BC}">
      <dgm:prSet phldrT="[Texto]"/>
      <dgm:spPr/>
      <dgm:t>
        <a:bodyPr/>
        <a:lstStyle/>
        <a:p>
          <a:r>
            <a:rPr lang="es-MX" b="1" dirty="0">
              <a:latin typeface="Aptos" panose="020B0004020202020204" pitchFamily="34" charset="0"/>
            </a:rPr>
            <a:t>INALÁMBRICA</a:t>
          </a:r>
          <a:endParaRPr lang="es-VE" b="1" dirty="0">
            <a:latin typeface="Aptos" panose="020B0004020202020204" pitchFamily="34" charset="0"/>
          </a:endParaRPr>
        </a:p>
      </dgm:t>
    </dgm:pt>
    <dgm:pt modelId="{C6AC0DC2-4700-4C63-9BD8-7C3E70763BA1}" type="parTrans" cxnId="{7A154892-D096-4BCC-BE88-EA63192A2A6E}">
      <dgm:prSet/>
      <dgm:spPr/>
      <dgm:t>
        <a:bodyPr/>
        <a:lstStyle/>
        <a:p>
          <a:endParaRPr lang="es-VE"/>
        </a:p>
      </dgm:t>
    </dgm:pt>
    <dgm:pt modelId="{088CC491-A3D3-47E7-B04B-9432A3346528}" type="sibTrans" cxnId="{7A154892-D096-4BCC-BE88-EA63192A2A6E}">
      <dgm:prSet/>
      <dgm:spPr/>
      <dgm:t>
        <a:bodyPr/>
        <a:lstStyle/>
        <a:p>
          <a:endParaRPr lang="es-VE"/>
        </a:p>
      </dgm:t>
    </dgm:pt>
    <dgm:pt modelId="{2C84A249-3F5F-4861-A2FC-F0057DD9FC1B}">
      <dgm:prSet phldrT="[Texto]"/>
      <dgm:spPr/>
      <dgm:t>
        <a:bodyPr/>
        <a:lstStyle/>
        <a:p>
          <a:r>
            <a:rPr lang="es-MX" b="1" dirty="0">
              <a:latin typeface="Aptos" panose="020B0004020202020204" pitchFamily="34" charset="0"/>
            </a:rPr>
            <a:t>ALÁMBRICA</a:t>
          </a:r>
          <a:endParaRPr lang="es-VE" b="1" dirty="0">
            <a:latin typeface="Aptos" panose="020B0004020202020204" pitchFamily="34" charset="0"/>
          </a:endParaRPr>
        </a:p>
      </dgm:t>
    </dgm:pt>
    <dgm:pt modelId="{EEBA219C-B049-4ED1-866E-7852C29BCBD2}" type="parTrans" cxnId="{478D02E7-747A-41F4-89C1-ECA61E138570}">
      <dgm:prSet/>
      <dgm:spPr/>
      <dgm:t>
        <a:bodyPr/>
        <a:lstStyle/>
        <a:p>
          <a:endParaRPr lang="es-VE"/>
        </a:p>
      </dgm:t>
    </dgm:pt>
    <dgm:pt modelId="{00A95908-D17E-4E68-A5AF-E5CE51072354}" type="sibTrans" cxnId="{478D02E7-747A-41F4-89C1-ECA61E138570}">
      <dgm:prSet/>
      <dgm:spPr/>
      <dgm:t>
        <a:bodyPr/>
        <a:lstStyle/>
        <a:p>
          <a:endParaRPr lang="es-VE"/>
        </a:p>
      </dgm:t>
    </dgm:pt>
    <dgm:pt modelId="{9F9460C6-4B3B-48DC-8742-8AF161EDC678}">
      <dgm:prSet phldrT="[Texto]"/>
      <dgm:spPr/>
      <dgm:t>
        <a:bodyPr/>
        <a:lstStyle/>
        <a:p>
          <a:r>
            <a:rPr lang="es-MX" b="1" dirty="0">
              <a:latin typeface="Aptos" panose="020B0004020202020204" pitchFamily="34" charset="0"/>
            </a:rPr>
            <a:t>MEDIOS DE COMUNICACIÓN DE REDES</a:t>
          </a:r>
          <a:endParaRPr lang="es-VE" b="1" dirty="0">
            <a:latin typeface="Aptos" panose="020B0004020202020204" pitchFamily="34" charset="0"/>
          </a:endParaRPr>
        </a:p>
      </dgm:t>
    </dgm:pt>
    <dgm:pt modelId="{0B00C20D-D41B-4C87-BDEA-4EA1EAFB57E1}" type="parTrans" cxnId="{FEEFA602-B2DA-43C9-9E49-220C1462200F}">
      <dgm:prSet/>
      <dgm:spPr/>
      <dgm:t>
        <a:bodyPr/>
        <a:lstStyle/>
        <a:p>
          <a:endParaRPr lang="es-VE"/>
        </a:p>
      </dgm:t>
    </dgm:pt>
    <dgm:pt modelId="{79F14592-9170-4420-9168-0587CF701601}" type="sibTrans" cxnId="{FEEFA602-B2DA-43C9-9E49-220C1462200F}">
      <dgm:prSet/>
      <dgm:spPr/>
      <dgm:t>
        <a:bodyPr/>
        <a:lstStyle/>
        <a:p>
          <a:endParaRPr lang="es-VE"/>
        </a:p>
      </dgm:t>
    </dgm:pt>
    <dgm:pt modelId="{F776C32D-2BE1-42B7-BE9F-F5B95C3012EF}">
      <dgm:prSet phldrT="[Texto]"/>
      <dgm:spPr/>
      <dgm:t>
        <a:bodyPr/>
        <a:lstStyle/>
        <a:p>
          <a:r>
            <a:rPr lang="es-MX" b="1" dirty="0">
              <a:latin typeface="Aptos" panose="020B0004020202020204" pitchFamily="34" charset="0"/>
            </a:rPr>
            <a:t>RUIDO</a:t>
          </a:r>
          <a:endParaRPr lang="es-VE" b="1" dirty="0">
            <a:latin typeface="Aptos" panose="020B0004020202020204" pitchFamily="34" charset="0"/>
          </a:endParaRPr>
        </a:p>
      </dgm:t>
    </dgm:pt>
    <dgm:pt modelId="{B8835D13-8539-4CC2-8089-A9FCCF2F1C89}" type="parTrans" cxnId="{49468849-2AED-451F-9B32-18200FB7A3EB}">
      <dgm:prSet/>
      <dgm:spPr/>
      <dgm:t>
        <a:bodyPr/>
        <a:lstStyle/>
        <a:p>
          <a:endParaRPr lang="es-VE"/>
        </a:p>
      </dgm:t>
    </dgm:pt>
    <dgm:pt modelId="{A5063135-865C-4C6B-A6C0-F0FDE838BE85}" type="sibTrans" cxnId="{49468849-2AED-451F-9B32-18200FB7A3EB}">
      <dgm:prSet/>
      <dgm:spPr/>
      <dgm:t>
        <a:bodyPr/>
        <a:lstStyle/>
        <a:p>
          <a:endParaRPr lang="es-VE"/>
        </a:p>
      </dgm:t>
    </dgm:pt>
    <dgm:pt modelId="{4630363C-D0E8-40B0-A349-49065423E3AC}">
      <dgm:prSet phldrT="[Texto]"/>
      <dgm:spPr/>
      <dgm:t>
        <a:bodyPr/>
        <a:lstStyle/>
        <a:p>
          <a:r>
            <a:rPr lang="es-MX" b="1" dirty="0">
              <a:latin typeface="Aptos" panose="020B0004020202020204" pitchFamily="34" charset="0"/>
            </a:rPr>
            <a:t>ATENUACIÓN</a:t>
          </a:r>
          <a:endParaRPr lang="es-VE" b="1" dirty="0">
            <a:latin typeface="Aptos" panose="020B0004020202020204" pitchFamily="34" charset="0"/>
          </a:endParaRPr>
        </a:p>
      </dgm:t>
    </dgm:pt>
    <dgm:pt modelId="{5398E08F-A889-447D-8D3E-3D27B1D2180D}" type="parTrans" cxnId="{398CE7DC-19BE-4E6F-B159-C280500764B8}">
      <dgm:prSet/>
      <dgm:spPr/>
      <dgm:t>
        <a:bodyPr/>
        <a:lstStyle/>
        <a:p>
          <a:endParaRPr lang="es-VE"/>
        </a:p>
      </dgm:t>
    </dgm:pt>
    <dgm:pt modelId="{072C1E87-35C5-4F3E-A9CC-7EBDD23E6744}" type="sibTrans" cxnId="{398CE7DC-19BE-4E6F-B159-C280500764B8}">
      <dgm:prSet/>
      <dgm:spPr/>
      <dgm:t>
        <a:bodyPr/>
        <a:lstStyle/>
        <a:p>
          <a:endParaRPr lang="es-VE"/>
        </a:p>
      </dgm:t>
    </dgm:pt>
    <dgm:pt modelId="{AD99389F-6C86-40A5-8760-7A2ABBA2C170}">
      <dgm:prSet phldrT="[Texto]"/>
      <dgm:spPr/>
      <dgm:t>
        <a:bodyPr/>
        <a:lstStyle/>
        <a:p>
          <a:r>
            <a:rPr lang="es-MX" b="1" dirty="0">
              <a:latin typeface="Aptos" panose="020B0004020202020204" pitchFamily="34" charset="0"/>
            </a:rPr>
            <a:t>DISTORSIÓN DE RETARDO</a:t>
          </a:r>
          <a:endParaRPr lang="es-VE" b="1" dirty="0">
            <a:latin typeface="Aptos" panose="020B0004020202020204" pitchFamily="34" charset="0"/>
          </a:endParaRPr>
        </a:p>
      </dgm:t>
    </dgm:pt>
    <dgm:pt modelId="{C37619AF-5C37-4044-8BCA-86CF1D55589A}" type="parTrans" cxnId="{41541FBE-8054-4F2E-8DD8-6C8915FD047C}">
      <dgm:prSet/>
      <dgm:spPr/>
      <dgm:t>
        <a:bodyPr/>
        <a:lstStyle/>
        <a:p>
          <a:endParaRPr lang="es-VE"/>
        </a:p>
      </dgm:t>
    </dgm:pt>
    <dgm:pt modelId="{8F590672-F009-4ABA-BC89-196D4F959917}" type="sibTrans" cxnId="{41541FBE-8054-4F2E-8DD8-6C8915FD047C}">
      <dgm:prSet/>
      <dgm:spPr/>
      <dgm:t>
        <a:bodyPr/>
        <a:lstStyle/>
        <a:p>
          <a:endParaRPr lang="es-VE"/>
        </a:p>
      </dgm:t>
    </dgm:pt>
    <dgm:pt modelId="{3A34E6C5-30F0-4CE6-9912-0812EF83E820}" type="pres">
      <dgm:prSet presAssocID="{07ECD390-7D3F-43B2-992E-B18ED68A9C9F}" presName="Name0" presStyleCnt="0">
        <dgm:presLayoutVars>
          <dgm:orgChart val="1"/>
          <dgm:chPref val="1"/>
          <dgm:dir/>
          <dgm:animOne val="branch"/>
          <dgm:animLvl val="lvl"/>
          <dgm:resizeHandles/>
        </dgm:presLayoutVars>
      </dgm:prSet>
      <dgm:spPr/>
    </dgm:pt>
    <dgm:pt modelId="{062F6A2E-40C0-47F6-8F1C-76A43976258B}" type="pres">
      <dgm:prSet presAssocID="{2DFEF189-5CF2-4E7D-A3AE-6D228D155737}" presName="hierRoot1" presStyleCnt="0">
        <dgm:presLayoutVars>
          <dgm:hierBranch val="init"/>
        </dgm:presLayoutVars>
      </dgm:prSet>
      <dgm:spPr/>
    </dgm:pt>
    <dgm:pt modelId="{60CCFDBE-1DC7-46FC-B619-53DD8E1632A0}" type="pres">
      <dgm:prSet presAssocID="{2DFEF189-5CF2-4E7D-A3AE-6D228D155737}" presName="rootComposite1" presStyleCnt="0"/>
      <dgm:spPr/>
    </dgm:pt>
    <dgm:pt modelId="{824BD41D-BCCE-4F77-A51B-6E898D1A305E}" type="pres">
      <dgm:prSet presAssocID="{2DFEF189-5CF2-4E7D-A3AE-6D228D155737}" presName="rootText1" presStyleLbl="alignAcc1" presStyleIdx="0" presStyleCnt="0">
        <dgm:presLayoutVars>
          <dgm:chPref val="3"/>
        </dgm:presLayoutVars>
      </dgm:prSet>
      <dgm:spPr/>
    </dgm:pt>
    <dgm:pt modelId="{0ACE8B54-8611-4EA1-910E-642482F7E858}" type="pres">
      <dgm:prSet presAssocID="{2DFEF189-5CF2-4E7D-A3AE-6D228D155737}" presName="topArc1" presStyleLbl="parChTrans1D1" presStyleIdx="0" presStyleCnt="40"/>
      <dgm:spPr/>
    </dgm:pt>
    <dgm:pt modelId="{B6039E96-1A54-42DC-8E49-6397A95A6E9A}" type="pres">
      <dgm:prSet presAssocID="{2DFEF189-5CF2-4E7D-A3AE-6D228D155737}" presName="bottomArc1" presStyleLbl="parChTrans1D1" presStyleIdx="1" presStyleCnt="40"/>
      <dgm:spPr/>
    </dgm:pt>
    <dgm:pt modelId="{50E16E88-1A8B-44CB-AE84-B919744C523A}" type="pres">
      <dgm:prSet presAssocID="{2DFEF189-5CF2-4E7D-A3AE-6D228D155737}" presName="topConnNode1" presStyleLbl="node1" presStyleIdx="0" presStyleCnt="0"/>
      <dgm:spPr/>
    </dgm:pt>
    <dgm:pt modelId="{27CE4DB8-2579-4CE4-B3D0-C61444D78580}" type="pres">
      <dgm:prSet presAssocID="{2DFEF189-5CF2-4E7D-A3AE-6D228D155737}" presName="hierChild2" presStyleCnt="0"/>
      <dgm:spPr/>
    </dgm:pt>
    <dgm:pt modelId="{2E18A5AA-BF17-418E-B2A6-6C2A2D9E8F4F}" type="pres">
      <dgm:prSet presAssocID="{0B00C20D-D41B-4C87-BDEA-4EA1EAFB57E1}" presName="Name28" presStyleLbl="parChTrans1D2" presStyleIdx="0" presStyleCnt="2"/>
      <dgm:spPr/>
    </dgm:pt>
    <dgm:pt modelId="{9E66D49F-3B69-42A2-9C5B-7EE5ADF097E9}" type="pres">
      <dgm:prSet presAssocID="{9F9460C6-4B3B-48DC-8742-8AF161EDC678}" presName="hierRoot2" presStyleCnt="0">
        <dgm:presLayoutVars>
          <dgm:hierBranch val="init"/>
        </dgm:presLayoutVars>
      </dgm:prSet>
      <dgm:spPr/>
    </dgm:pt>
    <dgm:pt modelId="{399FDEB2-DF47-4EBC-9185-610AD88262D5}" type="pres">
      <dgm:prSet presAssocID="{9F9460C6-4B3B-48DC-8742-8AF161EDC678}" presName="rootComposite2" presStyleCnt="0"/>
      <dgm:spPr/>
    </dgm:pt>
    <dgm:pt modelId="{89E49756-2D89-4EC1-807E-71243F894989}" type="pres">
      <dgm:prSet presAssocID="{9F9460C6-4B3B-48DC-8742-8AF161EDC678}" presName="rootText2" presStyleLbl="alignAcc1" presStyleIdx="0" presStyleCnt="0">
        <dgm:presLayoutVars>
          <dgm:chPref val="3"/>
        </dgm:presLayoutVars>
      </dgm:prSet>
      <dgm:spPr/>
    </dgm:pt>
    <dgm:pt modelId="{A8AF3ECA-8DE7-4046-BAFE-9AC4AD0490C1}" type="pres">
      <dgm:prSet presAssocID="{9F9460C6-4B3B-48DC-8742-8AF161EDC678}" presName="topArc2" presStyleLbl="parChTrans1D1" presStyleIdx="2" presStyleCnt="40"/>
      <dgm:spPr/>
    </dgm:pt>
    <dgm:pt modelId="{FCF8252F-BBE0-4F93-B56A-12980581ED2C}" type="pres">
      <dgm:prSet presAssocID="{9F9460C6-4B3B-48DC-8742-8AF161EDC678}" presName="bottomArc2" presStyleLbl="parChTrans1D1" presStyleIdx="3" presStyleCnt="40"/>
      <dgm:spPr/>
    </dgm:pt>
    <dgm:pt modelId="{0A2934EB-AA13-48C8-AED2-224F62E985F2}" type="pres">
      <dgm:prSet presAssocID="{9F9460C6-4B3B-48DC-8742-8AF161EDC678}" presName="topConnNode2" presStyleLbl="node2" presStyleIdx="0" presStyleCnt="0"/>
      <dgm:spPr/>
    </dgm:pt>
    <dgm:pt modelId="{F841212D-4B23-4A39-8FA9-4D6EE577085C}" type="pres">
      <dgm:prSet presAssocID="{9F9460C6-4B3B-48DC-8742-8AF161EDC678}" presName="hierChild4" presStyleCnt="0"/>
      <dgm:spPr/>
    </dgm:pt>
    <dgm:pt modelId="{E3E74377-B56E-4C0E-AA53-FF3D323BEEE3}" type="pres">
      <dgm:prSet presAssocID="{C6AC0DC2-4700-4C63-9BD8-7C3E70763BA1}" presName="Name28" presStyleLbl="parChTrans1D3" presStyleIdx="0" presStyleCnt="5"/>
      <dgm:spPr/>
    </dgm:pt>
    <dgm:pt modelId="{BE7292EB-2055-4DB7-84BE-7C4CCCD74CEB}" type="pres">
      <dgm:prSet presAssocID="{8F683EA4-C7D2-42CD-BFB3-11F7586AC4BC}" presName="hierRoot2" presStyleCnt="0">
        <dgm:presLayoutVars>
          <dgm:hierBranch val="init"/>
        </dgm:presLayoutVars>
      </dgm:prSet>
      <dgm:spPr/>
    </dgm:pt>
    <dgm:pt modelId="{6B4CADE0-0A2A-4BDF-BFA5-76D5489DF794}" type="pres">
      <dgm:prSet presAssocID="{8F683EA4-C7D2-42CD-BFB3-11F7586AC4BC}" presName="rootComposite2" presStyleCnt="0"/>
      <dgm:spPr/>
    </dgm:pt>
    <dgm:pt modelId="{FDB86796-0FBE-45F4-953F-EFC9FFAFEDA3}" type="pres">
      <dgm:prSet presAssocID="{8F683EA4-C7D2-42CD-BFB3-11F7586AC4BC}" presName="rootText2" presStyleLbl="alignAcc1" presStyleIdx="0" presStyleCnt="0">
        <dgm:presLayoutVars>
          <dgm:chPref val="3"/>
        </dgm:presLayoutVars>
      </dgm:prSet>
      <dgm:spPr/>
    </dgm:pt>
    <dgm:pt modelId="{FA18255E-7B97-4E03-9C23-66D026CF5654}" type="pres">
      <dgm:prSet presAssocID="{8F683EA4-C7D2-42CD-BFB3-11F7586AC4BC}" presName="topArc2" presStyleLbl="parChTrans1D1" presStyleIdx="4" presStyleCnt="40"/>
      <dgm:spPr/>
    </dgm:pt>
    <dgm:pt modelId="{934D550B-81CC-4A65-A88E-2ED04330E581}" type="pres">
      <dgm:prSet presAssocID="{8F683EA4-C7D2-42CD-BFB3-11F7586AC4BC}" presName="bottomArc2" presStyleLbl="parChTrans1D1" presStyleIdx="5" presStyleCnt="40"/>
      <dgm:spPr/>
    </dgm:pt>
    <dgm:pt modelId="{0BB98B88-5970-479B-8DF5-7DF6E917AD32}" type="pres">
      <dgm:prSet presAssocID="{8F683EA4-C7D2-42CD-BFB3-11F7586AC4BC}" presName="topConnNode2" presStyleLbl="node3" presStyleIdx="0" presStyleCnt="0"/>
      <dgm:spPr/>
    </dgm:pt>
    <dgm:pt modelId="{9EA44DB3-EB69-4DD6-BFEA-1FEED0A6143E}" type="pres">
      <dgm:prSet presAssocID="{8F683EA4-C7D2-42CD-BFB3-11F7586AC4BC}" presName="hierChild4" presStyleCnt="0"/>
      <dgm:spPr/>
    </dgm:pt>
    <dgm:pt modelId="{3AA535C1-05E2-450D-81F2-4DE8B6A7D871}" type="pres">
      <dgm:prSet presAssocID="{8F683EA4-C7D2-42CD-BFB3-11F7586AC4BC}" presName="hierChild5" presStyleCnt="0"/>
      <dgm:spPr/>
    </dgm:pt>
    <dgm:pt modelId="{BC498F22-FF86-4C46-A812-83EDB410ADE3}" type="pres">
      <dgm:prSet presAssocID="{EEBA219C-B049-4ED1-866E-7852C29BCBD2}" presName="Name28" presStyleLbl="parChTrans1D3" presStyleIdx="1" presStyleCnt="5"/>
      <dgm:spPr/>
    </dgm:pt>
    <dgm:pt modelId="{7250C663-6427-46CA-B0C8-59241025EF90}" type="pres">
      <dgm:prSet presAssocID="{2C84A249-3F5F-4861-A2FC-F0057DD9FC1B}" presName="hierRoot2" presStyleCnt="0">
        <dgm:presLayoutVars>
          <dgm:hierBranch val="init"/>
        </dgm:presLayoutVars>
      </dgm:prSet>
      <dgm:spPr/>
    </dgm:pt>
    <dgm:pt modelId="{2E3A96D6-8094-4B64-B578-5A6B285304CC}" type="pres">
      <dgm:prSet presAssocID="{2C84A249-3F5F-4861-A2FC-F0057DD9FC1B}" presName="rootComposite2" presStyleCnt="0"/>
      <dgm:spPr/>
    </dgm:pt>
    <dgm:pt modelId="{8DB34512-1617-4222-8C3A-0F066D0EDF96}" type="pres">
      <dgm:prSet presAssocID="{2C84A249-3F5F-4861-A2FC-F0057DD9FC1B}" presName="rootText2" presStyleLbl="alignAcc1" presStyleIdx="0" presStyleCnt="0">
        <dgm:presLayoutVars>
          <dgm:chPref val="3"/>
        </dgm:presLayoutVars>
      </dgm:prSet>
      <dgm:spPr/>
    </dgm:pt>
    <dgm:pt modelId="{8338072C-279C-4BB1-B9F1-B591E5903AA2}" type="pres">
      <dgm:prSet presAssocID="{2C84A249-3F5F-4861-A2FC-F0057DD9FC1B}" presName="topArc2" presStyleLbl="parChTrans1D1" presStyleIdx="6" presStyleCnt="40"/>
      <dgm:spPr/>
    </dgm:pt>
    <dgm:pt modelId="{7FEB764B-B837-46A0-ADEA-61CF8E0C4749}" type="pres">
      <dgm:prSet presAssocID="{2C84A249-3F5F-4861-A2FC-F0057DD9FC1B}" presName="bottomArc2" presStyleLbl="parChTrans1D1" presStyleIdx="7" presStyleCnt="40"/>
      <dgm:spPr/>
    </dgm:pt>
    <dgm:pt modelId="{00C8BD97-A44E-4415-BF0C-B5A71E65EE9D}" type="pres">
      <dgm:prSet presAssocID="{2C84A249-3F5F-4861-A2FC-F0057DD9FC1B}" presName="topConnNode2" presStyleLbl="node3" presStyleIdx="0" presStyleCnt="0"/>
      <dgm:spPr/>
    </dgm:pt>
    <dgm:pt modelId="{956CC496-ACEF-48FA-88B7-55F80491209D}" type="pres">
      <dgm:prSet presAssocID="{2C84A249-3F5F-4861-A2FC-F0057DD9FC1B}" presName="hierChild4" presStyleCnt="0"/>
      <dgm:spPr/>
    </dgm:pt>
    <dgm:pt modelId="{EDC25721-71A9-4D54-BC62-725F628E7C41}" type="pres">
      <dgm:prSet presAssocID="{FCB5FD54-9D0D-4504-80E0-5185460991AC}" presName="Name28" presStyleLbl="parChTrans1D4" presStyleIdx="0" presStyleCnt="12"/>
      <dgm:spPr/>
    </dgm:pt>
    <dgm:pt modelId="{E80AD2D3-6415-42DD-9F1D-5186C5E48ADE}" type="pres">
      <dgm:prSet presAssocID="{45F2D368-4D3B-4067-A664-D7A483352B90}" presName="hierRoot2" presStyleCnt="0">
        <dgm:presLayoutVars>
          <dgm:hierBranch val="init"/>
        </dgm:presLayoutVars>
      </dgm:prSet>
      <dgm:spPr/>
    </dgm:pt>
    <dgm:pt modelId="{476D9223-1D13-4F88-A6A1-587B7A0CAA6B}" type="pres">
      <dgm:prSet presAssocID="{45F2D368-4D3B-4067-A664-D7A483352B90}" presName="rootComposite2" presStyleCnt="0"/>
      <dgm:spPr/>
    </dgm:pt>
    <dgm:pt modelId="{5F37D9C1-11EA-4990-B398-D2D39F2D7C9A}" type="pres">
      <dgm:prSet presAssocID="{45F2D368-4D3B-4067-A664-D7A483352B90}" presName="rootText2" presStyleLbl="alignAcc1" presStyleIdx="0" presStyleCnt="0">
        <dgm:presLayoutVars>
          <dgm:chPref val="3"/>
        </dgm:presLayoutVars>
      </dgm:prSet>
      <dgm:spPr/>
    </dgm:pt>
    <dgm:pt modelId="{2E0EAA10-5181-4C00-8E0B-44FA1701708D}" type="pres">
      <dgm:prSet presAssocID="{45F2D368-4D3B-4067-A664-D7A483352B90}" presName="topArc2" presStyleLbl="parChTrans1D1" presStyleIdx="8" presStyleCnt="40"/>
      <dgm:spPr/>
    </dgm:pt>
    <dgm:pt modelId="{4BCC0DD4-FE15-4630-96E9-43197F6AD970}" type="pres">
      <dgm:prSet presAssocID="{45F2D368-4D3B-4067-A664-D7A483352B90}" presName="bottomArc2" presStyleLbl="parChTrans1D1" presStyleIdx="9" presStyleCnt="40"/>
      <dgm:spPr/>
    </dgm:pt>
    <dgm:pt modelId="{2DC61D6C-7590-4DC8-8BF7-65323BDDDF65}" type="pres">
      <dgm:prSet presAssocID="{45F2D368-4D3B-4067-A664-D7A483352B90}" presName="topConnNode2" presStyleLbl="node4" presStyleIdx="0" presStyleCnt="0"/>
      <dgm:spPr/>
    </dgm:pt>
    <dgm:pt modelId="{F27B4858-989C-44D2-A119-0BBF908F4C40}" type="pres">
      <dgm:prSet presAssocID="{45F2D368-4D3B-4067-A664-D7A483352B90}" presName="hierChild4" presStyleCnt="0"/>
      <dgm:spPr/>
    </dgm:pt>
    <dgm:pt modelId="{761C46DB-1A64-4444-A497-6F1EF439E0AD}" type="pres">
      <dgm:prSet presAssocID="{45F2D368-4D3B-4067-A664-D7A483352B90}" presName="hierChild5" presStyleCnt="0"/>
      <dgm:spPr/>
    </dgm:pt>
    <dgm:pt modelId="{A7206BF3-42D2-4484-A992-ECEB8609CB88}" type="pres">
      <dgm:prSet presAssocID="{0D0F353B-0DB3-4261-A9F3-E11EBEB2CDF0}" presName="Name28" presStyleLbl="parChTrans1D4" presStyleIdx="1" presStyleCnt="12"/>
      <dgm:spPr/>
    </dgm:pt>
    <dgm:pt modelId="{95EBB9E5-E4CA-4742-926E-ACFCA7A494DA}" type="pres">
      <dgm:prSet presAssocID="{83312A81-CC60-463B-B776-6599295739ED}" presName="hierRoot2" presStyleCnt="0">
        <dgm:presLayoutVars>
          <dgm:hierBranch val="init"/>
        </dgm:presLayoutVars>
      </dgm:prSet>
      <dgm:spPr/>
    </dgm:pt>
    <dgm:pt modelId="{C53AC339-8E38-46DC-82DD-9BA46E6385A3}" type="pres">
      <dgm:prSet presAssocID="{83312A81-CC60-463B-B776-6599295739ED}" presName="rootComposite2" presStyleCnt="0"/>
      <dgm:spPr/>
    </dgm:pt>
    <dgm:pt modelId="{D8C44F3F-0047-4025-8B14-C832A8FCE7E1}" type="pres">
      <dgm:prSet presAssocID="{83312A81-CC60-463B-B776-6599295739ED}" presName="rootText2" presStyleLbl="alignAcc1" presStyleIdx="0" presStyleCnt="0">
        <dgm:presLayoutVars>
          <dgm:chPref val="3"/>
        </dgm:presLayoutVars>
      </dgm:prSet>
      <dgm:spPr/>
    </dgm:pt>
    <dgm:pt modelId="{BC755E39-02E6-44B0-82DB-9B8D448FBAB8}" type="pres">
      <dgm:prSet presAssocID="{83312A81-CC60-463B-B776-6599295739ED}" presName="topArc2" presStyleLbl="parChTrans1D1" presStyleIdx="10" presStyleCnt="40"/>
      <dgm:spPr/>
    </dgm:pt>
    <dgm:pt modelId="{CA520B33-E449-4503-8EE8-B58CB33F2515}" type="pres">
      <dgm:prSet presAssocID="{83312A81-CC60-463B-B776-6599295739ED}" presName="bottomArc2" presStyleLbl="parChTrans1D1" presStyleIdx="11" presStyleCnt="40"/>
      <dgm:spPr/>
    </dgm:pt>
    <dgm:pt modelId="{B1DB2708-5315-41BD-921B-791D42216034}" type="pres">
      <dgm:prSet presAssocID="{83312A81-CC60-463B-B776-6599295739ED}" presName="topConnNode2" presStyleLbl="node4" presStyleIdx="0" presStyleCnt="0"/>
      <dgm:spPr/>
    </dgm:pt>
    <dgm:pt modelId="{42C15A81-A71A-4088-8981-37271D121603}" type="pres">
      <dgm:prSet presAssocID="{83312A81-CC60-463B-B776-6599295739ED}" presName="hierChild4" presStyleCnt="0"/>
      <dgm:spPr/>
    </dgm:pt>
    <dgm:pt modelId="{48953815-10B2-4484-8409-CFC2FAA71C1A}" type="pres">
      <dgm:prSet presAssocID="{85E15D6E-A88E-4EED-B96F-7DEDCBC52B83}" presName="Name28" presStyleLbl="parChTrans1D4" presStyleIdx="2" presStyleCnt="12"/>
      <dgm:spPr/>
    </dgm:pt>
    <dgm:pt modelId="{9EE71A93-7E67-4132-90C0-63FB1DB54355}" type="pres">
      <dgm:prSet presAssocID="{A444BB49-1B32-4A45-9ED3-FB39AA5A0587}" presName="hierRoot2" presStyleCnt="0">
        <dgm:presLayoutVars>
          <dgm:hierBranch val="init"/>
        </dgm:presLayoutVars>
      </dgm:prSet>
      <dgm:spPr/>
    </dgm:pt>
    <dgm:pt modelId="{1ABF9297-A17E-4F2D-99AA-E45A952B6ED0}" type="pres">
      <dgm:prSet presAssocID="{A444BB49-1B32-4A45-9ED3-FB39AA5A0587}" presName="rootComposite2" presStyleCnt="0"/>
      <dgm:spPr/>
    </dgm:pt>
    <dgm:pt modelId="{37FFB118-F1BC-46C4-8E07-275F382B2342}" type="pres">
      <dgm:prSet presAssocID="{A444BB49-1B32-4A45-9ED3-FB39AA5A0587}" presName="rootText2" presStyleLbl="alignAcc1" presStyleIdx="0" presStyleCnt="0">
        <dgm:presLayoutVars>
          <dgm:chPref val="3"/>
        </dgm:presLayoutVars>
      </dgm:prSet>
      <dgm:spPr/>
    </dgm:pt>
    <dgm:pt modelId="{4F7CE1DB-BF79-47D4-9732-AAB3C1C337A5}" type="pres">
      <dgm:prSet presAssocID="{A444BB49-1B32-4A45-9ED3-FB39AA5A0587}" presName="topArc2" presStyleLbl="parChTrans1D1" presStyleIdx="12" presStyleCnt="40"/>
      <dgm:spPr/>
    </dgm:pt>
    <dgm:pt modelId="{1E86E8FE-0FC3-4A01-96B6-F14C28743C8B}" type="pres">
      <dgm:prSet presAssocID="{A444BB49-1B32-4A45-9ED3-FB39AA5A0587}" presName="bottomArc2" presStyleLbl="parChTrans1D1" presStyleIdx="13" presStyleCnt="40"/>
      <dgm:spPr/>
    </dgm:pt>
    <dgm:pt modelId="{E45C3EEB-195E-409B-A2D4-1FDCB7E0E114}" type="pres">
      <dgm:prSet presAssocID="{A444BB49-1B32-4A45-9ED3-FB39AA5A0587}" presName="topConnNode2" presStyleLbl="node4" presStyleIdx="0" presStyleCnt="0"/>
      <dgm:spPr/>
    </dgm:pt>
    <dgm:pt modelId="{9C75490B-D8C1-479F-A146-186655873996}" type="pres">
      <dgm:prSet presAssocID="{A444BB49-1B32-4A45-9ED3-FB39AA5A0587}" presName="hierChild4" presStyleCnt="0"/>
      <dgm:spPr/>
    </dgm:pt>
    <dgm:pt modelId="{986499B9-592C-437A-8EA2-36C3668195B2}" type="pres">
      <dgm:prSet presAssocID="{E83071BE-5384-49DA-90C5-0BCCF78B5078}" presName="Name28" presStyleLbl="parChTrans1D4" presStyleIdx="3" presStyleCnt="12"/>
      <dgm:spPr/>
    </dgm:pt>
    <dgm:pt modelId="{B58D725D-FE96-4607-A3E1-63C49191B091}" type="pres">
      <dgm:prSet presAssocID="{5253B0EC-9FD2-4AE0-BF6D-C40DF3FA05FC}" presName="hierRoot2" presStyleCnt="0">
        <dgm:presLayoutVars>
          <dgm:hierBranch val="init"/>
        </dgm:presLayoutVars>
      </dgm:prSet>
      <dgm:spPr/>
    </dgm:pt>
    <dgm:pt modelId="{F0A9EEF2-02CF-4562-84FF-6E9E227D36F0}" type="pres">
      <dgm:prSet presAssocID="{5253B0EC-9FD2-4AE0-BF6D-C40DF3FA05FC}" presName="rootComposite2" presStyleCnt="0"/>
      <dgm:spPr/>
    </dgm:pt>
    <dgm:pt modelId="{D7215B38-9545-4237-8B24-7A479DFACB92}" type="pres">
      <dgm:prSet presAssocID="{5253B0EC-9FD2-4AE0-BF6D-C40DF3FA05FC}" presName="rootText2" presStyleLbl="alignAcc1" presStyleIdx="0" presStyleCnt="0">
        <dgm:presLayoutVars>
          <dgm:chPref val="3"/>
        </dgm:presLayoutVars>
      </dgm:prSet>
      <dgm:spPr/>
    </dgm:pt>
    <dgm:pt modelId="{6101247A-9C1B-437C-96A7-7BB7DF6FAC64}" type="pres">
      <dgm:prSet presAssocID="{5253B0EC-9FD2-4AE0-BF6D-C40DF3FA05FC}" presName="topArc2" presStyleLbl="parChTrans1D1" presStyleIdx="14" presStyleCnt="40"/>
      <dgm:spPr/>
    </dgm:pt>
    <dgm:pt modelId="{CFC7BE01-6820-4EF8-A0FB-BF565C66AA55}" type="pres">
      <dgm:prSet presAssocID="{5253B0EC-9FD2-4AE0-BF6D-C40DF3FA05FC}" presName="bottomArc2" presStyleLbl="parChTrans1D1" presStyleIdx="15" presStyleCnt="40"/>
      <dgm:spPr/>
    </dgm:pt>
    <dgm:pt modelId="{A8F88370-9942-4FB3-90BD-64DD30B0AB6B}" type="pres">
      <dgm:prSet presAssocID="{5253B0EC-9FD2-4AE0-BF6D-C40DF3FA05FC}" presName="topConnNode2" presStyleLbl="node4" presStyleIdx="0" presStyleCnt="0"/>
      <dgm:spPr/>
    </dgm:pt>
    <dgm:pt modelId="{4BC8D972-DF1F-4805-8351-2805C8AAAD86}" type="pres">
      <dgm:prSet presAssocID="{5253B0EC-9FD2-4AE0-BF6D-C40DF3FA05FC}" presName="hierChild4" presStyleCnt="0"/>
      <dgm:spPr/>
    </dgm:pt>
    <dgm:pt modelId="{8BCD7B59-60BB-4B35-87FC-0709A509DA67}" type="pres">
      <dgm:prSet presAssocID="{5253B0EC-9FD2-4AE0-BF6D-C40DF3FA05FC}" presName="hierChild5" presStyleCnt="0"/>
      <dgm:spPr/>
    </dgm:pt>
    <dgm:pt modelId="{C838542C-2CCB-46C1-9C1D-20C04DAFB97B}" type="pres">
      <dgm:prSet presAssocID="{7F7FF600-CEB7-4D96-9917-1A80F24B4E3E}" presName="Name28" presStyleLbl="parChTrans1D4" presStyleIdx="4" presStyleCnt="12"/>
      <dgm:spPr/>
    </dgm:pt>
    <dgm:pt modelId="{6F464F91-C6BC-4DA0-8A41-3BCB32B7CDE1}" type="pres">
      <dgm:prSet presAssocID="{93BE6CD9-BEAC-494E-A0D6-BB3087145732}" presName="hierRoot2" presStyleCnt="0">
        <dgm:presLayoutVars>
          <dgm:hierBranch val="init"/>
        </dgm:presLayoutVars>
      </dgm:prSet>
      <dgm:spPr/>
    </dgm:pt>
    <dgm:pt modelId="{583AD329-A7C8-44C8-8C9B-0F430E561DDD}" type="pres">
      <dgm:prSet presAssocID="{93BE6CD9-BEAC-494E-A0D6-BB3087145732}" presName="rootComposite2" presStyleCnt="0"/>
      <dgm:spPr/>
    </dgm:pt>
    <dgm:pt modelId="{EC339DE6-3327-4D09-AB76-D2ECE476BF84}" type="pres">
      <dgm:prSet presAssocID="{93BE6CD9-BEAC-494E-A0D6-BB3087145732}" presName="rootText2" presStyleLbl="alignAcc1" presStyleIdx="0" presStyleCnt="0">
        <dgm:presLayoutVars>
          <dgm:chPref val="3"/>
        </dgm:presLayoutVars>
      </dgm:prSet>
      <dgm:spPr/>
    </dgm:pt>
    <dgm:pt modelId="{7792FBC3-B7FF-4025-9FFB-DA6429E2FB5C}" type="pres">
      <dgm:prSet presAssocID="{93BE6CD9-BEAC-494E-A0D6-BB3087145732}" presName="topArc2" presStyleLbl="parChTrans1D1" presStyleIdx="16" presStyleCnt="40"/>
      <dgm:spPr/>
    </dgm:pt>
    <dgm:pt modelId="{D2E1688F-E6A0-41C2-BE6C-CA5CBA96FE9A}" type="pres">
      <dgm:prSet presAssocID="{93BE6CD9-BEAC-494E-A0D6-BB3087145732}" presName="bottomArc2" presStyleLbl="parChTrans1D1" presStyleIdx="17" presStyleCnt="40"/>
      <dgm:spPr/>
    </dgm:pt>
    <dgm:pt modelId="{B29B3E94-9D67-41B5-97ED-70E3FA9F4BB7}" type="pres">
      <dgm:prSet presAssocID="{93BE6CD9-BEAC-494E-A0D6-BB3087145732}" presName="topConnNode2" presStyleLbl="node4" presStyleIdx="0" presStyleCnt="0"/>
      <dgm:spPr/>
    </dgm:pt>
    <dgm:pt modelId="{36C1284D-F65C-4BE9-BB4B-E36153452B6E}" type="pres">
      <dgm:prSet presAssocID="{93BE6CD9-BEAC-494E-A0D6-BB3087145732}" presName="hierChild4" presStyleCnt="0"/>
      <dgm:spPr/>
    </dgm:pt>
    <dgm:pt modelId="{A81A7CD3-3E1C-4AF1-AFE6-D6229D329837}" type="pres">
      <dgm:prSet presAssocID="{93BE6CD9-BEAC-494E-A0D6-BB3087145732}" presName="hierChild5" presStyleCnt="0"/>
      <dgm:spPr/>
    </dgm:pt>
    <dgm:pt modelId="{5B3EE861-6667-4126-AE54-2DA4BDA460DA}" type="pres">
      <dgm:prSet presAssocID="{A444BB49-1B32-4A45-9ED3-FB39AA5A0587}" presName="hierChild5" presStyleCnt="0"/>
      <dgm:spPr/>
    </dgm:pt>
    <dgm:pt modelId="{9829954D-B312-42C9-9808-BA066EDADAF1}" type="pres">
      <dgm:prSet presAssocID="{892C550A-24D6-40C7-AF07-B54A04A9063B}" presName="Name28" presStyleLbl="parChTrans1D4" presStyleIdx="5" presStyleCnt="12"/>
      <dgm:spPr/>
    </dgm:pt>
    <dgm:pt modelId="{BEF12DDE-A589-4B87-B7BA-6C0D7F334F52}" type="pres">
      <dgm:prSet presAssocID="{DDED6C4F-F95E-4C25-8AE0-F8491E171ED4}" presName="hierRoot2" presStyleCnt="0">
        <dgm:presLayoutVars>
          <dgm:hierBranch val="init"/>
        </dgm:presLayoutVars>
      </dgm:prSet>
      <dgm:spPr/>
    </dgm:pt>
    <dgm:pt modelId="{CF8056D0-83BC-4DC8-B22F-294B88A12A6C}" type="pres">
      <dgm:prSet presAssocID="{DDED6C4F-F95E-4C25-8AE0-F8491E171ED4}" presName="rootComposite2" presStyleCnt="0"/>
      <dgm:spPr/>
    </dgm:pt>
    <dgm:pt modelId="{AA9E7830-5C57-43F0-89F5-2774A18E6C79}" type="pres">
      <dgm:prSet presAssocID="{DDED6C4F-F95E-4C25-8AE0-F8491E171ED4}" presName="rootText2" presStyleLbl="alignAcc1" presStyleIdx="0" presStyleCnt="0">
        <dgm:presLayoutVars>
          <dgm:chPref val="3"/>
        </dgm:presLayoutVars>
      </dgm:prSet>
      <dgm:spPr/>
    </dgm:pt>
    <dgm:pt modelId="{D4306B3F-44DA-4F29-85BF-1C688C4B170C}" type="pres">
      <dgm:prSet presAssocID="{DDED6C4F-F95E-4C25-8AE0-F8491E171ED4}" presName="topArc2" presStyleLbl="parChTrans1D1" presStyleIdx="18" presStyleCnt="40"/>
      <dgm:spPr/>
    </dgm:pt>
    <dgm:pt modelId="{88A305A0-1169-4396-850B-B8AFD55B7680}" type="pres">
      <dgm:prSet presAssocID="{DDED6C4F-F95E-4C25-8AE0-F8491E171ED4}" presName="bottomArc2" presStyleLbl="parChTrans1D1" presStyleIdx="19" presStyleCnt="40"/>
      <dgm:spPr/>
    </dgm:pt>
    <dgm:pt modelId="{D41BB7DC-F75F-49F2-A57A-42EFA6075132}" type="pres">
      <dgm:prSet presAssocID="{DDED6C4F-F95E-4C25-8AE0-F8491E171ED4}" presName="topConnNode2" presStyleLbl="node4" presStyleIdx="0" presStyleCnt="0"/>
      <dgm:spPr/>
    </dgm:pt>
    <dgm:pt modelId="{01A3C660-9796-44D7-8C72-F03D2B688E5C}" type="pres">
      <dgm:prSet presAssocID="{DDED6C4F-F95E-4C25-8AE0-F8491E171ED4}" presName="hierChild4" presStyleCnt="0"/>
      <dgm:spPr/>
    </dgm:pt>
    <dgm:pt modelId="{308DEF06-7DB7-4804-A262-9C31A5C0C4FD}" type="pres">
      <dgm:prSet presAssocID="{828946A9-EC1F-4149-8FC2-3D46286F8F64}" presName="Name28" presStyleLbl="parChTrans1D4" presStyleIdx="6" presStyleCnt="12"/>
      <dgm:spPr/>
    </dgm:pt>
    <dgm:pt modelId="{FCF30D48-D84E-4869-8B3B-4380E2F1DC47}" type="pres">
      <dgm:prSet presAssocID="{801B3643-9D5C-4A4B-9490-8C3BAADC617F}" presName="hierRoot2" presStyleCnt="0">
        <dgm:presLayoutVars>
          <dgm:hierBranch val="init"/>
        </dgm:presLayoutVars>
      </dgm:prSet>
      <dgm:spPr/>
    </dgm:pt>
    <dgm:pt modelId="{E55AF153-5958-4AFD-8984-743AC6D818E9}" type="pres">
      <dgm:prSet presAssocID="{801B3643-9D5C-4A4B-9490-8C3BAADC617F}" presName="rootComposite2" presStyleCnt="0"/>
      <dgm:spPr/>
    </dgm:pt>
    <dgm:pt modelId="{0E3FAA31-879C-48B6-9452-979C8D85E079}" type="pres">
      <dgm:prSet presAssocID="{801B3643-9D5C-4A4B-9490-8C3BAADC617F}" presName="rootText2" presStyleLbl="alignAcc1" presStyleIdx="0" presStyleCnt="0">
        <dgm:presLayoutVars>
          <dgm:chPref val="3"/>
        </dgm:presLayoutVars>
      </dgm:prSet>
      <dgm:spPr/>
    </dgm:pt>
    <dgm:pt modelId="{991FCB5C-C1E2-40E8-95A7-261388BB4B6C}" type="pres">
      <dgm:prSet presAssocID="{801B3643-9D5C-4A4B-9490-8C3BAADC617F}" presName="topArc2" presStyleLbl="parChTrans1D1" presStyleIdx="20" presStyleCnt="40"/>
      <dgm:spPr/>
    </dgm:pt>
    <dgm:pt modelId="{5F9BE9D4-A80C-4CDF-A195-D60D676C5951}" type="pres">
      <dgm:prSet presAssocID="{801B3643-9D5C-4A4B-9490-8C3BAADC617F}" presName="bottomArc2" presStyleLbl="parChTrans1D1" presStyleIdx="21" presStyleCnt="40"/>
      <dgm:spPr/>
    </dgm:pt>
    <dgm:pt modelId="{5CB38050-D276-4427-982A-3753BB4C45EE}" type="pres">
      <dgm:prSet presAssocID="{801B3643-9D5C-4A4B-9490-8C3BAADC617F}" presName="topConnNode2" presStyleLbl="node4" presStyleIdx="0" presStyleCnt="0"/>
      <dgm:spPr/>
    </dgm:pt>
    <dgm:pt modelId="{5E77BF7B-D9B8-45D3-AC9F-8A0B166FD172}" type="pres">
      <dgm:prSet presAssocID="{801B3643-9D5C-4A4B-9490-8C3BAADC617F}" presName="hierChild4" presStyleCnt="0"/>
      <dgm:spPr/>
    </dgm:pt>
    <dgm:pt modelId="{7FA3DD34-5E24-493D-A4B1-E97A38C783F3}" type="pres">
      <dgm:prSet presAssocID="{FCF84A2E-D5F6-4717-8463-055613AB71BD}" presName="Name28" presStyleLbl="parChTrans1D4" presStyleIdx="7" presStyleCnt="12"/>
      <dgm:spPr/>
    </dgm:pt>
    <dgm:pt modelId="{A39761A2-BCB1-45BB-BE25-B6FA40C11128}" type="pres">
      <dgm:prSet presAssocID="{A1B7A429-3419-4A22-9A80-10ED3D025494}" presName="hierRoot2" presStyleCnt="0">
        <dgm:presLayoutVars>
          <dgm:hierBranch val="init"/>
        </dgm:presLayoutVars>
      </dgm:prSet>
      <dgm:spPr/>
    </dgm:pt>
    <dgm:pt modelId="{B2C61C32-DEF3-4289-8180-C8F2926E748B}" type="pres">
      <dgm:prSet presAssocID="{A1B7A429-3419-4A22-9A80-10ED3D025494}" presName="rootComposite2" presStyleCnt="0"/>
      <dgm:spPr/>
    </dgm:pt>
    <dgm:pt modelId="{94A100A8-AC5C-473D-A0C2-885DF0FFF06E}" type="pres">
      <dgm:prSet presAssocID="{A1B7A429-3419-4A22-9A80-10ED3D025494}" presName="rootText2" presStyleLbl="alignAcc1" presStyleIdx="0" presStyleCnt="0">
        <dgm:presLayoutVars>
          <dgm:chPref val="3"/>
        </dgm:presLayoutVars>
      </dgm:prSet>
      <dgm:spPr/>
    </dgm:pt>
    <dgm:pt modelId="{BE74F873-7E3D-45E0-832F-09BAFE82317D}" type="pres">
      <dgm:prSet presAssocID="{A1B7A429-3419-4A22-9A80-10ED3D025494}" presName="topArc2" presStyleLbl="parChTrans1D1" presStyleIdx="22" presStyleCnt="40"/>
      <dgm:spPr/>
    </dgm:pt>
    <dgm:pt modelId="{86F7D07B-3585-4580-8D79-475ECC916275}" type="pres">
      <dgm:prSet presAssocID="{A1B7A429-3419-4A22-9A80-10ED3D025494}" presName="bottomArc2" presStyleLbl="parChTrans1D1" presStyleIdx="23" presStyleCnt="40"/>
      <dgm:spPr/>
    </dgm:pt>
    <dgm:pt modelId="{B9940A5B-1881-4FE5-8240-BCF04CA226ED}" type="pres">
      <dgm:prSet presAssocID="{A1B7A429-3419-4A22-9A80-10ED3D025494}" presName="topConnNode2" presStyleLbl="node4" presStyleIdx="0" presStyleCnt="0"/>
      <dgm:spPr/>
    </dgm:pt>
    <dgm:pt modelId="{BC7FFF68-669F-4EC4-B460-E28F2C369BE4}" type="pres">
      <dgm:prSet presAssocID="{A1B7A429-3419-4A22-9A80-10ED3D025494}" presName="hierChild4" presStyleCnt="0"/>
      <dgm:spPr/>
    </dgm:pt>
    <dgm:pt modelId="{AA23A08E-300C-47E8-BD45-983F48A85EE4}" type="pres">
      <dgm:prSet presAssocID="{453583FD-A1AC-4053-8CBE-BD7664BEAF84}" presName="Name28" presStyleLbl="parChTrans1D4" presStyleIdx="8" presStyleCnt="12"/>
      <dgm:spPr/>
    </dgm:pt>
    <dgm:pt modelId="{5AE96143-BBFE-4ED8-A880-348B8BD1725E}" type="pres">
      <dgm:prSet presAssocID="{C8784527-DAD7-4008-BC97-732B4A83A26D}" presName="hierRoot2" presStyleCnt="0">
        <dgm:presLayoutVars>
          <dgm:hierBranch val="init"/>
        </dgm:presLayoutVars>
      </dgm:prSet>
      <dgm:spPr/>
    </dgm:pt>
    <dgm:pt modelId="{1B7C7B41-77C6-473B-A0B4-87BFD3E44505}" type="pres">
      <dgm:prSet presAssocID="{C8784527-DAD7-4008-BC97-732B4A83A26D}" presName="rootComposite2" presStyleCnt="0"/>
      <dgm:spPr/>
    </dgm:pt>
    <dgm:pt modelId="{09EA9840-4A68-4355-8DDB-89ACE68CAB60}" type="pres">
      <dgm:prSet presAssocID="{C8784527-DAD7-4008-BC97-732B4A83A26D}" presName="rootText2" presStyleLbl="alignAcc1" presStyleIdx="0" presStyleCnt="0">
        <dgm:presLayoutVars>
          <dgm:chPref val="3"/>
        </dgm:presLayoutVars>
      </dgm:prSet>
      <dgm:spPr/>
    </dgm:pt>
    <dgm:pt modelId="{9F1755F0-60F4-4239-B6E1-44907328C0D1}" type="pres">
      <dgm:prSet presAssocID="{C8784527-DAD7-4008-BC97-732B4A83A26D}" presName="topArc2" presStyleLbl="parChTrans1D1" presStyleIdx="24" presStyleCnt="40"/>
      <dgm:spPr/>
    </dgm:pt>
    <dgm:pt modelId="{C9C24168-3456-42EF-A3D8-6C9031A59F5A}" type="pres">
      <dgm:prSet presAssocID="{C8784527-DAD7-4008-BC97-732B4A83A26D}" presName="bottomArc2" presStyleLbl="parChTrans1D1" presStyleIdx="25" presStyleCnt="40"/>
      <dgm:spPr/>
    </dgm:pt>
    <dgm:pt modelId="{2C135EA1-354E-4A90-B3E1-842099877B28}" type="pres">
      <dgm:prSet presAssocID="{C8784527-DAD7-4008-BC97-732B4A83A26D}" presName="topConnNode2" presStyleLbl="node4" presStyleIdx="0" presStyleCnt="0"/>
      <dgm:spPr/>
    </dgm:pt>
    <dgm:pt modelId="{B94A4063-DB67-4D04-98E4-1254CEE7283F}" type="pres">
      <dgm:prSet presAssocID="{C8784527-DAD7-4008-BC97-732B4A83A26D}" presName="hierChild4" presStyleCnt="0"/>
      <dgm:spPr/>
    </dgm:pt>
    <dgm:pt modelId="{5EDD7F07-EEAF-498C-A990-0079959B3CF3}" type="pres">
      <dgm:prSet presAssocID="{C8784527-DAD7-4008-BC97-732B4A83A26D}" presName="hierChild5" presStyleCnt="0"/>
      <dgm:spPr/>
    </dgm:pt>
    <dgm:pt modelId="{40E256BB-B9A8-4CD8-9CCA-CD13ACC29FFE}" type="pres">
      <dgm:prSet presAssocID="{474D5392-D2E3-4FAF-8EFE-D7144884A52A}" presName="Name28" presStyleLbl="parChTrans1D4" presStyleIdx="9" presStyleCnt="12"/>
      <dgm:spPr/>
    </dgm:pt>
    <dgm:pt modelId="{6657F24D-5870-4AFE-968D-ABC9D3BE7F32}" type="pres">
      <dgm:prSet presAssocID="{23D15D63-A23B-4E86-B540-8C2893ED2726}" presName="hierRoot2" presStyleCnt="0">
        <dgm:presLayoutVars>
          <dgm:hierBranch val="init"/>
        </dgm:presLayoutVars>
      </dgm:prSet>
      <dgm:spPr/>
    </dgm:pt>
    <dgm:pt modelId="{67191E1A-84F0-4E91-9267-F86451735CE5}" type="pres">
      <dgm:prSet presAssocID="{23D15D63-A23B-4E86-B540-8C2893ED2726}" presName="rootComposite2" presStyleCnt="0"/>
      <dgm:spPr/>
    </dgm:pt>
    <dgm:pt modelId="{78EB2E18-8FBF-4645-A2FF-207CB3EAECE5}" type="pres">
      <dgm:prSet presAssocID="{23D15D63-A23B-4E86-B540-8C2893ED2726}" presName="rootText2" presStyleLbl="alignAcc1" presStyleIdx="0" presStyleCnt="0">
        <dgm:presLayoutVars>
          <dgm:chPref val="3"/>
        </dgm:presLayoutVars>
      </dgm:prSet>
      <dgm:spPr/>
    </dgm:pt>
    <dgm:pt modelId="{81857D1E-F209-4F45-B8B6-DFDE1A977D3E}" type="pres">
      <dgm:prSet presAssocID="{23D15D63-A23B-4E86-B540-8C2893ED2726}" presName="topArc2" presStyleLbl="parChTrans1D1" presStyleIdx="26" presStyleCnt="40"/>
      <dgm:spPr/>
    </dgm:pt>
    <dgm:pt modelId="{FA973FA6-866E-4EB3-A5E4-F9A78EEF97D8}" type="pres">
      <dgm:prSet presAssocID="{23D15D63-A23B-4E86-B540-8C2893ED2726}" presName="bottomArc2" presStyleLbl="parChTrans1D1" presStyleIdx="27" presStyleCnt="40"/>
      <dgm:spPr/>
    </dgm:pt>
    <dgm:pt modelId="{E3924AF8-662C-423B-B20F-F568746EBCAC}" type="pres">
      <dgm:prSet presAssocID="{23D15D63-A23B-4E86-B540-8C2893ED2726}" presName="topConnNode2" presStyleLbl="node4" presStyleIdx="0" presStyleCnt="0"/>
      <dgm:spPr/>
    </dgm:pt>
    <dgm:pt modelId="{46DA9B7D-EF33-4831-80F5-AAE2C31E3C3B}" type="pres">
      <dgm:prSet presAssocID="{23D15D63-A23B-4E86-B540-8C2893ED2726}" presName="hierChild4" presStyleCnt="0"/>
      <dgm:spPr/>
    </dgm:pt>
    <dgm:pt modelId="{B6AE59A4-AA40-403B-AC51-07B3ADA90C8E}" type="pres">
      <dgm:prSet presAssocID="{23D15D63-A23B-4E86-B540-8C2893ED2726}" presName="hierChild5" presStyleCnt="0"/>
      <dgm:spPr/>
    </dgm:pt>
    <dgm:pt modelId="{3A31F025-93AC-4517-B15F-EB2773C7ECBA}" type="pres">
      <dgm:prSet presAssocID="{A1B7A429-3419-4A22-9A80-10ED3D025494}" presName="hierChild5" presStyleCnt="0"/>
      <dgm:spPr/>
    </dgm:pt>
    <dgm:pt modelId="{779E423E-DDE6-47BD-9364-8F8DFED36298}" type="pres">
      <dgm:prSet presAssocID="{801B3643-9D5C-4A4B-9490-8C3BAADC617F}" presName="hierChild5" presStyleCnt="0"/>
      <dgm:spPr/>
    </dgm:pt>
    <dgm:pt modelId="{2BC91B81-B8A9-4340-8C4B-77DF3481BF9B}" type="pres">
      <dgm:prSet presAssocID="{4E209528-937F-47E9-950A-E15572B08414}" presName="Name28" presStyleLbl="parChTrans1D4" presStyleIdx="10" presStyleCnt="12"/>
      <dgm:spPr/>
    </dgm:pt>
    <dgm:pt modelId="{0DEC83E3-8EA1-4D38-A506-B9550686674F}" type="pres">
      <dgm:prSet presAssocID="{82E202FB-D3C9-4A15-B773-2CCF5B5C0B77}" presName="hierRoot2" presStyleCnt="0">
        <dgm:presLayoutVars>
          <dgm:hierBranch val="init"/>
        </dgm:presLayoutVars>
      </dgm:prSet>
      <dgm:spPr/>
    </dgm:pt>
    <dgm:pt modelId="{E60B6760-2507-4380-AB2D-DA2A26710765}" type="pres">
      <dgm:prSet presAssocID="{82E202FB-D3C9-4A15-B773-2CCF5B5C0B77}" presName="rootComposite2" presStyleCnt="0"/>
      <dgm:spPr/>
    </dgm:pt>
    <dgm:pt modelId="{5786CEC5-1DBB-484C-BEFD-68B6D4026447}" type="pres">
      <dgm:prSet presAssocID="{82E202FB-D3C9-4A15-B773-2CCF5B5C0B77}" presName="rootText2" presStyleLbl="alignAcc1" presStyleIdx="0" presStyleCnt="0">
        <dgm:presLayoutVars>
          <dgm:chPref val="3"/>
        </dgm:presLayoutVars>
      </dgm:prSet>
      <dgm:spPr/>
    </dgm:pt>
    <dgm:pt modelId="{29BE09CA-A558-4086-B577-83A2C8792279}" type="pres">
      <dgm:prSet presAssocID="{82E202FB-D3C9-4A15-B773-2CCF5B5C0B77}" presName="topArc2" presStyleLbl="parChTrans1D1" presStyleIdx="28" presStyleCnt="40"/>
      <dgm:spPr/>
    </dgm:pt>
    <dgm:pt modelId="{24403834-3286-46B8-BD56-3DF02FC22CFB}" type="pres">
      <dgm:prSet presAssocID="{82E202FB-D3C9-4A15-B773-2CCF5B5C0B77}" presName="bottomArc2" presStyleLbl="parChTrans1D1" presStyleIdx="29" presStyleCnt="40"/>
      <dgm:spPr/>
    </dgm:pt>
    <dgm:pt modelId="{111BF0AC-CE52-4233-A0D1-347B6574B7AC}" type="pres">
      <dgm:prSet presAssocID="{82E202FB-D3C9-4A15-B773-2CCF5B5C0B77}" presName="topConnNode2" presStyleLbl="node4" presStyleIdx="0" presStyleCnt="0"/>
      <dgm:spPr/>
    </dgm:pt>
    <dgm:pt modelId="{1A591815-9FF1-4466-814B-687905714119}" type="pres">
      <dgm:prSet presAssocID="{82E202FB-D3C9-4A15-B773-2CCF5B5C0B77}" presName="hierChild4" presStyleCnt="0"/>
      <dgm:spPr/>
    </dgm:pt>
    <dgm:pt modelId="{37B6A39A-DC00-4523-A7FB-3CAE41D70675}" type="pres">
      <dgm:prSet presAssocID="{6418A71E-53EB-482C-BEE7-41B65BA45CE8}" presName="Name28" presStyleLbl="parChTrans1D4" presStyleIdx="11" presStyleCnt="12"/>
      <dgm:spPr/>
    </dgm:pt>
    <dgm:pt modelId="{56B3EDB3-C02D-44F2-8B98-39657CC12728}" type="pres">
      <dgm:prSet presAssocID="{2492FCBB-6A5F-44EE-B7A8-865167E29221}" presName="hierRoot2" presStyleCnt="0">
        <dgm:presLayoutVars>
          <dgm:hierBranch val="init"/>
        </dgm:presLayoutVars>
      </dgm:prSet>
      <dgm:spPr/>
    </dgm:pt>
    <dgm:pt modelId="{DFD096B4-EFC2-48A3-8531-8BD1F1EF43E4}" type="pres">
      <dgm:prSet presAssocID="{2492FCBB-6A5F-44EE-B7A8-865167E29221}" presName="rootComposite2" presStyleCnt="0"/>
      <dgm:spPr/>
    </dgm:pt>
    <dgm:pt modelId="{6EA88472-2E62-4646-B80A-8E0DBF26AB8E}" type="pres">
      <dgm:prSet presAssocID="{2492FCBB-6A5F-44EE-B7A8-865167E29221}" presName="rootText2" presStyleLbl="alignAcc1" presStyleIdx="0" presStyleCnt="0">
        <dgm:presLayoutVars>
          <dgm:chPref val="3"/>
        </dgm:presLayoutVars>
      </dgm:prSet>
      <dgm:spPr/>
    </dgm:pt>
    <dgm:pt modelId="{8DCAB9AB-7385-4C58-B41D-A1EF21CF7172}" type="pres">
      <dgm:prSet presAssocID="{2492FCBB-6A5F-44EE-B7A8-865167E29221}" presName="topArc2" presStyleLbl="parChTrans1D1" presStyleIdx="30" presStyleCnt="40"/>
      <dgm:spPr/>
    </dgm:pt>
    <dgm:pt modelId="{E1F90E37-7E66-4333-BC74-F73E7890D1BC}" type="pres">
      <dgm:prSet presAssocID="{2492FCBB-6A5F-44EE-B7A8-865167E29221}" presName="bottomArc2" presStyleLbl="parChTrans1D1" presStyleIdx="31" presStyleCnt="40"/>
      <dgm:spPr/>
    </dgm:pt>
    <dgm:pt modelId="{B0336570-A098-4586-8DB4-A2256C118900}" type="pres">
      <dgm:prSet presAssocID="{2492FCBB-6A5F-44EE-B7A8-865167E29221}" presName="topConnNode2" presStyleLbl="node4" presStyleIdx="0" presStyleCnt="0"/>
      <dgm:spPr/>
    </dgm:pt>
    <dgm:pt modelId="{CA60B34A-F22A-44C8-AF70-295A64FE6ABE}" type="pres">
      <dgm:prSet presAssocID="{2492FCBB-6A5F-44EE-B7A8-865167E29221}" presName="hierChild4" presStyleCnt="0"/>
      <dgm:spPr/>
    </dgm:pt>
    <dgm:pt modelId="{FD0A4A05-441D-42BC-9BC3-C32CFE076C67}" type="pres">
      <dgm:prSet presAssocID="{2492FCBB-6A5F-44EE-B7A8-865167E29221}" presName="hierChild5" presStyleCnt="0"/>
      <dgm:spPr/>
    </dgm:pt>
    <dgm:pt modelId="{984D259B-7650-40B7-84B2-A580001C0A70}" type="pres">
      <dgm:prSet presAssocID="{82E202FB-D3C9-4A15-B773-2CCF5B5C0B77}" presName="hierChild5" presStyleCnt="0"/>
      <dgm:spPr/>
    </dgm:pt>
    <dgm:pt modelId="{1CCBCE5E-F6A9-4043-8253-ACF5763EE558}" type="pres">
      <dgm:prSet presAssocID="{DDED6C4F-F95E-4C25-8AE0-F8491E171ED4}" presName="hierChild5" presStyleCnt="0"/>
      <dgm:spPr/>
    </dgm:pt>
    <dgm:pt modelId="{7D307031-B5A2-44FF-843B-994DD816EA05}" type="pres">
      <dgm:prSet presAssocID="{83312A81-CC60-463B-B776-6599295739ED}" presName="hierChild5" presStyleCnt="0"/>
      <dgm:spPr/>
    </dgm:pt>
    <dgm:pt modelId="{FACC76E8-3844-46C4-B294-50E7E46F6905}" type="pres">
      <dgm:prSet presAssocID="{2C84A249-3F5F-4861-A2FC-F0057DD9FC1B}" presName="hierChild5" presStyleCnt="0"/>
      <dgm:spPr/>
    </dgm:pt>
    <dgm:pt modelId="{39226416-9F9C-4FA7-ADE6-DE3DC05EC55D}" type="pres">
      <dgm:prSet presAssocID="{9F9460C6-4B3B-48DC-8742-8AF161EDC678}" presName="hierChild5" presStyleCnt="0"/>
      <dgm:spPr/>
    </dgm:pt>
    <dgm:pt modelId="{071258EE-9A9A-46E0-AAB4-D36A08555A61}" type="pres">
      <dgm:prSet presAssocID="{68EC2144-4C93-40CA-976E-687A41B438CF}" presName="Name28" presStyleLbl="parChTrans1D2" presStyleIdx="1" presStyleCnt="2"/>
      <dgm:spPr/>
    </dgm:pt>
    <dgm:pt modelId="{98E63793-0270-4C33-A7AF-A52F6C7DA185}" type="pres">
      <dgm:prSet presAssocID="{816530EF-8507-4E2A-B365-9CC196ADCAC0}" presName="hierRoot2" presStyleCnt="0">
        <dgm:presLayoutVars>
          <dgm:hierBranch val="init"/>
        </dgm:presLayoutVars>
      </dgm:prSet>
      <dgm:spPr/>
    </dgm:pt>
    <dgm:pt modelId="{BC9DFBE3-D3ED-47AC-9CDB-D44E84CC8228}" type="pres">
      <dgm:prSet presAssocID="{816530EF-8507-4E2A-B365-9CC196ADCAC0}" presName="rootComposite2" presStyleCnt="0"/>
      <dgm:spPr/>
    </dgm:pt>
    <dgm:pt modelId="{EE57D0D4-B355-41E3-91BF-2FE4E13F29AD}" type="pres">
      <dgm:prSet presAssocID="{816530EF-8507-4E2A-B365-9CC196ADCAC0}" presName="rootText2" presStyleLbl="alignAcc1" presStyleIdx="0" presStyleCnt="0">
        <dgm:presLayoutVars>
          <dgm:chPref val="3"/>
        </dgm:presLayoutVars>
      </dgm:prSet>
      <dgm:spPr/>
    </dgm:pt>
    <dgm:pt modelId="{FBAE3E68-20D0-462A-B833-05EFC244DB06}" type="pres">
      <dgm:prSet presAssocID="{816530EF-8507-4E2A-B365-9CC196ADCAC0}" presName="topArc2" presStyleLbl="parChTrans1D1" presStyleIdx="32" presStyleCnt="40"/>
      <dgm:spPr/>
    </dgm:pt>
    <dgm:pt modelId="{6F32D560-1FB0-41A2-A9CF-7A1B5301EDD8}" type="pres">
      <dgm:prSet presAssocID="{816530EF-8507-4E2A-B365-9CC196ADCAC0}" presName="bottomArc2" presStyleLbl="parChTrans1D1" presStyleIdx="33" presStyleCnt="40"/>
      <dgm:spPr/>
    </dgm:pt>
    <dgm:pt modelId="{B8B63B31-1FD3-4E2C-877E-FC08CCE90A0F}" type="pres">
      <dgm:prSet presAssocID="{816530EF-8507-4E2A-B365-9CC196ADCAC0}" presName="topConnNode2" presStyleLbl="node2" presStyleIdx="0" presStyleCnt="0"/>
      <dgm:spPr/>
    </dgm:pt>
    <dgm:pt modelId="{04BB4F66-8D9B-4478-842B-E7DFBE65E3F0}" type="pres">
      <dgm:prSet presAssocID="{816530EF-8507-4E2A-B365-9CC196ADCAC0}" presName="hierChild4" presStyleCnt="0"/>
      <dgm:spPr/>
    </dgm:pt>
    <dgm:pt modelId="{148C67FE-8074-4EBC-A70C-2DA21DA6E529}" type="pres">
      <dgm:prSet presAssocID="{5398E08F-A889-447D-8D3E-3D27B1D2180D}" presName="Name28" presStyleLbl="parChTrans1D3" presStyleIdx="2" presStyleCnt="5"/>
      <dgm:spPr/>
    </dgm:pt>
    <dgm:pt modelId="{BA15CE16-0461-4994-A694-B0A7760C17FB}" type="pres">
      <dgm:prSet presAssocID="{4630363C-D0E8-40B0-A349-49065423E3AC}" presName="hierRoot2" presStyleCnt="0">
        <dgm:presLayoutVars>
          <dgm:hierBranch val="init"/>
        </dgm:presLayoutVars>
      </dgm:prSet>
      <dgm:spPr/>
    </dgm:pt>
    <dgm:pt modelId="{CDEEFE7F-FF14-43D7-9054-A5C03AF30BC1}" type="pres">
      <dgm:prSet presAssocID="{4630363C-D0E8-40B0-A349-49065423E3AC}" presName="rootComposite2" presStyleCnt="0"/>
      <dgm:spPr/>
    </dgm:pt>
    <dgm:pt modelId="{84FFC966-A36D-408C-85EE-1B8DD6D3E05E}" type="pres">
      <dgm:prSet presAssocID="{4630363C-D0E8-40B0-A349-49065423E3AC}" presName="rootText2" presStyleLbl="alignAcc1" presStyleIdx="0" presStyleCnt="0">
        <dgm:presLayoutVars>
          <dgm:chPref val="3"/>
        </dgm:presLayoutVars>
      </dgm:prSet>
      <dgm:spPr/>
    </dgm:pt>
    <dgm:pt modelId="{87074D4E-CA51-4997-88B0-8914069DAAEB}" type="pres">
      <dgm:prSet presAssocID="{4630363C-D0E8-40B0-A349-49065423E3AC}" presName="topArc2" presStyleLbl="parChTrans1D1" presStyleIdx="34" presStyleCnt="40"/>
      <dgm:spPr/>
    </dgm:pt>
    <dgm:pt modelId="{0F03146E-A80B-4667-A7A7-84F4B4711884}" type="pres">
      <dgm:prSet presAssocID="{4630363C-D0E8-40B0-A349-49065423E3AC}" presName="bottomArc2" presStyleLbl="parChTrans1D1" presStyleIdx="35" presStyleCnt="40"/>
      <dgm:spPr/>
    </dgm:pt>
    <dgm:pt modelId="{30EFEB5E-1D06-47BC-8E14-888247CB6D05}" type="pres">
      <dgm:prSet presAssocID="{4630363C-D0E8-40B0-A349-49065423E3AC}" presName="topConnNode2" presStyleLbl="node3" presStyleIdx="0" presStyleCnt="0"/>
      <dgm:spPr/>
    </dgm:pt>
    <dgm:pt modelId="{F9CAFA70-6273-4B5E-BB23-3C9BD8F1C015}" type="pres">
      <dgm:prSet presAssocID="{4630363C-D0E8-40B0-A349-49065423E3AC}" presName="hierChild4" presStyleCnt="0"/>
      <dgm:spPr/>
    </dgm:pt>
    <dgm:pt modelId="{DCA9F936-B4D1-4C04-88DF-C7F761DEE16E}" type="pres">
      <dgm:prSet presAssocID="{4630363C-D0E8-40B0-A349-49065423E3AC}" presName="hierChild5" presStyleCnt="0"/>
      <dgm:spPr/>
    </dgm:pt>
    <dgm:pt modelId="{60AFD606-3C30-448C-869A-EF9522FAEF1A}" type="pres">
      <dgm:prSet presAssocID="{C37619AF-5C37-4044-8BCA-86CF1D55589A}" presName="Name28" presStyleLbl="parChTrans1D3" presStyleIdx="3" presStyleCnt="5"/>
      <dgm:spPr/>
    </dgm:pt>
    <dgm:pt modelId="{EAEE2757-54E1-41A1-AB6E-A7D222DD9516}" type="pres">
      <dgm:prSet presAssocID="{AD99389F-6C86-40A5-8760-7A2ABBA2C170}" presName="hierRoot2" presStyleCnt="0">
        <dgm:presLayoutVars>
          <dgm:hierBranch val="init"/>
        </dgm:presLayoutVars>
      </dgm:prSet>
      <dgm:spPr/>
    </dgm:pt>
    <dgm:pt modelId="{EA883811-6BEB-4CBC-A422-0A1D681534DB}" type="pres">
      <dgm:prSet presAssocID="{AD99389F-6C86-40A5-8760-7A2ABBA2C170}" presName="rootComposite2" presStyleCnt="0"/>
      <dgm:spPr/>
    </dgm:pt>
    <dgm:pt modelId="{21ECE632-0891-4BC9-ADBD-66B578DCC980}" type="pres">
      <dgm:prSet presAssocID="{AD99389F-6C86-40A5-8760-7A2ABBA2C170}" presName="rootText2" presStyleLbl="alignAcc1" presStyleIdx="0" presStyleCnt="0">
        <dgm:presLayoutVars>
          <dgm:chPref val="3"/>
        </dgm:presLayoutVars>
      </dgm:prSet>
      <dgm:spPr/>
    </dgm:pt>
    <dgm:pt modelId="{BD239BE9-64D8-45EB-888C-3BDF38356B8B}" type="pres">
      <dgm:prSet presAssocID="{AD99389F-6C86-40A5-8760-7A2ABBA2C170}" presName="topArc2" presStyleLbl="parChTrans1D1" presStyleIdx="36" presStyleCnt="40"/>
      <dgm:spPr/>
    </dgm:pt>
    <dgm:pt modelId="{7EDA2484-27CE-40A8-9C52-7B77BEA7BD7A}" type="pres">
      <dgm:prSet presAssocID="{AD99389F-6C86-40A5-8760-7A2ABBA2C170}" presName="bottomArc2" presStyleLbl="parChTrans1D1" presStyleIdx="37" presStyleCnt="40"/>
      <dgm:spPr/>
    </dgm:pt>
    <dgm:pt modelId="{FB8A21C6-D959-46E9-8406-5AD208FE0304}" type="pres">
      <dgm:prSet presAssocID="{AD99389F-6C86-40A5-8760-7A2ABBA2C170}" presName="topConnNode2" presStyleLbl="node3" presStyleIdx="0" presStyleCnt="0"/>
      <dgm:spPr/>
    </dgm:pt>
    <dgm:pt modelId="{5BD9602D-56C8-4285-BE12-62AB98BD9FF4}" type="pres">
      <dgm:prSet presAssocID="{AD99389F-6C86-40A5-8760-7A2ABBA2C170}" presName="hierChild4" presStyleCnt="0"/>
      <dgm:spPr/>
    </dgm:pt>
    <dgm:pt modelId="{C6940DF8-FCCF-4FDE-A311-3E55C72A7E4B}" type="pres">
      <dgm:prSet presAssocID="{AD99389F-6C86-40A5-8760-7A2ABBA2C170}" presName="hierChild5" presStyleCnt="0"/>
      <dgm:spPr/>
    </dgm:pt>
    <dgm:pt modelId="{3B185559-84CD-4950-A6C3-B7E911B56336}" type="pres">
      <dgm:prSet presAssocID="{B8835D13-8539-4CC2-8089-A9FCCF2F1C89}" presName="Name28" presStyleLbl="parChTrans1D3" presStyleIdx="4" presStyleCnt="5"/>
      <dgm:spPr/>
    </dgm:pt>
    <dgm:pt modelId="{46959DF5-2D83-4C7E-B837-EC7FC61D6B1B}" type="pres">
      <dgm:prSet presAssocID="{F776C32D-2BE1-42B7-BE9F-F5B95C3012EF}" presName="hierRoot2" presStyleCnt="0">
        <dgm:presLayoutVars>
          <dgm:hierBranch val="init"/>
        </dgm:presLayoutVars>
      </dgm:prSet>
      <dgm:spPr/>
    </dgm:pt>
    <dgm:pt modelId="{36C85A51-4B54-4FF2-91DF-506AE8AC8DBC}" type="pres">
      <dgm:prSet presAssocID="{F776C32D-2BE1-42B7-BE9F-F5B95C3012EF}" presName="rootComposite2" presStyleCnt="0"/>
      <dgm:spPr/>
    </dgm:pt>
    <dgm:pt modelId="{0E4BB3D4-8209-46F0-9FAF-52A5613F2FE7}" type="pres">
      <dgm:prSet presAssocID="{F776C32D-2BE1-42B7-BE9F-F5B95C3012EF}" presName="rootText2" presStyleLbl="alignAcc1" presStyleIdx="0" presStyleCnt="0">
        <dgm:presLayoutVars>
          <dgm:chPref val="3"/>
        </dgm:presLayoutVars>
      </dgm:prSet>
      <dgm:spPr/>
    </dgm:pt>
    <dgm:pt modelId="{9DC15F1E-AA5E-4F40-BCF2-02B2CA5406D5}" type="pres">
      <dgm:prSet presAssocID="{F776C32D-2BE1-42B7-BE9F-F5B95C3012EF}" presName="topArc2" presStyleLbl="parChTrans1D1" presStyleIdx="38" presStyleCnt="40"/>
      <dgm:spPr/>
    </dgm:pt>
    <dgm:pt modelId="{4B551246-5B00-46D5-91A7-8F5FD730ACD3}" type="pres">
      <dgm:prSet presAssocID="{F776C32D-2BE1-42B7-BE9F-F5B95C3012EF}" presName="bottomArc2" presStyleLbl="parChTrans1D1" presStyleIdx="39" presStyleCnt="40"/>
      <dgm:spPr/>
    </dgm:pt>
    <dgm:pt modelId="{103CB31A-F905-404B-9D57-600D5D14C576}" type="pres">
      <dgm:prSet presAssocID="{F776C32D-2BE1-42B7-BE9F-F5B95C3012EF}" presName="topConnNode2" presStyleLbl="node3" presStyleIdx="0" presStyleCnt="0"/>
      <dgm:spPr/>
    </dgm:pt>
    <dgm:pt modelId="{54E013E7-03DF-4A8F-BB71-8796782A884E}" type="pres">
      <dgm:prSet presAssocID="{F776C32D-2BE1-42B7-BE9F-F5B95C3012EF}" presName="hierChild4" presStyleCnt="0"/>
      <dgm:spPr/>
    </dgm:pt>
    <dgm:pt modelId="{539B3047-D086-41AB-8CFD-44E1E8F89ECA}" type="pres">
      <dgm:prSet presAssocID="{F776C32D-2BE1-42B7-BE9F-F5B95C3012EF}" presName="hierChild5" presStyleCnt="0"/>
      <dgm:spPr/>
    </dgm:pt>
    <dgm:pt modelId="{C9EFAF7E-D3CA-4B66-8760-26B69000B939}" type="pres">
      <dgm:prSet presAssocID="{816530EF-8507-4E2A-B365-9CC196ADCAC0}" presName="hierChild5" presStyleCnt="0"/>
      <dgm:spPr/>
    </dgm:pt>
    <dgm:pt modelId="{051031FF-CE9A-4F01-B1D3-1FA38B2F5036}" type="pres">
      <dgm:prSet presAssocID="{2DFEF189-5CF2-4E7D-A3AE-6D228D155737}" presName="hierChild3" presStyleCnt="0"/>
      <dgm:spPr/>
    </dgm:pt>
  </dgm:ptLst>
  <dgm:cxnLst>
    <dgm:cxn modelId="{FEEFA602-B2DA-43C9-9E49-220C1462200F}" srcId="{2DFEF189-5CF2-4E7D-A3AE-6D228D155737}" destId="{9F9460C6-4B3B-48DC-8742-8AF161EDC678}" srcOrd="0" destOrd="0" parTransId="{0B00C20D-D41B-4C87-BDEA-4EA1EAFB57E1}" sibTransId="{79F14592-9170-4420-9168-0587CF701601}"/>
    <dgm:cxn modelId="{47A7A80C-DBF7-4B9B-8637-064EF8E0DB84}" type="presOf" srcId="{828946A9-EC1F-4149-8FC2-3D46286F8F64}" destId="{308DEF06-7DB7-4804-A262-9C31A5C0C4FD}" srcOrd="0" destOrd="0" presId="urn:microsoft.com/office/officeart/2008/layout/HalfCircleOrganizationChart"/>
    <dgm:cxn modelId="{55650F12-B3CC-4194-A341-3DD19774839E}" type="presOf" srcId="{453583FD-A1AC-4053-8CBE-BD7664BEAF84}" destId="{AA23A08E-300C-47E8-BD45-983F48A85EE4}" srcOrd="0" destOrd="0" presId="urn:microsoft.com/office/officeart/2008/layout/HalfCircleOrganizationChart"/>
    <dgm:cxn modelId="{C1999E16-7B44-454C-9AB5-5432AB087620}" type="presOf" srcId="{892C550A-24D6-40C7-AF07-B54A04A9063B}" destId="{9829954D-B312-42C9-9808-BA066EDADAF1}" srcOrd="0" destOrd="0" presId="urn:microsoft.com/office/officeart/2008/layout/HalfCircleOrganizationChart"/>
    <dgm:cxn modelId="{3E48F116-1541-4723-8531-391861426F44}" type="presOf" srcId="{E83071BE-5384-49DA-90C5-0BCCF78B5078}" destId="{986499B9-592C-437A-8EA2-36C3668195B2}" srcOrd="0" destOrd="0" presId="urn:microsoft.com/office/officeart/2008/layout/HalfCircleOrganizationChart"/>
    <dgm:cxn modelId="{AAD96917-28FD-4672-BA50-A592FC86811C}" type="presOf" srcId="{83312A81-CC60-463B-B776-6599295739ED}" destId="{D8C44F3F-0047-4025-8B14-C832A8FCE7E1}" srcOrd="0" destOrd="0" presId="urn:microsoft.com/office/officeart/2008/layout/HalfCircleOrganizationChart"/>
    <dgm:cxn modelId="{D4F1F519-81E4-4418-8321-7BC1A772CA9E}" srcId="{83312A81-CC60-463B-B776-6599295739ED}" destId="{DDED6C4F-F95E-4C25-8AE0-F8491E171ED4}" srcOrd="1" destOrd="0" parTransId="{892C550A-24D6-40C7-AF07-B54A04A9063B}" sibTransId="{BB53681D-04CC-4FEE-84F5-B9C800BDD693}"/>
    <dgm:cxn modelId="{51C8881A-F6FC-447D-8C09-CA4825F9377D}" type="presOf" srcId="{A1B7A429-3419-4A22-9A80-10ED3D025494}" destId="{B9940A5B-1881-4FE5-8240-BCF04CA226ED}" srcOrd="1" destOrd="0" presId="urn:microsoft.com/office/officeart/2008/layout/HalfCircleOrganizationChart"/>
    <dgm:cxn modelId="{0A3AAC1D-A451-413B-8FCE-9ACE8CF4A783}" srcId="{2C84A249-3F5F-4861-A2FC-F0057DD9FC1B}" destId="{45F2D368-4D3B-4067-A664-D7A483352B90}" srcOrd="0" destOrd="0" parTransId="{FCB5FD54-9D0D-4504-80E0-5185460991AC}" sibTransId="{87038F30-051F-4B65-BC09-759DD20A89FA}"/>
    <dgm:cxn modelId="{D38DB71E-072A-4950-9273-2C71C259ECDA}" type="presOf" srcId="{801B3643-9D5C-4A4B-9490-8C3BAADC617F}" destId="{0E3FAA31-879C-48B6-9452-979C8D85E079}" srcOrd="0" destOrd="0" presId="urn:microsoft.com/office/officeart/2008/layout/HalfCircleOrganizationChart"/>
    <dgm:cxn modelId="{29EC301F-322F-4037-BE78-40C1007A84CF}" srcId="{07ECD390-7D3F-43B2-992E-B18ED68A9C9F}" destId="{2DFEF189-5CF2-4E7D-A3AE-6D228D155737}" srcOrd="0" destOrd="0" parTransId="{440F9BB5-AA4B-4BC7-8010-64CA91850C82}" sibTransId="{60F1FF51-B967-4F81-B3C7-8C39DFB6A54E}"/>
    <dgm:cxn modelId="{C4FA891F-AF79-4BBD-A238-7244E6B8B9D7}" type="presOf" srcId="{F776C32D-2BE1-42B7-BE9F-F5B95C3012EF}" destId="{0E4BB3D4-8209-46F0-9FAF-52A5613F2FE7}" srcOrd="0" destOrd="0" presId="urn:microsoft.com/office/officeart/2008/layout/HalfCircleOrganizationChart"/>
    <dgm:cxn modelId="{423ED31F-2816-43A6-BD30-B6B42D6888C9}" type="presOf" srcId="{5253B0EC-9FD2-4AE0-BF6D-C40DF3FA05FC}" destId="{D7215B38-9545-4237-8B24-7A479DFACB92}" srcOrd="0" destOrd="0" presId="urn:microsoft.com/office/officeart/2008/layout/HalfCircleOrganizationChart"/>
    <dgm:cxn modelId="{D3C63427-0467-4165-9030-EFAD62DD848C}" type="presOf" srcId="{2DFEF189-5CF2-4E7D-A3AE-6D228D155737}" destId="{50E16E88-1A8B-44CB-AE84-B919744C523A}" srcOrd="1" destOrd="0" presId="urn:microsoft.com/office/officeart/2008/layout/HalfCircleOrganizationChart"/>
    <dgm:cxn modelId="{4DA29029-8FD4-4A9C-B458-CE9280C14356}" type="presOf" srcId="{DDED6C4F-F95E-4C25-8AE0-F8491E171ED4}" destId="{AA9E7830-5C57-43F0-89F5-2774A18E6C79}" srcOrd="0" destOrd="0" presId="urn:microsoft.com/office/officeart/2008/layout/HalfCircleOrganizationChart"/>
    <dgm:cxn modelId="{CD4C6937-0046-458F-AD70-3BD5E1C724B1}" type="presOf" srcId="{82E202FB-D3C9-4A15-B773-2CCF5B5C0B77}" destId="{5786CEC5-1DBB-484C-BEFD-68B6D4026447}" srcOrd="0" destOrd="0" presId="urn:microsoft.com/office/officeart/2008/layout/HalfCircleOrganizationChart"/>
    <dgm:cxn modelId="{74D46538-CEB6-4F33-B593-0F01C81B09E1}" srcId="{82E202FB-D3C9-4A15-B773-2CCF5B5C0B77}" destId="{2492FCBB-6A5F-44EE-B7A8-865167E29221}" srcOrd="0" destOrd="0" parTransId="{6418A71E-53EB-482C-BEE7-41B65BA45CE8}" sibTransId="{85C6700A-9F65-4071-B3FC-6642BB8D8350}"/>
    <dgm:cxn modelId="{059AD43A-CD17-41B0-A396-BD23CFAFB926}" srcId="{A444BB49-1B32-4A45-9ED3-FB39AA5A0587}" destId="{5253B0EC-9FD2-4AE0-BF6D-C40DF3FA05FC}" srcOrd="0" destOrd="0" parTransId="{E83071BE-5384-49DA-90C5-0BCCF78B5078}" sibTransId="{E6EA7C02-D851-4E8B-9C1B-0AE5FB130DF5}"/>
    <dgm:cxn modelId="{9A7AC53C-0C7F-445B-9A1B-16CF1F953F51}" type="presOf" srcId="{FCF84A2E-D5F6-4717-8463-055613AB71BD}" destId="{7FA3DD34-5E24-493D-A4B1-E97A38C783F3}" srcOrd="0" destOrd="0" presId="urn:microsoft.com/office/officeart/2008/layout/HalfCircleOrganizationChart"/>
    <dgm:cxn modelId="{B9B91C41-02BB-49E1-B541-7052BAF42BE0}" type="presOf" srcId="{93BE6CD9-BEAC-494E-A0D6-BB3087145732}" destId="{B29B3E94-9D67-41B5-97ED-70E3FA9F4BB7}" srcOrd="1" destOrd="0" presId="urn:microsoft.com/office/officeart/2008/layout/HalfCircleOrganizationChart"/>
    <dgm:cxn modelId="{3C616C42-063C-4B9F-A7DF-D0D510C5A45D}" type="presOf" srcId="{4630363C-D0E8-40B0-A349-49065423E3AC}" destId="{30EFEB5E-1D06-47BC-8E14-888247CB6D05}" srcOrd="1" destOrd="0" presId="urn:microsoft.com/office/officeart/2008/layout/HalfCircleOrganizationChart"/>
    <dgm:cxn modelId="{9D873064-42C9-4208-8297-7296AABADE3E}" srcId="{A1B7A429-3419-4A22-9A80-10ED3D025494}" destId="{23D15D63-A23B-4E86-B540-8C2893ED2726}" srcOrd="1" destOrd="0" parTransId="{474D5392-D2E3-4FAF-8EFE-D7144884A52A}" sibTransId="{C6FC3144-971C-456E-8F44-8DCE9A06813E}"/>
    <dgm:cxn modelId="{6A2FD344-4594-42B7-860D-AB0A1A062B70}" srcId="{DDED6C4F-F95E-4C25-8AE0-F8491E171ED4}" destId="{82E202FB-D3C9-4A15-B773-2CCF5B5C0B77}" srcOrd="1" destOrd="0" parTransId="{4E209528-937F-47E9-950A-E15572B08414}" sibTransId="{DC36A5E5-DD6C-4225-A312-6CC4F9BCFEF8}"/>
    <dgm:cxn modelId="{0D24DC44-F370-4248-A5BC-6A3B71D76246}" type="presOf" srcId="{C8784527-DAD7-4008-BC97-732B4A83A26D}" destId="{2C135EA1-354E-4A90-B3E1-842099877B28}" srcOrd="1" destOrd="0" presId="urn:microsoft.com/office/officeart/2008/layout/HalfCircleOrganizationChart"/>
    <dgm:cxn modelId="{F4AEAA65-0F60-45F3-94D0-318F3A9AB6C7}" type="presOf" srcId="{C37619AF-5C37-4044-8BCA-86CF1D55589A}" destId="{60AFD606-3C30-448C-869A-EF9522FAEF1A}" srcOrd="0" destOrd="0" presId="urn:microsoft.com/office/officeart/2008/layout/HalfCircleOrganizationChart"/>
    <dgm:cxn modelId="{AE5A7846-231A-41BA-96F9-F94FFCCE404E}" type="presOf" srcId="{82E202FB-D3C9-4A15-B773-2CCF5B5C0B77}" destId="{111BF0AC-CE52-4233-A0D1-347B6574B7AC}" srcOrd="1" destOrd="0" presId="urn:microsoft.com/office/officeart/2008/layout/HalfCircleOrganizationChart"/>
    <dgm:cxn modelId="{49468849-2AED-451F-9B32-18200FB7A3EB}" srcId="{816530EF-8507-4E2A-B365-9CC196ADCAC0}" destId="{F776C32D-2BE1-42B7-BE9F-F5B95C3012EF}" srcOrd="2" destOrd="0" parTransId="{B8835D13-8539-4CC2-8089-A9FCCF2F1C89}" sibTransId="{A5063135-865C-4C6B-A6C0-F0FDE838BE85}"/>
    <dgm:cxn modelId="{2539376A-CEE5-44AA-8C2E-D750C862221D}" type="presOf" srcId="{801B3643-9D5C-4A4B-9490-8C3BAADC617F}" destId="{5CB38050-D276-4427-982A-3753BB4C45EE}" srcOrd="1" destOrd="0" presId="urn:microsoft.com/office/officeart/2008/layout/HalfCircleOrganizationChart"/>
    <dgm:cxn modelId="{B524AE4B-7F12-4BB8-B260-C9EEDC03C9BF}" type="presOf" srcId="{2492FCBB-6A5F-44EE-B7A8-865167E29221}" destId="{6EA88472-2E62-4646-B80A-8E0DBF26AB8E}" srcOrd="0" destOrd="0" presId="urn:microsoft.com/office/officeart/2008/layout/HalfCircleOrganizationChart"/>
    <dgm:cxn modelId="{1F00C24D-3449-4D26-8584-1741D3508981}" type="presOf" srcId="{4630363C-D0E8-40B0-A349-49065423E3AC}" destId="{84FFC966-A36D-408C-85EE-1B8DD6D3E05E}" srcOrd="0" destOrd="0" presId="urn:microsoft.com/office/officeart/2008/layout/HalfCircleOrganizationChart"/>
    <dgm:cxn modelId="{D0C7654E-CF15-4345-AD03-0FDD55462984}" type="presOf" srcId="{07ECD390-7D3F-43B2-992E-B18ED68A9C9F}" destId="{3A34E6C5-30F0-4CE6-9912-0812EF83E820}" srcOrd="0" destOrd="0" presId="urn:microsoft.com/office/officeart/2008/layout/HalfCircleOrganizationChart"/>
    <dgm:cxn modelId="{652FFC70-7D21-4DD9-BAB7-5D22841C3D06}" srcId="{2DFEF189-5CF2-4E7D-A3AE-6D228D155737}" destId="{816530EF-8507-4E2A-B365-9CC196ADCAC0}" srcOrd="1" destOrd="0" parTransId="{68EC2144-4C93-40CA-976E-687A41B438CF}" sibTransId="{C370EFEC-DB52-4CF9-A023-9C893A5AB93F}"/>
    <dgm:cxn modelId="{EBE90671-787D-42C8-BE0A-C48361DEC03C}" type="presOf" srcId="{93BE6CD9-BEAC-494E-A0D6-BB3087145732}" destId="{EC339DE6-3327-4D09-AB76-D2ECE476BF84}" srcOrd="0" destOrd="0" presId="urn:microsoft.com/office/officeart/2008/layout/HalfCircleOrganizationChart"/>
    <dgm:cxn modelId="{641B0E51-098B-4973-A10D-79B8E4D73C0F}" srcId="{2C84A249-3F5F-4861-A2FC-F0057DD9FC1B}" destId="{83312A81-CC60-463B-B776-6599295739ED}" srcOrd="1" destOrd="0" parTransId="{0D0F353B-0DB3-4261-A9F3-E11EBEB2CDF0}" sibTransId="{162E9ECF-E664-4277-9498-E68698707ED3}"/>
    <dgm:cxn modelId="{615FD672-7982-41A7-876C-8A793FAE865F}" srcId="{A444BB49-1B32-4A45-9ED3-FB39AA5A0587}" destId="{93BE6CD9-BEAC-494E-A0D6-BB3087145732}" srcOrd="1" destOrd="0" parTransId="{7F7FF600-CEB7-4D96-9917-1A80F24B4E3E}" sibTransId="{58A16F5E-AB9C-4191-ADC6-47948D391E76}"/>
    <dgm:cxn modelId="{4DB02D73-AC45-46F7-9378-503BCF8C4EBE}" type="presOf" srcId="{5253B0EC-9FD2-4AE0-BF6D-C40DF3FA05FC}" destId="{A8F88370-9942-4FB3-90BD-64DD30B0AB6B}" srcOrd="1" destOrd="0" presId="urn:microsoft.com/office/officeart/2008/layout/HalfCircleOrganizationChart"/>
    <dgm:cxn modelId="{A96E9E57-652D-4930-9D9B-36600870F460}" type="presOf" srcId="{2492FCBB-6A5F-44EE-B7A8-865167E29221}" destId="{B0336570-A098-4586-8DB4-A2256C118900}" srcOrd="1" destOrd="0" presId="urn:microsoft.com/office/officeart/2008/layout/HalfCircleOrganizationChart"/>
    <dgm:cxn modelId="{074F6159-9BEC-4950-B398-923FAA1BDCAA}" type="presOf" srcId="{2DFEF189-5CF2-4E7D-A3AE-6D228D155737}" destId="{824BD41D-BCCE-4F77-A51B-6E898D1A305E}" srcOrd="0" destOrd="0" presId="urn:microsoft.com/office/officeart/2008/layout/HalfCircleOrganizationChart"/>
    <dgm:cxn modelId="{65B8EE79-C570-4A2B-83B5-D2323E2FA0D3}" type="presOf" srcId="{A444BB49-1B32-4A45-9ED3-FB39AA5A0587}" destId="{37FFB118-F1BC-46C4-8E07-275F382B2342}" srcOrd="0" destOrd="0" presId="urn:microsoft.com/office/officeart/2008/layout/HalfCircleOrganizationChart"/>
    <dgm:cxn modelId="{FF91547F-DE37-4A6B-8CD0-5CEB282D6372}" type="presOf" srcId="{474D5392-D2E3-4FAF-8EFE-D7144884A52A}" destId="{40E256BB-B9A8-4CD8-9CCA-CD13ACC29FFE}" srcOrd="0" destOrd="0" presId="urn:microsoft.com/office/officeart/2008/layout/HalfCircleOrganizationChart"/>
    <dgm:cxn modelId="{9CF5928B-8CCE-4570-AA44-59A0DE3C416A}" type="presOf" srcId="{816530EF-8507-4E2A-B365-9CC196ADCAC0}" destId="{EE57D0D4-B355-41E3-91BF-2FE4E13F29AD}" srcOrd="0" destOrd="0" presId="urn:microsoft.com/office/officeart/2008/layout/HalfCircleOrganizationChart"/>
    <dgm:cxn modelId="{DF7BE88D-9892-4946-9DC0-44416F526E0E}" type="presOf" srcId="{7F7FF600-CEB7-4D96-9917-1A80F24B4E3E}" destId="{C838542C-2CCB-46C1-9C1D-20C04DAFB97B}" srcOrd="0" destOrd="0" presId="urn:microsoft.com/office/officeart/2008/layout/HalfCircleOrganizationChart"/>
    <dgm:cxn modelId="{9FE3B98F-6E06-412B-95DA-DA6925892000}" type="presOf" srcId="{DDED6C4F-F95E-4C25-8AE0-F8491E171ED4}" destId="{D41BB7DC-F75F-49F2-A57A-42EFA6075132}" srcOrd="1" destOrd="0" presId="urn:microsoft.com/office/officeart/2008/layout/HalfCircleOrganizationChart"/>
    <dgm:cxn modelId="{7A154892-D096-4BCC-BE88-EA63192A2A6E}" srcId="{9F9460C6-4B3B-48DC-8742-8AF161EDC678}" destId="{8F683EA4-C7D2-42CD-BFB3-11F7586AC4BC}" srcOrd="0" destOrd="0" parTransId="{C6AC0DC2-4700-4C63-9BD8-7C3E70763BA1}" sibTransId="{088CC491-A3D3-47E7-B04B-9432A3346528}"/>
    <dgm:cxn modelId="{65156F99-718F-4E73-85B4-BB7788B7EB78}" type="presOf" srcId="{4E209528-937F-47E9-950A-E15572B08414}" destId="{2BC91B81-B8A9-4340-8C4B-77DF3481BF9B}" srcOrd="0" destOrd="0" presId="urn:microsoft.com/office/officeart/2008/layout/HalfCircleOrganizationChart"/>
    <dgm:cxn modelId="{7D96DF9E-4E2E-4E98-BD65-E287C980C858}" type="presOf" srcId="{83312A81-CC60-463B-B776-6599295739ED}" destId="{B1DB2708-5315-41BD-921B-791D42216034}" srcOrd="1" destOrd="0" presId="urn:microsoft.com/office/officeart/2008/layout/HalfCircleOrganizationChart"/>
    <dgm:cxn modelId="{0AAD95A5-B061-4732-B358-FCFB48E0426F}" type="presOf" srcId="{45F2D368-4D3B-4067-A664-D7A483352B90}" destId="{2DC61D6C-7590-4DC8-8BF7-65323BDDDF65}" srcOrd="1" destOrd="0" presId="urn:microsoft.com/office/officeart/2008/layout/HalfCircleOrganizationChart"/>
    <dgm:cxn modelId="{17FAD1A5-3A36-4400-A2A3-4B5B815B53DC}" type="presOf" srcId="{816530EF-8507-4E2A-B365-9CC196ADCAC0}" destId="{B8B63B31-1FD3-4E2C-877E-FC08CCE90A0F}" srcOrd="1" destOrd="0" presId="urn:microsoft.com/office/officeart/2008/layout/HalfCircleOrganizationChart"/>
    <dgm:cxn modelId="{2119E3A5-E9BF-40FF-A083-842EFC4DD50E}" type="presOf" srcId="{AD99389F-6C86-40A5-8760-7A2ABBA2C170}" destId="{21ECE632-0891-4BC9-ADBD-66B578DCC980}" srcOrd="0" destOrd="0" presId="urn:microsoft.com/office/officeart/2008/layout/HalfCircleOrganizationChart"/>
    <dgm:cxn modelId="{69F6ECA8-3015-4108-82AC-30447AA6FFA8}" type="presOf" srcId="{0D0F353B-0DB3-4261-A9F3-E11EBEB2CDF0}" destId="{A7206BF3-42D2-4484-A992-ECEB8609CB88}" srcOrd="0" destOrd="0" presId="urn:microsoft.com/office/officeart/2008/layout/HalfCircleOrganizationChart"/>
    <dgm:cxn modelId="{6F16B0AC-8E56-4293-A17A-0116DAE46CF2}" type="presOf" srcId="{EEBA219C-B049-4ED1-866E-7852C29BCBD2}" destId="{BC498F22-FF86-4C46-A812-83EDB410ADE3}" srcOrd="0" destOrd="0" presId="urn:microsoft.com/office/officeart/2008/layout/HalfCircleOrganizationChart"/>
    <dgm:cxn modelId="{ABA8FBB4-4F4F-493B-A96A-A12EA366214D}" type="presOf" srcId="{2C84A249-3F5F-4861-A2FC-F0057DD9FC1B}" destId="{8DB34512-1617-4222-8C3A-0F066D0EDF96}" srcOrd="0" destOrd="0" presId="urn:microsoft.com/office/officeart/2008/layout/HalfCircleOrganizationChart"/>
    <dgm:cxn modelId="{E35665BA-7092-4D6A-8B91-D739FCECC794}" type="presOf" srcId="{8F683EA4-C7D2-42CD-BFB3-11F7586AC4BC}" destId="{0BB98B88-5970-479B-8DF5-7DF6E917AD32}" srcOrd="1" destOrd="0" presId="urn:microsoft.com/office/officeart/2008/layout/HalfCircleOrganizationChart"/>
    <dgm:cxn modelId="{9431FABA-D9A3-4B15-A68F-44CCB8B2A1BD}" srcId="{A1B7A429-3419-4A22-9A80-10ED3D025494}" destId="{C8784527-DAD7-4008-BC97-732B4A83A26D}" srcOrd="0" destOrd="0" parTransId="{453583FD-A1AC-4053-8CBE-BD7664BEAF84}" sibTransId="{D3460D8E-8495-4ABB-B74D-FDED690BC654}"/>
    <dgm:cxn modelId="{763BF6BB-BD21-4786-A7D3-3DFCEE6C757F}" type="presOf" srcId="{F776C32D-2BE1-42B7-BE9F-F5B95C3012EF}" destId="{103CB31A-F905-404B-9D57-600D5D14C576}" srcOrd="1" destOrd="0" presId="urn:microsoft.com/office/officeart/2008/layout/HalfCircleOrganizationChart"/>
    <dgm:cxn modelId="{D172AFBD-A3AB-49A8-A120-FC84EB8D0713}" type="presOf" srcId="{C8784527-DAD7-4008-BC97-732B4A83A26D}" destId="{09EA9840-4A68-4355-8DDB-89ACE68CAB60}" srcOrd="0" destOrd="0" presId="urn:microsoft.com/office/officeart/2008/layout/HalfCircleOrganizationChart"/>
    <dgm:cxn modelId="{41541FBE-8054-4F2E-8DD8-6C8915FD047C}" srcId="{816530EF-8507-4E2A-B365-9CC196ADCAC0}" destId="{AD99389F-6C86-40A5-8760-7A2ABBA2C170}" srcOrd="1" destOrd="0" parTransId="{C37619AF-5C37-4044-8BCA-86CF1D55589A}" sibTransId="{8F590672-F009-4ABA-BC89-196D4F959917}"/>
    <dgm:cxn modelId="{DA7993C2-1ECC-4289-8800-8C5223F31BF9}" type="presOf" srcId="{9F9460C6-4B3B-48DC-8742-8AF161EDC678}" destId="{89E49756-2D89-4EC1-807E-71243F894989}" srcOrd="0" destOrd="0" presId="urn:microsoft.com/office/officeart/2008/layout/HalfCircleOrganizationChart"/>
    <dgm:cxn modelId="{395947C3-DCFF-423B-9FB5-CEF8F07458F5}" type="presOf" srcId="{2C84A249-3F5F-4861-A2FC-F0057DD9FC1B}" destId="{00C8BD97-A44E-4415-BF0C-B5A71E65EE9D}" srcOrd="1" destOrd="0" presId="urn:microsoft.com/office/officeart/2008/layout/HalfCircleOrganizationChart"/>
    <dgm:cxn modelId="{06B3C5C8-29CF-43AA-99E2-C25D2B71D92C}" type="presOf" srcId="{9F9460C6-4B3B-48DC-8742-8AF161EDC678}" destId="{0A2934EB-AA13-48C8-AED2-224F62E985F2}" srcOrd="1" destOrd="0" presId="urn:microsoft.com/office/officeart/2008/layout/HalfCircleOrganizationChart"/>
    <dgm:cxn modelId="{345C85CA-9C92-46D4-8BA4-22D4BE28F302}" type="presOf" srcId="{68EC2144-4C93-40CA-976E-687A41B438CF}" destId="{071258EE-9A9A-46E0-AAB4-D36A08555A61}" srcOrd="0" destOrd="0" presId="urn:microsoft.com/office/officeart/2008/layout/HalfCircleOrganizationChart"/>
    <dgm:cxn modelId="{F33204CB-5FE9-4CA1-ACE4-B78A22A37E64}" type="presOf" srcId="{8F683EA4-C7D2-42CD-BFB3-11F7586AC4BC}" destId="{FDB86796-0FBE-45F4-953F-EFC9FFAFEDA3}" srcOrd="0" destOrd="0" presId="urn:microsoft.com/office/officeart/2008/layout/HalfCircleOrganizationChart"/>
    <dgm:cxn modelId="{16CFB6CE-20E9-47E4-92E1-B0BE960891C4}" type="presOf" srcId="{C6AC0DC2-4700-4C63-9BD8-7C3E70763BA1}" destId="{E3E74377-B56E-4C0E-AA53-FF3D323BEEE3}" srcOrd="0" destOrd="0" presId="urn:microsoft.com/office/officeart/2008/layout/HalfCircleOrganizationChart"/>
    <dgm:cxn modelId="{590840D4-5276-4734-B1BF-9198404F8E65}" type="presOf" srcId="{FCB5FD54-9D0D-4504-80E0-5185460991AC}" destId="{EDC25721-71A9-4D54-BC62-725F628E7C41}" srcOrd="0" destOrd="0" presId="urn:microsoft.com/office/officeart/2008/layout/HalfCircleOrganizationChart"/>
    <dgm:cxn modelId="{5D140FD5-3322-45BE-8DA4-7139363CFC05}" srcId="{801B3643-9D5C-4A4B-9490-8C3BAADC617F}" destId="{A1B7A429-3419-4A22-9A80-10ED3D025494}" srcOrd="0" destOrd="0" parTransId="{FCF84A2E-D5F6-4717-8463-055613AB71BD}" sibTransId="{8E41927B-5136-4695-B7AC-601DC3F5E4CB}"/>
    <dgm:cxn modelId="{2CE520DA-DEBA-4FB4-9E62-5FF8019E0F6B}" type="presOf" srcId="{AD99389F-6C86-40A5-8760-7A2ABBA2C170}" destId="{FB8A21C6-D959-46E9-8406-5AD208FE0304}" srcOrd="1" destOrd="0" presId="urn:microsoft.com/office/officeart/2008/layout/HalfCircleOrganizationChart"/>
    <dgm:cxn modelId="{F479DEDA-4071-43A7-A80D-F5ACADB05A6E}" type="presOf" srcId="{0B00C20D-D41B-4C87-BDEA-4EA1EAFB57E1}" destId="{2E18A5AA-BF17-418E-B2A6-6C2A2D9E8F4F}" srcOrd="0" destOrd="0" presId="urn:microsoft.com/office/officeart/2008/layout/HalfCircleOrganizationChart"/>
    <dgm:cxn modelId="{6A5B00DB-01CD-4C8E-A229-3035864C334F}" type="presOf" srcId="{A1B7A429-3419-4A22-9A80-10ED3D025494}" destId="{94A100A8-AC5C-473D-A0C2-885DF0FFF06E}" srcOrd="0" destOrd="0" presId="urn:microsoft.com/office/officeart/2008/layout/HalfCircleOrganizationChart"/>
    <dgm:cxn modelId="{398CE7DC-19BE-4E6F-B159-C280500764B8}" srcId="{816530EF-8507-4E2A-B365-9CC196ADCAC0}" destId="{4630363C-D0E8-40B0-A349-49065423E3AC}" srcOrd="0" destOrd="0" parTransId="{5398E08F-A889-447D-8D3E-3D27B1D2180D}" sibTransId="{072C1E87-35C5-4F3E-A9CC-7EBDD23E6744}"/>
    <dgm:cxn modelId="{296294DE-C777-40A7-968A-7A06E1851B43}" type="presOf" srcId="{B8835D13-8539-4CC2-8089-A9FCCF2F1C89}" destId="{3B185559-84CD-4950-A6C3-B7E911B56336}" srcOrd="0" destOrd="0" presId="urn:microsoft.com/office/officeart/2008/layout/HalfCircleOrganizationChart"/>
    <dgm:cxn modelId="{485C21E3-851A-4F6D-B3E1-5BBFD6130FFF}" srcId="{83312A81-CC60-463B-B776-6599295739ED}" destId="{A444BB49-1B32-4A45-9ED3-FB39AA5A0587}" srcOrd="0" destOrd="0" parTransId="{85E15D6E-A88E-4EED-B96F-7DEDCBC52B83}" sibTransId="{D3118DA4-B14B-4EFD-A14A-742FA124E96B}"/>
    <dgm:cxn modelId="{C5051DE6-2BFC-43D4-A07F-2ED9094085BB}" srcId="{DDED6C4F-F95E-4C25-8AE0-F8491E171ED4}" destId="{801B3643-9D5C-4A4B-9490-8C3BAADC617F}" srcOrd="0" destOrd="0" parTransId="{828946A9-EC1F-4149-8FC2-3D46286F8F64}" sibTransId="{10AF1FFE-69E9-4232-B110-044755C54750}"/>
    <dgm:cxn modelId="{608231E6-228E-4E43-8D3E-B041A938BF6C}" type="presOf" srcId="{6418A71E-53EB-482C-BEE7-41B65BA45CE8}" destId="{37B6A39A-DC00-4523-A7FB-3CAE41D70675}" srcOrd="0" destOrd="0" presId="urn:microsoft.com/office/officeart/2008/layout/HalfCircleOrganizationChart"/>
    <dgm:cxn modelId="{EA61F8E6-D8AF-4AA5-B76A-57880B79206A}" type="presOf" srcId="{85E15D6E-A88E-4EED-B96F-7DEDCBC52B83}" destId="{48953815-10B2-4484-8409-CFC2FAA71C1A}" srcOrd="0" destOrd="0" presId="urn:microsoft.com/office/officeart/2008/layout/HalfCircleOrganizationChart"/>
    <dgm:cxn modelId="{478D02E7-747A-41F4-89C1-ECA61E138570}" srcId="{9F9460C6-4B3B-48DC-8742-8AF161EDC678}" destId="{2C84A249-3F5F-4861-A2FC-F0057DD9FC1B}" srcOrd="1" destOrd="0" parTransId="{EEBA219C-B049-4ED1-866E-7852C29BCBD2}" sibTransId="{00A95908-D17E-4E68-A5AF-E5CE51072354}"/>
    <dgm:cxn modelId="{40027CEA-3D9D-4C45-B5BE-B34EC1D15E8A}" type="presOf" srcId="{45F2D368-4D3B-4067-A664-D7A483352B90}" destId="{5F37D9C1-11EA-4990-B398-D2D39F2D7C9A}" srcOrd="0" destOrd="0" presId="urn:microsoft.com/office/officeart/2008/layout/HalfCircleOrganizationChart"/>
    <dgm:cxn modelId="{E1969DEC-4824-43FE-9169-C8FD739AFE18}" type="presOf" srcId="{5398E08F-A889-447D-8D3E-3D27B1D2180D}" destId="{148C67FE-8074-4EBC-A70C-2DA21DA6E529}" srcOrd="0" destOrd="0" presId="urn:microsoft.com/office/officeart/2008/layout/HalfCircleOrganizationChart"/>
    <dgm:cxn modelId="{20CEF3ED-A633-44B0-8B43-CC60B2ACFAF4}" type="presOf" srcId="{23D15D63-A23B-4E86-B540-8C2893ED2726}" destId="{78EB2E18-8FBF-4645-A2FF-207CB3EAECE5}" srcOrd="0" destOrd="0" presId="urn:microsoft.com/office/officeart/2008/layout/HalfCircleOrganizationChart"/>
    <dgm:cxn modelId="{236639F5-C4BF-4873-B8CC-5C3A089996A8}" type="presOf" srcId="{23D15D63-A23B-4E86-B540-8C2893ED2726}" destId="{E3924AF8-662C-423B-B20F-F568746EBCAC}" srcOrd="1" destOrd="0" presId="urn:microsoft.com/office/officeart/2008/layout/HalfCircleOrganizationChart"/>
    <dgm:cxn modelId="{84FA87FC-D2A4-4A28-A228-BEC75E66BA31}" type="presOf" srcId="{A444BB49-1B32-4A45-9ED3-FB39AA5A0587}" destId="{E45C3EEB-195E-409B-A2D4-1FDCB7E0E114}" srcOrd="1" destOrd="0" presId="urn:microsoft.com/office/officeart/2008/layout/HalfCircleOrganizationChart"/>
    <dgm:cxn modelId="{09C64855-7B64-4AF6-A343-3819EEF96F7F}" type="presParOf" srcId="{3A34E6C5-30F0-4CE6-9912-0812EF83E820}" destId="{062F6A2E-40C0-47F6-8F1C-76A43976258B}" srcOrd="0" destOrd="0" presId="urn:microsoft.com/office/officeart/2008/layout/HalfCircleOrganizationChart"/>
    <dgm:cxn modelId="{EB6E6455-F99C-48C5-B1B5-8F598DEE4A58}" type="presParOf" srcId="{062F6A2E-40C0-47F6-8F1C-76A43976258B}" destId="{60CCFDBE-1DC7-46FC-B619-53DD8E1632A0}" srcOrd="0" destOrd="0" presId="urn:microsoft.com/office/officeart/2008/layout/HalfCircleOrganizationChart"/>
    <dgm:cxn modelId="{AA48DF31-6E2A-4A7D-A4B4-F5BDDAAB8F81}" type="presParOf" srcId="{60CCFDBE-1DC7-46FC-B619-53DD8E1632A0}" destId="{824BD41D-BCCE-4F77-A51B-6E898D1A305E}" srcOrd="0" destOrd="0" presId="urn:microsoft.com/office/officeart/2008/layout/HalfCircleOrganizationChart"/>
    <dgm:cxn modelId="{24605FA4-C5F8-423C-B80C-43E6239061D7}" type="presParOf" srcId="{60CCFDBE-1DC7-46FC-B619-53DD8E1632A0}" destId="{0ACE8B54-8611-4EA1-910E-642482F7E858}" srcOrd="1" destOrd="0" presId="urn:microsoft.com/office/officeart/2008/layout/HalfCircleOrganizationChart"/>
    <dgm:cxn modelId="{93822DC6-E8A0-4EF5-9FB6-7D0CAED1551D}" type="presParOf" srcId="{60CCFDBE-1DC7-46FC-B619-53DD8E1632A0}" destId="{B6039E96-1A54-42DC-8E49-6397A95A6E9A}" srcOrd="2" destOrd="0" presId="urn:microsoft.com/office/officeart/2008/layout/HalfCircleOrganizationChart"/>
    <dgm:cxn modelId="{0FFD584E-E2B1-42F4-A1AF-078498E51C82}" type="presParOf" srcId="{60CCFDBE-1DC7-46FC-B619-53DD8E1632A0}" destId="{50E16E88-1A8B-44CB-AE84-B919744C523A}" srcOrd="3" destOrd="0" presId="urn:microsoft.com/office/officeart/2008/layout/HalfCircleOrganizationChart"/>
    <dgm:cxn modelId="{5FD2E028-E95C-40F8-A80D-A98650103F9A}" type="presParOf" srcId="{062F6A2E-40C0-47F6-8F1C-76A43976258B}" destId="{27CE4DB8-2579-4CE4-B3D0-C61444D78580}" srcOrd="1" destOrd="0" presId="urn:microsoft.com/office/officeart/2008/layout/HalfCircleOrganizationChart"/>
    <dgm:cxn modelId="{F41F8D44-6FEA-4F1A-9D3F-7731325620FA}" type="presParOf" srcId="{27CE4DB8-2579-4CE4-B3D0-C61444D78580}" destId="{2E18A5AA-BF17-418E-B2A6-6C2A2D9E8F4F}" srcOrd="0" destOrd="0" presId="urn:microsoft.com/office/officeart/2008/layout/HalfCircleOrganizationChart"/>
    <dgm:cxn modelId="{C022B6A3-46A8-4D03-AD6E-EE097EB67195}" type="presParOf" srcId="{27CE4DB8-2579-4CE4-B3D0-C61444D78580}" destId="{9E66D49F-3B69-42A2-9C5B-7EE5ADF097E9}" srcOrd="1" destOrd="0" presId="urn:microsoft.com/office/officeart/2008/layout/HalfCircleOrganizationChart"/>
    <dgm:cxn modelId="{BE75537E-1DC9-4F38-818A-8C4579D65596}" type="presParOf" srcId="{9E66D49F-3B69-42A2-9C5B-7EE5ADF097E9}" destId="{399FDEB2-DF47-4EBC-9185-610AD88262D5}" srcOrd="0" destOrd="0" presId="urn:microsoft.com/office/officeart/2008/layout/HalfCircleOrganizationChart"/>
    <dgm:cxn modelId="{E93D0F19-8461-4464-9C23-CAE21C36AAEA}" type="presParOf" srcId="{399FDEB2-DF47-4EBC-9185-610AD88262D5}" destId="{89E49756-2D89-4EC1-807E-71243F894989}" srcOrd="0" destOrd="0" presId="urn:microsoft.com/office/officeart/2008/layout/HalfCircleOrganizationChart"/>
    <dgm:cxn modelId="{F808649B-B09A-4A2F-9CDB-0D4D3A76AD3F}" type="presParOf" srcId="{399FDEB2-DF47-4EBC-9185-610AD88262D5}" destId="{A8AF3ECA-8DE7-4046-BAFE-9AC4AD0490C1}" srcOrd="1" destOrd="0" presId="urn:microsoft.com/office/officeart/2008/layout/HalfCircleOrganizationChart"/>
    <dgm:cxn modelId="{65FB51D5-C5A4-4BF7-A5B3-1F3DA0422A0C}" type="presParOf" srcId="{399FDEB2-DF47-4EBC-9185-610AD88262D5}" destId="{FCF8252F-BBE0-4F93-B56A-12980581ED2C}" srcOrd="2" destOrd="0" presId="urn:microsoft.com/office/officeart/2008/layout/HalfCircleOrganizationChart"/>
    <dgm:cxn modelId="{9466786B-58F9-49C7-A82E-9412B14527A6}" type="presParOf" srcId="{399FDEB2-DF47-4EBC-9185-610AD88262D5}" destId="{0A2934EB-AA13-48C8-AED2-224F62E985F2}" srcOrd="3" destOrd="0" presId="urn:microsoft.com/office/officeart/2008/layout/HalfCircleOrganizationChart"/>
    <dgm:cxn modelId="{27C57CCA-4ACA-4A6F-897A-07F010D7A7B4}" type="presParOf" srcId="{9E66D49F-3B69-42A2-9C5B-7EE5ADF097E9}" destId="{F841212D-4B23-4A39-8FA9-4D6EE577085C}" srcOrd="1" destOrd="0" presId="urn:microsoft.com/office/officeart/2008/layout/HalfCircleOrganizationChart"/>
    <dgm:cxn modelId="{EA3EBF43-021C-44E7-BFD0-A29D4CE88D24}" type="presParOf" srcId="{F841212D-4B23-4A39-8FA9-4D6EE577085C}" destId="{E3E74377-B56E-4C0E-AA53-FF3D323BEEE3}" srcOrd="0" destOrd="0" presId="urn:microsoft.com/office/officeart/2008/layout/HalfCircleOrganizationChart"/>
    <dgm:cxn modelId="{4801A9BD-B029-41C3-ADC1-5C6024439C59}" type="presParOf" srcId="{F841212D-4B23-4A39-8FA9-4D6EE577085C}" destId="{BE7292EB-2055-4DB7-84BE-7C4CCCD74CEB}" srcOrd="1" destOrd="0" presId="urn:microsoft.com/office/officeart/2008/layout/HalfCircleOrganizationChart"/>
    <dgm:cxn modelId="{3B0B3AF6-DC33-4C5A-9EC3-FA43BE5845CB}" type="presParOf" srcId="{BE7292EB-2055-4DB7-84BE-7C4CCCD74CEB}" destId="{6B4CADE0-0A2A-4BDF-BFA5-76D5489DF794}" srcOrd="0" destOrd="0" presId="urn:microsoft.com/office/officeart/2008/layout/HalfCircleOrganizationChart"/>
    <dgm:cxn modelId="{6180F1E7-AA2F-4A49-AB50-21EEE906842A}" type="presParOf" srcId="{6B4CADE0-0A2A-4BDF-BFA5-76D5489DF794}" destId="{FDB86796-0FBE-45F4-953F-EFC9FFAFEDA3}" srcOrd="0" destOrd="0" presId="urn:microsoft.com/office/officeart/2008/layout/HalfCircleOrganizationChart"/>
    <dgm:cxn modelId="{514EF8C0-7BD4-4F43-AC8B-31192D92B6FE}" type="presParOf" srcId="{6B4CADE0-0A2A-4BDF-BFA5-76D5489DF794}" destId="{FA18255E-7B97-4E03-9C23-66D026CF5654}" srcOrd="1" destOrd="0" presId="urn:microsoft.com/office/officeart/2008/layout/HalfCircleOrganizationChart"/>
    <dgm:cxn modelId="{3DD5E5A4-3EC6-4555-9669-D82ACAF2DC8B}" type="presParOf" srcId="{6B4CADE0-0A2A-4BDF-BFA5-76D5489DF794}" destId="{934D550B-81CC-4A65-A88E-2ED04330E581}" srcOrd="2" destOrd="0" presId="urn:microsoft.com/office/officeart/2008/layout/HalfCircleOrganizationChart"/>
    <dgm:cxn modelId="{41DF9B69-559F-408F-8F15-17B067E60EC6}" type="presParOf" srcId="{6B4CADE0-0A2A-4BDF-BFA5-76D5489DF794}" destId="{0BB98B88-5970-479B-8DF5-7DF6E917AD32}" srcOrd="3" destOrd="0" presId="urn:microsoft.com/office/officeart/2008/layout/HalfCircleOrganizationChart"/>
    <dgm:cxn modelId="{F6D47DEC-B031-4108-BE5F-49669ECB7E2B}" type="presParOf" srcId="{BE7292EB-2055-4DB7-84BE-7C4CCCD74CEB}" destId="{9EA44DB3-EB69-4DD6-BFEA-1FEED0A6143E}" srcOrd="1" destOrd="0" presId="urn:microsoft.com/office/officeart/2008/layout/HalfCircleOrganizationChart"/>
    <dgm:cxn modelId="{1240D5F0-8985-4077-A1EE-5558E26622CE}" type="presParOf" srcId="{BE7292EB-2055-4DB7-84BE-7C4CCCD74CEB}" destId="{3AA535C1-05E2-450D-81F2-4DE8B6A7D871}" srcOrd="2" destOrd="0" presId="urn:microsoft.com/office/officeart/2008/layout/HalfCircleOrganizationChart"/>
    <dgm:cxn modelId="{288A1ED6-5EE1-4641-99C5-213DD6716B2F}" type="presParOf" srcId="{F841212D-4B23-4A39-8FA9-4D6EE577085C}" destId="{BC498F22-FF86-4C46-A812-83EDB410ADE3}" srcOrd="2" destOrd="0" presId="urn:microsoft.com/office/officeart/2008/layout/HalfCircleOrganizationChart"/>
    <dgm:cxn modelId="{A321B8CA-98AA-4DB1-BB05-3744344C9A2F}" type="presParOf" srcId="{F841212D-4B23-4A39-8FA9-4D6EE577085C}" destId="{7250C663-6427-46CA-B0C8-59241025EF90}" srcOrd="3" destOrd="0" presId="urn:microsoft.com/office/officeart/2008/layout/HalfCircleOrganizationChart"/>
    <dgm:cxn modelId="{A8FBA7AE-9546-44A8-B72E-ABBFC8394C17}" type="presParOf" srcId="{7250C663-6427-46CA-B0C8-59241025EF90}" destId="{2E3A96D6-8094-4B64-B578-5A6B285304CC}" srcOrd="0" destOrd="0" presId="urn:microsoft.com/office/officeart/2008/layout/HalfCircleOrganizationChart"/>
    <dgm:cxn modelId="{F7424BE2-C7E5-4253-A289-DFE15540D60A}" type="presParOf" srcId="{2E3A96D6-8094-4B64-B578-5A6B285304CC}" destId="{8DB34512-1617-4222-8C3A-0F066D0EDF96}" srcOrd="0" destOrd="0" presId="urn:microsoft.com/office/officeart/2008/layout/HalfCircleOrganizationChart"/>
    <dgm:cxn modelId="{E9F8F79D-6D35-4FF4-AB6A-A2C00422BEE1}" type="presParOf" srcId="{2E3A96D6-8094-4B64-B578-5A6B285304CC}" destId="{8338072C-279C-4BB1-B9F1-B591E5903AA2}" srcOrd="1" destOrd="0" presId="urn:microsoft.com/office/officeart/2008/layout/HalfCircleOrganizationChart"/>
    <dgm:cxn modelId="{7158C664-86E2-43A3-BF8C-ACF55C31A026}" type="presParOf" srcId="{2E3A96D6-8094-4B64-B578-5A6B285304CC}" destId="{7FEB764B-B837-46A0-ADEA-61CF8E0C4749}" srcOrd="2" destOrd="0" presId="urn:microsoft.com/office/officeart/2008/layout/HalfCircleOrganizationChart"/>
    <dgm:cxn modelId="{8016CA59-9D46-482F-8748-CB36C858BC9D}" type="presParOf" srcId="{2E3A96D6-8094-4B64-B578-5A6B285304CC}" destId="{00C8BD97-A44E-4415-BF0C-B5A71E65EE9D}" srcOrd="3" destOrd="0" presId="urn:microsoft.com/office/officeart/2008/layout/HalfCircleOrganizationChart"/>
    <dgm:cxn modelId="{50E33F8A-233C-41A0-BA78-639610B65ED3}" type="presParOf" srcId="{7250C663-6427-46CA-B0C8-59241025EF90}" destId="{956CC496-ACEF-48FA-88B7-55F80491209D}" srcOrd="1" destOrd="0" presId="urn:microsoft.com/office/officeart/2008/layout/HalfCircleOrganizationChart"/>
    <dgm:cxn modelId="{AB4130EC-F880-426D-9B0E-301F0F83BCD8}" type="presParOf" srcId="{956CC496-ACEF-48FA-88B7-55F80491209D}" destId="{EDC25721-71A9-4D54-BC62-725F628E7C41}" srcOrd="0" destOrd="0" presId="urn:microsoft.com/office/officeart/2008/layout/HalfCircleOrganizationChart"/>
    <dgm:cxn modelId="{78A10EB3-28DA-47A7-8CC2-41D39A2E320E}" type="presParOf" srcId="{956CC496-ACEF-48FA-88B7-55F80491209D}" destId="{E80AD2D3-6415-42DD-9F1D-5186C5E48ADE}" srcOrd="1" destOrd="0" presId="urn:microsoft.com/office/officeart/2008/layout/HalfCircleOrganizationChart"/>
    <dgm:cxn modelId="{D124557B-5289-4978-8F05-C9E8D684900B}" type="presParOf" srcId="{E80AD2D3-6415-42DD-9F1D-5186C5E48ADE}" destId="{476D9223-1D13-4F88-A6A1-587B7A0CAA6B}" srcOrd="0" destOrd="0" presId="urn:microsoft.com/office/officeart/2008/layout/HalfCircleOrganizationChart"/>
    <dgm:cxn modelId="{D2A47B00-387D-49BB-A425-A64740DFD687}" type="presParOf" srcId="{476D9223-1D13-4F88-A6A1-587B7A0CAA6B}" destId="{5F37D9C1-11EA-4990-B398-D2D39F2D7C9A}" srcOrd="0" destOrd="0" presId="urn:microsoft.com/office/officeart/2008/layout/HalfCircleOrganizationChart"/>
    <dgm:cxn modelId="{4EA8D12A-793E-4758-A06C-F6B4DAE8A1CE}" type="presParOf" srcId="{476D9223-1D13-4F88-A6A1-587B7A0CAA6B}" destId="{2E0EAA10-5181-4C00-8E0B-44FA1701708D}" srcOrd="1" destOrd="0" presId="urn:microsoft.com/office/officeart/2008/layout/HalfCircleOrganizationChart"/>
    <dgm:cxn modelId="{8C250753-80B1-447C-99B4-5C5C3F19AE50}" type="presParOf" srcId="{476D9223-1D13-4F88-A6A1-587B7A0CAA6B}" destId="{4BCC0DD4-FE15-4630-96E9-43197F6AD970}" srcOrd="2" destOrd="0" presId="urn:microsoft.com/office/officeart/2008/layout/HalfCircleOrganizationChart"/>
    <dgm:cxn modelId="{6BE7C02C-27DB-4E11-AC22-B684B23F2D4F}" type="presParOf" srcId="{476D9223-1D13-4F88-A6A1-587B7A0CAA6B}" destId="{2DC61D6C-7590-4DC8-8BF7-65323BDDDF65}" srcOrd="3" destOrd="0" presId="urn:microsoft.com/office/officeart/2008/layout/HalfCircleOrganizationChart"/>
    <dgm:cxn modelId="{DFF0BBF9-4A62-4F19-8F19-CB5175F920D3}" type="presParOf" srcId="{E80AD2D3-6415-42DD-9F1D-5186C5E48ADE}" destId="{F27B4858-989C-44D2-A119-0BBF908F4C40}" srcOrd="1" destOrd="0" presId="urn:microsoft.com/office/officeart/2008/layout/HalfCircleOrganizationChart"/>
    <dgm:cxn modelId="{76AB0456-60DD-41B8-A392-0CFB738A5039}" type="presParOf" srcId="{E80AD2D3-6415-42DD-9F1D-5186C5E48ADE}" destId="{761C46DB-1A64-4444-A497-6F1EF439E0AD}" srcOrd="2" destOrd="0" presId="urn:microsoft.com/office/officeart/2008/layout/HalfCircleOrganizationChart"/>
    <dgm:cxn modelId="{BC69CCBF-A1F3-4E68-84B7-EAFB80FE8427}" type="presParOf" srcId="{956CC496-ACEF-48FA-88B7-55F80491209D}" destId="{A7206BF3-42D2-4484-A992-ECEB8609CB88}" srcOrd="2" destOrd="0" presId="urn:microsoft.com/office/officeart/2008/layout/HalfCircleOrganizationChart"/>
    <dgm:cxn modelId="{02ABC12F-7C8B-4E84-B474-A13773C01AFA}" type="presParOf" srcId="{956CC496-ACEF-48FA-88B7-55F80491209D}" destId="{95EBB9E5-E4CA-4742-926E-ACFCA7A494DA}" srcOrd="3" destOrd="0" presId="urn:microsoft.com/office/officeart/2008/layout/HalfCircleOrganizationChart"/>
    <dgm:cxn modelId="{DB783E34-B394-44AE-A223-020993C394F9}" type="presParOf" srcId="{95EBB9E5-E4CA-4742-926E-ACFCA7A494DA}" destId="{C53AC339-8E38-46DC-82DD-9BA46E6385A3}" srcOrd="0" destOrd="0" presId="urn:microsoft.com/office/officeart/2008/layout/HalfCircleOrganizationChart"/>
    <dgm:cxn modelId="{211AD809-5FCA-4494-A358-C3AACABC63B1}" type="presParOf" srcId="{C53AC339-8E38-46DC-82DD-9BA46E6385A3}" destId="{D8C44F3F-0047-4025-8B14-C832A8FCE7E1}" srcOrd="0" destOrd="0" presId="urn:microsoft.com/office/officeart/2008/layout/HalfCircleOrganizationChart"/>
    <dgm:cxn modelId="{F95CB58A-E2A2-4187-B876-C4A436CFD0FB}" type="presParOf" srcId="{C53AC339-8E38-46DC-82DD-9BA46E6385A3}" destId="{BC755E39-02E6-44B0-82DB-9B8D448FBAB8}" srcOrd="1" destOrd="0" presId="urn:microsoft.com/office/officeart/2008/layout/HalfCircleOrganizationChart"/>
    <dgm:cxn modelId="{B5B3B3E6-FE22-4D67-B4D5-4D74AEB2C21F}" type="presParOf" srcId="{C53AC339-8E38-46DC-82DD-9BA46E6385A3}" destId="{CA520B33-E449-4503-8EE8-B58CB33F2515}" srcOrd="2" destOrd="0" presId="urn:microsoft.com/office/officeart/2008/layout/HalfCircleOrganizationChart"/>
    <dgm:cxn modelId="{51D30CE9-16F3-410B-8705-3193E77F212E}" type="presParOf" srcId="{C53AC339-8E38-46DC-82DD-9BA46E6385A3}" destId="{B1DB2708-5315-41BD-921B-791D42216034}" srcOrd="3" destOrd="0" presId="urn:microsoft.com/office/officeart/2008/layout/HalfCircleOrganizationChart"/>
    <dgm:cxn modelId="{F9CE1338-EBD9-4A84-B3F6-C7489DAF3474}" type="presParOf" srcId="{95EBB9E5-E4CA-4742-926E-ACFCA7A494DA}" destId="{42C15A81-A71A-4088-8981-37271D121603}" srcOrd="1" destOrd="0" presId="urn:microsoft.com/office/officeart/2008/layout/HalfCircleOrganizationChart"/>
    <dgm:cxn modelId="{D034E52A-C1ED-4ACD-9BCB-8FE5231CFD85}" type="presParOf" srcId="{42C15A81-A71A-4088-8981-37271D121603}" destId="{48953815-10B2-4484-8409-CFC2FAA71C1A}" srcOrd="0" destOrd="0" presId="urn:microsoft.com/office/officeart/2008/layout/HalfCircleOrganizationChart"/>
    <dgm:cxn modelId="{A2E5FAB7-9979-485E-BDF9-BBBE6C7C950A}" type="presParOf" srcId="{42C15A81-A71A-4088-8981-37271D121603}" destId="{9EE71A93-7E67-4132-90C0-63FB1DB54355}" srcOrd="1" destOrd="0" presId="urn:microsoft.com/office/officeart/2008/layout/HalfCircleOrganizationChart"/>
    <dgm:cxn modelId="{753E4D3B-EF24-4286-9BF3-44120082405C}" type="presParOf" srcId="{9EE71A93-7E67-4132-90C0-63FB1DB54355}" destId="{1ABF9297-A17E-4F2D-99AA-E45A952B6ED0}" srcOrd="0" destOrd="0" presId="urn:microsoft.com/office/officeart/2008/layout/HalfCircleOrganizationChart"/>
    <dgm:cxn modelId="{AB271618-D804-4922-8AD6-8DBA053F034B}" type="presParOf" srcId="{1ABF9297-A17E-4F2D-99AA-E45A952B6ED0}" destId="{37FFB118-F1BC-46C4-8E07-275F382B2342}" srcOrd="0" destOrd="0" presId="urn:microsoft.com/office/officeart/2008/layout/HalfCircleOrganizationChart"/>
    <dgm:cxn modelId="{74603E08-5BFE-438C-807B-FF22BCDA1F45}" type="presParOf" srcId="{1ABF9297-A17E-4F2D-99AA-E45A952B6ED0}" destId="{4F7CE1DB-BF79-47D4-9732-AAB3C1C337A5}" srcOrd="1" destOrd="0" presId="urn:microsoft.com/office/officeart/2008/layout/HalfCircleOrganizationChart"/>
    <dgm:cxn modelId="{0C087E86-4F56-4020-A77E-2522BD9FF280}" type="presParOf" srcId="{1ABF9297-A17E-4F2D-99AA-E45A952B6ED0}" destId="{1E86E8FE-0FC3-4A01-96B6-F14C28743C8B}" srcOrd="2" destOrd="0" presId="urn:microsoft.com/office/officeart/2008/layout/HalfCircleOrganizationChart"/>
    <dgm:cxn modelId="{4FAB1AE7-1038-4AA8-A2D9-F867C933E4E6}" type="presParOf" srcId="{1ABF9297-A17E-4F2D-99AA-E45A952B6ED0}" destId="{E45C3EEB-195E-409B-A2D4-1FDCB7E0E114}" srcOrd="3" destOrd="0" presId="urn:microsoft.com/office/officeart/2008/layout/HalfCircleOrganizationChart"/>
    <dgm:cxn modelId="{01FFE867-941E-4C36-9143-FD86238E6425}" type="presParOf" srcId="{9EE71A93-7E67-4132-90C0-63FB1DB54355}" destId="{9C75490B-D8C1-479F-A146-186655873996}" srcOrd="1" destOrd="0" presId="urn:microsoft.com/office/officeart/2008/layout/HalfCircleOrganizationChart"/>
    <dgm:cxn modelId="{A19F6831-2532-4604-8E00-1BC881777320}" type="presParOf" srcId="{9C75490B-D8C1-479F-A146-186655873996}" destId="{986499B9-592C-437A-8EA2-36C3668195B2}" srcOrd="0" destOrd="0" presId="urn:microsoft.com/office/officeart/2008/layout/HalfCircleOrganizationChart"/>
    <dgm:cxn modelId="{36B53B04-CD21-454F-9E93-0C43B56BFE7B}" type="presParOf" srcId="{9C75490B-D8C1-479F-A146-186655873996}" destId="{B58D725D-FE96-4607-A3E1-63C49191B091}" srcOrd="1" destOrd="0" presId="urn:microsoft.com/office/officeart/2008/layout/HalfCircleOrganizationChart"/>
    <dgm:cxn modelId="{C9C32B19-94E3-4308-8095-FE93FF1AED78}" type="presParOf" srcId="{B58D725D-FE96-4607-A3E1-63C49191B091}" destId="{F0A9EEF2-02CF-4562-84FF-6E9E227D36F0}" srcOrd="0" destOrd="0" presId="urn:microsoft.com/office/officeart/2008/layout/HalfCircleOrganizationChart"/>
    <dgm:cxn modelId="{76FFDBD8-B121-4785-9A02-FB77ABF1537C}" type="presParOf" srcId="{F0A9EEF2-02CF-4562-84FF-6E9E227D36F0}" destId="{D7215B38-9545-4237-8B24-7A479DFACB92}" srcOrd="0" destOrd="0" presId="urn:microsoft.com/office/officeart/2008/layout/HalfCircleOrganizationChart"/>
    <dgm:cxn modelId="{2B8558A8-64B5-4935-AD3A-1E98743256E0}" type="presParOf" srcId="{F0A9EEF2-02CF-4562-84FF-6E9E227D36F0}" destId="{6101247A-9C1B-437C-96A7-7BB7DF6FAC64}" srcOrd="1" destOrd="0" presId="urn:microsoft.com/office/officeart/2008/layout/HalfCircleOrganizationChart"/>
    <dgm:cxn modelId="{ADC9D133-57A5-4226-B65A-76D2CCD03006}" type="presParOf" srcId="{F0A9EEF2-02CF-4562-84FF-6E9E227D36F0}" destId="{CFC7BE01-6820-4EF8-A0FB-BF565C66AA55}" srcOrd="2" destOrd="0" presId="urn:microsoft.com/office/officeart/2008/layout/HalfCircleOrganizationChart"/>
    <dgm:cxn modelId="{FFC45887-F450-4FA5-BD08-C91DBD761724}" type="presParOf" srcId="{F0A9EEF2-02CF-4562-84FF-6E9E227D36F0}" destId="{A8F88370-9942-4FB3-90BD-64DD30B0AB6B}" srcOrd="3" destOrd="0" presId="urn:microsoft.com/office/officeart/2008/layout/HalfCircleOrganizationChart"/>
    <dgm:cxn modelId="{D397D154-A7D4-49CD-9B0A-39DADF56C612}" type="presParOf" srcId="{B58D725D-FE96-4607-A3E1-63C49191B091}" destId="{4BC8D972-DF1F-4805-8351-2805C8AAAD86}" srcOrd="1" destOrd="0" presId="urn:microsoft.com/office/officeart/2008/layout/HalfCircleOrganizationChart"/>
    <dgm:cxn modelId="{4E2D401E-3897-4C2E-89AC-C9AA2FC4D930}" type="presParOf" srcId="{B58D725D-FE96-4607-A3E1-63C49191B091}" destId="{8BCD7B59-60BB-4B35-87FC-0709A509DA67}" srcOrd="2" destOrd="0" presId="urn:microsoft.com/office/officeart/2008/layout/HalfCircleOrganizationChart"/>
    <dgm:cxn modelId="{6BCFD3E2-DB25-4B01-9406-746DBE94A405}" type="presParOf" srcId="{9C75490B-D8C1-479F-A146-186655873996}" destId="{C838542C-2CCB-46C1-9C1D-20C04DAFB97B}" srcOrd="2" destOrd="0" presId="urn:microsoft.com/office/officeart/2008/layout/HalfCircleOrganizationChart"/>
    <dgm:cxn modelId="{0004EB17-9258-4DCF-B6D0-4C0C6F448A7B}" type="presParOf" srcId="{9C75490B-D8C1-479F-A146-186655873996}" destId="{6F464F91-C6BC-4DA0-8A41-3BCB32B7CDE1}" srcOrd="3" destOrd="0" presId="urn:microsoft.com/office/officeart/2008/layout/HalfCircleOrganizationChart"/>
    <dgm:cxn modelId="{4FA46AC1-4973-41CC-8A2B-11C7BB4DA807}" type="presParOf" srcId="{6F464F91-C6BC-4DA0-8A41-3BCB32B7CDE1}" destId="{583AD329-A7C8-44C8-8C9B-0F430E561DDD}" srcOrd="0" destOrd="0" presId="urn:microsoft.com/office/officeart/2008/layout/HalfCircleOrganizationChart"/>
    <dgm:cxn modelId="{88B042C2-6415-4C1E-8A94-CB5BB1029C21}" type="presParOf" srcId="{583AD329-A7C8-44C8-8C9B-0F430E561DDD}" destId="{EC339DE6-3327-4D09-AB76-D2ECE476BF84}" srcOrd="0" destOrd="0" presId="urn:microsoft.com/office/officeart/2008/layout/HalfCircleOrganizationChart"/>
    <dgm:cxn modelId="{34871377-3307-42C9-8FD9-649AC3788BF4}" type="presParOf" srcId="{583AD329-A7C8-44C8-8C9B-0F430E561DDD}" destId="{7792FBC3-B7FF-4025-9FFB-DA6429E2FB5C}" srcOrd="1" destOrd="0" presId="urn:microsoft.com/office/officeart/2008/layout/HalfCircleOrganizationChart"/>
    <dgm:cxn modelId="{681A4FD0-051C-40CC-84C3-51E704BDEF3A}" type="presParOf" srcId="{583AD329-A7C8-44C8-8C9B-0F430E561DDD}" destId="{D2E1688F-E6A0-41C2-BE6C-CA5CBA96FE9A}" srcOrd="2" destOrd="0" presId="urn:microsoft.com/office/officeart/2008/layout/HalfCircleOrganizationChart"/>
    <dgm:cxn modelId="{8E876472-241E-428E-847C-A069F7C11963}" type="presParOf" srcId="{583AD329-A7C8-44C8-8C9B-0F430E561DDD}" destId="{B29B3E94-9D67-41B5-97ED-70E3FA9F4BB7}" srcOrd="3" destOrd="0" presId="urn:microsoft.com/office/officeart/2008/layout/HalfCircleOrganizationChart"/>
    <dgm:cxn modelId="{5AB75290-2EB2-4770-9AFE-54D7BCF58609}" type="presParOf" srcId="{6F464F91-C6BC-4DA0-8A41-3BCB32B7CDE1}" destId="{36C1284D-F65C-4BE9-BB4B-E36153452B6E}" srcOrd="1" destOrd="0" presId="urn:microsoft.com/office/officeart/2008/layout/HalfCircleOrganizationChart"/>
    <dgm:cxn modelId="{69A885E5-92E9-4EB8-B614-ECD2085EE8A5}" type="presParOf" srcId="{6F464F91-C6BC-4DA0-8A41-3BCB32B7CDE1}" destId="{A81A7CD3-3E1C-4AF1-AFE6-D6229D329837}" srcOrd="2" destOrd="0" presId="urn:microsoft.com/office/officeart/2008/layout/HalfCircleOrganizationChart"/>
    <dgm:cxn modelId="{9A03768E-3109-4D10-A19E-04D35EAC3141}" type="presParOf" srcId="{9EE71A93-7E67-4132-90C0-63FB1DB54355}" destId="{5B3EE861-6667-4126-AE54-2DA4BDA460DA}" srcOrd="2" destOrd="0" presId="urn:microsoft.com/office/officeart/2008/layout/HalfCircleOrganizationChart"/>
    <dgm:cxn modelId="{DA07B762-7FB4-4B35-8272-08DF524411AD}" type="presParOf" srcId="{42C15A81-A71A-4088-8981-37271D121603}" destId="{9829954D-B312-42C9-9808-BA066EDADAF1}" srcOrd="2" destOrd="0" presId="urn:microsoft.com/office/officeart/2008/layout/HalfCircleOrganizationChart"/>
    <dgm:cxn modelId="{8DB22DC2-CBA8-4255-979F-527BB69FA066}" type="presParOf" srcId="{42C15A81-A71A-4088-8981-37271D121603}" destId="{BEF12DDE-A589-4B87-B7BA-6C0D7F334F52}" srcOrd="3" destOrd="0" presId="urn:microsoft.com/office/officeart/2008/layout/HalfCircleOrganizationChart"/>
    <dgm:cxn modelId="{F04A8421-253A-4C14-8E5C-CCC9CE647751}" type="presParOf" srcId="{BEF12DDE-A589-4B87-B7BA-6C0D7F334F52}" destId="{CF8056D0-83BC-4DC8-B22F-294B88A12A6C}" srcOrd="0" destOrd="0" presId="urn:microsoft.com/office/officeart/2008/layout/HalfCircleOrganizationChart"/>
    <dgm:cxn modelId="{B4A41182-A37E-43A3-9267-F9E15B00C534}" type="presParOf" srcId="{CF8056D0-83BC-4DC8-B22F-294B88A12A6C}" destId="{AA9E7830-5C57-43F0-89F5-2774A18E6C79}" srcOrd="0" destOrd="0" presId="urn:microsoft.com/office/officeart/2008/layout/HalfCircleOrganizationChart"/>
    <dgm:cxn modelId="{281DC4B6-2DC9-4CD0-89F9-782023E42088}" type="presParOf" srcId="{CF8056D0-83BC-4DC8-B22F-294B88A12A6C}" destId="{D4306B3F-44DA-4F29-85BF-1C688C4B170C}" srcOrd="1" destOrd="0" presId="urn:microsoft.com/office/officeart/2008/layout/HalfCircleOrganizationChart"/>
    <dgm:cxn modelId="{1532D8B6-56F6-4B38-A66B-5C5067425F31}" type="presParOf" srcId="{CF8056D0-83BC-4DC8-B22F-294B88A12A6C}" destId="{88A305A0-1169-4396-850B-B8AFD55B7680}" srcOrd="2" destOrd="0" presId="urn:microsoft.com/office/officeart/2008/layout/HalfCircleOrganizationChart"/>
    <dgm:cxn modelId="{E4EB238F-29FF-4310-9239-6E8752955C9D}" type="presParOf" srcId="{CF8056D0-83BC-4DC8-B22F-294B88A12A6C}" destId="{D41BB7DC-F75F-49F2-A57A-42EFA6075132}" srcOrd="3" destOrd="0" presId="urn:microsoft.com/office/officeart/2008/layout/HalfCircleOrganizationChart"/>
    <dgm:cxn modelId="{F02C7119-AE44-4302-ABBB-2825B70160F6}" type="presParOf" srcId="{BEF12DDE-A589-4B87-B7BA-6C0D7F334F52}" destId="{01A3C660-9796-44D7-8C72-F03D2B688E5C}" srcOrd="1" destOrd="0" presId="urn:microsoft.com/office/officeart/2008/layout/HalfCircleOrganizationChart"/>
    <dgm:cxn modelId="{0E6262C1-35AE-4059-8429-A488B5894F80}" type="presParOf" srcId="{01A3C660-9796-44D7-8C72-F03D2B688E5C}" destId="{308DEF06-7DB7-4804-A262-9C31A5C0C4FD}" srcOrd="0" destOrd="0" presId="urn:microsoft.com/office/officeart/2008/layout/HalfCircleOrganizationChart"/>
    <dgm:cxn modelId="{BBB21657-6EE8-45A3-83A1-D246352506A5}" type="presParOf" srcId="{01A3C660-9796-44D7-8C72-F03D2B688E5C}" destId="{FCF30D48-D84E-4869-8B3B-4380E2F1DC47}" srcOrd="1" destOrd="0" presId="urn:microsoft.com/office/officeart/2008/layout/HalfCircleOrganizationChart"/>
    <dgm:cxn modelId="{5435B385-2F73-4ABA-AF8A-E9E97F2CD470}" type="presParOf" srcId="{FCF30D48-D84E-4869-8B3B-4380E2F1DC47}" destId="{E55AF153-5958-4AFD-8984-743AC6D818E9}" srcOrd="0" destOrd="0" presId="urn:microsoft.com/office/officeart/2008/layout/HalfCircleOrganizationChart"/>
    <dgm:cxn modelId="{CE03E0D4-BCF6-488A-99C2-194DBFA40B62}" type="presParOf" srcId="{E55AF153-5958-4AFD-8984-743AC6D818E9}" destId="{0E3FAA31-879C-48B6-9452-979C8D85E079}" srcOrd="0" destOrd="0" presId="urn:microsoft.com/office/officeart/2008/layout/HalfCircleOrganizationChart"/>
    <dgm:cxn modelId="{B77F70A1-8FD8-4B5C-A8A8-63198A86F850}" type="presParOf" srcId="{E55AF153-5958-4AFD-8984-743AC6D818E9}" destId="{991FCB5C-C1E2-40E8-95A7-261388BB4B6C}" srcOrd="1" destOrd="0" presId="urn:microsoft.com/office/officeart/2008/layout/HalfCircleOrganizationChart"/>
    <dgm:cxn modelId="{C0CA7769-E053-46C9-9AF5-6D7C9DA8443B}" type="presParOf" srcId="{E55AF153-5958-4AFD-8984-743AC6D818E9}" destId="{5F9BE9D4-A80C-4CDF-A195-D60D676C5951}" srcOrd="2" destOrd="0" presId="urn:microsoft.com/office/officeart/2008/layout/HalfCircleOrganizationChart"/>
    <dgm:cxn modelId="{69AA7D22-8889-417E-A8F9-D21E9D09E800}" type="presParOf" srcId="{E55AF153-5958-4AFD-8984-743AC6D818E9}" destId="{5CB38050-D276-4427-982A-3753BB4C45EE}" srcOrd="3" destOrd="0" presId="urn:microsoft.com/office/officeart/2008/layout/HalfCircleOrganizationChart"/>
    <dgm:cxn modelId="{EEF9610A-4C9C-40D3-9F44-7505D2F5D1B3}" type="presParOf" srcId="{FCF30D48-D84E-4869-8B3B-4380E2F1DC47}" destId="{5E77BF7B-D9B8-45D3-AC9F-8A0B166FD172}" srcOrd="1" destOrd="0" presId="urn:microsoft.com/office/officeart/2008/layout/HalfCircleOrganizationChart"/>
    <dgm:cxn modelId="{333A1D57-39F4-4686-BF68-986301E2B645}" type="presParOf" srcId="{5E77BF7B-D9B8-45D3-AC9F-8A0B166FD172}" destId="{7FA3DD34-5E24-493D-A4B1-E97A38C783F3}" srcOrd="0" destOrd="0" presId="urn:microsoft.com/office/officeart/2008/layout/HalfCircleOrganizationChart"/>
    <dgm:cxn modelId="{096F87A9-F443-404A-B719-9C966C03CC36}" type="presParOf" srcId="{5E77BF7B-D9B8-45D3-AC9F-8A0B166FD172}" destId="{A39761A2-BCB1-45BB-BE25-B6FA40C11128}" srcOrd="1" destOrd="0" presId="urn:microsoft.com/office/officeart/2008/layout/HalfCircleOrganizationChart"/>
    <dgm:cxn modelId="{347EE07E-081D-4BE7-B7B9-5C8B3AA3BED1}" type="presParOf" srcId="{A39761A2-BCB1-45BB-BE25-B6FA40C11128}" destId="{B2C61C32-DEF3-4289-8180-C8F2926E748B}" srcOrd="0" destOrd="0" presId="urn:microsoft.com/office/officeart/2008/layout/HalfCircleOrganizationChart"/>
    <dgm:cxn modelId="{E17AFF29-CEF1-4D66-A93B-72BED2F4240E}" type="presParOf" srcId="{B2C61C32-DEF3-4289-8180-C8F2926E748B}" destId="{94A100A8-AC5C-473D-A0C2-885DF0FFF06E}" srcOrd="0" destOrd="0" presId="urn:microsoft.com/office/officeart/2008/layout/HalfCircleOrganizationChart"/>
    <dgm:cxn modelId="{323BDF72-B78B-4167-9808-477D2653CE3B}" type="presParOf" srcId="{B2C61C32-DEF3-4289-8180-C8F2926E748B}" destId="{BE74F873-7E3D-45E0-832F-09BAFE82317D}" srcOrd="1" destOrd="0" presId="urn:microsoft.com/office/officeart/2008/layout/HalfCircleOrganizationChart"/>
    <dgm:cxn modelId="{F9FA83EC-A073-431B-9469-3E31BC3C1689}" type="presParOf" srcId="{B2C61C32-DEF3-4289-8180-C8F2926E748B}" destId="{86F7D07B-3585-4580-8D79-475ECC916275}" srcOrd="2" destOrd="0" presId="urn:microsoft.com/office/officeart/2008/layout/HalfCircleOrganizationChart"/>
    <dgm:cxn modelId="{851D4E97-3641-48C1-9D5E-F873461FDDB6}" type="presParOf" srcId="{B2C61C32-DEF3-4289-8180-C8F2926E748B}" destId="{B9940A5B-1881-4FE5-8240-BCF04CA226ED}" srcOrd="3" destOrd="0" presId="urn:microsoft.com/office/officeart/2008/layout/HalfCircleOrganizationChart"/>
    <dgm:cxn modelId="{BFB844A8-C8F4-4D44-9D0F-C67B52E33ABD}" type="presParOf" srcId="{A39761A2-BCB1-45BB-BE25-B6FA40C11128}" destId="{BC7FFF68-669F-4EC4-B460-E28F2C369BE4}" srcOrd="1" destOrd="0" presId="urn:microsoft.com/office/officeart/2008/layout/HalfCircleOrganizationChart"/>
    <dgm:cxn modelId="{EDB247FB-A722-4B9F-B1C8-279132CD83BC}" type="presParOf" srcId="{BC7FFF68-669F-4EC4-B460-E28F2C369BE4}" destId="{AA23A08E-300C-47E8-BD45-983F48A85EE4}" srcOrd="0" destOrd="0" presId="urn:microsoft.com/office/officeart/2008/layout/HalfCircleOrganizationChart"/>
    <dgm:cxn modelId="{A22689A6-BEA5-4BAF-8B4E-2C1AABA89531}" type="presParOf" srcId="{BC7FFF68-669F-4EC4-B460-E28F2C369BE4}" destId="{5AE96143-BBFE-4ED8-A880-348B8BD1725E}" srcOrd="1" destOrd="0" presId="urn:microsoft.com/office/officeart/2008/layout/HalfCircleOrganizationChart"/>
    <dgm:cxn modelId="{C81AF489-F9F7-41E9-9189-0C5583EC0EEE}" type="presParOf" srcId="{5AE96143-BBFE-4ED8-A880-348B8BD1725E}" destId="{1B7C7B41-77C6-473B-A0B4-87BFD3E44505}" srcOrd="0" destOrd="0" presId="urn:microsoft.com/office/officeart/2008/layout/HalfCircleOrganizationChart"/>
    <dgm:cxn modelId="{72B2752C-FE64-4295-98C7-71861AB410EF}" type="presParOf" srcId="{1B7C7B41-77C6-473B-A0B4-87BFD3E44505}" destId="{09EA9840-4A68-4355-8DDB-89ACE68CAB60}" srcOrd="0" destOrd="0" presId="urn:microsoft.com/office/officeart/2008/layout/HalfCircleOrganizationChart"/>
    <dgm:cxn modelId="{F08A177B-0031-4FED-A92F-AE179CBAEF58}" type="presParOf" srcId="{1B7C7B41-77C6-473B-A0B4-87BFD3E44505}" destId="{9F1755F0-60F4-4239-B6E1-44907328C0D1}" srcOrd="1" destOrd="0" presId="urn:microsoft.com/office/officeart/2008/layout/HalfCircleOrganizationChart"/>
    <dgm:cxn modelId="{F9CDD323-5982-483C-90D1-6FD4B6A1CCE0}" type="presParOf" srcId="{1B7C7B41-77C6-473B-A0B4-87BFD3E44505}" destId="{C9C24168-3456-42EF-A3D8-6C9031A59F5A}" srcOrd="2" destOrd="0" presId="urn:microsoft.com/office/officeart/2008/layout/HalfCircleOrganizationChart"/>
    <dgm:cxn modelId="{74D1A7C7-125D-49F4-9357-69CB2BBAA39E}" type="presParOf" srcId="{1B7C7B41-77C6-473B-A0B4-87BFD3E44505}" destId="{2C135EA1-354E-4A90-B3E1-842099877B28}" srcOrd="3" destOrd="0" presId="urn:microsoft.com/office/officeart/2008/layout/HalfCircleOrganizationChart"/>
    <dgm:cxn modelId="{4C0243BA-692D-441C-AAAB-741CE71C27F9}" type="presParOf" srcId="{5AE96143-BBFE-4ED8-A880-348B8BD1725E}" destId="{B94A4063-DB67-4D04-98E4-1254CEE7283F}" srcOrd="1" destOrd="0" presId="urn:microsoft.com/office/officeart/2008/layout/HalfCircleOrganizationChart"/>
    <dgm:cxn modelId="{44874E65-631B-411D-A4EA-537CA1544C03}" type="presParOf" srcId="{5AE96143-BBFE-4ED8-A880-348B8BD1725E}" destId="{5EDD7F07-EEAF-498C-A990-0079959B3CF3}" srcOrd="2" destOrd="0" presId="urn:microsoft.com/office/officeart/2008/layout/HalfCircleOrganizationChart"/>
    <dgm:cxn modelId="{D62B4646-279A-42CD-B7F7-6006C418B731}" type="presParOf" srcId="{BC7FFF68-669F-4EC4-B460-E28F2C369BE4}" destId="{40E256BB-B9A8-4CD8-9CCA-CD13ACC29FFE}" srcOrd="2" destOrd="0" presId="urn:microsoft.com/office/officeart/2008/layout/HalfCircleOrganizationChart"/>
    <dgm:cxn modelId="{CF0D5A47-823C-4ED2-927B-B913DE96AC4C}" type="presParOf" srcId="{BC7FFF68-669F-4EC4-B460-E28F2C369BE4}" destId="{6657F24D-5870-4AFE-968D-ABC9D3BE7F32}" srcOrd="3" destOrd="0" presId="urn:microsoft.com/office/officeart/2008/layout/HalfCircleOrganizationChart"/>
    <dgm:cxn modelId="{D3D49B31-C3E4-4DDE-89BF-3DD4C2E58C50}" type="presParOf" srcId="{6657F24D-5870-4AFE-968D-ABC9D3BE7F32}" destId="{67191E1A-84F0-4E91-9267-F86451735CE5}" srcOrd="0" destOrd="0" presId="urn:microsoft.com/office/officeart/2008/layout/HalfCircleOrganizationChart"/>
    <dgm:cxn modelId="{790232B7-0023-421B-92F3-B8C1DD869D96}" type="presParOf" srcId="{67191E1A-84F0-4E91-9267-F86451735CE5}" destId="{78EB2E18-8FBF-4645-A2FF-207CB3EAECE5}" srcOrd="0" destOrd="0" presId="urn:microsoft.com/office/officeart/2008/layout/HalfCircleOrganizationChart"/>
    <dgm:cxn modelId="{DE7F8F0D-DDDA-42BA-A024-A313068FD9E6}" type="presParOf" srcId="{67191E1A-84F0-4E91-9267-F86451735CE5}" destId="{81857D1E-F209-4F45-B8B6-DFDE1A977D3E}" srcOrd="1" destOrd="0" presId="urn:microsoft.com/office/officeart/2008/layout/HalfCircleOrganizationChart"/>
    <dgm:cxn modelId="{11ECA788-BA8B-44DE-BACC-A0E1CCD5A4EF}" type="presParOf" srcId="{67191E1A-84F0-4E91-9267-F86451735CE5}" destId="{FA973FA6-866E-4EB3-A5E4-F9A78EEF97D8}" srcOrd="2" destOrd="0" presId="urn:microsoft.com/office/officeart/2008/layout/HalfCircleOrganizationChart"/>
    <dgm:cxn modelId="{D2C8736D-A35A-491C-80E8-ECA6B6FE4AD1}" type="presParOf" srcId="{67191E1A-84F0-4E91-9267-F86451735CE5}" destId="{E3924AF8-662C-423B-B20F-F568746EBCAC}" srcOrd="3" destOrd="0" presId="urn:microsoft.com/office/officeart/2008/layout/HalfCircleOrganizationChart"/>
    <dgm:cxn modelId="{99F141EE-9D22-4431-8715-92EB36CB4445}" type="presParOf" srcId="{6657F24D-5870-4AFE-968D-ABC9D3BE7F32}" destId="{46DA9B7D-EF33-4831-80F5-AAE2C31E3C3B}" srcOrd="1" destOrd="0" presId="urn:microsoft.com/office/officeart/2008/layout/HalfCircleOrganizationChart"/>
    <dgm:cxn modelId="{29C00BEB-92A6-4EA1-A7BB-B815369105ED}" type="presParOf" srcId="{6657F24D-5870-4AFE-968D-ABC9D3BE7F32}" destId="{B6AE59A4-AA40-403B-AC51-07B3ADA90C8E}" srcOrd="2" destOrd="0" presId="urn:microsoft.com/office/officeart/2008/layout/HalfCircleOrganizationChart"/>
    <dgm:cxn modelId="{F02BF9DB-6651-4B5C-B90C-24330ACE2BD5}" type="presParOf" srcId="{A39761A2-BCB1-45BB-BE25-B6FA40C11128}" destId="{3A31F025-93AC-4517-B15F-EB2773C7ECBA}" srcOrd="2" destOrd="0" presId="urn:microsoft.com/office/officeart/2008/layout/HalfCircleOrganizationChart"/>
    <dgm:cxn modelId="{CFE5B940-0FC4-43C4-848D-2504E738271E}" type="presParOf" srcId="{FCF30D48-D84E-4869-8B3B-4380E2F1DC47}" destId="{779E423E-DDE6-47BD-9364-8F8DFED36298}" srcOrd="2" destOrd="0" presId="urn:microsoft.com/office/officeart/2008/layout/HalfCircleOrganizationChart"/>
    <dgm:cxn modelId="{D57481E0-7058-4BC7-AE26-887B089B3D5B}" type="presParOf" srcId="{01A3C660-9796-44D7-8C72-F03D2B688E5C}" destId="{2BC91B81-B8A9-4340-8C4B-77DF3481BF9B}" srcOrd="2" destOrd="0" presId="urn:microsoft.com/office/officeart/2008/layout/HalfCircleOrganizationChart"/>
    <dgm:cxn modelId="{143F5CEA-737B-4F03-80EA-6AD35D4929D2}" type="presParOf" srcId="{01A3C660-9796-44D7-8C72-F03D2B688E5C}" destId="{0DEC83E3-8EA1-4D38-A506-B9550686674F}" srcOrd="3" destOrd="0" presId="urn:microsoft.com/office/officeart/2008/layout/HalfCircleOrganizationChart"/>
    <dgm:cxn modelId="{E15AF7C4-6AEB-4CB9-8D63-D3754632A0F6}" type="presParOf" srcId="{0DEC83E3-8EA1-4D38-A506-B9550686674F}" destId="{E60B6760-2507-4380-AB2D-DA2A26710765}" srcOrd="0" destOrd="0" presId="urn:microsoft.com/office/officeart/2008/layout/HalfCircleOrganizationChart"/>
    <dgm:cxn modelId="{82A122E9-6A6F-413A-B9AA-9B00906124FE}" type="presParOf" srcId="{E60B6760-2507-4380-AB2D-DA2A26710765}" destId="{5786CEC5-1DBB-484C-BEFD-68B6D4026447}" srcOrd="0" destOrd="0" presId="urn:microsoft.com/office/officeart/2008/layout/HalfCircleOrganizationChart"/>
    <dgm:cxn modelId="{C6F7A55D-36D6-4074-93B0-FD8D3834AD35}" type="presParOf" srcId="{E60B6760-2507-4380-AB2D-DA2A26710765}" destId="{29BE09CA-A558-4086-B577-83A2C8792279}" srcOrd="1" destOrd="0" presId="urn:microsoft.com/office/officeart/2008/layout/HalfCircleOrganizationChart"/>
    <dgm:cxn modelId="{CDECCF13-1879-442F-9EB8-033FFDD0DB7C}" type="presParOf" srcId="{E60B6760-2507-4380-AB2D-DA2A26710765}" destId="{24403834-3286-46B8-BD56-3DF02FC22CFB}" srcOrd="2" destOrd="0" presId="urn:microsoft.com/office/officeart/2008/layout/HalfCircleOrganizationChart"/>
    <dgm:cxn modelId="{CE803CDB-673B-4B7A-BC6D-899AEE032A74}" type="presParOf" srcId="{E60B6760-2507-4380-AB2D-DA2A26710765}" destId="{111BF0AC-CE52-4233-A0D1-347B6574B7AC}" srcOrd="3" destOrd="0" presId="urn:microsoft.com/office/officeart/2008/layout/HalfCircleOrganizationChart"/>
    <dgm:cxn modelId="{EE58992B-DA7A-4139-B057-9433D3312593}" type="presParOf" srcId="{0DEC83E3-8EA1-4D38-A506-B9550686674F}" destId="{1A591815-9FF1-4466-814B-687905714119}" srcOrd="1" destOrd="0" presId="urn:microsoft.com/office/officeart/2008/layout/HalfCircleOrganizationChart"/>
    <dgm:cxn modelId="{C89039C4-B907-41F5-8065-FED363C76E08}" type="presParOf" srcId="{1A591815-9FF1-4466-814B-687905714119}" destId="{37B6A39A-DC00-4523-A7FB-3CAE41D70675}" srcOrd="0" destOrd="0" presId="urn:microsoft.com/office/officeart/2008/layout/HalfCircleOrganizationChart"/>
    <dgm:cxn modelId="{000280DD-469A-4A74-8D94-78B9A149754A}" type="presParOf" srcId="{1A591815-9FF1-4466-814B-687905714119}" destId="{56B3EDB3-C02D-44F2-8B98-39657CC12728}" srcOrd="1" destOrd="0" presId="urn:microsoft.com/office/officeart/2008/layout/HalfCircleOrganizationChart"/>
    <dgm:cxn modelId="{1305CF34-F8FE-49FB-A9E1-08AD4AA8C61A}" type="presParOf" srcId="{56B3EDB3-C02D-44F2-8B98-39657CC12728}" destId="{DFD096B4-EFC2-48A3-8531-8BD1F1EF43E4}" srcOrd="0" destOrd="0" presId="urn:microsoft.com/office/officeart/2008/layout/HalfCircleOrganizationChart"/>
    <dgm:cxn modelId="{C470C23D-A815-4CBA-8B9D-5E356963CC06}" type="presParOf" srcId="{DFD096B4-EFC2-48A3-8531-8BD1F1EF43E4}" destId="{6EA88472-2E62-4646-B80A-8E0DBF26AB8E}" srcOrd="0" destOrd="0" presId="urn:microsoft.com/office/officeart/2008/layout/HalfCircleOrganizationChart"/>
    <dgm:cxn modelId="{679415B1-B3AB-4E55-871A-5676955810BA}" type="presParOf" srcId="{DFD096B4-EFC2-48A3-8531-8BD1F1EF43E4}" destId="{8DCAB9AB-7385-4C58-B41D-A1EF21CF7172}" srcOrd="1" destOrd="0" presId="urn:microsoft.com/office/officeart/2008/layout/HalfCircleOrganizationChart"/>
    <dgm:cxn modelId="{52C635EA-17B0-49EA-AD37-0C2408E1F7FB}" type="presParOf" srcId="{DFD096B4-EFC2-48A3-8531-8BD1F1EF43E4}" destId="{E1F90E37-7E66-4333-BC74-F73E7890D1BC}" srcOrd="2" destOrd="0" presId="urn:microsoft.com/office/officeart/2008/layout/HalfCircleOrganizationChart"/>
    <dgm:cxn modelId="{C28581A8-D4E4-4196-8FFF-1C12EB18E692}" type="presParOf" srcId="{DFD096B4-EFC2-48A3-8531-8BD1F1EF43E4}" destId="{B0336570-A098-4586-8DB4-A2256C118900}" srcOrd="3" destOrd="0" presId="urn:microsoft.com/office/officeart/2008/layout/HalfCircleOrganizationChart"/>
    <dgm:cxn modelId="{CC08DC70-3855-4182-BC1A-F5DA69AB425C}" type="presParOf" srcId="{56B3EDB3-C02D-44F2-8B98-39657CC12728}" destId="{CA60B34A-F22A-44C8-AF70-295A64FE6ABE}" srcOrd="1" destOrd="0" presId="urn:microsoft.com/office/officeart/2008/layout/HalfCircleOrganizationChart"/>
    <dgm:cxn modelId="{4DC2934C-D8EE-47B4-82D7-C6088D9E3255}" type="presParOf" srcId="{56B3EDB3-C02D-44F2-8B98-39657CC12728}" destId="{FD0A4A05-441D-42BC-9BC3-C32CFE076C67}" srcOrd="2" destOrd="0" presId="urn:microsoft.com/office/officeart/2008/layout/HalfCircleOrganizationChart"/>
    <dgm:cxn modelId="{2006E03F-C68D-44F7-A54A-7C6BF019B252}" type="presParOf" srcId="{0DEC83E3-8EA1-4D38-A506-B9550686674F}" destId="{984D259B-7650-40B7-84B2-A580001C0A70}" srcOrd="2" destOrd="0" presId="urn:microsoft.com/office/officeart/2008/layout/HalfCircleOrganizationChart"/>
    <dgm:cxn modelId="{BE2C8DD8-9478-445C-AEEE-73C1A9309B65}" type="presParOf" srcId="{BEF12DDE-A589-4B87-B7BA-6C0D7F334F52}" destId="{1CCBCE5E-F6A9-4043-8253-ACF5763EE558}" srcOrd="2" destOrd="0" presId="urn:microsoft.com/office/officeart/2008/layout/HalfCircleOrganizationChart"/>
    <dgm:cxn modelId="{FD50B347-274A-46CD-8DE8-20B78D27FBA3}" type="presParOf" srcId="{95EBB9E5-E4CA-4742-926E-ACFCA7A494DA}" destId="{7D307031-B5A2-44FF-843B-994DD816EA05}" srcOrd="2" destOrd="0" presId="urn:microsoft.com/office/officeart/2008/layout/HalfCircleOrganizationChart"/>
    <dgm:cxn modelId="{B1CD42E2-C7A0-41A7-B614-661954FA5D88}" type="presParOf" srcId="{7250C663-6427-46CA-B0C8-59241025EF90}" destId="{FACC76E8-3844-46C4-B294-50E7E46F6905}" srcOrd="2" destOrd="0" presId="urn:microsoft.com/office/officeart/2008/layout/HalfCircleOrganizationChart"/>
    <dgm:cxn modelId="{7B9ECFB8-1E24-462B-AEF2-426085043808}" type="presParOf" srcId="{9E66D49F-3B69-42A2-9C5B-7EE5ADF097E9}" destId="{39226416-9F9C-4FA7-ADE6-DE3DC05EC55D}" srcOrd="2" destOrd="0" presId="urn:microsoft.com/office/officeart/2008/layout/HalfCircleOrganizationChart"/>
    <dgm:cxn modelId="{38AAA57B-70CF-4896-8972-2731A097B72C}" type="presParOf" srcId="{27CE4DB8-2579-4CE4-B3D0-C61444D78580}" destId="{071258EE-9A9A-46E0-AAB4-D36A08555A61}" srcOrd="2" destOrd="0" presId="urn:microsoft.com/office/officeart/2008/layout/HalfCircleOrganizationChart"/>
    <dgm:cxn modelId="{75C1D231-02A6-44F0-B8E8-F0CE5C2632DB}" type="presParOf" srcId="{27CE4DB8-2579-4CE4-B3D0-C61444D78580}" destId="{98E63793-0270-4C33-A7AF-A52F6C7DA185}" srcOrd="3" destOrd="0" presId="urn:microsoft.com/office/officeart/2008/layout/HalfCircleOrganizationChart"/>
    <dgm:cxn modelId="{B0545459-1232-47AD-8619-2F9F8BDE715E}" type="presParOf" srcId="{98E63793-0270-4C33-A7AF-A52F6C7DA185}" destId="{BC9DFBE3-D3ED-47AC-9CDB-D44E84CC8228}" srcOrd="0" destOrd="0" presId="urn:microsoft.com/office/officeart/2008/layout/HalfCircleOrganizationChart"/>
    <dgm:cxn modelId="{91B1CEF4-F01A-4260-BC4E-45FB7A6567F7}" type="presParOf" srcId="{BC9DFBE3-D3ED-47AC-9CDB-D44E84CC8228}" destId="{EE57D0D4-B355-41E3-91BF-2FE4E13F29AD}" srcOrd="0" destOrd="0" presId="urn:microsoft.com/office/officeart/2008/layout/HalfCircleOrganizationChart"/>
    <dgm:cxn modelId="{3BF4C738-3042-48E0-9020-8F40C22CDBB5}" type="presParOf" srcId="{BC9DFBE3-D3ED-47AC-9CDB-D44E84CC8228}" destId="{FBAE3E68-20D0-462A-B833-05EFC244DB06}" srcOrd="1" destOrd="0" presId="urn:microsoft.com/office/officeart/2008/layout/HalfCircleOrganizationChart"/>
    <dgm:cxn modelId="{DF80DA41-7FE9-412A-A264-D2B79D118FB7}" type="presParOf" srcId="{BC9DFBE3-D3ED-47AC-9CDB-D44E84CC8228}" destId="{6F32D560-1FB0-41A2-A9CF-7A1B5301EDD8}" srcOrd="2" destOrd="0" presId="urn:microsoft.com/office/officeart/2008/layout/HalfCircleOrganizationChart"/>
    <dgm:cxn modelId="{8079A6D9-FC5B-49EF-ABB4-633DE263CFC9}" type="presParOf" srcId="{BC9DFBE3-D3ED-47AC-9CDB-D44E84CC8228}" destId="{B8B63B31-1FD3-4E2C-877E-FC08CCE90A0F}" srcOrd="3" destOrd="0" presId="urn:microsoft.com/office/officeart/2008/layout/HalfCircleOrganizationChart"/>
    <dgm:cxn modelId="{30179049-83AE-485B-8DED-FF94BA0E9256}" type="presParOf" srcId="{98E63793-0270-4C33-A7AF-A52F6C7DA185}" destId="{04BB4F66-8D9B-4478-842B-E7DFBE65E3F0}" srcOrd="1" destOrd="0" presId="urn:microsoft.com/office/officeart/2008/layout/HalfCircleOrganizationChart"/>
    <dgm:cxn modelId="{90022B21-BE51-477C-B3CE-251BC5E3C807}" type="presParOf" srcId="{04BB4F66-8D9B-4478-842B-E7DFBE65E3F0}" destId="{148C67FE-8074-4EBC-A70C-2DA21DA6E529}" srcOrd="0" destOrd="0" presId="urn:microsoft.com/office/officeart/2008/layout/HalfCircleOrganizationChart"/>
    <dgm:cxn modelId="{010955D0-CA77-4C10-90E6-42C76AD5660D}" type="presParOf" srcId="{04BB4F66-8D9B-4478-842B-E7DFBE65E3F0}" destId="{BA15CE16-0461-4994-A694-B0A7760C17FB}" srcOrd="1" destOrd="0" presId="urn:microsoft.com/office/officeart/2008/layout/HalfCircleOrganizationChart"/>
    <dgm:cxn modelId="{0E5DD0CF-96C6-4BA5-9F4B-A785D036BFA8}" type="presParOf" srcId="{BA15CE16-0461-4994-A694-B0A7760C17FB}" destId="{CDEEFE7F-FF14-43D7-9054-A5C03AF30BC1}" srcOrd="0" destOrd="0" presId="urn:microsoft.com/office/officeart/2008/layout/HalfCircleOrganizationChart"/>
    <dgm:cxn modelId="{AD8B8428-4304-42DC-958E-B071CC857627}" type="presParOf" srcId="{CDEEFE7F-FF14-43D7-9054-A5C03AF30BC1}" destId="{84FFC966-A36D-408C-85EE-1B8DD6D3E05E}" srcOrd="0" destOrd="0" presId="urn:microsoft.com/office/officeart/2008/layout/HalfCircleOrganizationChart"/>
    <dgm:cxn modelId="{27CEFEC0-FCDB-4088-A6F1-185CC63CDC51}" type="presParOf" srcId="{CDEEFE7F-FF14-43D7-9054-A5C03AF30BC1}" destId="{87074D4E-CA51-4997-88B0-8914069DAAEB}" srcOrd="1" destOrd="0" presId="urn:microsoft.com/office/officeart/2008/layout/HalfCircleOrganizationChart"/>
    <dgm:cxn modelId="{D2FF5593-112F-4257-8373-2680D00215FC}" type="presParOf" srcId="{CDEEFE7F-FF14-43D7-9054-A5C03AF30BC1}" destId="{0F03146E-A80B-4667-A7A7-84F4B4711884}" srcOrd="2" destOrd="0" presId="urn:microsoft.com/office/officeart/2008/layout/HalfCircleOrganizationChart"/>
    <dgm:cxn modelId="{386F77EA-CB15-4713-9CBE-176D5B6D2FB6}" type="presParOf" srcId="{CDEEFE7F-FF14-43D7-9054-A5C03AF30BC1}" destId="{30EFEB5E-1D06-47BC-8E14-888247CB6D05}" srcOrd="3" destOrd="0" presId="urn:microsoft.com/office/officeart/2008/layout/HalfCircleOrganizationChart"/>
    <dgm:cxn modelId="{68E5FEA4-7163-49C8-A4F2-FC08A8AC923F}" type="presParOf" srcId="{BA15CE16-0461-4994-A694-B0A7760C17FB}" destId="{F9CAFA70-6273-4B5E-BB23-3C9BD8F1C015}" srcOrd="1" destOrd="0" presId="urn:microsoft.com/office/officeart/2008/layout/HalfCircleOrganizationChart"/>
    <dgm:cxn modelId="{C11A8F0A-6842-40BA-998D-9A201A07C17F}" type="presParOf" srcId="{BA15CE16-0461-4994-A694-B0A7760C17FB}" destId="{DCA9F936-B4D1-4C04-88DF-C7F761DEE16E}" srcOrd="2" destOrd="0" presId="urn:microsoft.com/office/officeart/2008/layout/HalfCircleOrganizationChart"/>
    <dgm:cxn modelId="{B66C9203-EB7A-42E8-A4BF-8852478E7DFD}" type="presParOf" srcId="{04BB4F66-8D9B-4478-842B-E7DFBE65E3F0}" destId="{60AFD606-3C30-448C-869A-EF9522FAEF1A}" srcOrd="2" destOrd="0" presId="urn:microsoft.com/office/officeart/2008/layout/HalfCircleOrganizationChart"/>
    <dgm:cxn modelId="{2477FD70-76B6-4841-8CAD-63DFD8592486}" type="presParOf" srcId="{04BB4F66-8D9B-4478-842B-E7DFBE65E3F0}" destId="{EAEE2757-54E1-41A1-AB6E-A7D222DD9516}" srcOrd="3" destOrd="0" presId="urn:microsoft.com/office/officeart/2008/layout/HalfCircleOrganizationChart"/>
    <dgm:cxn modelId="{BAB82F03-7370-477A-B9E7-BAD48720319A}" type="presParOf" srcId="{EAEE2757-54E1-41A1-AB6E-A7D222DD9516}" destId="{EA883811-6BEB-4CBC-A422-0A1D681534DB}" srcOrd="0" destOrd="0" presId="urn:microsoft.com/office/officeart/2008/layout/HalfCircleOrganizationChart"/>
    <dgm:cxn modelId="{4051311B-2A20-462C-B638-A367D2E95A98}" type="presParOf" srcId="{EA883811-6BEB-4CBC-A422-0A1D681534DB}" destId="{21ECE632-0891-4BC9-ADBD-66B578DCC980}" srcOrd="0" destOrd="0" presId="urn:microsoft.com/office/officeart/2008/layout/HalfCircleOrganizationChart"/>
    <dgm:cxn modelId="{E46139FB-1835-4D90-9B74-2F6A4EA56416}" type="presParOf" srcId="{EA883811-6BEB-4CBC-A422-0A1D681534DB}" destId="{BD239BE9-64D8-45EB-888C-3BDF38356B8B}" srcOrd="1" destOrd="0" presId="urn:microsoft.com/office/officeart/2008/layout/HalfCircleOrganizationChart"/>
    <dgm:cxn modelId="{92A21918-950F-456C-AA83-64C51E28B93A}" type="presParOf" srcId="{EA883811-6BEB-4CBC-A422-0A1D681534DB}" destId="{7EDA2484-27CE-40A8-9C52-7B77BEA7BD7A}" srcOrd="2" destOrd="0" presId="urn:microsoft.com/office/officeart/2008/layout/HalfCircleOrganizationChart"/>
    <dgm:cxn modelId="{5A379D1B-7FF1-409A-83EB-4905FD4FD879}" type="presParOf" srcId="{EA883811-6BEB-4CBC-A422-0A1D681534DB}" destId="{FB8A21C6-D959-46E9-8406-5AD208FE0304}" srcOrd="3" destOrd="0" presId="urn:microsoft.com/office/officeart/2008/layout/HalfCircleOrganizationChart"/>
    <dgm:cxn modelId="{D5834A0B-60EF-4134-BBB1-F58E3D84010B}" type="presParOf" srcId="{EAEE2757-54E1-41A1-AB6E-A7D222DD9516}" destId="{5BD9602D-56C8-4285-BE12-62AB98BD9FF4}" srcOrd="1" destOrd="0" presId="urn:microsoft.com/office/officeart/2008/layout/HalfCircleOrganizationChart"/>
    <dgm:cxn modelId="{53207990-EBDC-44D5-9DFD-2ADED7A7FAC8}" type="presParOf" srcId="{EAEE2757-54E1-41A1-AB6E-A7D222DD9516}" destId="{C6940DF8-FCCF-4FDE-A311-3E55C72A7E4B}" srcOrd="2" destOrd="0" presId="urn:microsoft.com/office/officeart/2008/layout/HalfCircleOrganizationChart"/>
    <dgm:cxn modelId="{94BBC3BA-6544-4DE8-85A5-4F8592D8E807}" type="presParOf" srcId="{04BB4F66-8D9B-4478-842B-E7DFBE65E3F0}" destId="{3B185559-84CD-4950-A6C3-B7E911B56336}" srcOrd="4" destOrd="0" presId="urn:microsoft.com/office/officeart/2008/layout/HalfCircleOrganizationChart"/>
    <dgm:cxn modelId="{B161EA52-B503-4137-A89E-78BA56A2DAA5}" type="presParOf" srcId="{04BB4F66-8D9B-4478-842B-E7DFBE65E3F0}" destId="{46959DF5-2D83-4C7E-B837-EC7FC61D6B1B}" srcOrd="5" destOrd="0" presId="urn:microsoft.com/office/officeart/2008/layout/HalfCircleOrganizationChart"/>
    <dgm:cxn modelId="{CCF897CE-6B38-40B0-97AF-5331C6DCFDA1}" type="presParOf" srcId="{46959DF5-2D83-4C7E-B837-EC7FC61D6B1B}" destId="{36C85A51-4B54-4FF2-91DF-506AE8AC8DBC}" srcOrd="0" destOrd="0" presId="urn:microsoft.com/office/officeart/2008/layout/HalfCircleOrganizationChart"/>
    <dgm:cxn modelId="{E744E4AD-D5F1-4158-B408-0A1512A2863C}" type="presParOf" srcId="{36C85A51-4B54-4FF2-91DF-506AE8AC8DBC}" destId="{0E4BB3D4-8209-46F0-9FAF-52A5613F2FE7}" srcOrd="0" destOrd="0" presId="urn:microsoft.com/office/officeart/2008/layout/HalfCircleOrganizationChart"/>
    <dgm:cxn modelId="{20A91678-FC14-4575-A0B0-4A587E33F730}" type="presParOf" srcId="{36C85A51-4B54-4FF2-91DF-506AE8AC8DBC}" destId="{9DC15F1E-AA5E-4F40-BCF2-02B2CA5406D5}" srcOrd="1" destOrd="0" presId="urn:microsoft.com/office/officeart/2008/layout/HalfCircleOrganizationChart"/>
    <dgm:cxn modelId="{D9F0908A-AFE9-43BF-A830-417520DCDBF1}" type="presParOf" srcId="{36C85A51-4B54-4FF2-91DF-506AE8AC8DBC}" destId="{4B551246-5B00-46D5-91A7-8F5FD730ACD3}" srcOrd="2" destOrd="0" presId="urn:microsoft.com/office/officeart/2008/layout/HalfCircleOrganizationChart"/>
    <dgm:cxn modelId="{B9C4842D-6C15-42AC-B73A-602C838197CF}" type="presParOf" srcId="{36C85A51-4B54-4FF2-91DF-506AE8AC8DBC}" destId="{103CB31A-F905-404B-9D57-600D5D14C576}" srcOrd="3" destOrd="0" presId="urn:microsoft.com/office/officeart/2008/layout/HalfCircleOrganizationChart"/>
    <dgm:cxn modelId="{81E2FF1D-3746-4EDA-8FF0-774A5ADB1E9E}" type="presParOf" srcId="{46959DF5-2D83-4C7E-B837-EC7FC61D6B1B}" destId="{54E013E7-03DF-4A8F-BB71-8796782A884E}" srcOrd="1" destOrd="0" presId="urn:microsoft.com/office/officeart/2008/layout/HalfCircleOrganizationChart"/>
    <dgm:cxn modelId="{EA242B8D-7EE5-4405-BE7B-EAF17C97AC6A}" type="presParOf" srcId="{46959DF5-2D83-4C7E-B837-EC7FC61D6B1B}" destId="{539B3047-D086-41AB-8CFD-44E1E8F89ECA}" srcOrd="2" destOrd="0" presId="urn:microsoft.com/office/officeart/2008/layout/HalfCircleOrganizationChart"/>
    <dgm:cxn modelId="{CF05B3E7-F8B0-41C1-B9FD-A032518D6347}" type="presParOf" srcId="{98E63793-0270-4C33-A7AF-A52F6C7DA185}" destId="{C9EFAF7E-D3CA-4B66-8760-26B69000B939}" srcOrd="2" destOrd="0" presId="urn:microsoft.com/office/officeart/2008/layout/HalfCircleOrganizationChart"/>
    <dgm:cxn modelId="{819ED442-2C99-4385-AA6A-1C96FE41A73F}" type="presParOf" srcId="{062F6A2E-40C0-47F6-8F1C-76A43976258B}" destId="{051031FF-CE9A-4F01-B1D3-1FA38B2F5036}"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F59F9C-4CB5-49C7-96E0-8331626268C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s-VE"/>
        </a:p>
      </dgm:t>
    </dgm:pt>
    <dgm:pt modelId="{D07482FD-A8E5-4244-BB4B-79D01F3C948E}">
      <dgm:prSet phldrT="[Texto]" custT="1"/>
      <dgm:spPr/>
      <dgm:t>
        <a:bodyPr/>
        <a:lstStyle/>
        <a:p>
          <a:pPr algn="ctr"/>
          <a:r>
            <a:rPr lang="es-MX" sz="1200" b="1" dirty="0">
              <a:latin typeface="Aptos" panose="020B0004020202020204" pitchFamily="34" charset="0"/>
            </a:rPr>
            <a:t>ATENUACION</a:t>
          </a:r>
          <a:endParaRPr lang="es-VE" sz="1200" b="1" dirty="0">
            <a:latin typeface="Aptos" panose="020B0004020202020204" pitchFamily="34" charset="0"/>
          </a:endParaRPr>
        </a:p>
      </dgm:t>
    </dgm:pt>
    <dgm:pt modelId="{78106C7C-440F-480E-B674-34DA0B1C680B}" type="parTrans" cxnId="{E557B8B5-C50A-4CC8-A85B-14F38531C7F4}">
      <dgm:prSet/>
      <dgm:spPr/>
      <dgm:t>
        <a:bodyPr/>
        <a:lstStyle/>
        <a:p>
          <a:endParaRPr lang="es-VE"/>
        </a:p>
      </dgm:t>
    </dgm:pt>
    <dgm:pt modelId="{0EFF73EA-650C-40A0-9C80-0A56DD9C2B8E}" type="sibTrans" cxnId="{E557B8B5-C50A-4CC8-A85B-14F38531C7F4}">
      <dgm:prSet/>
      <dgm:spPr/>
      <dgm:t>
        <a:bodyPr/>
        <a:lstStyle/>
        <a:p>
          <a:endParaRPr lang="es-VE"/>
        </a:p>
      </dgm:t>
    </dgm:pt>
    <dgm:pt modelId="{6DA6C4B0-D9C1-4393-8F59-BB108FA2AACA}">
      <dgm:prSet phldrT="[Texto]"/>
      <dgm:spPr/>
      <dgm:t>
        <a:bodyPr/>
        <a:lstStyle/>
        <a:p>
          <a:pPr>
            <a:lnSpc>
              <a:spcPct val="150000"/>
            </a:lnSpc>
          </a:pPr>
          <a:r>
            <a:rPr lang="es-VE" dirty="0"/>
            <a:t>La energía de una señal decae con la distancia, por lo que hay que asegurarse que llegue con la suficiente energía como para ser captada por la circuitería del receptor y además , el ruido debe ser sensiblemente menor que la señal original (para mantener la energía de la señal se utilizan amplificadores o repetidores).</a:t>
          </a:r>
        </a:p>
      </dgm:t>
    </dgm:pt>
    <dgm:pt modelId="{9873C303-BC9A-4F7A-A925-BA262E5965B5}" type="parTrans" cxnId="{F91DF385-D9FF-47D7-B76A-F032391110C6}">
      <dgm:prSet/>
      <dgm:spPr/>
      <dgm:t>
        <a:bodyPr/>
        <a:lstStyle/>
        <a:p>
          <a:endParaRPr lang="es-VE"/>
        </a:p>
      </dgm:t>
    </dgm:pt>
    <dgm:pt modelId="{E2B53A6D-D806-4D3D-B021-F70DA4E8852E}" type="sibTrans" cxnId="{F91DF385-D9FF-47D7-B76A-F032391110C6}">
      <dgm:prSet/>
      <dgm:spPr/>
      <dgm:t>
        <a:bodyPr/>
        <a:lstStyle/>
        <a:p>
          <a:endParaRPr lang="es-VE"/>
        </a:p>
      </dgm:t>
    </dgm:pt>
    <dgm:pt modelId="{23BA0EBC-F5CD-4492-99D7-ED76F59D915E}">
      <dgm:prSet phldrT="[Texto]" custT="1"/>
      <dgm:spPr/>
      <dgm:t>
        <a:bodyPr/>
        <a:lstStyle/>
        <a:p>
          <a:pPr algn="ctr"/>
          <a:r>
            <a:rPr lang="es-MX" sz="1100" b="1" dirty="0">
              <a:latin typeface="Aptos" panose="020B0004020202020204" pitchFamily="34" charset="0"/>
            </a:rPr>
            <a:t>DISTORSION DE RETARDO</a:t>
          </a:r>
          <a:endParaRPr lang="es-VE" sz="1100" b="1" dirty="0">
            <a:latin typeface="Aptos" panose="020B0004020202020204" pitchFamily="34" charset="0"/>
          </a:endParaRPr>
        </a:p>
      </dgm:t>
    </dgm:pt>
    <dgm:pt modelId="{A94DBA5C-1327-4923-BB4F-2025C5A0A8B4}" type="parTrans" cxnId="{3952B913-1B12-4D37-B07F-E10C7A309BB1}">
      <dgm:prSet/>
      <dgm:spPr/>
      <dgm:t>
        <a:bodyPr/>
        <a:lstStyle/>
        <a:p>
          <a:endParaRPr lang="es-VE"/>
        </a:p>
      </dgm:t>
    </dgm:pt>
    <dgm:pt modelId="{186F78FB-FF6A-472D-B503-664329F3B366}" type="sibTrans" cxnId="{3952B913-1B12-4D37-B07F-E10C7A309BB1}">
      <dgm:prSet/>
      <dgm:spPr/>
      <dgm:t>
        <a:bodyPr/>
        <a:lstStyle/>
        <a:p>
          <a:endParaRPr lang="es-VE"/>
        </a:p>
      </dgm:t>
    </dgm:pt>
    <dgm:pt modelId="{43950986-73F5-4AA8-AB38-9693032F93C3}">
      <dgm:prSet phldrT="[Texto]"/>
      <dgm:spPr/>
      <dgm:t>
        <a:bodyPr/>
        <a:lstStyle/>
        <a:p>
          <a:r>
            <a:rPr lang="es-VE" dirty="0"/>
            <a:t>El ruido es toda aquella señal que se inserta entre el emisor y el receptor de una señal dada . Hay diferentes tipos de ruido : ruido térmico debido a la agitación térmica de electrones dentro del conductor , ruido de intermodulación cuando distintas frecuencias comparten el mismo medio de transmisión , diafonía se produce cuando hay un acoplamiento entre las líneas que transportan las señales y el ruido impulsivo se trata de pulsos discontinuos de poca duración y de gran amplitud que afectan a la señal</a:t>
          </a:r>
        </a:p>
      </dgm:t>
    </dgm:pt>
    <dgm:pt modelId="{BF4E2A6B-9EED-41F6-AFD0-D2A50478A243}" type="parTrans" cxnId="{19CAF8BC-E81C-450B-BCB0-DC69C0A5A69C}">
      <dgm:prSet/>
      <dgm:spPr/>
      <dgm:t>
        <a:bodyPr/>
        <a:lstStyle/>
        <a:p>
          <a:endParaRPr lang="es-VE"/>
        </a:p>
      </dgm:t>
    </dgm:pt>
    <dgm:pt modelId="{D17FCE27-DB3C-4992-96F8-B94194158C99}" type="sibTrans" cxnId="{19CAF8BC-E81C-450B-BCB0-DC69C0A5A69C}">
      <dgm:prSet/>
      <dgm:spPr/>
      <dgm:t>
        <a:bodyPr/>
        <a:lstStyle/>
        <a:p>
          <a:endParaRPr lang="es-VE"/>
        </a:p>
      </dgm:t>
    </dgm:pt>
    <dgm:pt modelId="{0CE66FEB-7479-46B9-816C-48B456B7B4FF}">
      <dgm:prSet phldrT="[Texto]"/>
      <dgm:spPr/>
      <dgm:t>
        <a:bodyPr/>
        <a:lstStyle/>
        <a:p>
          <a:pPr>
            <a:lnSpc>
              <a:spcPct val="150000"/>
            </a:lnSpc>
          </a:pPr>
          <a:r>
            <a:rPr lang="es-VE" dirty="0"/>
            <a:t>Debido a que en medios guiados, la velocidad de propagación de una señal varía con la frecuencia, hay frecuencias que llegan antes que otras dentro de la misma señal y por tanto las diferentes componentes en frecuencia de la señal llegan en instantes diferentes al receptor. Para atenuar este problema se usan técnicas de ecualización.</a:t>
          </a:r>
        </a:p>
      </dgm:t>
    </dgm:pt>
    <dgm:pt modelId="{7F3B8D27-F8A3-40D5-8F64-8EA6D372E014}" type="parTrans" cxnId="{FAEBB750-F93B-4C1F-99EF-BA2B45D06ACF}">
      <dgm:prSet/>
      <dgm:spPr/>
      <dgm:t>
        <a:bodyPr/>
        <a:lstStyle/>
        <a:p>
          <a:endParaRPr lang="es-VE"/>
        </a:p>
      </dgm:t>
    </dgm:pt>
    <dgm:pt modelId="{1374E9EF-4B9C-479D-A2A8-9D0B452ECC97}" type="sibTrans" cxnId="{FAEBB750-F93B-4C1F-99EF-BA2B45D06ACF}">
      <dgm:prSet/>
      <dgm:spPr/>
      <dgm:t>
        <a:bodyPr/>
        <a:lstStyle/>
        <a:p>
          <a:endParaRPr lang="es-VE"/>
        </a:p>
      </dgm:t>
    </dgm:pt>
    <dgm:pt modelId="{FD50E2BD-9AE0-4B09-A5DC-578E82E51DFC}">
      <dgm:prSet phldrT="[Texto]"/>
      <dgm:spPr/>
      <dgm:t>
        <a:bodyPr/>
        <a:lstStyle/>
        <a:p>
          <a:pPr algn="ctr"/>
          <a:r>
            <a:rPr lang="es-MX" b="1" dirty="0">
              <a:latin typeface="Aptos" panose="020B0004020202020204" pitchFamily="34" charset="0"/>
            </a:rPr>
            <a:t>RUIDO</a:t>
          </a:r>
          <a:endParaRPr lang="es-VE" b="1" dirty="0">
            <a:latin typeface="Aptos" panose="020B0004020202020204" pitchFamily="34" charset="0"/>
          </a:endParaRPr>
        </a:p>
      </dgm:t>
    </dgm:pt>
    <dgm:pt modelId="{9EF950FF-A621-4962-B991-917923AA148F}" type="parTrans" cxnId="{D970F200-8BA6-45C9-9E6F-5CFE510F3C87}">
      <dgm:prSet/>
      <dgm:spPr/>
      <dgm:t>
        <a:bodyPr/>
        <a:lstStyle/>
        <a:p>
          <a:endParaRPr lang="es-VE"/>
        </a:p>
      </dgm:t>
    </dgm:pt>
    <dgm:pt modelId="{01050465-803C-4DDA-8467-1E65155FBE4D}" type="sibTrans" cxnId="{D970F200-8BA6-45C9-9E6F-5CFE510F3C87}">
      <dgm:prSet/>
      <dgm:spPr/>
      <dgm:t>
        <a:bodyPr/>
        <a:lstStyle/>
        <a:p>
          <a:endParaRPr lang="es-VE"/>
        </a:p>
      </dgm:t>
    </dgm:pt>
    <dgm:pt modelId="{37DE37A9-50C8-44C8-8F5A-EB5B15CDD7AA}" type="pres">
      <dgm:prSet presAssocID="{A0F59F9C-4CB5-49C7-96E0-8331626268C9}" presName="layout" presStyleCnt="0">
        <dgm:presLayoutVars>
          <dgm:chMax/>
          <dgm:chPref/>
          <dgm:dir/>
          <dgm:resizeHandles/>
        </dgm:presLayoutVars>
      </dgm:prSet>
      <dgm:spPr/>
    </dgm:pt>
    <dgm:pt modelId="{E9EB6A1C-CF15-4A60-9107-4F758F2885CB}" type="pres">
      <dgm:prSet presAssocID="{D07482FD-A8E5-4244-BB4B-79D01F3C948E}" presName="root" presStyleCnt="0">
        <dgm:presLayoutVars>
          <dgm:chMax/>
          <dgm:chPref/>
        </dgm:presLayoutVars>
      </dgm:prSet>
      <dgm:spPr/>
    </dgm:pt>
    <dgm:pt modelId="{0AB33F97-E16A-4789-8480-D5E493F0DE44}" type="pres">
      <dgm:prSet presAssocID="{D07482FD-A8E5-4244-BB4B-79D01F3C948E}" presName="rootComposite" presStyleCnt="0">
        <dgm:presLayoutVars/>
      </dgm:prSet>
      <dgm:spPr/>
    </dgm:pt>
    <dgm:pt modelId="{D50DC2D0-8348-4588-9472-D1AC9880FF81}" type="pres">
      <dgm:prSet presAssocID="{D07482FD-A8E5-4244-BB4B-79D01F3C948E}" presName="ParentAccent" presStyleLbl="alignNode1" presStyleIdx="0" presStyleCnt="3"/>
      <dgm:spPr/>
    </dgm:pt>
    <dgm:pt modelId="{6BA7CBF8-D01D-4DAF-A8C5-73E38BC68F05}" type="pres">
      <dgm:prSet presAssocID="{D07482FD-A8E5-4244-BB4B-79D01F3C948E}" presName="ParentSmallAccent" presStyleLbl="fgAcc1" presStyleIdx="0" presStyleCnt="3"/>
      <dgm:spPr/>
    </dgm:pt>
    <dgm:pt modelId="{1D83760D-CD3E-4415-8772-F7771CB10061}" type="pres">
      <dgm:prSet presAssocID="{D07482FD-A8E5-4244-BB4B-79D01F3C948E}" presName="Parent" presStyleLbl="revTx" presStyleIdx="0" presStyleCnt="6" custLinFactNeighborX="-184" custLinFactNeighborY="82642">
        <dgm:presLayoutVars>
          <dgm:chMax/>
          <dgm:chPref val="4"/>
          <dgm:bulletEnabled val="1"/>
        </dgm:presLayoutVars>
      </dgm:prSet>
      <dgm:spPr/>
    </dgm:pt>
    <dgm:pt modelId="{BA9BD2F0-2758-4120-915F-E055846C8B3E}" type="pres">
      <dgm:prSet presAssocID="{D07482FD-A8E5-4244-BB4B-79D01F3C948E}" presName="childShape" presStyleCnt="0">
        <dgm:presLayoutVars>
          <dgm:chMax val="0"/>
          <dgm:chPref val="0"/>
        </dgm:presLayoutVars>
      </dgm:prSet>
      <dgm:spPr/>
    </dgm:pt>
    <dgm:pt modelId="{92D923DC-5579-4C5F-AF42-20CB6E5C7E32}" type="pres">
      <dgm:prSet presAssocID="{6DA6C4B0-D9C1-4393-8F59-BB108FA2AACA}" presName="childComposite" presStyleCnt="0">
        <dgm:presLayoutVars>
          <dgm:chMax val="0"/>
          <dgm:chPref val="0"/>
        </dgm:presLayoutVars>
      </dgm:prSet>
      <dgm:spPr/>
    </dgm:pt>
    <dgm:pt modelId="{F37227EA-3FA5-4228-B5EF-4890E04838F2}" type="pres">
      <dgm:prSet presAssocID="{6DA6C4B0-D9C1-4393-8F59-BB108FA2AACA}" presName="ChildAccent" presStyleLbl="solidFgAcc1" presStyleIdx="0" presStyleCnt="3"/>
      <dgm:spPr>
        <a:noFill/>
        <a:ln>
          <a:noFill/>
        </a:ln>
      </dgm:spPr>
    </dgm:pt>
    <dgm:pt modelId="{85187405-882C-4CF4-A449-2A147D0BCA88}" type="pres">
      <dgm:prSet presAssocID="{6DA6C4B0-D9C1-4393-8F59-BB108FA2AACA}" presName="Child" presStyleLbl="revTx" presStyleIdx="1" presStyleCnt="6" custScaleX="137433" custScaleY="1475330">
        <dgm:presLayoutVars>
          <dgm:chMax val="0"/>
          <dgm:chPref val="0"/>
          <dgm:bulletEnabled val="1"/>
        </dgm:presLayoutVars>
      </dgm:prSet>
      <dgm:spPr/>
    </dgm:pt>
    <dgm:pt modelId="{ECFE244D-0791-4856-83DB-7475DB90CD77}" type="pres">
      <dgm:prSet presAssocID="{23BA0EBC-F5CD-4492-99D7-ED76F59D915E}" presName="root" presStyleCnt="0">
        <dgm:presLayoutVars>
          <dgm:chMax/>
          <dgm:chPref/>
        </dgm:presLayoutVars>
      </dgm:prSet>
      <dgm:spPr/>
    </dgm:pt>
    <dgm:pt modelId="{9A7A6202-F1EA-4172-B10C-F34BC5E50E88}" type="pres">
      <dgm:prSet presAssocID="{23BA0EBC-F5CD-4492-99D7-ED76F59D915E}" presName="rootComposite" presStyleCnt="0">
        <dgm:presLayoutVars/>
      </dgm:prSet>
      <dgm:spPr/>
    </dgm:pt>
    <dgm:pt modelId="{F88231E3-869A-4A93-8B1E-397CACFCB788}" type="pres">
      <dgm:prSet presAssocID="{23BA0EBC-F5CD-4492-99D7-ED76F59D915E}" presName="ParentAccent" presStyleLbl="alignNode1" presStyleIdx="1" presStyleCnt="3"/>
      <dgm:spPr/>
    </dgm:pt>
    <dgm:pt modelId="{9591F75C-1905-4623-B8CB-3C4E0EE0B146}" type="pres">
      <dgm:prSet presAssocID="{23BA0EBC-F5CD-4492-99D7-ED76F59D915E}" presName="ParentSmallAccent" presStyleLbl="fgAcc1" presStyleIdx="1" presStyleCnt="3"/>
      <dgm:spPr/>
    </dgm:pt>
    <dgm:pt modelId="{91E927A2-30A4-4235-B55D-5A8ABE9B5F6D}" type="pres">
      <dgm:prSet presAssocID="{23BA0EBC-F5CD-4492-99D7-ED76F59D915E}" presName="Parent" presStyleLbl="revTx" presStyleIdx="2" presStyleCnt="6" custScaleX="113931" custLinFactNeighborX="174" custLinFactNeighborY="84291">
        <dgm:presLayoutVars>
          <dgm:chMax/>
          <dgm:chPref val="4"/>
          <dgm:bulletEnabled val="1"/>
        </dgm:presLayoutVars>
      </dgm:prSet>
      <dgm:spPr/>
    </dgm:pt>
    <dgm:pt modelId="{3988AABB-2986-4DCD-8D0C-E1F65DA85D8D}" type="pres">
      <dgm:prSet presAssocID="{23BA0EBC-F5CD-4492-99D7-ED76F59D915E}" presName="childShape" presStyleCnt="0">
        <dgm:presLayoutVars>
          <dgm:chMax val="0"/>
          <dgm:chPref val="0"/>
        </dgm:presLayoutVars>
      </dgm:prSet>
      <dgm:spPr/>
    </dgm:pt>
    <dgm:pt modelId="{3E2EC557-8098-478B-B29B-362AFCDEF386}" type="pres">
      <dgm:prSet presAssocID="{0CE66FEB-7479-46B9-816C-48B456B7B4FF}" presName="childComposite" presStyleCnt="0">
        <dgm:presLayoutVars>
          <dgm:chMax val="0"/>
          <dgm:chPref val="0"/>
        </dgm:presLayoutVars>
      </dgm:prSet>
      <dgm:spPr/>
    </dgm:pt>
    <dgm:pt modelId="{E74E4967-2300-45A2-97F7-0AFC3FC1E331}" type="pres">
      <dgm:prSet presAssocID="{0CE66FEB-7479-46B9-816C-48B456B7B4FF}" presName="ChildAccent" presStyleLbl="solidFgAcc1" presStyleIdx="1" presStyleCnt="3"/>
      <dgm:spPr>
        <a:noFill/>
        <a:ln>
          <a:noFill/>
        </a:ln>
      </dgm:spPr>
    </dgm:pt>
    <dgm:pt modelId="{477AB1D6-8256-47D0-B3D9-082B46223512}" type="pres">
      <dgm:prSet presAssocID="{0CE66FEB-7479-46B9-816C-48B456B7B4FF}" presName="Child" presStyleLbl="revTx" presStyleIdx="3" presStyleCnt="6" custScaleX="137433" custScaleY="1475330">
        <dgm:presLayoutVars>
          <dgm:chMax val="0"/>
          <dgm:chPref val="0"/>
          <dgm:bulletEnabled val="1"/>
        </dgm:presLayoutVars>
      </dgm:prSet>
      <dgm:spPr/>
    </dgm:pt>
    <dgm:pt modelId="{2DA9054E-B995-4F17-A63E-E4F914FA291F}" type="pres">
      <dgm:prSet presAssocID="{FD50E2BD-9AE0-4B09-A5DC-578E82E51DFC}" presName="root" presStyleCnt="0">
        <dgm:presLayoutVars>
          <dgm:chMax/>
          <dgm:chPref/>
        </dgm:presLayoutVars>
      </dgm:prSet>
      <dgm:spPr/>
    </dgm:pt>
    <dgm:pt modelId="{7A24A6F1-A7E3-4DE7-9473-B0ABEFA50573}" type="pres">
      <dgm:prSet presAssocID="{FD50E2BD-9AE0-4B09-A5DC-578E82E51DFC}" presName="rootComposite" presStyleCnt="0">
        <dgm:presLayoutVars/>
      </dgm:prSet>
      <dgm:spPr/>
    </dgm:pt>
    <dgm:pt modelId="{2FE2DAEC-AFF1-48B5-8D51-C81D7259F393}" type="pres">
      <dgm:prSet presAssocID="{FD50E2BD-9AE0-4B09-A5DC-578E82E51DFC}" presName="ParentAccent" presStyleLbl="alignNode1" presStyleIdx="2" presStyleCnt="3"/>
      <dgm:spPr/>
    </dgm:pt>
    <dgm:pt modelId="{98130D6D-052A-4C88-B95F-5289C4AE9BD1}" type="pres">
      <dgm:prSet presAssocID="{FD50E2BD-9AE0-4B09-A5DC-578E82E51DFC}" presName="ParentSmallAccent" presStyleLbl="fgAcc1" presStyleIdx="2" presStyleCnt="3"/>
      <dgm:spPr/>
    </dgm:pt>
    <dgm:pt modelId="{F58D7030-BDB2-437C-867D-9F5536810082}" type="pres">
      <dgm:prSet presAssocID="{FD50E2BD-9AE0-4B09-A5DC-578E82E51DFC}" presName="Parent" presStyleLbl="revTx" presStyleIdx="4" presStyleCnt="6" custLinFactNeighborY="76172">
        <dgm:presLayoutVars>
          <dgm:chMax/>
          <dgm:chPref val="4"/>
          <dgm:bulletEnabled val="1"/>
        </dgm:presLayoutVars>
      </dgm:prSet>
      <dgm:spPr/>
    </dgm:pt>
    <dgm:pt modelId="{CE5E4173-0AA6-4F17-B987-5BA4940AD493}" type="pres">
      <dgm:prSet presAssocID="{FD50E2BD-9AE0-4B09-A5DC-578E82E51DFC}" presName="childShape" presStyleCnt="0">
        <dgm:presLayoutVars>
          <dgm:chMax val="0"/>
          <dgm:chPref val="0"/>
        </dgm:presLayoutVars>
      </dgm:prSet>
      <dgm:spPr/>
    </dgm:pt>
    <dgm:pt modelId="{2AA8ABBC-F162-4C62-9F1A-86BA80D5FD99}" type="pres">
      <dgm:prSet presAssocID="{43950986-73F5-4AA8-AB38-9693032F93C3}" presName="childComposite" presStyleCnt="0">
        <dgm:presLayoutVars>
          <dgm:chMax val="0"/>
          <dgm:chPref val="0"/>
        </dgm:presLayoutVars>
      </dgm:prSet>
      <dgm:spPr/>
    </dgm:pt>
    <dgm:pt modelId="{165F1EFE-3558-4BD6-BB5B-B839D6EEEE00}" type="pres">
      <dgm:prSet presAssocID="{43950986-73F5-4AA8-AB38-9693032F93C3}" presName="ChildAccent" presStyleLbl="solidFgAcc1" presStyleIdx="2" presStyleCnt="3"/>
      <dgm:spPr>
        <a:noFill/>
        <a:ln>
          <a:noFill/>
        </a:ln>
      </dgm:spPr>
    </dgm:pt>
    <dgm:pt modelId="{2E23FE7B-3EB8-44F9-A046-2B524FC8C81C}" type="pres">
      <dgm:prSet presAssocID="{43950986-73F5-4AA8-AB38-9693032F93C3}" presName="Child" presStyleLbl="revTx" presStyleIdx="5" presStyleCnt="6" custScaleX="137433" custScaleY="1475330">
        <dgm:presLayoutVars>
          <dgm:chMax val="0"/>
          <dgm:chPref val="0"/>
          <dgm:bulletEnabled val="1"/>
        </dgm:presLayoutVars>
      </dgm:prSet>
      <dgm:spPr/>
    </dgm:pt>
  </dgm:ptLst>
  <dgm:cxnLst>
    <dgm:cxn modelId="{D970F200-8BA6-45C9-9E6F-5CFE510F3C87}" srcId="{A0F59F9C-4CB5-49C7-96E0-8331626268C9}" destId="{FD50E2BD-9AE0-4B09-A5DC-578E82E51DFC}" srcOrd="2" destOrd="0" parTransId="{9EF950FF-A621-4962-B991-917923AA148F}" sibTransId="{01050465-803C-4DDA-8467-1E65155FBE4D}"/>
    <dgm:cxn modelId="{A78A6B0D-D8B3-4614-8A71-62C25D67AD7F}" type="presOf" srcId="{43950986-73F5-4AA8-AB38-9693032F93C3}" destId="{2E23FE7B-3EB8-44F9-A046-2B524FC8C81C}" srcOrd="0" destOrd="0" presId="urn:microsoft.com/office/officeart/2008/layout/SquareAccentList"/>
    <dgm:cxn modelId="{3952B913-1B12-4D37-B07F-E10C7A309BB1}" srcId="{A0F59F9C-4CB5-49C7-96E0-8331626268C9}" destId="{23BA0EBC-F5CD-4492-99D7-ED76F59D915E}" srcOrd="1" destOrd="0" parTransId="{A94DBA5C-1327-4923-BB4F-2025C5A0A8B4}" sibTransId="{186F78FB-FF6A-472D-B503-664329F3B366}"/>
    <dgm:cxn modelId="{AFF00131-2406-439E-8B80-E4535972F98C}" type="presOf" srcId="{A0F59F9C-4CB5-49C7-96E0-8331626268C9}" destId="{37DE37A9-50C8-44C8-8F5A-EB5B15CDD7AA}" srcOrd="0" destOrd="0" presId="urn:microsoft.com/office/officeart/2008/layout/SquareAccentList"/>
    <dgm:cxn modelId="{5E1FF631-4A5E-43AC-BE1D-38ED7A3FEF8B}" type="presOf" srcId="{23BA0EBC-F5CD-4492-99D7-ED76F59D915E}" destId="{91E927A2-30A4-4235-B55D-5A8ABE9B5F6D}" srcOrd="0" destOrd="0" presId="urn:microsoft.com/office/officeart/2008/layout/SquareAccentList"/>
    <dgm:cxn modelId="{FF035034-880F-4157-8198-59F993E5DCDE}" type="presOf" srcId="{0CE66FEB-7479-46B9-816C-48B456B7B4FF}" destId="{477AB1D6-8256-47D0-B3D9-082B46223512}" srcOrd="0" destOrd="0" presId="urn:microsoft.com/office/officeart/2008/layout/SquareAccentList"/>
    <dgm:cxn modelId="{7DCA526C-7C9E-46A0-AAA0-D9E08CC97363}" type="presOf" srcId="{FD50E2BD-9AE0-4B09-A5DC-578E82E51DFC}" destId="{F58D7030-BDB2-437C-867D-9F5536810082}" srcOrd="0" destOrd="0" presId="urn:microsoft.com/office/officeart/2008/layout/SquareAccentList"/>
    <dgm:cxn modelId="{FAEBB750-F93B-4C1F-99EF-BA2B45D06ACF}" srcId="{23BA0EBC-F5CD-4492-99D7-ED76F59D915E}" destId="{0CE66FEB-7479-46B9-816C-48B456B7B4FF}" srcOrd="0" destOrd="0" parTransId="{7F3B8D27-F8A3-40D5-8F64-8EA6D372E014}" sibTransId="{1374E9EF-4B9C-479D-A2A8-9D0B452ECC97}"/>
    <dgm:cxn modelId="{F91DF385-D9FF-47D7-B76A-F032391110C6}" srcId="{D07482FD-A8E5-4244-BB4B-79D01F3C948E}" destId="{6DA6C4B0-D9C1-4393-8F59-BB108FA2AACA}" srcOrd="0" destOrd="0" parTransId="{9873C303-BC9A-4F7A-A925-BA262E5965B5}" sibTransId="{E2B53A6D-D806-4D3D-B021-F70DA4E8852E}"/>
    <dgm:cxn modelId="{F878A386-883B-4E22-A7BC-F6D3C321D365}" type="presOf" srcId="{D07482FD-A8E5-4244-BB4B-79D01F3C948E}" destId="{1D83760D-CD3E-4415-8772-F7771CB10061}" srcOrd="0" destOrd="0" presId="urn:microsoft.com/office/officeart/2008/layout/SquareAccentList"/>
    <dgm:cxn modelId="{E557B8B5-C50A-4CC8-A85B-14F38531C7F4}" srcId="{A0F59F9C-4CB5-49C7-96E0-8331626268C9}" destId="{D07482FD-A8E5-4244-BB4B-79D01F3C948E}" srcOrd="0" destOrd="0" parTransId="{78106C7C-440F-480E-B674-34DA0B1C680B}" sibTransId="{0EFF73EA-650C-40A0-9C80-0A56DD9C2B8E}"/>
    <dgm:cxn modelId="{19CAF8BC-E81C-450B-BCB0-DC69C0A5A69C}" srcId="{FD50E2BD-9AE0-4B09-A5DC-578E82E51DFC}" destId="{43950986-73F5-4AA8-AB38-9693032F93C3}" srcOrd="0" destOrd="0" parTransId="{BF4E2A6B-9EED-41F6-AFD0-D2A50478A243}" sibTransId="{D17FCE27-DB3C-4992-96F8-B94194158C99}"/>
    <dgm:cxn modelId="{480DAEE0-B4D5-4430-AB79-44BA65FD3F4F}" type="presOf" srcId="{6DA6C4B0-D9C1-4393-8F59-BB108FA2AACA}" destId="{85187405-882C-4CF4-A449-2A147D0BCA88}" srcOrd="0" destOrd="0" presId="urn:microsoft.com/office/officeart/2008/layout/SquareAccentList"/>
    <dgm:cxn modelId="{04D72803-1EA8-4578-9F44-59246BC720DF}" type="presParOf" srcId="{37DE37A9-50C8-44C8-8F5A-EB5B15CDD7AA}" destId="{E9EB6A1C-CF15-4A60-9107-4F758F2885CB}" srcOrd="0" destOrd="0" presId="urn:microsoft.com/office/officeart/2008/layout/SquareAccentList"/>
    <dgm:cxn modelId="{12D95B76-44C9-4F97-B4FD-7CC6207710C6}" type="presParOf" srcId="{E9EB6A1C-CF15-4A60-9107-4F758F2885CB}" destId="{0AB33F97-E16A-4789-8480-D5E493F0DE44}" srcOrd="0" destOrd="0" presId="urn:microsoft.com/office/officeart/2008/layout/SquareAccentList"/>
    <dgm:cxn modelId="{74949511-43D8-4D67-BBA2-243FAC87A64E}" type="presParOf" srcId="{0AB33F97-E16A-4789-8480-D5E493F0DE44}" destId="{D50DC2D0-8348-4588-9472-D1AC9880FF81}" srcOrd="0" destOrd="0" presId="urn:microsoft.com/office/officeart/2008/layout/SquareAccentList"/>
    <dgm:cxn modelId="{314F088B-FA76-4DD4-8DB0-B90D4CBCD6B8}" type="presParOf" srcId="{0AB33F97-E16A-4789-8480-D5E493F0DE44}" destId="{6BA7CBF8-D01D-4DAF-A8C5-73E38BC68F05}" srcOrd="1" destOrd="0" presId="urn:microsoft.com/office/officeart/2008/layout/SquareAccentList"/>
    <dgm:cxn modelId="{6C6C7BC3-272C-4101-82C7-C7F7E6C30842}" type="presParOf" srcId="{0AB33F97-E16A-4789-8480-D5E493F0DE44}" destId="{1D83760D-CD3E-4415-8772-F7771CB10061}" srcOrd="2" destOrd="0" presId="urn:microsoft.com/office/officeart/2008/layout/SquareAccentList"/>
    <dgm:cxn modelId="{D64308C1-222B-4AB8-A2A7-3AA568BE50BF}" type="presParOf" srcId="{E9EB6A1C-CF15-4A60-9107-4F758F2885CB}" destId="{BA9BD2F0-2758-4120-915F-E055846C8B3E}" srcOrd="1" destOrd="0" presId="urn:microsoft.com/office/officeart/2008/layout/SquareAccentList"/>
    <dgm:cxn modelId="{1E198243-F441-4182-80AD-A421AB247B3C}" type="presParOf" srcId="{BA9BD2F0-2758-4120-915F-E055846C8B3E}" destId="{92D923DC-5579-4C5F-AF42-20CB6E5C7E32}" srcOrd="0" destOrd="0" presId="urn:microsoft.com/office/officeart/2008/layout/SquareAccentList"/>
    <dgm:cxn modelId="{FCBEED62-E8D7-467B-A45D-B9F9E1670EFA}" type="presParOf" srcId="{92D923DC-5579-4C5F-AF42-20CB6E5C7E32}" destId="{F37227EA-3FA5-4228-B5EF-4890E04838F2}" srcOrd="0" destOrd="0" presId="urn:microsoft.com/office/officeart/2008/layout/SquareAccentList"/>
    <dgm:cxn modelId="{1A98241A-DE84-4059-9A20-345A0EBE8DEE}" type="presParOf" srcId="{92D923DC-5579-4C5F-AF42-20CB6E5C7E32}" destId="{85187405-882C-4CF4-A449-2A147D0BCA88}" srcOrd="1" destOrd="0" presId="urn:microsoft.com/office/officeart/2008/layout/SquareAccentList"/>
    <dgm:cxn modelId="{CC4607E9-C69D-4E16-AD5D-04FBBABA5181}" type="presParOf" srcId="{37DE37A9-50C8-44C8-8F5A-EB5B15CDD7AA}" destId="{ECFE244D-0791-4856-83DB-7475DB90CD77}" srcOrd="1" destOrd="0" presId="urn:microsoft.com/office/officeart/2008/layout/SquareAccentList"/>
    <dgm:cxn modelId="{793684E2-361F-40BD-903F-CC605470107A}" type="presParOf" srcId="{ECFE244D-0791-4856-83DB-7475DB90CD77}" destId="{9A7A6202-F1EA-4172-B10C-F34BC5E50E88}" srcOrd="0" destOrd="0" presId="urn:microsoft.com/office/officeart/2008/layout/SquareAccentList"/>
    <dgm:cxn modelId="{35929E35-6E2F-4DC2-8B97-E91CCC7B80C9}" type="presParOf" srcId="{9A7A6202-F1EA-4172-B10C-F34BC5E50E88}" destId="{F88231E3-869A-4A93-8B1E-397CACFCB788}" srcOrd="0" destOrd="0" presId="urn:microsoft.com/office/officeart/2008/layout/SquareAccentList"/>
    <dgm:cxn modelId="{1805EE67-A3ED-455D-B73E-D4DA9428B213}" type="presParOf" srcId="{9A7A6202-F1EA-4172-B10C-F34BC5E50E88}" destId="{9591F75C-1905-4623-B8CB-3C4E0EE0B146}" srcOrd="1" destOrd="0" presId="urn:microsoft.com/office/officeart/2008/layout/SquareAccentList"/>
    <dgm:cxn modelId="{B7E2D0E3-6BE3-4B23-A78B-2BEE3C2CD481}" type="presParOf" srcId="{9A7A6202-F1EA-4172-B10C-F34BC5E50E88}" destId="{91E927A2-30A4-4235-B55D-5A8ABE9B5F6D}" srcOrd="2" destOrd="0" presId="urn:microsoft.com/office/officeart/2008/layout/SquareAccentList"/>
    <dgm:cxn modelId="{C7EF357D-8986-49F0-A188-84DF3F70A668}" type="presParOf" srcId="{ECFE244D-0791-4856-83DB-7475DB90CD77}" destId="{3988AABB-2986-4DCD-8D0C-E1F65DA85D8D}" srcOrd="1" destOrd="0" presId="urn:microsoft.com/office/officeart/2008/layout/SquareAccentList"/>
    <dgm:cxn modelId="{2102166F-D648-48E8-A7CF-38D2958994DE}" type="presParOf" srcId="{3988AABB-2986-4DCD-8D0C-E1F65DA85D8D}" destId="{3E2EC557-8098-478B-B29B-362AFCDEF386}" srcOrd="0" destOrd="0" presId="urn:microsoft.com/office/officeart/2008/layout/SquareAccentList"/>
    <dgm:cxn modelId="{04854887-26A4-4F26-A3EE-BE5AF34A57C0}" type="presParOf" srcId="{3E2EC557-8098-478B-B29B-362AFCDEF386}" destId="{E74E4967-2300-45A2-97F7-0AFC3FC1E331}" srcOrd="0" destOrd="0" presId="urn:microsoft.com/office/officeart/2008/layout/SquareAccentList"/>
    <dgm:cxn modelId="{62F24196-A6BE-4A5E-8B5A-3392FB1A084F}" type="presParOf" srcId="{3E2EC557-8098-478B-B29B-362AFCDEF386}" destId="{477AB1D6-8256-47D0-B3D9-082B46223512}" srcOrd="1" destOrd="0" presId="urn:microsoft.com/office/officeart/2008/layout/SquareAccentList"/>
    <dgm:cxn modelId="{BEFE204A-4A13-431E-815F-E0B66D6B10E4}" type="presParOf" srcId="{37DE37A9-50C8-44C8-8F5A-EB5B15CDD7AA}" destId="{2DA9054E-B995-4F17-A63E-E4F914FA291F}" srcOrd="2" destOrd="0" presId="urn:microsoft.com/office/officeart/2008/layout/SquareAccentList"/>
    <dgm:cxn modelId="{434902B9-8D1F-4AB9-B3FF-F86FE0CD78D4}" type="presParOf" srcId="{2DA9054E-B995-4F17-A63E-E4F914FA291F}" destId="{7A24A6F1-A7E3-4DE7-9473-B0ABEFA50573}" srcOrd="0" destOrd="0" presId="urn:microsoft.com/office/officeart/2008/layout/SquareAccentList"/>
    <dgm:cxn modelId="{66A5D08B-8E75-48DA-817E-4D5A6D41C0A6}" type="presParOf" srcId="{7A24A6F1-A7E3-4DE7-9473-B0ABEFA50573}" destId="{2FE2DAEC-AFF1-48B5-8D51-C81D7259F393}" srcOrd="0" destOrd="0" presId="urn:microsoft.com/office/officeart/2008/layout/SquareAccentList"/>
    <dgm:cxn modelId="{4F628CF4-C625-4101-A1CB-DEC89C4A063E}" type="presParOf" srcId="{7A24A6F1-A7E3-4DE7-9473-B0ABEFA50573}" destId="{98130D6D-052A-4C88-B95F-5289C4AE9BD1}" srcOrd="1" destOrd="0" presId="urn:microsoft.com/office/officeart/2008/layout/SquareAccentList"/>
    <dgm:cxn modelId="{CE7F1D4D-8551-404C-B8DB-7B1C7143A391}" type="presParOf" srcId="{7A24A6F1-A7E3-4DE7-9473-B0ABEFA50573}" destId="{F58D7030-BDB2-437C-867D-9F5536810082}" srcOrd="2" destOrd="0" presId="urn:microsoft.com/office/officeart/2008/layout/SquareAccentList"/>
    <dgm:cxn modelId="{6539362D-D172-43CD-BC23-D005DDE72773}" type="presParOf" srcId="{2DA9054E-B995-4F17-A63E-E4F914FA291F}" destId="{CE5E4173-0AA6-4F17-B987-5BA4940AD493}" srcOrd="1" destOrd="0" presId="urn:microsoft.com/office/officeart/2008/layout/SquareAccentList"/>
    <dgm:cxn modelId="{DF556E33-8E1F-480C-B3EB-02F0E16D9530}" type="presParOf" srcId="{CE5E4173-0AA6-4F17-B987-5BA4940AD493}" destId="{2AA8ABBC-F162-4C62-9F1A-86BA80D5FD99}" srcOrd="0" destOrd="0" presId="urn:microsoft.com/office/officeart/2008/layout/SquareAccentList"/>
    <dgm:cxn modelId="{95ADB355-504C-48DD-85A8-AE25E7B25A6E}" type="presParOf" srcId="{2AA8ABBC-F162-4C62-9F1A-86BA80D5FD99}" destId="{165F1EFE-3558-4BD6-BB5B-B839D6EEEE00}" srcOrd="0" destOrd="0" presId="urn:microsoft.com/office/officeart/2008/layout/SquareAccentList"/>
    <dgm:cxn modelId="{1B7388E8-B2CF-406A-94E5-C895F0546855}" type="presParOf" srcId="{2AA8ABBC-F162-4C62-9F1A-86BA80D5FD99}" destId="{2E23FE7B-3EB8-44F9-A046-2B524FC8C81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3B8DB-7CC5-4ABD-B22E-1E828291FF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FF63322F-2EEF-44A0-86F7-3303CD6B97BA}">
      <dgm:prSet phldrT="[Texto]"/>
      <dgm:spPr>
        <a:gradFill rotWithShape="0">
          <a:gsLst>
            <a:gs pos="0">
              <a:srgbClr val="0E293C"/>
            </a:gs>
            <a:gs pos="67000">
              <a:srgbClr val="1E5B84"/>
            </a:gs>
            <a:gs pos="83000">
              <a:srgbClr val="2875AA"/>
            </a:gs>
            <a:gs pos="100000">
              <a:srgbClr val="51A1D7"/>
            </a:gs>
          </a:gsLst>
          <a:lin ang="5400000" scaled="1"/>
        </a:gradFill>
        <a:ln>
          <a:noFill/>
        </a:ln>
      </dgm:spPr>
      <dgm:t>
        <a:bodyPr/>
        <a:lstStyle/>
        <a:p>
          <a:r>
            <a:rPr lang="es-VE" b="1" dirty="0">
              <a:solidFill>
                <a:schemeClr val="tx1"/>
              </a:solidFill>
              <a:latin typeface="Muli"/>
            </a:rPr>
            <a:t>Conmutadas</a:t>
          </a:r>
        </a:p>
      </dgm:t>
    </dgm:pt>
    <dgm:pt modelId="{77F76E9E-2487-4EE6-BF09-C4FA28FD2CED}" type="parTrans" cxnId="{C35E5E85-C580-4896-8380-CA7E122B67F4}">
      <dgm:prSet/>
      <dgm:spPr/>
      <dgm:t>
        <a:bodyPr/>
        <a:lstStyle/>
        <a:p>
          <a:endParaRPr lang="es-VE"/>
        </a:p>
      </dgm:t>
    </dgm:pt>
    <dgm:pt modelId="{FBE08C38-8372-4646-8E1F-710DFDD43463}" type="sibTrans" cxnId="{C35E5E85-C580-4896-8380-CA7E122B67F4}">
      <dgm:prSet/>
      <dgm:spPr/>
      <dgm:t>
        <a:bodyPr/>
        <a:lstStyle/>
        <a:p>
          <a:endParaRPr lang="es-VE"/>
        </a:p>
      </dgm:t>
    </dgm:pt>
    <dgm:pt modelId="{AA3E94EC-020A-479C-881B-3722C8AA9814}">
      <dgm:prSet phldrT="[Texto]"/>
      <dgm:spPr>
        <a:gradFill rotWithShape="0">
          <a:gsLst>
            <a:gs pos="0">
              <a:srgbClr val="0E293C"/>
            </a:gs>
            <a:gs pos="67000">
              <a:srgbClr val="1E5B84"/>
            </a:gs>
            <a:gs pos="83000">
              <a:srgbClr val="2875AA"/>
            </a:gs>
            <a:gs pos="100000">
              <a:srgbClr val="51A1D7"/>
            </a:gs>
          </a:gsLst>
          <a:lin ang="5400000" scaled="1"/>
        </a:gradFill>
      </dgm:spPr>
      <dgm:t>
        <a:bodyPr/>
        <a:lstStyle/>
        <a:p>
          <a:r>
            <a:rPr lang="es-MX" b="1" dirty="0">
              <a:solidFill>
                <a:schemeClr val="tx1"/>
              </a:solidFill>
              <a:latin typeface="Muli"/>
            </a:rPr>
            <a:t>Dedicadas</a:t>
          </a:r>
          <a:endParaRPr lang="es-VE" b="1" dirty="0">
            <a:solidFill>
              <a:schemeClr val="tx1"/>
            </a:solidFill>
            <a:latin typeface="Muli"/>
          </a:endParaRPr>
        </a:p>
      </dgm:t>
    </dgm:pt>
    <dgm:pt modelId="{36482894-37E5-432F-AA4A-3C18BC7BFC9B}" type="parTrans" cxnId="{9E6E0C55-E141-499B-971B-265423CCB9BA}">
      <dgm:prSet/>
      <dgm:spPr/>
      <dgm:t>
        <a:bodyPr/>
        <a:lstStyle/>
        <a:p>
          <a:endParaRPr lang="es-VE"/>
        </a:p>
      </dgm:t>
    </dgm:pt>
    <dgm:pt modelId="{0AD75AAC-366D-498D-A78E-B6D57F117EA8}" type="sibTrans" cxnId="{9E6E0C55-E141-499B-971B-265423CCB9BA}">
      <dgm:prSet/>
      <dgm:spPr/>
      <dgm:t>
        <a:bodyPr/>
        <a:lstStyle/>
        <a:p>
          <a:endParaRPr lang="es-VE"/>
        </a:p>
      </dgm:t>
    </dgm:pt>
    <dgm:pt modelId="{B968123F-F0D2-4CD6-A5E4-98A901ADEB74}">
      <dgm:prSet phldrT="[Texto]"/>
      <dgm:spPr>
        <a:gradFill rotWithShape="0">
          <a:gsLst>
            <a:gs pos="0">
              <a:srgbClr val="0E293C"/>
            </a:gs>
            <a:gs pos="67000">
              <a:srgbClr val="1E5B84"/>
            </a:gs>
            <a:gs pos="83000">
              <a:srgbClr val="2875AA"/>
            </a:gs>
            <a:gs pos="100000">
              <a:srgbClr val="51A1D7"/>
            </a:gs>
          </a:gsLst>
          <a:lin ang="5400000" scaled="1"/>
        </a:gradFill>
      </dgm:spPr>
      <dgm:t>
        <a:bodyPr/>
        <a:lstStyle/>
        <a:p>
          <a:r>
            <a:rPr lang="es-MX" b="1" dirty="0">
              <a:solidFill>
                <a:schemeClr val="tx1"/>
              </a:solidFill>
              <a:latin typeface="Muli"/>
            </a:rPr>
            <a:t>Punto a Punto</a:t>
          </a:r>
          <a:endParaRPr lang="es-VE" b="1" dirty="0">
            <a:solidFill>
              <a:schemeClr val="tx1"/>
            </a:solidFill>
            <a:latin typeface="Muli"/>
          </a:endParaRPr>
        </a:p>
      </dgm:t>
    </dgm:pt>
    <dgm:pt modelId="{D6379AB3-C40D-48E4-AA4A-BAD053A7C847}" type="parTrans" cxnId="{628479B4-4530-4BB1-ACA8-165CED752E2D}">
      <dgm:prSet/>
      <dgm:spPr/>
      <dgm:t>
        <a:bodyPr/>
        <a:lstStyle/>
        <a:p>
          <a:endParaRPr lang="es-VE"/>
        </a:p>
      </dgm:t>
    </dgm:pt>
    <dgm:pt modelId="{A1F5481B-D69A-44D7-AA69-7BE4AFED1C17}" type="sibTrans" cxnId="{628479B4-4530-4BB1-ACA8-165CED752E2D}">
      <dgm:prSet/>
      <dgm:spPr/>
      <dgm:t>
        <a:bodyPr/>
        <a:lstStyle/>
        <a:p>
          <a:endParaRPr lang="es-VE"/>
        </a:p>
      </dgm:t>
    </dgm:pt>
    <dgm:pt modelId="{952B6B25-6440-4D12-B8F1-E49CF994D590}">
      <dgm:prSet phldrT="[Texto]"/>
      <dgm:spPr>
        <a:gradFill rotWithShape="0">
          <a:gsLst>
            <a:gs pos="0">
              <a:srgbClr val="0E293C"/>
            </a:gs>
            <a:gs pos="67000">
              <a:srgbClr val="1E5B84"/>
            </a:gs>
            <a:gs pos="83000">
              <a:srgbClr val="2875AA"/>
            </a:gs>
            <a:gs pos="100000">
              <a:srgbClr val="51A1D7"/>
            </a:gs>
          </a:gsLst>
          <a:lin ang="5400000" scaled="1"/>
        </a:gradFill>
      </dgm:spPr>
      <dgm:t>
        <a:bodyPr/>
        <a:lstStyle/>
        <a:p>
          <a:r>
            <a:rPr lang="es-MX" b="1" dirty="0">
              <a:solidFill>
                <a:schemeClr val="tx1"/>
              </a:solidFill>
              <a:latin typeface="Muli"/>
            </a:rPr>
            <a:t>Punto a Multipunto</a:t>
          </a:r>
          <a:endParaRPr lang="es-VE" b="1" dirty="0">
            <a:solidFill>
              <a:schemeClr val="tx1"/>
            </a:solidFill>
            <a:latin typeface="Muli"/>
          </a:endParaRPr>
        </a:p>
      </dgm:t>
    </dgm:pt>
    <dgm:pt modelId="{8DA0A185-2AAF-4799-8EE7-E2A1D19594C2}" type="parTrans" cxnId="{0645F15A-E734-4862-887C-588ECB4CC0B3}">
      <dgm:prSet/>
      <dgm:spPr/>
      <dgm:t>
        <a:bodyPr/>
        <a:lstStyle/>
        <a:p>
          <a:endParaRPr lang="es-VE"/>
        </a:p>
      </dgm:t>
    </dgm:pt>
    <dgm:pt modelId="{1DD7439E-E871-4797-AB14-B78E4CDB8F92}" type="sibTrans" cxnId="{0645F15A-E734-4862-887C-588ECB4CC0B3}">
      <dgm:prSet/>
      <dgm:spPr/>
      <dgm:t>
        <a:bodyPr/>
        <a:lstStyle/>
        <a:p>
          <a:endParaRPr lang="es-VE"/>
        </a:p>
      </dgm:t>
    </dgm:pt>
    <dgm:pt modelId="{7C84C718-E07A-4A3C-AE21-FF98253CB023}">
      <dgm:prSet phldrT="[Texto]"/>
      <dgm:spPr>
        <a:gradFill rotWithShape="0">
          <a:gsLst>
            <a:gs pos="0">
              <a:srgbClr val="0E293C"/>
            </a:gs>
            <a:gs pos="67000">
              <a:srgbClr val="1E5B84"/>
            </a:gs>
            <a:gs pos="83000">
              <a:srgbClr val="2875AA"/>
            </a:gs>
            <a:gs pos="100000">
              <a:srgbClr val="51A1D7"/>
            </a:gs>
          </a:gsLst>
          <a:lin ang="5400000" scaled="1"/>
        </a:gradFill>
      </dgm:spPr>
      <dgm:t>
        <a:bodyPr/>
        <a:lstStyle/>
        <a:p>
          <a:r>
            <a:rPr lang="es-MX" b="1" dirty="0">
              <a:solidFill>
                <a:schemeClr val="tx1"/>
              </a:solidFill>
              <a:latin typeface="Muli"/>
            </a:rPr>
            <a:t>Digitales</a:t>
          </a:r>
          <a:endParaRPr lang="es-VE" b="1" dirty="0">
            <a:solidFill>
              <a:schemeClr val="tx1"/>
            </a:solidFill>
            <a:latin typeface="Muli"/>
          </a:endParaRPr>
        </a:p>
      </dgm:t>
    </dgm:pt>
    <dgm:pt modelId="{7E3E90B6-ACA0-4EA3-AA7F-6F4DB3809184}" type="parTrans" cxnId="{A0382C7B-8EB0-4426-AC0A-67E013238850}">
      <dgm:prSet/>
      <dgm:spPr/>
      <dgm:t>
        <a:bodyPr/>
        <a:lstStyle/>
        <a:p>
          <a:endParaRPr lang="es-VE"/>
        </a:p>
      </dgm:t>
    </dgm:pt>
    <dgm:pt modelId="{840BEA29-41CE-4916-8A9D-CFDB89BA1160}" type="sibTrans" cxnId="{A0382C7B-8EB0-4426-AC0A-67E013238850}">
      <dgm:prSet/>
      <dgm:spPr/>
      <dgm:t>
        <a:bodyPr/>
        <a:lstStyle/>
        <a:p>
          <a:endParaRPr lang="es-VE"/>
        </a:p>
      </dgm:t>
    </dgm:pt>
    <dgm:pt modelId="{8F3CFECC-712D-405B-BC9C-528786D895E6}">
      <dgm:prSet phldrT="[Texto]"/>
      <dgm:spPr>
        <a:gradFill rotWithShape="0">
          <a:gsLst>
            <a:gs pos="0">
              <a:srgbClr val="0E293C"/>
            </a:gs>
            <a:gs pos="67000">
              <a:srgbClr val="1E5B84"/>
            </a:gs>
            <a:gs pos="83000">
              <a:srgbClr val="2875AA"/>
            </a:gs>
            <a:gs pos="100000">
              <a:srgbClr val="51A1D7"/>
            </a:gs>
          </a:gsLst>
          <a:lin ang="5400000" scaled="1"/>
        </a:gradFill>
        <a:ln>
          <a:solidFill>
            <a:schemeClr val="accent1"/>
          </a:solidFill>
        </a:ln>
      </dgm:spPr>
      <dgm:t>
        <a:bodyPr/>
        <a:lstStyle/>
        <a:p>
          <a:pPr marL="0" indent="0">
            <a:buFont typeface="Symbol" panose="05050102010706020507" pitchFamily="18" charset="2"/>
            <a:buNone/>
          </a:pPr>
          <a:r>
            <a:rPr lang="es-VE" dirty="0">
              <a:latin typeface="Muli"/>
            </a:rPr>
            <a:t>Una línea conmutada permite establecer una ruta física de transmisión dedicada a una única conexión entre dos puntos de una red durante el tiempo que dure la conexión. Requieren marcar un código para establecer comunicación con el otro extremo de la conexión.</a:t>
          </a:r>
          <a:endParaRPr lang="es-VE" dirty="0">
            <a:solidFill>
              <a:schemeClr val="tx1"/>
            </a:solidFill>
            <a:latin typeface="Muli"/>
          </a:endParaRPr>
        </a:p>
      </dgm:t>
    </dgm:pt>
    <dgm:pt modelId="{D69A1386-CED1-4D18-B7FD-122EE5EC96AE}" type="parTrans" cxnId="{F249E1BB-9D5C-4AE9-9D00-BC863C36755F}">
      <dgm:prSet/>
      <dgm:spPr/>
      <dgm:t>
        <a:bodyPr/>
        <a:lstStyle/>
        <a:p>
          <a:endParaRPr lang="es-VE"/>
        </a:p>
      </dgm:t>
    </dgm:pt>
    <dgm:pt modelId="{E85B77CC-5E96-4EA4-AEAA-80C179F336B6}" type="sibTrans" cxnId="{F249E1BB-9D5C-4AE9-9D00-BC863C36755F}">
      <dgm:prSet/>
      <dgm:spPr/>
      <dgm:t>
        <a:bodyPr/>
        <a:lstStyle/>
        <a:p>
          <a:endParaRPr lang="es-VE"/>
        </a:p>
      </dgm:t>
    </dgm:pt>
    <dgm:pt modelId="{E06454D4-0BFA-4862-8711-4D8D58E81058}">
      <dgm:prSet phldrT="[Texto]"/>
      <dgm:spPr>
        <a:gradFill rotWithShape="0">
          <a:gsLst>
            <a:gs pos="0">
              <a:srgbClr val="0E293C"/>
            </a:gs>
            <a:gs pos="67000">
              <a:srgbClr val="1E5B84"/>
            </a:gs>
            <a:gs pos="83000">
              <a:srgbClr val="2875AA"/>
            </a:gs>
            <a:gs pos="100000">
              <a:srgbClr val="51A1D7"/>
            </a:gs>
          </a:gsLst>
          <a:lin ang="5400000" scaled="1"/>
        </a:gradFill>
      </dgm:spPr>
      <dgm:t>
        <a:bodyPr/>
        <a:lstStyle/>
        <a:p>
          <a:pPr marL="0" indent="0">
            <a:buNone/>
          </a:pPr>
          <a:r>
            <a:rPr lang="es-VE" dirty="0">
              <a:latin typeface="Muli"/>
            </a:rPr>
            <a:t>Una </a:t>
          </a:r>
          <a:r>
            <a:rPr lang="es-VE" b="0" dirty="0">
              <a:latin typeface="Muli"/>
            </a:rPr>
            <a:t>línea dedicada </a:t>
          </a:r>
          <a:r>
            <a:rPr lang="es-VE" dirty="0">
              <a:latin typeface="Muli"/>
            </a:rPr>
            <a:t>es un contrato de servicios contraído entre un proveedor y un cliente, por lo que el proveedor se compromete a entregar una línea de telecomunicaciones simétrica que conecta dos o más lugares a cambio de una renta mensual.</a:t>
          </a:r>
          <a:endParaRPr lang="es-VE" dirty="0">
            <a:solidFill>
              <a:schemeClr val="tx1"/>
            </a:solidFill>
            <a:latin typeface="Muli"/>
          </a:endParaRPr>
        </a:p>
      </dgm:t>
    </dgm:pt>
    <dgm:pt modelId="{9DED47E9-4488-4625-83FE-BC033707EF71}" type="parTrans" cxnId="{301374F0-1670-482C-8896-E7B9EAF6A9C2}">
      <dgm:prSet/>
      <dgm:spPr/>
      <dgm:t>
        <a:bodyPr/>
        <a:lstStyle/>
        <a:p>
          <a:endParaRPr lang="es-VE"/>
        </a:p>
      </dgm:t>
    </dgm:pt>
    <dgm:pt modelId="{05CA125B-BBCE-4E9F-96F6-0C846F5EC605}" type="sibTrans" cxnId="{301374F0-1670-482C-8896-E7B9EAF6A9C2}">
      <dgm:prSet/>
      <dgm:spPr/>
      <dgm:t>
        <a:bodyPr/>
        <a:lstStyle/>
        <a:p>
          <a:endParaRPr lang="es-VE"/>
        </a:p>
      </dgm:t>
    </dgm:pt>
    <dgm:pt modelId="{B0D20EDA-91C3-46FB-826D-764914CA41D6}">
      <dgm:prSet phldrT="[Texto]"/>
      <dgm:spPr>
        <a:gradFill rotWithShape="0">
          <a:gsLst>
            <a:gs pos="0">
              <a:srgbClr val="0E293C"/>
            </a:gs>
            <a:gs pos="67000">
              <a:srgbClr val="1E5B84"/>
            </a:gs>
            <a:gs pos="83000">
              <a:srgbClr val="2875AA"/>
            </a:gs>
            <a:gs pos="100000">
              <a:srgbClr val="51A1D7"/>
            </a:gs>
          </a:gsLst>
          <a:lin ang="5400000" scaled="1"/>
        </a:gradFill>
      </dgm:spPr>
      <dgm:t>
        <a:bodyPr/>
        <a:lstStyle/>
        <a:p>
          <a:pPr marL="0" indent="0">
            <a:buFont typeface="Symbol" panose="05050102010706020507" pitchFamily="18" charset="2"/>
            <a:buNone/>
          </a:pPr>
          <a:r>
            <a:rPr lang="es-VE" dirty="0">
              <a:latin typeface="Muli"/>
            </a:rPr>
            <a:t>Las redes punto a punto son aquellas que responden a un tipo de arquitectura de red en las que cada canal de datos se usa para comunicar únicamente dos computadoras.</a:t>
          </a:r>
          <a:endParaRPr lang="es-VE" dirty="0">
            <a:solidFill>
              <a:schemeClr val="tx1"/>
            </a:solidFill>
            <a:latin typeface="Muli"/>
          </a:endParaRPr>
        </a:p>
      </dgm:t>
    </dgm:pt>
    <dgm:pt modelId="{945515E5-D1D0-4210-83F1-D95ED2C5F116}" type="parTrans" cxnId="{6FFD9156-C828-4C97-8EF5-23CC4A1AF26A}">
      <dgm:prSet/>
      <dgm:spPr/>
      <dgm:t>
        <a:bodyPr/>
        <a:lstStyle/>
        <a:p>
          <a:endParaRPr lang="es-VE"/>
        </a:p>
      </dgm:t>
    </dgm:pt>
    <dgm:pt modelId="{5CDD563C-741F-475C-8CF7-F4BFE00CC258}" type="sibTrans" cxnId="{6FFD9156-C828-4C97-8EF5-23CC4A1AF26A}">
      <dgm:prSet/>
      <dgm:spPr/>
      <dgm:t>
        <a:bodyPr/>
        <a:lstStyle/>
        <a:p>
          <a:endParaRPr lang="es-VE"/>
        </a:p>
      </dgm:t>
    </dgm:pt>
    <dgm:pt modelId="{7EE144D4-3B1A-40B5-B83F-6DFF7135B896}">
      <dgm:prSet phldrT="[Texto]"/>
      <dgm:spPr>
        <a:gradFill rotWithShape="0">
          <a:gsLst>
            <a:gs pos="0">
              <a:srgbClr val="0E293C"/>
            </a:gs>
            <a:gs pos="67000">
              <a:srgbClr val="1E5B84"/>
            </a:gs>
            <a:gs pos="83000">
              <a:srgbClr val="2875AA"/>
            </a:gs>
            <a:gs pos="100000">
              <a:srgbClr val="51A1D7"/>
            </a:gs>
          </a:gsLst>
          <a:lin ang="5400000" scaled="1"/>
        </a:gradFill>
      </dgm:spPr>
      <dgm:t>
        <a:bodyPr/>
        <a:lstStyle/>
        <a:p>
          <a:pPr marL="0" indent="0">
            <a:buNone/>
          </a:pPr>
          <a:r>
            <a:rPr lang="es-VE" dirty="0">
              <a:latin typeface="Muli"/>
            </a:rPr>
            <a:t>Las redes punto a multipunto son iguales a las redes Punto a Punto, pero cada canal de datos se puede usar para comunicarse con diversos nodos. Esto se logra a través de un específico y distinto tipo de conexión multipunto, ofreciendo varias rutas desde una única ubicación a varios lugares</a:t>
          </a:r>
          <a:endParaRPr lang="es-VE" dirty="0">
            <a:solidFill>
              <a:schemeClr val="tx1"/>
            </a:solidFill>
            <a:latin typeface="Muli"/>
          </a:endParaRPr>
        </a:p>
      </dgm:t>
    </dgm:pt>
    <dgm:pt modelId="{BC98B67E-E558-4AE4-A9CB-2B55325F8D55}" type="parTrans" cxnId="{FDA5F3C3-F00A-49A0-9436-0619D7B2082E}">
      <dgm:prSet/>
      <dgm:spPr/>
      <dgm:t>
        <a:bodyPr/>
        <a:lstStyle/>
        <a:p>
          <a:endParaRPr lang="es-VE"/>
        </a:p>
      </dgm:t>
    </dgm:pt>
    <dgm:pt modelId="{F4E54C88-A54C-41E2-A779-39F4C7A7DA42}" type="sibTrans" cxnId="{FDA5F3C3-F00A-49A0-9436-0619D7B2082E}">
      <dgm:prSet/>
      <dgm:spPr/>
      <dgm:t>
        <a:bodyPr/>
        <a:lstStyle/>
        <a:p>
          <a:endParaRPr lang="es-VE"/>
        </a:p>
      </dgm:t>
    </dgm:pt>
    <dgm:pt modelId="{EED58D7B-ABFE-4587-BDB5-1D7D22AD9C84}">
      <dgm:prSet phldrT="[Texto]"/>
      <dgm:spPr>
        <a:gradFill rotWithShape="0">
          <a:gsLst>
            <a:gs pos="0">
              <a:srgbClr val="0E293C"/>
            </a:gs>
            <a:gs pos="67000">
              <a:srgbClr val="1E5B84"/>
            </a:gs>
            <a:gs pos="83000">
              <a:srgbClr val="2875AA"/>
            </a:gs>
            <a:gs pos="100000">
              <a:srgbClr val="51A1D7"/>
            </a:gs>
          </a:gsLst>
          <a:lin ang="5400000" scaled="1"/>
        </a:gradFill>
      </dgm:spPr>
      <dgm:t>
        <a:bodyPr/>
        <a:lstStyle/>
        <a:p>
          <a:pPr marL="0" indent="0">
            <a:buFont typeface="Symbol" panose="05050102010706020507" pitchFamily="18" charset="2"/>
            <a:buNone/>
          </a:pPr>
          <a:r>
            <a:rPr lang="es-VE" dirty="0">
              <a:latin typeface="Muli"/>
            </a:rPr>
            <a:t>En este tipo de línea, los bits son transmitidos en forma de señales digitales. Cada bit se representa por una variación de voltaje y esta se realiza mediante codificación digital.</a:t>
          </a:r>
          <a:endParaRPr lang="es-VE" dirty="0">
            <a:solidFill>
              <a:schemeClr val="tx1"/>
            </a:solidFill>
            <a:latin typeface="Muli"/>
          </a:endParaRPr>
        </a:p>
      </dgm:t>
    </dgm:pt>
    <dgm:pt modelId="{2DE92780-E65A-433D-857F-0C44C6BADAB5}" type="parTrans" cxnId="{D04232D3-1870-4BAB-B1ED-2DD6D6B67216}">
      <dgm:prSet/>
      <dgm:spPr/>
      <dgm:t>
        <a:bodyPr/>
        <a:lstStyle/>
        <a:p>
          <a:endParaRPr lang="es-VE"/>
        </a:p>
      </dgm:t>
    </dgm:pt>
    <dgm:pt modelId="{D2B88924-3B7F-4A07-889F-9081A0B2BB60}" type="sibTrans" cxnId="{D04232D3-1870-4BAB-B1ED-2DD6D6B67216}">
      <dgm:prSet/>
      <dgm:spPr/>
      <dgm:t>
        <a:bodyPr/>
        <a:lstStyle/>
        <a:p>
          <a:endParaRPr lang="es-VE"/>
        </a:p>
      </dgm:t>
    </dgm:pt>
    <dgm:pt modelId="{EF4D1733-6039-4F68-B3DD-1F1B9592C9B6}" type="pres">
      <dgm:prSet presAssocID="{0753B8DB-7CC5-4ABD-B22E-1E828291FFFE}" presName="linear" presStyleCnt="0">
        <dgm:presLayoutVars>
          <dgm:dir/>
          <dgm:animLvl val="lvl"/>
          <dgm:resizeHandles val="exact"/>
        </dgm:presLayoutVars>
      </dgm:prSet>
      <dgm:spPr/>
    </dgm:pt>
    <dgm:pt modelId="{21317CD4-5606-4D50-8A72-B565EF298C29}" type="pres">
      <dgm:prSet presAssocID="{FF63322F-2EEF-44A0-86F7-3303CD6B97BA}" presName="parentLin" presStyleCnt="0"/>
      <dgm:spPr/>
    </dgm:pt>
    <dgm:pt modelId="{5BB860D1-D6B2-4CF9-8397-25A8D1094DD5}" type="pres">
      <dgm:prSet presAssocID="{FF63322F-2EEF-44A0-86F7-3303CD6B97BA}" presName="parentLeftMargin" presStyleLbl="node1" presStyleIdx="0" presStyleCnt="5"/>
      <dgm:spPr/>
    </dgm:pt>
    <dgm:pt modelId="{98B4D79A-B2A3-4267-8C95-46B336E97CBD}" type="pres">
      <dgm:prSet presAssocID="{FF63322F-2EEF-44A0-86F7-3303CD6B97BA}" presName="parentText" presStyleLbl="node1" presStyleIdx="0" presStyleCnt="5">
        <dgm:presLayoutVars>
          <dgm:chMax val="0"/>
          <dgm:bulletEnabled val="1"/>
        </dgm:presLayoutVars>
      </dgm:prSet>
      <dgm:spPr/>
    </dgm:pt>
    <dgm:pt modelId="{47CD1E6D-2AA0-44D2-B9F8-97B4D068E2BB}" type="pres">
      <dgm:prSet presAssocID="{FF63322F-2EEF-44A0-86F7-3303CD6B97BA}" presName="negativeSpace" presStyleCnt="0"/>
      <dgm:spPr/>
    </dgm:pt>
    <dgm:pt modelId="{CF29B61E-2B15-40D8-8F8E-AEB85DDC70AA}" type="pres">
      <dgm:prSet presAssocID="{FF63322F-2EEF-44A0-86F7-3303CD6B97BA}" presName="childText" presStyleLbl="conFgAcc1" presStyleIdx="0" presStyleCnt="5">
        <dgm:presLayoutVars>
          <dgm:bulletEnabled val="1"/>
        </dgm:presLayoutVars>
      </dgm:prSet>
      <dgm:spPr/>
    </dgm:pt>
    <dgm:pt modelId="{85FF1DE3-C678-42B0-8E1B-8F1D8FBFCE5C}" type="pres">
      <dgm:prSet presAssocID="{FBE08C38-8372-4646-8E1F-710DFDD43463}" presName="spaceBetweenRectangles" presStyleCnt="0"/>
      <dgm:spPr/>
    </dgm:pt>
    <dgm:pt modelId="{29F44F8B-9A98-45F2-9118-68D6ABFDD281}" type="pres">
      <dgm:prSet presAssocID="{AA3E94EC-020A-479C-881B-3722C8AA9814}" presName="parentLin" presStyleCnt="0"/>
      <dgm:spPr/>
    </dgm:pt>
    <dgm:pt modelId="{479B288A-BC92-433F-965A-DF5A5D9E22FD}" type="pres">
      <dgm:prSet presAssocID="{AA3E94EC-020A-479C-881B-3722C8AA9814}" presName="parentLeftMargin" presStyleLbl="node1" presStyleIdx="0" presStyleCnt="5"/>
      <dgm:spPr/>
    </dgm:pt>
    <dgm:pt modelId="{B29146CC-48E7-4F51-93DE-16617186D9C4}" type="pres">
      <dgm:prSet presAssocID="{AA3E94EC-020A-479C-881B-3722C8AA9814}" presName="parentText" presStyleLbl="node1" presStyleIdx="1" presStyleCnt="5">
        <dgm:presLayoutVars>
          <dgm:chMax val="0"/>
          <dgm:bulletEnabled val="1"/>
        </dgm:presLayoutVars>
      </dgm:prSet>
      <dgm:spPr/>
    </dgm:pt>
    <dgm:pt modelId="{3BF3ADBE-DBF1-48E6-AD32-F21AC362D06E}" type="pres">
      <dgm:prSet presAssocID="{AA3E94EC-020A-479C-881B-3722C8AA9814}" presName="negativeSpace" presStyleCnt="0"/>
      <dgm:spPr/>
    </dgm:pt>
    <dgm:pt modelId="{F68D0791-6209-41B9-9B8A-D93D08BF5722}" type="pres">
      <dgm:prSet presAssocID="{AA3E94EC-020A-479C-881B-3722C8AA9814}" presName="childText" presStyleLbl="conFgAcc1" presStyleIdx="1" presStyleCnt="5">
        <dgm:presLayoutVars>
          <dgm:bulletEnabled val="1"/>
        </dgm:presLayoutVars>
      </dgm:prSet>
      <dgm:spPr/>
    </dgm:pt>
    <dgm:pt modelId="{0E1BDBA6-8C8A-46CD-9141-8D16BC87AA63}" type="pres">
      <dgm:prSet presAssocID="{0AD75AAC-366D-498D-A78E-B6D57F117EA8}" presName="spaceBetweenRectangles" presStyleCnt="0"/>
      <dgm:spPr/>
    </dgm:pt>
    <dgm:pt modelId="{66B98862-41A7-4811-B26A-D9C5738505BD}" type="pres">
      <dgm:prSet presAssocID="{B968123F-F0D2-4CD6-A5E4-98A901ADEB74}" presName="parentLin" presStyleCnt="0"/>
      <dgm:spPr/>
    </dgm:pt>
    <dgm:pt modelId="{31958F53-04DC-4458-AD7F-DEA3311A6ECA}" type="pres">
      <dgm:prSet presAssocID="{B968123F-F0D2-4CD6-A5E4-98A901ADEB74}" presName="parentLeftMargin" presStyleLbl="node1" presStyleIdx="1" presStyleCnt="5"/>
      <dgm:spPr/>
    </dgm:pt>
    <dgm:pt modelId="{FD64825F-D745-4820-A10E-70F99B1CDB1F}" type="pres">
      <dgm:prSet presAssocID="{B968123F-F0D2-4CD6-A5E4-98A901ADEB74}" presName="parentText" presStyleLbl="node1" presStyleIdx="2" presStyleCnt="5">
        <dgm:presLayoutVars>
          <dgm:chMax val="0"/>
          <dgm:bulletEnabled val="1"/>
        </dgm:presLayoutVars>
      </dgm:prSet>
      <dgm:spPr/>
    </dgm:pt>
    <dgm:pt modelId="{6153F589-CB50-4BF9-8354-387758E129A5}" type="pres">
      <dgm:prSet presAssocID="{B968123F-F0D2-4CD6-A5E4-98A901ADEB74}" presName="negativeSpace" presStyleCnt="0"/>
      <dgm:spPr/>
    </dgm:pt>
    <dgm:pt modelId="{24F720E9-DB8F-4475-BB64-F709D9365E0E}" type="pres">
      <dgm:prSet presAssocID="{B968123F-F0D2-4CD6-A5E4-98A901ADEB74}" presName="childText" presStyleLbl="conFgAcc1" presStyleIdx="2" presStyleCnt="5">
        <dgm:presLayoutVars>
          <dgm:bulletEnabled val="1"/>
        </dgm:presLayoutVars>
      </dgm:prSet>
      <dgm:spPr/>
    </dgm:pt>
    <dgm:pt modelId="{C8BD4EB3-A161-4292-BB6B-375316E41184}" type="pres">
      <dgm:prSet presAssocID="{A1F5481B-D69A-44D7-AA69-7BE4AFED1C17}" presName="spaceBetweenRectangles" presStyleCnt="0"/>
      <dgm:spPr/>
    </dgm:pt>
    <dgm:pt modelId="{D033FC35-91A7-4DE3-88CA-2AF09D22F899}" type="pres">
      <dgm:prSet presAssocID="{952B6B25-6440-4D12-B8F1-E49CF994D590}" presName="parentLin" presStyleCnt="0"/>
      <dgm:spPr/>
    </dgm:pt>
    <dgm:pt modelId="{BE4B5E4D-22DA-492E-A4F2-C9EFEBC2A5B3}" type="pres">
      <dgm:prSet presAssocID="{952B6B25-6440-4D12-B8F1-E49CF994D590}" presName="parentLeftMargin" presStyleLbl="node1" presStyleIdx="2" presStyleCnt="5"/>
      <dgm:spPr/>
    </dgm:pt>
    <dgm:pt modelId="{C50EDBED-B85E-4EB7-AF23-2242640E35A4}" type="pres">
      <dgm:prSet presAssocID="{952B6B25-6440-4D12-B8F1-E49CF994D590}" presName="parentText" presStyleLbl="node1" presStyleIdx="3" presStyleCnt="5">
        <dgm:presLayoutVars>
          <dgm:chMax val="0"/>
          <dgm:bulletEnabled val="1"/>
        </dgm:presLayoutVars>
      </dgm:prSet>
      <dgm:spPr/>
    </dgm:pt>
    <dgm:pt modelId="{D1F20E04-6314-438A-A3FD-7E89BE565C96}" type="pres">
      <dgm:prSet presAssocID="{952B6B25-6440-4D12-B8F1-E49CF994D590}" presName="negativeSpace" presStyleCnt="0"/>
      <dgm:spPr/>
    </dgm:pt>
    <dgm:pt modelId="{3A564B47-D255-4B28-9AF9-C248748C5245}" type="pres">
      <dgm:prSet presAssocID="{952B6B25-6440-4D12-B8F1-E49CF994D590}" presName="childText" presStyleLbl="conFgAcc1" presStyleIdx="3" presStyleCnt="5">
        <dgm:presLayoutVars>
          <dgm:bulletEnabled val="1"/>
        </dgm:presLayoutVars>
      </dgm:prSet>
      <dgm:spPr/>
    </dgm:pt>
    <dgm:pt modelId="{AB51147A-1A6A-4016-8991-386C3C44D703}" type="pres">
      <dgm:prSet presAssocID="{1DD7439E-E871-4797-AB14-B78E4CDB8F92}" presName="spaceBetweenRectangles" presStyleCnt="0"/>
      <dgm:spPr/>
    </dgm:pt>
    <dgm:pt modelId="{B4692A5F-24D7-4E50-8E18-FF488005C3F2}" type="pres">
      <dgm:prSet presAssocID="{7C84C718-E07A-4A3C-AE21-FF98253CB023}" presName="parentLin" presStyleCnt="0"/>
      <dgm:spPr/>
    </dgm:pt>
    <dgm:pt modelId="{3AC43F7B-90C5-413C-8230-3165180FCE2A}" type="pres">
      <dgm:prSet presAssocID="{7C84C718-E07A-4A3C-AE21-FF98253CB023}" presName="parentLeftMargin" presStyleLbl="node1" presStyleIdx="3" presStyleCnt="5"/>
      <dgm:spPr/>
    </dgm:pt>
    <dgm:pt modelId="{707854C5-30F7-4D6C-BB73-1BB0482C95EC}" type="pres">
      <dgm:prSet presAssocID="{7C84C718-E07A-4A3C-AE21-FF98253CB023}" presName="parentText" presStyleLbl="node1" presStyleIdx="4" presStyleCnt="5">
        <dgm:presLayoutVars>
          <dgm:chMax val="0"/>
          <dgm:bulletEnabled val="1"/>
        </dgm:presLayoutVars>
      </dgm:prSet>
      <dgm:spPr/>
    </dgm:pt>
    <dgm:pt modelId="{72CFC2F0-AF8E-46F0-BD21-D87A02FBDD1B}" type="pres">
      <dgm:prSet presAssocID="{7C84C718-E07A-4A3C-AE21-FF98253CB023}" presName="negativeSpace" presStyleCnt="0"/>
      <dgm:spPr/>
    </dgm:pt>
    <dgm:pt modelId="{3BAFF902-D5D7-423F-BFBA-81DD1984970F}" type="pres">
      <dgm:prSet presAssocID="{7C84C718-E07A-4A3C-AE21-FF98253CB023}" presName="childText" presStyleLbl="conFgAcc1" presStyleIdx="4" presStyleCnt="5">
        <dgm:presLayoutVars>
          <dgm:bulletEnabled val="1"/>
        </dgm:presLayoutVars>
      </dgm:prSet>
      <dgm:spPr/>
    </dgm:pt>
  </dgm:ptLst>
  <dgm:cxnLst>
    <dgm:cxn modelId="{11820318-F047-434D-A2F4-69CB311C6397}" type="presOf" srcId="{FF63322F-2EEF-44A0-86F7-3303CD6B97BA}" destId="{5BB860D1-D6B2-4CF9-8397-25A8D1094DD5}" srcOrd="0" destOrd="0" presId="urn:microsoft.com/office/officeart/2005/8/layout/list1"/>
    <dgm:cxn modelId="{0BD3B21E-9E1C-4D44-849F-C4F5308137F5}" type="presOf" srcId="{952B6B25-6440-4D12-B8F1-E49CF994D590}" destId="{C50EDBED-B85E-4EB7-AF23-2242640E35A4}" srcOrd="1" destOrd="0" presId="urn:microsoft.com/office/officeart/2005/8/layout/list1"/>
    <dgm:cxn modelId="{D4195C24-66DE-4E05-B0BF-7CF99ED30ED4}" type="presOf" srcId="{AA3E94EC-020A-479C-881B-3722C8AA9814}" destId="{B29146CC-48E7-4F51-93DE-16617186D9C4}" srcOrd="1" destOrd="0" presId="urn:microsoft.com/office/officeart/2005/8/layout/list1"/>
    <dgm:cxn modelId="{5630CB60-D475-4252-A4EE-9EC651DD404B}" type="presOf" srcId="{952B6B25-6440-4D12-B8F1-E49CF994D590}" destId="{BE4B5E4D-22DA-492E-A4F2-C9EFEBC2A5B3}" srcOrd="0" destOrd="0" presId="urn:microsoft.com/office/officeart/2005/8/layout/list1"/>
    <dgm:cxn modelId="{3BDE9564-E96A-4D13-B07B-C591434258B0}" type="presOf" srcId="{EED58D7B-ABFE-4587-BDB5-1D7D22AD9C84}" destId="{3BAFF902-D5D7-423F-BFBA-81DD1984970F}" srcOrd="0" destOrd="0" presId="urn:microsoft.com/office/officeart/2005/8/layout/list1"/>
    <dgm:cxn modelId="{50ABDA64-6890-480B-BEBD-91D981BCD764}" type="presOf" srcId="{AA3E94EC-020A-479C-881B-3722C8AA9814}" destId="{479B288A-BC92-433F-965A-DF5A5D9E22FD}" srcOrd="0" destOrd="0" presId="urn:microsoft.com/office/officeart/2005/8/layout/list1"/>
    <dgm:cxn modelId="{B3C9A765-BA7C-4AA6-8DF6-094E67D7186B}" type="presOf" srcId="{B0D20EDA-91C3-46FB-826D-764914CA41D6}" destId="{24F720E9-DB8F-4475-BB64-F709D9365E0E}" srcOrd="0" destOrd="0" presId="urn:microsoft.com/office/officeart/2005/8/layout/list1"/>
    <dgm:cxn modelId="{9401FA53-E925-4742-ADE3-5A9D3867B6BB}" type="presOf" srcId="{FF63322F-2EEF-44A0-86F7-3303CD6B97BA}" destId="{98B4D79A-B2A3-4267-8C95-46B336E97CBD}" srcOrd="1" destOrd="0" presId="urn:microsoft.com/office/officeart/2005/8/layout/list1"/>
    <dgm:cxn modelId="{9E6E0C55-E141-499B-971B-265423CCB9BA}" srcId="{0753B8DB-7CC5-4ABD-B22E-1E828291FFFE}" destId="{AA3E94EC-020A-479C-881B-3722C8AA9814}" srcOrd="1" destOrd="0" parTransId="{36482894-37E5-432F-AA4A-3C18BC7BFC9B}" sibTransId="{0AD75AAC-366D-498D-A78E-B6D57F117EA8}"/>
    <dgm:cxn modelId="{6FFD9156-C828-4C97-8EF5-23CC4A1AF26A}" srcId="{B968123F-F0D2-4CD6-A5E4-98A901ADEB74}" destId="{B0D20EDA-91C3-46FB-826D-764914CA41D6}" srcOrd="0" destOrd="0" parTransId="{945515E5-D1D0-4210-83F1-D95ED2C5F116}" sibTransId="{5CDD563C-741F-475C-8CF7-F4BFE00CC258}"/>
    <dgm:cxn modelId="{0645F15A-E734-4862-887C-588ECB4CC0B3}" srcId="{0753B8DB-7CC5-4ABD-B22E-1E828291FFFE}" destId="{952B6B25-6440-4D12-B8F1-E49CF994D590}" srcOrd="3" destOrd="0" parTransId="{8DA0A185-2AAF-4799-8EE7-E2A1D19594C2}" sibTransId="{1DD7439E-E871-4797-AB14-B78E4CDB8F92}"/>
    <dgm:cxn modelId="{A0382C7B-8EB0-4426-AC0A-67E013238850}" srcId="{0753B8DB-7CC5-4ABD-B22E-1E828291FFFE}" destId="{7C84C718-E07A-4A3C-AE21-FF98253CB023}" srcOrd="4" destOrd="0" parTransId="{7E3E90B6-ACA0-4EA3-AA7F-6F4DB3809184}" sibTransId="{840BEA29-41CE-4916-8A9D-CFDB89BA1160}"/>
    <dgm:cxn modelId="{56814584-1615-42EB-9B74-D053A6ABB6FA}" type="presOf" srcId="{7C84C718-E07A-4A3C-AE21-FF98253CB023}" destId="{707854C5-30F7-4D6C-BB73-1BB0482C95EC}" srcOrd="1" destOrd="0" presId="urn:microsoft.com/office/officeart/2005/8/layout/list1"/>
    <dgm:cxn modelId="{C35E5E85-C580-4896-8380-CA7E122B67F4}" srcId="{0753B8DB-7CC5-4ABD-B22E-1E828291FFFE}" destId="{FF63322F-2EEF-44A0-86F7-3303CD6B97BA}" srcOrd="0" destOrd="0" parTransId="{77F76E9E-2487-4EE6-BF09-C4FA28FD2CED}" sibTransId="{FBE08C38-8372-4646-8E1F-710DFDD43463}"/>
    <dgm:cxn modelId="{B5226985-BB5E-4361-9E50-5E208F8BA73B}" type="presOf" srcId="{7EE144D4-3B1A-40B5-B83F-6DFF7135B896}" destId="{3A564B47-D255-4B28-9AF9-C248748C5245}" srcOrd="0" destOrd="0" presId="urn:microsoft.com/office/officeart/2005/8/layout/list1"/>
    <dgm:cxn modelId="{07D976B0-6F31-44CA-B74E-55B10B20419F}" type="presOf" srcId="{E06454D4-0BFA-4862-8711-4D8D58E81058}" destId="{F68D0791-6209-41B9-9B8A-D93D08BF5722}" srcOrd="0" destOrd="0" presId="urn:microsoft.com/office/officeart/2005/8/layout/list1"/>
    <dgm:cxn modelId="{628479B4-4530-4BB1-ACA8-165CED752E2D}" srcId="{0753B8DB-7CC5-4ABD-B22E-1E828291FFFE}" destId="{B968123F-F0D2-4CD6-A5E4-98A901ADEB74}" srcOrd="2" destOrd="0" parTransId="{D6379AB3-C40D-48E4-AA4A-BAD053A7C847}" sibTransId="{A1F5481B-D69A-44D7-AA69-7BE4AFED1C17}"/>
    <dgm:cxn modelId="{F249E1BB-9D5C-4AE9-9D00-BC863C36755F}" srcId="{FF63322F-2EEF-44A0-86F7-3303CD6B97BA}" destId="{8F3CFECC-712D-405B-BC9C-528786D895E6}" srcOrd="0" destOrd="0" parTransId="{D69A1386-CED1-4D18-B7FD-122EE5EC96AE}" sibTransId="{E85B77CC-5E96-4EA4-AEAA-80C179F336B6}"/>
    <dgm:cxn modelId="{85A897BD-9EB1-492E-8FB4-C4483F3D4A8A}" type="presOf" srcId="{8F3CFECC-712D-405B-BC9C-528786D895E6}" destId="{CF29B61E-2B15-40D8-8F8E-AEB85DDC70AA}" srcOrd="0" destOrd="0" presId="urn:microsoft.com/office/officeart/2005/8/layout/list1"/>
    <dgm:cxn modelId="{FDA5F3C3-F00A-49A0-9436-0619D7B2082E}" srcId="{952B6B25-6440-4D12-B8F1-E49CF994D590}" destId="{7EE144D4-3B1A-40B5-B83F-6DFF7135B896}" srcOrd="0" destOrd="0" parTransId="{BC98B67E-E558-4AE4-A9CB-2B55325F8D55}" sibTransId="{F4E54C88-A54C-41E2-A779-39F4C7A7DA42}"/>
    <dgm:cxn modelId="{8B51FFCB-2043-468C-99B5-32774A665377}" type="presOf" srcId="{B968123F-F0D2-4CD6-A5E4-98A901ADEB74}" destId="{FD64825F-D745-4820-A10E-70F99B1CDB1F}" srcOrd="1" destOrd="0" presId="urn:microsoft.com/office/officeart/2005/8/layout/list1"/>
    <dgm:cxn modelId="{D04232D3-1870-4BAB-B1ED-2DD6D6B67216}" srcId="{7C84C718-E07A-4A3C-AE21-FF98253CB023}" destId="{EED58D7B-ABFE-4587-BDB5-1D7D22AD9C84}" srcOrd="0" destOrd="0" parTransId="{2DE92780-E65A-433D-857F-0C44C6BADAB5}" sibTransId="{D2B88924-3B7F-4A07-889F-9081A0B2BB60}"/>
    <dgm:cxn modelId="{EDE9DDE6-F5CE-41E8-BB12-506012D9CBE9}" type="presOf" srcId="{7C84C718-E07A-4A3C-AE21-FF98253CB023}" destId="{3AC43F7B-90C5-413C-8230-3165180FCE2A}" srcOrd="0" destOrd="0" presId="urn:microsoft.com/office/officeart/2005/8/layout/list1"/>
    <dgm:cxn modelId="{3FC8E4E6-00B5-48FF-B28F-4825782E114A}" type="presOf" srcId="{0753B8DB-7CC5-4ABD-B22E-1E828291FFFE}" destId="{EF4D1733-6039-4F68-B3DD-1F1B9592C9B6}" srcOrd="0" destOrd="0" presId="urn:microsoft.com/office/officeart/2005/8/layout/list1"/>
    <dgm:cxn modelId="{301374F0-1670-482C-8896-E7B9EAF6A9C2}" srcId="{AA3E94EC-020A-479C-881B-3722C8AA9814}" destId="{E06454D4-0BFA-4862-8711-4D8D58E81058}" srcOrd="0" destOrd="0" parTransId="{9DED47E9-4488-4625-83FE-BC033707EF71}" sibTransId="{05CA125B-BBCE-4E9F-96F6-0C846F5EC605}"/>
    <dgm:cxn modelId="{CEC8BFFF-5235-427D-AEB5-60BF496EBA50}" type="presOf" srcId="{B968123F-F0D2-4CD6-A5E4-98A901ADEB74}" destId="{31958F53-04DC-4458-AD7F-DEA3311A6ECA}" srcOrd="0" destOrd="0" presId="urn:microsoft.com/office/officeart/2005/8/layout/list1"/>
    <dgm:cxn modelId="{E366452C-F2D0-47BC-8431-C3FB8CB8BC4A}" type="presParOf" srcId="{EF4D1733-6039-4F68-B3DD-1F1B9592C9B6}" destId="{21317CD4-5606-4D50-8A72-B565EF298C29}" srcOrd="0" destOrd="0" presId="urn:microsoft.com/office/officeart/2005/8/layout/list1"/>
    <dgm:cxn modelId="{DD33D7C2-3F16-4E93-AAA0-99397C59368C}" type="presParOf" srcId="{21317CD4-5606-4D50-8A72-B565EF298C29}" destId="{5BB860D1-D6B2-4CF9-8397-25A8D1094DD5}" srcOrd="0" destOrd="0" presId="urn:microsoft.com/office/officeart/2005/8/layout/list1"/>
    <dgm:cxn modelId="{C1FAE81D-1737-4297-BB8F-6928357DA6D8}" type="presParOf" srcId="{21317CD4-5606-4D50-8A72-B565EF298C29}" destId="{98B4D79A-B2A3-4267-8C95-46B336E97CBD}" srcOrd="1" destOrd="0" presId="urn:microsoft.com/office/officeart/2005/8/layout/list1"/>
    <dgm:cxn modelId="{EBE7C750-AF7D-4F12-8011-C913FBD05772}" type="presParOf" srcId="{EF4D1733-6039-4F68-B3DD-1F1B9592C9B6}" destId="{47CD1E6D-2AA0-44D2-B9F8-97B4D068E2BB}" srcOrd="1" destOrd="0" presId="urn:microsoft.com/office/officeart/2005/8/layout/list1"/>
    <dgm:cxn modelId="{1239C999-BA79-40B8-970C-5BFD9973E3F8}" type="presParOf" srcId="{EF4D1733-6039-4F68-B3DD-1F1B9592C9B6}" destId="{CF29B61E-2B15-40D8-8F8E-AEB85DDC70AA}" srcOrd="2" destOrd="0" presId="urn:microsoft.com/office/officeart/2005/8/layout/list1"/>
    <dgm:cxn modelId="{A9011E46-1FE1-42C2-9839-31451D972072}" type="presParOf" srcId="{EF4D1733-6039-4F68-B3DD-1F1B9592C9B6}" destId="{85FF1DE3-C678-42B0-8E1B-8F1D8FBFCE5C}" srcOrd="3" destOrd="0" presId="urn:microsoft.com/office/officeart/2005/8/layout/list1"/>
    <dgm:cxn modelId="{28895C57-7F78-4FF0-8DE1-0CD488FDBC5C}" type="presParOf" srcId="{EF4D1733-6039-4F68-B3DD-1F1B9592C9B6}" destId="{29F44F8B-9A98-45F2-9118-68D6ABFDD281}" srcOrd="4" destOrd="0" presId="urn:microsoft.com/office/officeart/2005/8/layout/list1"/>
    <dgm:cxn modelId="{FEA36204-1D7A-410B-875F-969333D25EF6}" type="presParOf" srcId="{29F44F8B-9A98-45F2-9118-68D6ABFDD281}" destId="{479B288A-BC92-433F-965A-DF5A5D9E22FD}" srcOrd="0" destOrd="0" presId="urn:microsoft.com/office/officeart/2005/8/layout/list1"/>
    <dgm:cxn modelId="{65370B95-8698-4F9E-AB08-BBF130B6DAFF}" type="presParOf" srcId="{29F44F8B-9A98-45F2-9118-68D6ABFDD281}" destId="{B29146CC-48E7-4F51-93DE-16617186D9C4}" srcOrd="1" destOrd="0" presId="urn:microsoft.com/office/officeart/2005/8/layout/list1"/>
    <dgm:cxn modelId="{3A65C258-9EC9-410B-9DED-1DE0C7B28A13}" type="presParOf" srcId="{EF4D1733-6039-4F68-B3DD-1F1B9592C9B6}" destId="{3BF3ADBE-DBF1-48E6-AD32-F21AC362D06E}" srcOrd="5" destOrd="0" presId="urn:microsoft.com/office/officeart/2005/8/layout/list1"/>
    <dgm:cxn modelId="{CFAA0FEC-109F-476E-B4BC-16AF26EDE988}" type="presParOf" srcId="{EF4D1733-6039-4F68-B3DD-1F1B9592C9B6}" destId="{F68D0791-6209-41B9-9B8A-D93D08BF5722}" srcOrd="6" destOrd="0" presId="urn:microsoft.com/office/officeart/2005/8/layout/list1"/>
    <dgm:cxn modelId="{3AA1159F-3201-41CB-A451-42C246888CF5}" type="presParOf" srcId="{EF4D1733-6039-4F68-B3DD-1F1B9592C9B6}" destId="{0E1BDBA6-8C8A-46CD-9141-8D16BC87AA63}" srcOrd="7" destOrd="0" presId="urn:microsoft.com/office/officeart/2005/8/layout/list1"/>
    <dgm:cxn modelId="{1D7533C5-7632-49C3-9990-DB451D1D7DEC}" type="presParOf" srcId="{EF4D1733-6039-4F68-B3DD-1F1B9592C9B6}" destId="{66B98862-41A7-4811-B26A-D9C5738505BD}" srcOrd="8" destOrd="0" presId="urn:microsoft.com/office/officeart/2005/8/layout/list1"/>
    <dgm:cxn modelId="{EFC66BE7-B2EB-4E8C-A18A-829D72C3E2A9}" type="presParOf" srcId="{66B98862-41A7-4811-B26A-D9C5738505BD}" destId="{31958F53-04DC-4458-AD7F-DEA3311A6ECA}" srcOrd="0" destOrd="0" presId="urn:microsoft.com/office/officeart/2005/8/layout/list1"/>
    <dgm:cxn modelId="{E52A295D-07C4-4456-A1CD-38D660D8884E}" type="presParOf" srcId="{66B98862-41A7-4811-B26A-D9C5738505BD}" destId="{FD64825F-D745-4820-A10E-70F99B1CDB1F}" srcOrd="1" destOrd="0" presId="urn:microsoft.com/office/officeart/2005/8/layout/list1"/>
    <dgm:cxn modelId="{A75C5ED2-61D5-4B9F-AA66-D910E02E9EBF}" type="presParOf" srcId="{EF4D1733-6039-4F68-B3DD-1F1B9592C9B6}" destId="{6153F589-CB50-4BF9-8354-387758E129A5}" srcOrd="9" destOrd="0" presId="urn:microsoft.com/office/officeart/2005/8/layout/list1"/>
    <dgm:cxn modelId="{DED0C78F-B94E-447D-A2B6-9CAB9E03B844}" type="presParOf" srcId="{EF4D1733-6039-4F68-B3DD-1F1B9592C9B6}" destId="{24F720E9-DB8F-4475-BB64-F709D9365E0E}" srcOrd="10" destOrd="0" presId="urn:microsoft.com/office/officeart/2005/8/layout/list1"/>
    <dgm:cxn modelId="{093463C8-C8C5-4564-964A-2EE9F1E6B813}" type="presParOf" srcId="{EF4D1733-6039-4F68-B3DD-1F1B9592C9B6}" destId="{C8BD4EB3-A161-4292-BB6B-375316E41184}" srcOrd="11" destOrd="0" presId="urn:microsoft.com/office/officeart/2005/8/layout/list1"/>
    <dgm:cxn modelId="{3A0E2B65-06D2-4074-B9C6-85B30B238F2D}" type="presParOf" srcId="{EF4D1733-6039-4F68-B3DD-1F1B9592C9B6}" destId="{D033FC35-91A7-4DE3-88CA-2AF09D22F899}" srcOrd="12" destOrd="0" presId="urn:microsoft.com/office/officeart/2005/8/layout/list1"/>
    <dgm:cxn modelId="{7098D875-9287-4B64-9209-B486062B78D0}" type="presParOf" srcId="{D033FC35-91A7-4DE3-88CA-2AF09D22F899}" destId="{BE4B5E4D-22DA-492E-A4F2-C9EFEBC2A5B3}" srcOrd="0" destOrd="0" presId="urn:microsoft.com/office/officeart/2005/8/layout/list1"/>
    <dgm:cxn modelId="{EAC56862-0B24-4BC9-9EA7-D3678E8EDAB5}" type="presParOf" srcId="{D033FC35-91A7-4DE3-88CA-2AF09D22F899}" destId="{C50EDBED-B85E-4EB7-AF23-2242640E35A4}" srcOrd="1" destOrd="0" presId="urn:microsoft.com/office/officeart/2005/8/layout/list1"/>
    <dgm:cxn modelId="{25E5422B-B811-4236-8DD8-B9F95C6AAB94}" type="presParOf" srcId="{EF4D1733-6039-4F68-B3DD-1F1B9592C9B6}" destId="{D1F20E04-6314-438A-A3FD-7E89BE565C96}" srcOrd="13" destOrd="0" presId="urn:microsoft.com/office/officeart/2005/8/layout/list1"/>
    <dgm:cxn modelId="{800BAABF-A04D-4844-95EA-70F68685CD40}" type="presParOf" srcId="{EF4D1733-6039-4F68-B3DD-1F1B9592C9B6}" destId="{3A564B47-D255-4B28-9AF9-C248748C5245}" srcOrd="14" destOrd="0" presId="urn:microsoft.com/office/officeart/2005/8/layout/list1"/>
    <dgm:cxn modelId="{970D2051-FBD7-4AF7-A1F9-E31B50E931BD}" type="presParOf" srcId="{EF4D1733-6039-4F68-B3DD-1F1B9592C9B6}" destId="{AB51147A-1A6A-4016-8991-386C3C44D703}" srcOrd="15" destOrd="0" presId="urn:microsoft.com/office/officeart/2005/8/layout/list1"/>
    <dgm:cxn modelId="{65FDD8FE-9E37-4666-BD43-1EA783394F23}" type="presParOf" srcId="{EF4D1733-6039-4F68-B3DD-1F1B9592C9B6}" destId="{B4692A5F-24D7-4E50-8E18-FF488005C3F2}" srcOrd="16" destOrd="0" presId="urn:microsoft.com/office/officeart/2005/8/layout/list1"/>
    <dgm:cxn modelId="{54C7829A-EE6B-4181-907F-241D021EE4BD}" type="presParOf" srcId="{B4692A5F-24D7-4E50-8E18-FF488005C3F2}" destId="{3AC43F7B-90C5-413C-8230-3165180FCE2A}" srcOrd="0" destOrd="0" presId="urn:microsoft.com/office/officeart/2005/8/layout/list1"/>
    <dgm:cxn modelId="{0D0EE44F-BDAA-41DE-97B1-9DDEB02B096B}" type="presParOf" srcId="{B4692A5F-24D7-4E50-8E18-FF488005C3F2}" destId="{707854C5-30F7-4D6C-BB73-1BB0482C95EC}" srcOrd="1" destOrd="0" presId="urn:microsoft.com/office/officeart/2005/8/layout/list1"/>
    <dgm:cxn modelId="{F01E4631-61B5-4A15-A6D5-689249BB9CCA}" type="presParOf" srcId="{EF4D1733-6039-4F68-B3DD-1F1B9592C9B6}" destId="{72CFC2F0-AF8E-46F0-BD21-D87A02FBDD1B}" srcOrd="17" destOrd="0" presId="urn:microsoft.com/office/officeart/2005/8/layout/list1"/>
    <dgm:cxn modelId="{A038B4A2-0551-4065-AD58-F6AA1F8C12F6}" type="presParOf" srcId="{EF4D1733-6039-4F68-B3DD-1F1B9592C9B6}" destId="{3BAFF902-D5D7-423F-BFBA-81DD1984970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40A2C-76AB-47E9-87BA-B13DD99909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VE"/>
        </a:p>
      </dgm:t>
    </dgm:pt>
    <dgm:pt modelId="{B25019A8-5FA7-4BBC-B78E-EC483BD2259E}">
      <dgm:prSet phldrT="[Texto]"/>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dgm:spPr>
      <dgm:t>
        <a:bodyPr/>
        <a:lstStyle/>
        <a:p>
          <a:r>
            <a:rPr lang="es-MX" dirty="0">
              <a:solidFill>
                <a:schemeClr val="tx1">
                  <a:lumMod val="95000"/>
                </a:schemeClr>
              </a:solidFill>
            </a:rPr>
            <a:t>ADSL</a:t>
          </a:r>
          <a:endParaRPr lang="es-VE" dirty="0">
            <a:solidFill>
              <a:schemeClr val="tx1">
                <a:lumMod val="95000"/>
              </a:schemeClr>
            </a:solidFill>
          </a:endParaRPr>
        </a:p>
      </dgm:t>
    </dgm:pt>
    <dgm:pt modelId="{BAFB4F08-650F-4F2D-9D9D-9F19FF293A98}" type="parTrans" cxnId="{29648786-DED9-41CF-9F8C-BFAAF6D76107}">
      <dgm:prSet/>
      <dgm:spPr/>
      <dgm:t>
        <a:bodyPr/>
        <a:lstStyle/>
        <a:p>
          <a:endParaRPr lang="es-VE"/>
        </a:p>
      </dgm:t>
    </dgm:pt>
    <dgm:pt modelId="{77BE173B-DBA5-45CA-A5EF-B1F995766822}" type="sibTrans" cxnId="{29648786-DED9-41CF-9F8C-BFAAF6D76107}">
      <dgm:prSet/>
      <dgm:spPr/>
      <dgm:t>
        <a:bodyPr/>
        <a:lstStyle/>
        <a:p>
          <a:endParaRPr lang="es-VE"/>
        </a:p>
      </dgm:t>
    </dgm:pt>
    <dgm:pt modelId="{8DA63B9F-481F-4226-A486-BAFA451AD832}">
      <dgm:prSet phldrT="[Texto]"/>
      <dgm:spPr>
        <a:solidFill>
          <a:schemeClr val="bg2">
            <a:lumMod val="50000"/>
            <a:alpha val="90000"/>
          </a:schemeClr>
        </a:solidFill>
      </dgm:spPr>
      <dgm:t>
        <a:bodyPr/>
        <a:lstStyle/>
        <a:p>
          <a:pPr marL="0" indent="0">
            <a:lnSpc>
              <a:spcPct val="150000"/>
            </a:lnSpc>
            <a:buNone/>
          </a:pPr>
          <a:r>
            <a:rPr lang="es-VE" dirty="0"/>
            <a:t>El ADSL es un cable telefónico que transporta datos y que se sustenta sobre la línea telefónica, tratándose de un par de </a:t>
          </a:r>
          <a:r>
            <a:rPr lang="es-VE" b="1" dirty="0"/>
            <a:t>COBRE</a:t>
          </a:r>
          <a:r>
            <a:rPr lang="es-VE" dirty="0"/>
            <a:t> encapsulado que permite separar la transmisión de datos de la de voz.</a:t>
          </a:r>
        </a:p>
      </dgm:t>
    </dgm:pt>
    <dgm:pt modelId="{B05D6F15-4ACD-4F0F-BE41-71FB975A0821}" type="parTrans" cxnId="{2C99994D-C1EF-4FBA-87DD-AD7B900DF083}">
      <dgm:prSet/>
      <dgm:spPr/>
      <dgm:t>
        <a:bodyPr/>
        <a:lstStyle/>
        <a:p>
          <a:endParaRPr lang="es-VE"/>
        </a:p>
      </dgm:t>
    </dgm:pt>
    <dgm:pt modelId="{AC1B1454-5674-4700-ACFE-C3CC7729A2EC}" type="sibTrans" cxnId="{2C99994D-C1EF-4FBA-87DD-AD7B900DF083}">
      <dgm:prSet/>
      <dgm:spPr/>
      <dgm:t>
        <a:bodyPr/>
        <a:lstStyle/>
        <a:p>
          <a:endParaRPr lang="es-VE"/>
        </a:p>
      </dgm:t>
    </dgm:pt>
    <dgm:pt modelId="{CED77E13-7C6B-45B7-AF92-1FD9B6DFB8CF}">
      <dgm:prSet phldrT="[Texto]"/>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dgm:spPr>
      <dgm:t>
        <a:bodyPr/>
        <a:lstStyle/>
        <a:p>
          <a:r>
            <a:rPr lang="es-MX" dirty="0">
              <a:solidFill>
                <a:schemeClr val="tx1">
                  <a:lumMod val="95000"/>
                </a:schemeClr>
              </a:solidFill>
            </a:rPr>
            <a:t>Fibra Óptica</a:t>
          </a:r>
          <a:endParaRPr lang="es-VE" dirty="0">
            <a:solidFill>
              <a:schemeClr val="tx1">
                <a:lumMod val="95000"/>
              </a:schemeClr>
            </a:solidFill>
          </a:endParaRPr>
        </a:p>
      </dgm:t>
    </dgm:pt>
    <dgm:pt modelId="{4E3CC5B0-483F-4AD9-83D0-8BBC9CF4BB80}" type="parTrans" cxnId="{CC43CDAA-D8C1-4527-801C-B31380AEB4F4}">
      <dgm:prSet/>
      <dgm:spPr/>
      <dgm:t>
        <a:bodyPr/>
        <a:lstStyle/>
        <a:p>
          <a:endParaRPr lang="es-VE"/>
        </a:p>
      </dgm:t>
    </dgm:pt>
    <dgm:pt modelId="{94583E8D-1BB7-4E87-B6A5-462BA6B5923B}" type="sibTrans" cxnId="{CC43CDAA-D8C1-4527-801C-B31380AEB4F4}">
      <dgm:prSet/>
      <dgm:spPr/>
      <dgm:t>
        <a:bodyPr/>
        <a:lstStyle/>
        <a:p>
          <a:endParaRPr lang="es-VE"/>
        </a:p>
      </dgm:t>
    </dgm:pt>
    <dgm:pt modelId="{6E385F84-E6F3-4461-9EDB-55691557B3DD}">
      <dgm:prSet phldrT="[Texto]"/>
      <dgm:spPr>
        <a:solidFill>
          <a:schemeClr val="bg2">
            <a:lumMod val="50000"/>
            <a:alpha val="90000"/>
          </a:schemeClr>
        </a:solidFill>
      </dgm:spPr>
      <dgm:t>
        <a:bodyPr/>
        <a:lstStyle/>
        <a:p>
          <a:pPr marL="0" indent="0">
            <a:lnSpc>
              <a:spcPct val="150000"/>
            </a:lnSpc>
            <a:buNone/>
          </a:pPr>
          <a:r>
            <a:rPr lang="es-VE" dirty="0"/>
            <a:t>La fibra óptica es una tecnología que transmite datos mediante finos hilos de plástico o vidrio que envían información mediante pulsos de luz aprovechando la refracción y la reflexión de la luz, una transmisión a través de cables ópticos.</a:t>
          </a:r>
        </a:p>
      </dgm:t>
    </dgm:pt>
    <dgm:pt modelId="{15F392DA-2E83-4E9B-8B95-4DE512BD0272}" type="parTrans" cxnId="{66A6DA32-9266-4EE7-8030-A2C72E39FEAE}">
      <dgm:prSet/>
      <dgm:spPr/>
      <dgm:t>
        <a:bodyPr/>
        <a:lstStyle/>
        <a:p>
          <a:endParaRPr lang="es-VE"/>
        </a:p>
      </dgm:t>
    </dgm:pt>
    <dgm:pt modelId="{2512C57E-9A85-470C-8295-FB1B088E93FC}" type="sibTrans" cxnId="{66A6DA32-9266-4EE7-8030-A2C72E39FEAE}">
      <dgm:prSet/>
      <dgm:spPr/>
      <dgm:t>
        <a:bodyPr/>
        <a:lstStyle/>
        <a:p>
          <a:endParaRPr lang="es-VE"/>
        </a:p>
      </dgm:t>
    </dgm:pt>
    <dgm:pt modelId="{B0F12FA4-D77A-4CE6-8A2C-32F5F08F020B}">
      <dgm:prSet phldrT="[Texto]"/>
      <dgm:spPr>
        <a:solidFill>
          <a:srgbClr val="00AC98"/>
        </a:solidFill>
      </dgm:spPr>
      <dgm:t>
        <a:bodyPr/>
        <a:lstStyle/>
        <a:p>
          <a:pPr marL="0" indent="0">
            <a:lnSpc>
              <a:spcPct val="150000"/>
            </a:lnSpc>
            <a:buNone/>
          </a:pPr>
          <a:r>
            <a:rPr lang="es-MX" dirty="0">
              <a:solidFill>
                <a:schemeClr val="tx1">
                  <a:lumMod val="95000"/>
                </a:schemeClr>
              </a:solidFill>
            </a:rPr>
            <a:t>Inalámbrica</a:t>
          </a:r>
          <a:endParaRPr lang="es-VE" dirty="0">
            <a:solidFill>
              <a:schemeClr val="tx1">
                <a:lumMod val="95000"/>
              </a:schemeClr>
            </a:solidFill>
          </a:endParaRPr>
        </a:p>
      </dgm:t>
    </dgm:pt>
    <dgm:pt modelId="{527B6C79-82F1-42B2-9ACF-342BE645A0A6}" type="parTrans" cxnId="{E5EAE22D-AB1D-48CB-8149-241051D8922E}">
      <dgm:prSet/>
      <dgm:spPr/>
      <dgm:t>
        <a:bodyPr/>
        <a:lstStyle/>
        <a:p>
          <a:endParaRPr lang="es-VE"/>
        </a:p>
      </dgm:t>
    </dgm:pt>
    <dgm:pt modelId="{773A8B78-F4B7-4118-B0AE-CC043F298D00}" type="sibTrans" cxnId="{E5EAE22D-AB1D-48CB-8149-241051D8922E}">
      <dgm:prSet/>
      <dgm:spPr/>
      <dgm:t>
        <a:bodyPr/>
        <a:lstStyle/>
        <a:p>
          <a:endParaRPr lang="es-VE"/>
        </a:p>
      </dgm:t>
    </dgm:pt>
    <dgm:pt modelId="{201C04D9-CC4C-443F-86CD-AF50DBBA1380}">
      <dgm:prSet phldrT="[Texto]"/>
      <dgm:spPr>
        <a:solidFill>
          <a:srgbClr val="00AC98"/>
        </a:solidFill>
      </dgm:spPr>
      <dgm:t>
        <a:bodyPr/>
        <a:lstStyle/>
        <a:p>
          <a:pPr marL="0" indent="0">
            <a:lnSpc>
              <a:spcPct val="150000"/>
            </a:lnSpc>
            <a:buNone/>
          </a:pPr>
          <a:r>
            <a:rPr lang="es-MX" dirty="0"/>
            <a:t>Los medios de red inalámbrica son aquellos que transmiten datos y voz sin cables, sino a través de señales electromagnéticas. Estas señales se envían desde las instalaciones de envío a los dispositivos de usuario final.</a:t>
          </a:r>
          <a:endParaRPr lang="es-VE" dirty="0">
            <a:solidFill>
              <a:schemeClr val="tx1">
                <a:lumMod val="95000"/>
              </a:schemeClr>
            </a:solidFill>
          </a:endParaRPr>
        </a:p>
      </dgm:t>
    </dgm:pt>
    <dgm:pt modelId="{FC01A64A-59D4-49AE-84F2-A0023719F235}" type="parTrans" cxnId="{05EEF130-E0E7-4E0D-8EAD-882A7F4A99E1}">
      <dgm:prSet/>
      <dgm:spPr/>
      <dgm:t>
        <a:bodyPr/>
        <a:lstStyle/>
        <a:p>
          <a:endParaRPr lang="es-VE"/>
        </a:p>
      </dgm:t>
    </dgm:pt>
    <dgm:pt modelId="{A4B81DB9-B93E-413A-A153-65F124632044}" type="sibTrans" cxnId="{05EEF130-E0E7-4E0D-8EAD-882A7F4A99E1}">
      <dgm:prSet/>
      <dgm:spPr/>
      <dgm:t>
        <a:bodyPr/>
        <a:lstStyle/>
        <a:p>
          <a:endParaRPr lang="es-VE"/>
        </a:p>
      </dgm:t>
    </dgm:pt>
    <dgm:pt modelId="{A09D1F4C-9D32-460F-91D3-2DEA7E4776D5}" type="pres">
      <dgm:prSet presAssocID="{75540A2C-76AB-47E9-87BA-B13DD99909D0}" presName="Name0" presStyleCnt="0">
        <dgm:presLayoutVars>
          <dgm:dir/>
          <dgm:animLvl val="lvl"/>
          <dgm:resizeHandles val="exact"/>
        </dgm:presLayoutVars>
      </dgm:prSet>
      <dgm:spPr/>
    </dgm:pt>
    <dgm:pt modelId="{725F2FD2-2A9C-4799-BD9F-05DFD76B22D6}" type="pres">
      <dgm:prSet presAssocID="{B25019A8-5FA7-4BBC-B78E-EC483BD2259E}" presName="composite" presStyleCnt="0"/>
      <dgm:spPr/>
    </dgm:pt>
    <dgm:pt modelId="{2208AD59-AE9D-42C6-89A1-7317C4042E2E}" type="pres">
      <dgm:prSet presAssocID="{B25019A8-5FA7-4BBC-B78E-EC483BD2259E}" presName="parTx" presStyleLbl="alignNode1" presStyleIdx="0" presStyleCnt="3">
        <dgm:presLayoutVars>
          <dgm:chMax val="0"/>
          <dgm:chPref val="0"/>
          <dgm:bulletEnabled val="1"/>
        </dgm:presLayoutVars>
      </dgm:prSet>
      <dgm:spPr/>
    </dgm:pt>
    <dgm:pt modelId="{CA61913D-D9B9-4FC9-8E68-956CCC01204B}" type="pres">
      <dgm:prSet presAssocID="{B25019A8-5FA7-4BBC-B78E-EC483BD2259E}" presName="desTx" presStyleLbl="alignAccFollowNode1" presStyleIdx="0" presStyleCnt="3">
        <dgm:presLayoutVars>
          <dgm:bulletEnabled val="1"/>
        </dgm:presLayoutVars>
      </dgm:prSet>
      <dgm:spPr/>
    </dgm:pt>
    <dgm:pt modelId="{1CCB0C0B-5E45-4909-8426-BB73E464FDA9}" type="pres">
      <dgm:prSet presAssocID="{77BE173B-DBA5-45CA-A5EF-B1F995766822}" presName="space" presStyleCnt="0"/>
      <dgm:spPr/>
    </dgm:pt>
    <dgm:pt modelId="{2A3A7272-06D3-4724-9E36-27CE2ECDFB11}" type="pres">
      <dgm:prSet presAssocID="{CED77E13-7C6B-45B7-AF92-1FD9B6DFB8CF}" presName="composite" presStyleCnt="0"/>
      <dgm:spPr/>
    </dgm:pt>
    <dgm:pt modelId="{BED104BB-5C22-494D-8328-414A05F123C4}" type="pres">
      <dgm:prSet presAssocID="{CED77E13-7C6B-45B7-AF92-1FD9B6DFB8CF}" presName="parTx" presStyleLbl="alignNode1" presStyleIdx="1" presStyleCnt="3">
        <dgm:presLayoutVars>
          <dgm:chMax val="0"/>
          <dgm:chPref val="0"/>
          <dgm:bulletEnabled val="1"/>
        </dgm:presLayoutVars>
      </dgm:prSet>
      <dgm:spPr/>
    </dgm:pt>
    <dgm:pt modelId="{A52A3132-8B55-4D33-AFE0-1FF6E33C6E9B}" type="pres">
      <dgm:prSet presAssocID="{CED77E13-7C6B-45B7-AF92-1FD9B6DFB8CF}" presName="desTx" presStyleLbl="alignAccFollowNode1" presStyleIdx="1" presStyleCnt="3">
        <dgm:presLayoutVars>
          <dgm:bulletEnabled val="1"/>
        </dgm:presLayoutVars>
      </dgm:prSet>
      <dgm:spPr/>
    </dgm:pt>
    <dgm:pt modelId="{C8FB7262-88A1-480C-A32D-E2C6BA3A85B4}" type="pres">
      <dgm:prSet presAssocID="{94583E8D-1BB7-4E87-B6A5-462BA6B5923B}" presName="space" presStyleCnt="0"/>
      <dgm:spPr/>
    </dgm:pt>
    <dgm:pt modelId="{9BD927F9-E6F6-4C56-B3CD-2DF6BD1C1C2F}" type="pres">
      <dgm:prSet presAssocID="{B0F12FA4-D77A-4CE6-8A2C-32F5F08F020B}" presName="composite" presStyleCnt="0"/>
      <dgm:spPr/>
    </dgm:pt>
    <dgm:pt modelId="{42086EA8-8653-4592-A559-DDDCF436A8E2}" type="pres">
      <dgm:prSet presAssocID="{B0F12FA4-D77A-4CE6-8A2C-32F5F08F020B}" presName="parTx" presStyleLbl="alignNode1" presStyleIdx="2" presStyleCnt="3">
        <dgm:presLayoutVars>
          <dgm:chMax val="0"/>
          <dgm:chPref val="0"/>
          <dgm:bulletEnabled val="1"/>
        </dgm:presLayoutVars>
      </dgm:prSet>
      <dgm:spPr/>
    </dgm:pt>
    <dgm:pt modelId="{B35604FC-91B4-40A6-8093-024919CCE0D3}" type="pres">
      <dgm:prSet presAssocID="{B0F12FA4-D77A-4CE6-8A2C-32F5F08F020B}" presName="desTx" presStyleLbl="alignAccFollowNode1" presStyleIdx="2" presStyleCnt="3">
        <dgm:presLayoutVars>
          <dgm:bulletEnabled val="1"/>
        </dgm:presLayoutVars>
      </dgm:prSet>
      <dgm:spPr>
        <a:solidFill>
          <a:srgbClr val="476173"/>
        </a:solidFill>
      </dgm:spPr>
    </dgm:pt>
  </dgm:ptLst>
  <dgm:cxnLst>
    <dgm:cxn modelId="{E5EAE22D-AB1D-48CB-8149-241051D8922E}" srcId="{75540A2C-76AB-47E9-87BA-B13DD99909D0}" destId="{B0F12FA4-D77A-4CE6-8A2C-32F5F08F020B}" srcOrd="2" destOrd="0" parTransId="{527B6C79-82F1-42B2-9ACF-342BE645A0A6}" sibTransId="{773A8B78-F4B7-4118-B0AE-CC043F298D00}"/>
    <dgm:cxn modelId="{05EEF130-E0E7-4E0D-8EAD-882A7F4A99E1}" srcId="{B0F12FA4-D77A-4CE6-8A2C-32F5F08F020B}" destId="{201C04D9-CC4C-443F-86CD-AF50DBBA1380}" srcOrd="0" destOrd="0" parTransId="{FC01A64A-59D4-49AE-84F2-A0023719F235}" sibTransId="{A4B81DB9-B93E-413A-A153-65F124632044}"/>
    <dgm:cxn modelId="{66A6DA32-9266-4EE7-8030-A2C72E39FEAE}" srcId="{CED77E13-7C6B-45B7-AF92-1FD9B6DFB8CF}" destId="{6E385F84-E6F3-4461-9EDB-55691557B3DD}" srcOrd="0" destOrd="0" parTransId="{15F392DA-2E83-4E9B-8B95-4DE512BD0272}" sibTransId="{2512C57E-9A85-470C-8295-FB1B088E93FC}"/>
    <dgm:cxn modelId="{AE2C9646-37F4-4551-9436-8200D0AB7DE5}" type="presOf" srcId="{B25019A8-5FA7-4BBC-B78E-EC483BD2259E}" destId="{2208AD59-AE9D-42C6-89A1-7317C4042E2E}" srcOrd="0" destOrd="0" presId="urn:microsoft.com/office/officeart/2005/8/layout/hList1"/>
    <dgm:cxn modelId="{206DF84B-5986-4386-9363-7F73D25BFD75}" type="presOf" srcId="{75540A2C-76AB-47E9-87BA-B13DD99909D0}" destId="{A09D1F4C-9D32-460F-91D3-2DEA7E4776D5}" srcOrd="0" destOrd="0" presId="urn:microsoft.com/office/officeart/2005/8/layout/hList1"/>
    <dgm:cxn modelId="{2C99994D-C1EF-4FBA-87DD-AD7B900DF083}" srcId="{B25019A8-5FA7-4BBC-B78E-EC483BD2259E}" destId="{8DA63B9F-481F-4226-A486-BAFA451AD832}" srcOrd="0" destOrd="0" parTransId="{B05D6F15-4ACD-4F0F-BE41-71FB975A0821}" sibTransId="{AC1B1454-5674-4700-ACFE-C3CC7729A2EC}"/>
    <dgm:cxn modelId="{5A41037F-BB04-4423-A88C-59E21191E13E}" type="presOf" srcId="{CED77E13-7C6B-45B7-AF92-1FD9B6DFB8CF}" destId="{BED104BB-5C22-494D-8328-414A05F123C4}" srcOrd="0" destOrd="0" presId="urn:microsoft.com/office/officeart/2005/8/layout/hList1"/>
    <dgm:cxn modelId="{25DAD881-D221-4E2F-89CB-12DFFF0FE5BC}" type="presOf" srcId="{201C04D9-CC4C-443F-86CD-AF50DBBA1380}" destId="{B35604FC-91B4-40A6-8093-024919CCE0D3}" srcOrd="0" destOrd="0" presId="urn:microsoft.com/office/officeart/2005/8/layout/hList1"/>
    <dgm:cxn modelId="{29648786-DED9-41CF-9F8C-BFAAF6D76107}" srcId="{75540A2C-76AB-47E9-87BA-B13DD99909D0}" destId="{B25019A8-5FA7-4BBC-B78E-EC483BD2259E}" srcOrd="0" destOrd="0" parTransId="{BAFB4F08-650F-4F2D-9D9D-9F19FF293A98}" sibTransId="{77BE173B-DBA5-45CA-A5EF-B1F995766822}"/>
    <dgm:cxn modelId="{6C919988-1843-45EC-B706-5AD1C5B576ED}" type="presOf" srcId="{8DA63B9F-481F-4226-A486-BAFA451AD832}" destId="{CA61913D-D9B9-4FC9-8E68-956CCC01204B}" srcOrd="0" destOrd="0" presId="urn:microsoft.com/office/officeart/2005/8/layout/hList1"/>
    <dgm:cxn modelId="{4054B1A1-4CB4-4BF8-BA3F-9F92811970CD}" type="presOf" srcId="{B0F12FA4-D77A-4CE6-8A2C-32F5F08F020B}" destId="{42086EA8-8653-4592-A559-DDDCF436A8E2}" srcOrd="0" destOrd="0" presId="urn:microsoft.com/office/officeart/2005/8/layout/hList1"/>
    <dgm:cxn modelId="{CC43CDAA-D8C1-4527-801C-B31380AEB4F4}" srcId="{75540A2C-76AB-47E9-87BA-B13DD99909D0}" destId="{CED77E13-7C6B-45B7-AF92-1FD9B6DFB8CF}" srcOrd="1" destOrd="0" parTransId="{4E3CC5B0-483F-4AD9-83D0-8BBC9CF4BB80}" sibTransId="{94583E8D-1BB7-4E87-B6A5-462BA6B5923B}"/>
    <dgm:cxn modelId="{456A2ED4-241F-4425-823B-8FC496201F4D}" type="presOf" srcId="{6E385F84-E6F3-4461-9EDB-55691557B3DD}" destId="{A52A3132-8B55-4D33-AFE0-1FF6E33C6E9B}" srcOrd="0" destOrd="0" presId="urn:microsoft.com/office/officeart/2005/8/layout/hList1"/>
    <dgm:cxn modelId="{D27562A4-1BEF-43F6-8BFD-E62510A36684}" type="presParOf" srcId="{A09D1F4C-9D32-460F-91D3-2DEA7E4776D5}" destId="{725F2FD2-2A9C-4799-BD9F-05DFD76B22D6}" srcOrd="0" destOrd="0" presId="urn:microsoft.com/office/officeart/2005/8/layout/hList1"/>
    <dgm:cxn modelId="{C89DB946-F622-4436-B83A-66288122D359}" type="presParOf" srcId="{725F2FD2-2A9C-4799-BD9F-05DFD76B22D6}" destId="{2208AD59-AE9D-42C6-89A1-7317C4042E2E}" srcOrd="0" destOrd="0" presId="urn:microsoft.com/office/officeart/2005/8/layout/hList1"/>
    <dgm:cxn modelId="{20EB2E38-E789-4B7E-9F9B-57DC784F73F5}" type="presParOf" srcId="{725F2FD2-2A9C-4799-BD9F-05DFD76B22D6}" destId="{CA61913D-D9B9-4FC9-8E68-956CCC01204B}" srcOrd="1" destOrd="0" presId="urn:microsoft.com/office/officeart/2005/8/layout/hList1"/>
    <dgm:cxn modelId="{61FAA6B2-01EC-4D32-8718-42C3F5DB810C}" type="presParOf" srcId="{A09D1F4C-9D32-460F-91D3-2DEA7E4776D5}" destId="{1CCB0C0B-5E45-4909-8426-BB73E464FDA9}" srcOrd="1" destOrd="0" presId="urn:microsoft.com/office/officeart/2005/8/layout/hList1"/>
    <dgm:cxn modelId="{6033BBD2-3F42-41A8-9ECF-42288067ED1A}" type="presParOf" srcId="{A09D1F4C-9D32-460F-91D3-2DEA7E4776D5}" destId="{2A3A7272-06D3-4724-9E36-27CE2ECDFB11}" srcOrd="2" destOrd="0" presId="urn:microsoft.com/office/officeart/2005/8/layout/hList1"/>
    <dgm:cxn modelId="{55B77F94-8997-4F45-BA65-278962EACED5}" type="presParOf" srcId="{2A3A7272-06D3-4724-9E36-27CE2ECDFB11}" destId="{BED104BB-5C22-494D-8328-414A05F123C4}" srcOrd="0" destOrd="0" presId="urn:microsoft.com/office/officeart/2005/8/layout/hList1"/>
    <dgm:cxn modelId="{9D668826-29FD-4412-8A46-D110FAFFE794}" type="presParOf" srcId="{2A3A7272-06D3-4724-9E36-27CE2ECDFB11}" destId="{A52A3132-8B55-4D33-AFE0-1FF6E33C6E9B}" srcOrd="1" destOrd="0" presId="urn:microsoft.com/office/officeart/2005/8/layout/hList1"/>
    <dgm:cxn modelId="{67331AAA-3169-47DB-8110-2E4BB36E55C5}" type="presParOf" srcId="{A09D1F4C-9D32-460F-91D3-2DEA7E4776D5}" destId="{C8FB7262-88A1-480C-A32D-E2C6BA3A85B4}" srcOrd="3" destOrd="0" presId="urn:microsoft.com/office/officeart/2005/8/layout/hList1"/>
    <dgm:cxn modelId="{0305EBDB-F017-4268-8E63-92E057DA0D56}" type="presParOf" srcId="{A09D1F4C-9D32-460F-91D3-2DEA7E4776D5}" destId="{9BD927F9-E6F6-4C56-B3CD-2DF6BD1C1C2F}" srcOrd="4" destOrd="0" presId="urn:microsoft.com/office/officeart/2005/8/layout/hList1"/>
    <dgm:cxn modelId="{C8619E44-7745-4A79-85EB-732E2708F449}" type="presParOf" srcId="{9BD927F9-E6F6-4C56-B3CD-2DF6BD1C1C2F}" destId="{42086EA8-8653-4592-A559-DDDCF436A8E2}" srcOrd="0" destOrd="0" presId="urn:microsoft.com/office/officeart/2005/8/layout/hList1"/>
    <dgm:cxn modelId="{8974B7EA-B39C-41A9-9475-091209412D07}" type="presParOf" srcId="{9BD927F9-E6F6-4C56-B3CD-2DF6BD1C1C2F}" destId="{B35604FC-91B4-40A6-8093-024919CCE0D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419DE9-A1E7-438D-8194-CC4882FB07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VE"/>
        </a:p>
      </dgm:t>
    </dgm:pt>
    <dgm:pt modelId="{FD664CB8-BC5B-4931-AF72-04FB5AA2669A}">
      <dgm:prSet phldrT="[Texto]"/>
      <dgm:spPr>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solidFill>
            <a:schemeClr val="tx1"/>
          </a:solidFill>
        </a:ln>
      </dgm:spPr>
      <dgm:t>
        <a:bodyPr/>
        <a:lstStyle/>
        <a:p>
          <a:r>
            <a:rPr lang="es-VE" b="1" dirty="0">
              <a:solidFill>
                <a:schemeClr val="tx1">
                  <a:lumMod val="95000"/>
                </a:schemeClr>
              </a:solidFill>
            </a:rPr>
            <a:t>Wireless Personal- WPAN</a:t>
          </a:r>
          <a:endParaRPr lang="es-VE" dirty="0">
            <a:solidFill>
              <a:schemeClr val="tx1">
                <a:lumMod val="95000"/>
              </a:schemeClr>
            </a:solidFill>
          </a:endParaRPr>
        </a:p>
      </dgm:t>
    </dgm:pt>
    <dgm:pt modelId="{5E95EC7D-8D04-4ECB-BF44-0F36CC4EB762}" type="parTrans" cxnId="{E0D63FF2-09AF-479B-8EAD-1B7CDF2F566F}">
      <dgm:prSet/>
      <dgm:spPr/>
      <dgm:t>
        <a:bodyPr/>
        <a:lstStyle/>
        <a:p>
          <a:endParaRPr lang="es-VE"/>
        </a:p>
      </dgm:t>
    </dgm:pt>
    <dgm:pt modelId="{59B910DD-BD90-429D-A3ED-FB65A20C5C3B}" type="sibTrans" cxnId="{E0D63FF2-09AF-479B-8EAD-1B7CDF2F566F}">
      <dgm:prSet/>
      <dgm:spPr/>
      <dgm:t>
        <a:bodyPr/>
        <a:lstStyle/>
        <a:p>
          <a:endParaRPr lang="es-VE"/>
        </a:p>
      </dgm:t>
    </dgm:pt>
    <dgm:pt modelId="{73E17C33-65CC-4A8C-A2DA-BFF17B2F2904}">
      <dgm:prSet phldrT="[Texto]"/>
      <dgm:spPr/>
      <dgm:t>
        <a:bodyPr/>
        <a:lstStyle/>
        <a:p>
          <a:pPr marL="0" indent="0">
            <a:lnSpc>
              <a:spcPct val="150000"/>
            </a:lnSpc>
            <a:buFont typeface="Symbol" panose="05050102010706020507" pitchFamily="18" charset="2"/>
            <a:buNone/>
          </a:pPr>
          <a:r>
            <a:rPr lang="es-VE" dirty="0">
              <a:solidFill>
                <a:schemeClr val="tx1">
                  <a:lumMod val="85000"/>
                </a:schemeClr>
              </a:solidFill>
            </a:rPr>
            <a:t>Se trata de una red que permite conectar varios dispositivos sin necesidad de cables, y que suele tener un alcance de hasta 10 metros.</a:t>
          </a:r>
        </a:p>
      </dgm:t>
    </dgm:pt>
    <dgm:pt modelId="{7652011B-9EFB-4DD6-BAAF-06AD977955E6}" type="parTrans" cxnId="{52AF3936-8BFA-457F-A76D-122D3ACEA08E}">
      <dgm:prSet/>
      <dgm:spPr/>
      <dgm:t>
        <a:bodyPr/>
        <a:lstStyle/>
        <a:p>
          <a:endParaRPr lang="es-VE"/>
        </a:p>
      </dgm:t>
    </dgm:pt>
    <dgm:pt modelId="{E6C2F2EC-FDA5-425F-86F0-98F108E86C88}" type="sibTrans" cxnId="{52AF3936-8BFA-457F-A76D-122D3ACEA08E}">
      <dgm:prSet/>
      <dgm:spPr/>
      <dgm:t>
        <a:bodyPr/>
        <a:lstStyle/>
        <a:p>
          <a:endParaRPr lang="es-VE"/>
        </a:p>
      </dgm:t>
    </dgm:pt>
    <dgm:pt modelId="{7DD99385-17E5-4D20-9610-D23C65D9C2FB}">
      <dgm:prSet phldrT="[Texto]"/>
      <dgm:spPr>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solidFill>
            <a:schemeClr val="tx1"/>
          </a:solidFill>
        </a:ln>
      </dgm:spPr>
      <dgm:t>
        <a:bodyPr/>
        <a:lstStyle/>
        <a:p>
          <a:r>
            <a:rPr lang="es-VE" b="1" dirty="0">
              <a:solidFill>
                <a:schemeClr val="tx1">
                  <a:lumMod val="95000"/>
                </a:schemeClr>
              </a:solidFill>
            </a:rPr>
            <a:t>Wireless Local-WLAN</a:t>
          </a:r>
        </a:p>
      </dgm:t>
    </dgm:pt>
    <dgm:pt modelId="{DC6070B8-54D3-4B04-A68E-CB0DF8157688}" type="parTrans" cxnId="{D09A82A0-748B-4B1F-8F7A-AA368B4FA3C0}">
      <dgm:prSet/>
      <dgm:spPr/>
      <dgm:t>
        <a:bodyPr/>
        <a:lstStyle/>
        <a:p>
          <a:endParaRPr lang="es-VE"/>
        </a:p>
      </dgm:t>
    </dgm:pt>
    <dgm:pt modelId="{3E796924-E3CC-44CF-A24A-C6D341484F9E}" type="sibTrans" cxnId="{D09A82A0-748B-4B1F-8F7A-AA368B4FA3C0}">
      <dgm:prSet/>
      <dgm:spPr/>
      <dgm:t>
        <a:bodyPr/>
        <a:lstStyle/>
        <a:p>
          <a:endParaRPr lang="es-VE"/>
        </a:p>
      </dgm:t>
    </dgm:pt>
    <dgm:pt modelId="{857E0C3F-0CF5-4763-9CF4-40630B53FA85}">
      <dgm:prSet phldrT="[Texto]"/>
      <dgm:spPr/>
      <dgm:t>
        <a:bodyPr/>
        <a:lstStyle/>
        <a:p>
          <a:pPr marL="0" indent="0">
            <a:lnSpc>
              <a:spcPct val="150000"/>
            </a:lnSpc>
            <a:buNone/>
          </a:pPr>
          <a:r>
            <a:rPr lang="es-ES" dirty="0">
              <a:solidFill>
                <a:schemeClr val="tx1">
                  <a:lumMod val="85000"/>
                </a:schemeClr>
              </a:solidFill>
            </a:rPr>
            <a:t>Son un tipo de conexión que utiliza la tecnología de radio en sus distintos estándares ―como el </a:t>
          </a:r>
          <a:r>
            <a:rPr lang="es-ES" dirty="0" err="1">
              <a:solidFill>
                <a:schemeClr val="tx1">
                  <a:lumMod val="85000"/>
                </a:schemeClr>
              </a:solidFill>
            </a:rPr>
            <a:t>WiFi</a:t>
          </a:r>
          <a:r>
            <a:rPr lang="es-ES" dirty="0">
              <a:solidFill>
                <a:schemeClr val="tx1">
                  <a:lumMod val="85000"/>
                </a:schemeClr>
              </a:solidFill>
            </a:rPr>
            <a:t>―, de manera que es posible realizar la conexión a internet sin tener que utilizar cables de por medio.</a:t>
          </a:r>
          <a:endParaRPr lang="es-VE" dirty="0">
            <a:solidFill>
              <a:schemeClr val="tx1">
                <a:lumMod val="85000"/>
              </a:schemeClr>
            </a:solidFill>
          </a:endParaRPr>
        </a:p>
      </dgm:t>
    </dgm:pt>
    <dgm:pt modelId="{B6C6EE7F-0B9D-4135-ACA0-714D7A588DA2}" type="parTrans" cxnId="{9F3B1E1A-7393-4918-AC8D-0EE60AFC830A}">
      <dgm:prSet/>
      <dgm:spPr/>
      <dgm:t>
        <a:bodyPr/>
        <a:lstStyle/>
        <a:p>
          <a:endParaRPr lang="es-VE"/>
        </a:p>
      </dgm:t>
    </dgm:pt>
    <dgm:pt modelId="{15669D6E-0D35-40D3-9C1D-C6302A39C163}" type="sibTrans" cxnId="{9F3B1E1A-7393-4918-AC8D-0EE60AFC830A}">
      <dgm:prSet/>
      <dgm:spPr/>
      <dgm:t>
        <a:bodyPr/>
        <a:lstStyle/>
        <a:p>
          <a:endParaRPr lang="es-VE"/>
        </a:p>
      </dgm:t>
    </dgm:pt>
    <dgm:pt modelId="{370B426A-6D80-4F45-8291-E26FDEE75F2B}">
      <dgm:prSet phldrT="[Texto]"/>
      <dgm:spPr/>
      <dgm:t>
        <a:bodyPr/>
        <a:lstStyle/>
        <a:p>
          <a:pPr marL="0" indent="0">
            <a:lnSpc>
              <a:spcPct val="150000"/>
            </a:lnSpc>
            <a:buNone/>
          </a:pPr>
          <a:r>
            <a:rPr lang="es-ES" dirty="0">
              <a:solidFill>
                <a:schemeClr val="tx1">
                  <a:lumMod val="85000"/>
                </a:schemeClr>
              </a:solidFill>
            </a:rPr>
            <a:t>Es una gran red inalámbrica que se puede utilizar para conectar dispositivos móviles a Internet. En comparación con la WLAN, la WWAN puede cubrir mayores rangos al aire libre y es operada por proveedores de telefonía celular a través de antenas de telefonía celular.</a:t>
          </a:r>
          <a:endParaRPr lang="es-VE" dirty="0">
            <a:solidFill>
              <a:schemeClr val="tx1">
                <a:lumMod val="85000"/>
              </a:schemeClr>
            </a:solidFill>
          </a:endParaRPr>
        </a:p>
      </dgm:t>
    </dgm:pt>
    <dgm:pt modelId="{13E44638-B393-4C6B-8A5C-5CA03A87FCEF}" type="parTrans" cxnId="{DEA4B4BF-B6BA-4DC5-AD48-1F22540EB83F}">
      <dgm:prSet/>
      <dgm:spPr/>
      <dgm:t>
        <a:bodyPr/>
        <a:lstStyle/>
        <a:p>
          <a:endParaRPr lang="es-VE"/>
        </a:p>
      </dgm:t>
    </dgm:pt>
    <dgm:pt modelId="{23C439F8-78AF-4411-A9C4-533AB34DD390}" type="sibTrans" cxnId="{DEA4B4BF-B6BA-4DC5-AD48-1F22540EB83F}">
      <dgm:prSet/>
      <dgm:spPr/>
      <dgm:t>
        <a:bodyPr/>
        <a:lstStyle/>
        <a:p>
          <a:endParaRPr lang="es-VE"/>
        </a:p>
      </dgm:t>
    </dgm:pt>
    <dgm:pt modelId="{D83FCD30-F631-495A-8FC3-2D7D30473BAF}">
      <dgm:prSet phldrT="[Texto]"/>
      <dgm:spPr>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solidFill>
            <a:schemeClr val="tx1"/>
          </a:solidFill>
        </a:ln>
      </dgm:spPr>
      <dgm:t>
        <a:bodyPr/>
        <a:lstStyle/>
        <a:p>
          <a:r>
            <a:rPr lang="es-VE" b="1" dirty="0">
              <a:solidFill>
                <a:schemeClr val="tx1">
                  <a:lumMod val="95000"/>
                </a:schemeClr>
              </a:solidFill>
            </a:rPr>
            <a:t>Wireless </a:t>
          </a:r>
          <a:r>
            <a:rPr lang="es-VE" b="1" dirty="0" err="1">
              <a:solidFill>
                <a:schemeClr val="tx1">
                  <a:lumMod val="95000"/>
                </a:schemeClr>
              </a:solidFill>
            </a:rPr>
            <a:t>Metropolitan</a:t>
          </a:r>
          <a:r>
            <a:rPr lang="es-VE" b="1" dirty="0">
              <a:solidFill>
                <a:schemeClr val="tx1">
                  <a:lumMod val="95000"/>
                </a:schemeClr>
              </a:solidFill>
            </a:rPr>
            <a:t>-WMAN</a:t>
          </a:r>
        </a:p>
      </dgm:t>
    </dgm:pt>
    <dgm:pt modelId="{B5BD9AA7-AFE5-490C-AD31-EB81FB4BD006}" type="parTrans" cxnId="{796FEF99-AE35-43E7-ADBD-EDC9D43D9F48}">
      <dgm:prSet/>
      <dgm:spPr/>
      <dgm:t>
        <a:bodyPr/>
        <a:lstStyle/>
        <a:p>
          <a:endParaRPr lang="es-VE"/>
        </a:p>
      </dgm:t>
    </dgm:pt>
    <dgm:pt modelId="{A97F523E-CDF4-45BC-A25B-FCA620B7A55A}" type="sibTrans" cxnId="{796FEF99-AE35-43E7-ADBD-EDC9D43D9F48}">
      <dgm:prSet/>
      <dgm:spPr/>
      <dgm:t>
        <a:bodyPr/>
        <a:lstStyle/>
        <a:p>
          <a:endParaRPr lang="es-VE"/>
        </a:p>
      </dgm:t>
    </dgm:pt>
    <dgm:pt modelId="{E1625411-E229-4BC1-B4FA-032C3BBB085D}">
      <dgm:prSet phldrT="[Texto]"/>
      <dgm:spPr/>
      <dgm:t>
        <a:bodyPr/>
        <a:lstStyle/>
        <a:p>
          <a:pPr marL="0" indent="0">
            <a:lnSpc>
              <a:spcPct val="150000"/>
            </a:lnSpc>
            <a:buNone/>
          </a:pPr>
          <a:r>
            <a:rPr lang="es-VE" dirty="0">
              <a:solidFill>
                <a:schemeClr val="tx1">
                  <a:lumMod val="85000"/>
                </a:schemeClr>
              </a:solidFill>
            </a:rPr>
            <a:t>Se trata de un estándar de comunicación inalámbrica que permite conectar dispositivos en diferentes ubicaciones dentro de una misma área metropolitana.</a:t>
          </a:r>
        </a:p>
      </dgm:t>
    </dgm:pt>
    <dgm:pt modelId="{FD5D59A5-D146-4156-B69E-74CDBD7DA6A4}" type="parTrans" cxnId="{5E290BDB-3435-48F8-ADE5-991594D6DCF4}">
      <dgm:prSet/>
      <dgm:spPr/>
      <dgm:t>
        <a:bodyPr/>
        <a:lstStyle/>
        <a:p>
          <a:endParaRPr lang="es-VE"/>
        </a:p>
      </dgm:t>
    </dgm:pt>
    <dgm:pt modelId="{7842DC6B-2740-455B-88DC-08B59EC97C36}" type="sibTrans" cxnId="{5E290BDB-3435-48F8-ADE5-991594D6DCF4}">
      <dgm:prSet/>
      <dgm:spPr/>
      <dgm:t>
        <a:bodyPr/>
        <a:lstStyle/>
        <a:p>
          <a:endParaRPr lang="es-VE"/>
        </a:p>
      </dgm:t>
    </dgm:pt>
    <dgm:pt modelId="{2AC3A748-DFD7-4A84-BBFA-5949177D15BD}">
      <dgm:prSet phldrT="[Texto]"/>
      <dgm:spPr>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solidFill>
            <a:schemeClr val="tx1"/>
          </a:solidFill>
        </a:ln>
      </dgm:spPr>
      <dgm:t>
        <a:bodyPr/>
        <a:lstStyle/>
        <a:p>
          <a:r>
            <a:rPr lang="es-VE" b="1" dirty="0">
              <a:solidFill>
                <a:schemeClr val="tx1">
                  <a:lumMod val="95000"/>
                </a:schemeClr>
              </a:solidFill>
            </a:rPr>
            <a:t>Wide- WWAN</a:t>
          </a:r>
        </a:p>
      </dgm:t>
    </dgm:pt>
    <dgm:pt modelId="{6DDDFD99-79BD-4202-9F92-09771F369832}" type="parTrans" cxnId="{638E5D7A-44A9-45E9-B844-93338A222CD1}">
      <dgm:prSet/>
      <dgm:spPr/>
      <dgm:t>
        <a:bodyPr/>
        <a:lstStyle/>
        <a:p>
          <a:endParaRPr lang="es-VE"/>
        </a:p>
      </dgm:t>
    </dgm:pt>
    <dgm:pt modelId="{C1FCB149-C2EF-4AB3-8D1D-FD720481F6D1}" type="sibTrans" cxnId="{638E5D7A-44A9-45E9-B844-93338A222CD1}">
      <dgm:prSet/>
      <dgm:spPr/>
      <dgm:t>
        <a:bodyPr/>
        <a:lstStyle/>
        <a:p>
          <a:endParaRPr lang="es-VE"/>
        </a:p>
      </dgm:t>
    </dgm:pt>
    <dgm:pt modelId="{29204B1F-BD59-47F4-B78C-171DB66A7E8C}" type="pres">
      <dgm:prSet presAssocID="{1C419DE9-A1E7-438D-8194-CC4882FB079F}" presName="linear" presStyleCnt="0">
        <dgm:presLayoutVars>
          <dgm:animLvl val="lvl"/>
          <dgm:resizeHandles val="exact"/>
        </dgm:presLayoutVars>
      </dgm:prSet>
      <dgm:spPr/>
    </dgm:pt>
    <dgm:pt modelId="{C6AC92B8-D212-4CE9-9EF1-6F564A3FCB06}" type="pres">
      <dgm:prSet presAssocID="{FD664CB8-BC5B-4931-AF72-04FB5AA2669A}" presName="parentText" presStyleLbl="node1" presStyleIdx="0" presStyleCnt="4">
        <dgm:presLayoutVars>
          <dgm:chMax val="0"/>
          <dgm:bulletEnabled val="1"/>
        </dgm:presLayoutVars>
      </dgm:prSet>
      <dgm:spPr/>
    </dgm:pt>
    <dgm:pt modelId="{CC703322-E64E-4108-AFA4-7F5964A94759}" type="pres">
      <dgm:prSet presAssocID="{FD664CB8-BC5B-4931-AF72-04FB5AA2669A}" presName="childText" presStyleLbl="revTx" presStyleIdx="0" presStyleCnt="4">
        <dgm:presLayoutVars>
          <dgm:bulletEnabled val="1"/>
        </dgm:presLayoutVars>
      </dgm:prSet>
      <dgm:spPr/>
    </dgm:pt>
    <dgm:pt modelId="{71B2EA30-5F23-474B-9159-17BF9D2DB22F}" type="pres">
      <dgm:prSet presAssocID="{7DD99385-17E5-4D20-9610-D23C65D9C2FB}" presName="parentText" presStyleLbl="node1" presStyleIdx="1" presStyleCnt="4">
        <dgm:presLayoutVars>
          <dgm:chMax val="0"/>
          <dgm:bulletEnabled val="1"/>
        </dgm:presLayoutVars>
      </dgm:prSet>
      <dgm:spPr/>
    </dgm:pt>
    <dgm:pt modelId="{F61C7A42-D6FF-4E8E-AB71-6AD7AE32437F}" type="pres">
      <dgm:prSet presAssocID="{7DD99385-17E5-4D20-9610-D23C65D9C2FB}" presName="childText" presStyleLbl="revTx" presStyleIdx="1" presStyleCnt="4">
        <dgm:presLayoutVars>
          <dgm:bulletEnabled val="1"/>
        </dgm:presLayoutVars>
      </dgm:prSet>
      <dgm:spPr/>
    </dgm:pt>
    <dgm:pt modelId="{46B79040-845E-4453-B023-CB369F918782}" type="pres">
      <dgm:prSet presAssocID="{D83FCD30-F631-495A-8FC3-2D7D30473BAF}" presName="parentText" presStyleLbl="node1" presStyleIdx="2" presStyleCnt="4">
        <dgm:presLayoutVars>
          <dgm:chMax val="0"/>
          <dgm:bulletEnabled val="1"/>
        </dgm:presLayoutVars>
      </dgm:prSet>
      <dgm:spPr/>
    </dgm:pt>
    <dgm:pt modelId="{1F212B0A-A10A-4DB6-9FAF-CCE6A0118FDA}" type="pres">
      <dgm:prSet presAssocID="{D83FCD30-F631-495A-8FC3-2D7D30473BAF}" presName="childText" presStyleLbl="revTx" presStyleIdx="2" presStyleCnt="4">
        <dgm:presLayoutVars>
          <dgm:bulletEnabled val="1"/>
        </dgm:presLayoutVars>
      </dgm:prSet>
      <dgm:spPr/>
    </dgm:pt>
    <dgm:pt modelId="{9ED7F5DA-D28D-4CDA-A626-9B957F6B3A82}" type="pres">
      <dgm:prSet presAssocID="{2AC3A748-DFD7-4A84-BBFA-5949177D15BD}" presName="parentText" presStyleLbl="node1" presStyleIdx="3" presStyleCnt="4">
        <dgm:presLayoutVars>
          <dgm:chMax val="0"/>
          <dgm:bulletEnabled val="1"/>
        </dgm:presLayoutVars>
      </dgm:prSet>
      <dgm:spPr/>
    </dgm:pt>
    <dgm:pt modelId="{FF7224D4-8879-45BE-9916-78626DDA777B}" type="pres">
      <dgm:prSet presAssocID="{2AC3A748-DFD7-4A84-BBFA-5949177D15BD}" presName="childText" presStyleLbl="revTx" presStyleIdx="3" presStyleCnt="4">
        <dgm:presLayoutVars>
          <dgm:bulletEnabled val="1"/>
        </dgm:presLayoutVars>
      </dgm:prSet>
      <dgm:spPr/>
    </dgm:pt>
  </dgm:ptLst>
  <dgm:cxnLst>
    <dgm:cxn modelId="{3AF6A308-7C5B-4337-B2F4-34FE68D3EB0B}" type="presOf" srcId="{857E0C3F-0CF5-4763-9CF4-40630B53FA85}" destId="{F61C7A42-D6FF-4E8E-AB71-6AD7AE32437F}" srcOrd="0" destOrd="0" presId="urn:microsoft.com/office/officeart/2005/8/layout/vList2"/>
    <dgm:cxn modelId="{9F3B1E1A-7393-4918-AC8D-0EE60AFC830A}" srcId="{7DD99385-17E5-4D20-9610-D23C65D9C2FB}" destId="{857E0C3F-0CF5-4763-9CF4-40630B53FA85}" srcOrd="0" destOrd="0" parTransId="{B6C6EE7F-0B9D-4135-ACA0-714D7A588DA2}" sibTransId="{15669D6E-0D35-40D3-9C1D-C6302A39C163}"/>
    <dgm:cxn modelId="{52AF3936-8BFA-457F-A76D-122D3ACEA08E}" srcId="{FD664CB8-BC5B-4931-AF72-04FB5AA2669A}" destId="{73E17C33-65CC-4A8C-A2DA-BFF17B2F2904}" srcOrd="0" destOrd="0" parTransId="{7652011B-9EFB-4DD6-BAAF-06AD977955E6}" sibTransId="{E6C2F2EC-FDA5-425F-86F0-98F108E86C88}"/>
    <dgm:cxn modelId="{638E5D7A-44A9-45E9-B844-93338A222CD1}" srcId="{1C419DE9-A1E7-438D-8194-CC4882FB079F}" destId="{2AC3A748-DFD7-4A84-BBFA-5949177D15BD}" srcOrd="3" destOrd="0" parTransId="{6DDDFD99-79BD-4202-9F92-09771F369832}" sibTransId="{C1FCB149-C2EF-4AB3-8D1D-FD720481F6D1}"/>
    <dgm:cxn modelId="{F15A1D84-A5C5-4A57-9FD7-5EDF40119C39}" type="presOf" srcId="{73E17C33-65CC-4A8C-A2DA-BFF17B2F2904}" destId="{CC703322-E64E-4108-AFA4-7F5964A94759}" srcOrd="0" destOrd="0" presId="urn:microsoft.com/office/officeart/2005/8/layout/vList2"/>
    <dgm:cxn modelId="{848F9796-5D90-4CED-AA22-F57F11917815}" type="presOf" srcId="{1C419DE9-A1E7-438D-8194-CC4882FB079F}" destId="{29204B1F-BD59-47F4-B78C-171DB66A7E8C}" srcOrd="0" destOrd="0" presId="urn:microsoft.com/office/officeart/2005/8/layout/vList2"/>
    <dgm:cxn modelId="{796FEF99-AE35-43E7-ADBD-EDC9D43D9F48}" srcId="{1C419DE9-A1E7-438D-8194-CC4882FB079F}" destId="{D83FCD30-F631-495A-8FC3-2D7D30473BAF}" srcOrd="2" destOrd="0" parTransId="{B5BD9AA7-AFE5-490C-AD31-EB81FB4BD006}" sibTransId="{A97F523E-CDF4-45BC-A25B-FCA620B7A55A}"/>
    <dgm:cxn modelId="{D09A82A0-748B-4B1F-8F7A-AA368B4FA3C0}" srcId="{1C419DE9-A1E7-438D-8194-CC4882FB079F}" destId="{7DD99385-17E5-4D20-9610-D23C65D9C2FB}" srcOrd="1" destOrd="0" parTransId="{DC6070B8-54D3-4B04-A68E-CB0DF8157688}" sibTransId="{3E796924-E3CC-44CF-A24A-C6D341484F9E}"/>
    <dgm:cxn modelId="{39EC20B7-A1E3-4358-A850-9883B91C865B}" type="presOf" srcId="{2AC3A748-DFD7-4A84-BBFA-5949177D15BD}" destId="{9ED7F5DA-D28D-4CDA-A626-9B957F6B3A82}" srcOrd="0" destOrd="0" presId="urn:microsoft.com/office/officeart/2005/8/layout/vList2"/>
    <dgm:cxn modelId="{DEA4B4BF-B6BA-4DC5-AD48-1F22540EB83F}" srcId="{2AC3A748-DFD7-4A84-BBFA-5949177D15BD}" destId="{370B426A-6D80-4F45-8291-E26FDEE75F2B}" srcOrd="0" destOrd="0" parTransId="{13E44638-B393-4C6B-8A5C-5CA03A87FCEF}" sibTransId="{23C439F8-78AF-4411-A9C4-533AB34DD390}"/>
    <dgm:cxn modelId="{69B9E5CC-6174-4537-AE62-8E79D8181DB6}" type="presOf" srcId="{D83FCD30-F631-495A-8FC3-2D7D30473BAF}" destId="{46B79040-845E-4453-B023-CB369F918782}" srcOrd="0" destOrd="0" presId="urn:microsoft.com/office/officeart/2005/8/layout/vList2"/>
    <dgm:cxn modelId="{5E290BDB-3435-48F8-ADE5-991594D6DCF4}" srcId="{D83FCD30-F631-495A-8FC3-2D7D30473BAF}" destId="{E1625411-E229-4BC1-B4FA-032C3BBB085D}" srcOrd="0" destOrd="0" parTransId="{FD5D59A5-D146-4156-B69E-74CDBD7DA6A4}" sibTransId="{7842DC6B-2740-455B-88DC-08B59EC97C36}"/>
    <dgm:cxn modelId="{A92231E9-A0BC-4370-BDBD-740F8C0300DB}" type="presOf" srcId="{E1625411-E229-4BC1-B4FA-032C3BBB085D}" destId="{1F212B0A-A10A-4DB6-9FAF-CCE6A0118FDA}" srcOrd="0" destOrd="0" presId="urn:microsoft.com/office/officeart/2005/8/layout/vList2"/>
    <dgm:cxn modelId="{E0D63FF2-09AF-479B-8EAD-1B7CDF2F566F}" srcId="{1C419DE9-A1E7-438D-8194-CC4882FB079F}" destId="{FD664CB8-BC5B-4931-AF72-04FB5AA2669A}" srcOrd="0" destOrd="0" parTransId="{5E95EC7D-8D04-4ECB-BF44-0F36CC4EB762}" sibTransId="{59B910DD-BD90-429D-A3ED-FB65A20C5C3B}"/>
    <dgm:cxn modelId="{8CEFBAF4-30BC-44CB-8E77-9A66D2521111}" type="presOf" srcId="{7DD99385-17E5-4D20-9610-D23C65D9C2FB}" destId="{71B2EA30-5F23-474B-9159-17BF9D2DB22F}" srcOrd="0" destOrd="0" presId="urn:microsoft.com/office/officeart/2005/8/layout/vList2"/>
    <dgm:cxn modelId="{2D7EFAF8-79F3-4160-A17F-CCF1192EEC48}" type="presOf" srcId="{FD664CB8-BC5B-4931-AF72-04FB5AA2669A}" destId="{C6AC92B8-D212-4CE9-9EF1-6F564A3FCB06}" srcOrd="0" destOrd="0" presId="urn:microsoft.com/office/officeart/2005/8/layout/vList2"/>
    <dgm:cxn modelId="{71BDCEFA-CCF6-4750-9351-507D88CEF256}" type="presOf" srcId="{370B426A-6D80-4F45-8291-E26FDEE75F2B}" destId="{FF7224D4-8879-45BE-9916-78626DDA777B}" srcOrd="0" destOrd="0" presId="urn:microsoft.com/office/officeart/2005/8/layout/vList2"/>
    <dgm:cxn modelId="{3516A366-7822-4A55-9158-E4079E5CC495}" type="presParOf" srcId="{29204B1F-BD59-47F4-B78C-171DB66A7E8C}" destId="{C6AC92B8-D212-4CE9-9EF1-6F564A3FCB06}" srcOrd="0" destOrd="0" presId="urn:microsoft.com/office/officeart/2005/8/layout/vList2"/>
    <dgm:cxn modelId="{CBF7A6E0-98D1-45D3-A295-4A290C0D6541}" type="presParOf" srcId="{29204B1F-BD59-47F4-B78C-171DB66A7E8C}" destId="{CC703322-E64E-4108-AFA4-7F5964A94759}" srcOrd="1" destOrd="0" presId="urn:microsoft.com/office/officeart/2005/8/layout/vList2"/>
    <dgm:cxn modelId="{4D6F618F-C048-422F-8857-AE0C4516F5E0}" type="presParOf" srcId="{29204B1F-BD59-47F4-B78C-171DB66A7E8C}" destId="{71B2EA30-5F23-474B-9159-17BF9D2DB22F}" srcOrd="2" destOrd="0" presId="urn:microsoft.com/office/officeart/2005/8/layout/vList2"/>
    <dgm:cxn modelId="{5DD495A5-855B-4BA1-9A27-46945BCCAF0A}" type="presParOf" srcId="{29204B1F-BD59-47F4-B78C-171DB66A7E8C}" destId="{F61C7A42-D6FF-4E8E-AB71-6AD7AE32437F}" srcOrd="3" destOrd="0" presId="urn:microsoft.com/office/officeart/2005/8/layout/vList2"/>
    <dgm:cxn modelId="{91708254-3C37-43AC-A526-896963EE5C6B}" type="presParOf" srcId="{29204B1F-BD59-47F4-B78C-171DB66A7E8C}" destId="{46B79040-845E-4453-B023-CB369F918782}" srcOrd="4" destOrd="0" presId="urn:microsoft.com/office/officeart/2005/8/layout/vList2"/>
    <dgm:cxn modelId="{CA142FBB-CB93-46B0-846B-938389F79C1D}" type="presParOf" srcId="{29204B1F-BD59-47F4-B78C-171DB66A7E8C}" destId="{1F212B0A-A10A-4DB6-9FAF-CCE6A0118FDA}" srcOrd="5" destOrd="0" presId="urn:microsoft.com/office/officeart/2005/8/layout/vList2"/>
    <dgm:cxn modelId="{E66DDA79-0A67-4AFD-A844-14997BE49E9A}" type="presParOf" srcId="{29204B1F-BD59-47F4-B78C-171DB66A7E8C}" destId="{9ED7F5DA-D28D-4CDA-A626-9B957F6B3A82}" srcOrd="6" destOrd="0" presId="urn:microsoft.com/office/officeart/2005/8/layout/vList2"/>
    <dgm:cxn modelId="{B672DA2D-8896-4303-BE52-907B11E94E84}" type="presParOf" srcId="{29204B1F-BD59-47F4-B78C-171DB66A7E8C}" destId="{FF7224D4-8879-45BE-9916-78626DDA777B}"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B2B974-A34F-4773-9B1E-332A32391000}" type="doc">
      <dgm:prSet loTypeId="urn:microsoft.com/office/officeart/2005/8/layout/pList2" loCatId="list" qsTypeId="urn:microsoft.com/office/officeart/2005/8/quickstyle/simple1" qsCatId="simple" csTypeId="urn:microsoft.com/office/officeart/2005/8/colors/accent1_2" csCatId="accent1" phldr="1"/>
      <dgm:spPr/>
    </dgm:pt>
    <dgm:pt modelId="{AE3D217B-AA22-4BB1-AE1E-3C55EE1664DF}">
      <dgm:prSet phldrT="[Texto]" custT="1"/>
      <dgm:spPr>
        <a:gradFill rotWithShape="0">
          <a:gsLst>
            <a:gs pos="0">
              <a:srgbClr val="0E293C"/>
            </a:gs>
            <a:gs pos="67000">
              <a:srgbClr val="1E5B84"/>
            </a:gs>
            <a:gs pos="83000">
              <a:srgbClr val="2875AA"/>
            </a:gs>
            <a:gs pos="100000">
              <a:srgbClr val="51A1D7"/>
            </a:gs>
          </a:gsLst>
          <a:lin ang="5400000" scaled="1"/>
        </a:gradFill>
        <a:ln>
          <a:solidFill>
            <a:schemeClr val="tx1"/>
          </a:solidFill>
        </a:ln>
      </dgm:spPr>
      <dgm:t>
        <a:bodyPr/>
        <a:lstStyle/>
        <a:p>
          <a:pPr>
            <a:lnSpc>
              <a:spcPct val="150000"/>
            </a:lnSpc>
          </a:pPr>
          <a:r>
            <a:rPr lang="es-VE" sz="1100" dirty="0">
              <a:solidFill>
                <a:schemeClr val="tx1">
                  <a:lumMod val="85000"/>
                </a:schemeClr>
              </a:solidFill>
              <a:latin typeface="Muli"/>
            </a:rPr>
            <a:t>Aquí cada par va recubierto por una malla conductora que actúa de pantalla frente a interferencias y ruido eléctrico. El nivel de protección del STP ante perturbaciones externas es mayor al ofrecido por UTP. Sin embargo, es más costoso y requiere más tiempo de instalación. Suele verse con mayor frecuencia en centros de datos o sitios donde se busque la menor interferencia posible.</a:t>
          </a:r>
          <a:endParaRPr lang="es-VE" sz="1100" dirty="0">
            <a:latin typeface="Muli"/>
          </a:endParaRPr>
        </a:p>
      </dgm:t>
    </dgm:pt>
    <dgm:pt modelId="{21408DCF-1956-4AFC-A8FD-15E77CC7CC05}" type="parTrans" cxnId="{834CE2F8-DC95-47E5-B0B7-471385BF7E18}">
      <dgm:prSet/>
      <dgm:spPr/>
      <dgm:t>
        <a:bodyPr/>
        <a:lstStyle/>
        <a:p>
          <a:endParaRPr lang="es-VE"/>
        </a:p>
      </dgm:t>
    </dgm:pt>
    <dgm:pt modelId="{C0410E78-C350-4296-8E75-F97FD954F8B1}" type="sibTrans" cxnId="{834CE2F8-DC95-47E5-B0B7-471385BF7E18}">
      <dgm:prSet/>
      <dgm:spPr/>
      <dgm:t>
        <a:bodyPr/>
        <a:lstStyle/>
        <a:p>
          <a:endParaRPr lang="es-VE"/>
        </a:p>
      </dgm:t>
    </dgm:pt>
    <dgm:pt modelId="{2ABC16D5-7D38-476A-B8F2-3D80D77B7E55}">
      <dgm:prSet phldrT="[Texto]" custT="1"/>
      <dgm:spPr>
        <a:gradFill rotWithShape="0">
          <a:gsLst>
            <a:gs pos="0">
              <a:srgbClr val="0E293C"/>
            </a:gs>
            <a:gs pos="67000">
              <a:srgbClr val="1E5B84"/>
            </a:gs>
            <a:gs pos="83000">
              <a:srgbClr val="2875AA"/>
            </a:gs>
            <a:gs pos="100000">
              <a:srgbClr val="51A1D7"/>
            </a:gs>
          </a:gsLst>
          <a:lin ang="5400000" scaled="1"/>
        </a:gradFill>
        <a:ln>
          <a:solidFill>
            <a:schemeClr val="tx1"/>
          </a:solidFill>
        </a:ln>
      </dgm:spPr>
      <dgm:t>
        <a:bodyPr/>
        <a:lstStyle/>
        <a:p>
          <a:pPr>
            <a:lnSpc>
              <a:spcPct val="150000"/>
            </a:lnSpc>
          </a:pPr>
          <a:r>
            <a:rPr lang="es-VE" sz="1100" dirty="0">
              <a:solidFill>
                <a:schemeClr val="tx1">
                  <a:lumMod val="85000"/>
                </a:schemeClr>
              </a:solidFill>
              <a:latin typeface="Muli"/>
            </a:rPr>
            <a:t>Es el cable de pares trenzados mas utilizado, no posee ningún tipo de protección adicional a la recubierta de PVC. El conector más utilizado en este tipo de cable es el RJ45, parecido al RJ11 utilizado en teléfonos (pero un poco mas grande), aunque también pueden usarse otros (RJ11, DB25, DB11, entre otros), dependiendo del adaptador de red. Suele usarse para redes domésticas y conexiones cortas.</a:t>
          </a:r>
        </a:p>
      </dgm:t>
    </dgm:pt>
    <dgm:pt modelId="{C1C648D0-F33D-4ECE-BE60-34FDF0D83E8E}" type="parTrans" cxnId="{7A6B7FEF-8247-4A9B-9309-FB0441E5EF4D}">
      <dgm:prSet/>
      <dgm:spPr/>
      <dgm:t>
        <a:bodyPr/>
        <a:lstStyle/>
        <a:p>
          <a:endParaRPr lang="es-VE"/>
        </a:p>
      </dgm:t>
    </dgm:pt>
    <dgm:pt modelId="{5B71403C-C067-4BBD-8AA7-60187D797E2C}" type="sibTrans" cxnId="{7A6B7FEF-8247-4A9B-9309-FB0441E5EF4D}">
      <dgm:prSet/>
      <dgm:spPr/>
      <dgm:t>
        <a:bodyPr/>
        <a:lstStyle/>
        <a:p>
          <a:endParaRPr lang="es-VE"/>
        </a:p>
      </dgm:t>
    </dgm:pt>
    <dgm:pt modelId="{54601A63-33A1-4575-BD2E-827961C210EE}" type="pres">
      <dgm:prSet presAssocID="{0EB2B974-A34F-4773-9B1E-332A32391000}" presName="Name0" presStyleCnt="0">
        <dgm:presLayoutVars>
          <dgm:dir/>
          <dgm:resizeHandles val="exact"/>
        </dgm:presLayoutVars>
      </dgm:prSet>
      <dgm:spPr/>
    </dgm:pt>
    <dgm:pt modelId="{9F322120-4228-4B5F-893D-CFE7F1C55B70}" type="pres">
      <dgm:prSet presAssocID="{0EB2B974-A34F-4773-9B1E-332A32391000}" presName="bkgdShp" presStyleLbl="alignAccFollowNode1" presStyleIdx="0" presStyleCnt="1" custLinFactNeighborY="0"/>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tx1">
              <a:alpha val="90000"/>
            </a:schemeClr>
          </a:solidFill>
        </a:ln>
      </dgm:spPr>
    </dgm:pt>
    <dgm:pt modelId="{83C67D2D-239F-4D6D-A8C0-C4B1BEA1BBAB}" type="pres">
      <dgm:prSet presAssocID="{0EB2B974-A34F-4773-9B1E-332A32391000}" presName="linComp" presStyleCnt="0"/>
      <dgm:spPr/>
    </dgm:pt>
    <dgm:pt modelId="{903AD911-1036-4C79-B2E9-82C2742E3A1F}" type="pres">
      <dgm:prSet presAssocID="{AE3D217B-AA22-4BB1-AE1E-3C55EE1664DF}" presName="compNode" presStyleCnt="0"/>
      <dgm:spPr/>
    </dgm:pt>
    <dgm:pt modelId="{57A83B4C-7B4B-48AF-92BC-02FFF437B7D4}" type="pres">
      <dgm:prSet presAssocID="{AE3D217B-AA22-4BB1-AE1E-3C55EE1664DF}" presName="node" presStyleLbl="node1" presStyleIdx="0" presStyleCnt="2" custLinFactNeighborY="465">
        <dgm:presLayoutVars>
          <dgm:bulletEnabled val="1"/>
        </dgm:presLayoutVars>
      </dgm:prSet>
      <dgm:spPr/>
    </dgm:pt>
    <dgm:pt modelId="{B41A428D-EB8B-447E-9516-8BD3F8963ADC}" type="pres">
      <dgm:prSet presAssocID="{AE3D217B-AA22-4BB1-AE1E-3C55EE1664DF}" presName="invisiNode" presStyleLbl="node1" presStyleIdx="0" presStyleCnt="2"/>
      <dgm:spPr/>
    </dgm:pt>
    <dgm:pt modelId="{C24EADB4-DB0A-466F-A10B-F85F96F5EFCA}" type="pres">
      <dgm:prSet presAssocID="{AE3D217B-AA22-4BB1-AE1E-3C55EE1664DF}"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pt>
    <dgm:pt modelId="{539D0429-902E-4215-B87B-BF5BCEA6FC65}" type="pres">
      <dgm:prSet presAssocID="{C0410E78-C350-4296-8E75-F97FD954F8B1}" presName="sibTrans" presStyleLbl="sibTrans2D1" presStyleIdx="0" presStyleCnt="0"/>
      <dgm:spPr/>
    </dgm:pt>
    <dgm:pt modelId="{FD64B52E-CCD4-4F19-AC58-B2B8A7CD1C65}" type="pres">
      <dgm:prSet presAssocID="{2ABC16D5-7D38-476A-B8F2-3D80D77B7E55}" presName="compNode" presStyleCnt="0"/>
      <dgm:spPr/>
    </dgm:pt>
    <dgm:pt modelId="{F46305EA-6935-4C3B-BE74-5D54372EAA51}" type="pres">
      <dgm:prSet presAssocID="{2ABC16D5-7D38-476A-B8F2-3D80D77B7E55}" presName="node" presStyleLbl="node1" presStyleIdx="1" presStyleCnt="2" custLinFactNeighborY="465">
        <dgm:presLayoutVars>
          <dgm:bulletEnabled val="1"/>
        </dgm:presLayoutVars>
      </dgm:prSet>
      <dgm:spPr/>
    </dgm:pt>
    <dgm:pt modelId="{54F78A08-8DD3-450F-AF43-DA24FC867ACB}" type="pres">
      <dgm:prSet presAssocID="{2ABC16D5-7D38-476A-B8F2-3D80D77B7E55}" presName="invisiNode" presStyleLbl="node1" presStyleIdx="1" presStyleCnt="2"/>
      <dgm:spPr/>
    </dgm:pt>
    <dgm:pt modelId="{BA85E236-315E-45F5-8C76-6273D31F3907}" type="pres">
      <dgm:prSet presAssocID="{2ABC16D5-7D38-476A-B8F2-3D80D77B7E55}" presName="imagNode" presStyleLbl="fgImgPlace1" presStyleIdx="1" presStyleCnt="2" custFlipHor="1"/>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Lst>
  <dgm:cxnLst>
    <dgm:cxn modelId="{EAF7280E-1026-428C-952E-5B080AC6CF85}" type="presOf" srcId="{0EB2B974-A34F-4773-9B1E-332A32391000}" destId="{54601A63-33A1-4575-BD2E-827961C210EE}" srcOrd="0" destOrd="0" presId="urn:microsoft.com/office/officeart/2005/8/layout/pList2"/>
    <dgm:cxn modelId="{A7A0F177-1897-4D28-BDC2-9949F45B2915}" type="presOf" srcId="{2ABC16D5-7D38-476A-B8F2-3D80D77B7E55}" destId="{F46305EA-6935-4C3B-BE74-5D54372EAA51}" srcOrd="0" destOrd="0" presId="urn:microsoft.com/office/officeart/2005/8/layout/pList2"/>
    <dgm:cxn modelId="{CA91ADA2-850A-4067-AC16-CB27FBF304B9}" type="presOf" srcId="{AE3D217B-AA22-4BB1-AE1E-3C55EE1664DF}" destId="{57A83B4C-7B4B-48AF-92BC-02FFF437B7D4}" srcOrd="0" destOrd="0" presId="urn:microsoft.com/office/officeart/2005/8/layout/pList2"/>
    <dgm:cxn modelId="{258A35DE-801C-4C59-A69C-449D08C4A569}" type="presOf" srcId="{C0410E78-C350-4296-8E75-F97FD954F8B1}" destId="{539D0429-902E-4215-B87B-BF5BCEA6FC65}" srcOrd="0" destOrd="0" presId="urn:microsoft.com/office/officeart/2005/8/layout/pList2"/>
    <dgm:cxn modelId="{7A6B7FEF-8247-4A9B-9309-FB0441E5EF4D}" srcId="{0EB2B974-A34F-4773-9B1E-332A32391000}" destId="{2ABC16D5-7D38-476A-B8F2-3D80D77B7E55}" srcOrd="1" destOrd="0" parTransId="{C1C648D0-F33D-4ECE-BE60-34FDF0D83E8E}" sibTransId="{5B71403C-C067-4BBD-8AA7-60187D797E2C}"/>
    <dgm:cxn modelId="{834CE2F8-DC95-47E5-B0B7-471385BF7E18}" srcId="{0EB2B974-A34F-4773-9B1E-332A32391000}" destId="{AE3D217B-AA22-4BB1-AE1E-3C55EE1664DF}" srcOrd="0" destOrd="0" parTransId="{21408DCF-1956-4AFC-A8FD-15E77CC7CC05}" sibTransId="{C0410E78-C350-4296-8E75-F97FD954F8B1}"/>
    <dgm:cxn modelId="{7A7963A3-809F-4A43-8286-773B045FA490}" type="presParOf" srcId="{54601A63-33A1-4575-BD2E-827961C210EE}" destId="{9F322120-4228-4B5F-893D-CFE7F1C55B70}" srcOrd="0" destOrd="0" presId="urn:microsoft.com/office/officeart/2005/8/layout/pList2"/>
    <dgm:cxn modelId="{5F039869-97AB-4914-AC9F-3F330A562AE8}" type="presParOf" srcId="{54601A63-33A1-4575-BD2E-827961C210EE}" destId="{83C67D2D-239F-4D6D-A8C0-C4B1BEA1BBAB}" srcOrd="1" destOrd="0" presId="urn:microsoft.com/office/officeart/2005/8/layout/pList2"/>
    <dgm:cxn modelId="{57123878-38BC-43A4-88C6-BF4200FD6B48}" type="presParOf" srcId="{83C67D2D-239F-4D6D-A8C0-C4B1BEA1BBAB}" destId="{903AD911-1036-4C79-B2E9-82C2742E3A1F}" srcOrd="0" destOrd="0" presId="urn:microsoft.com/office/officeart/2005/8/layout/pList2"/>
    <dgm:cxn modelId="{1788E736-05D0-4627-888A-5610E0F400E3}" type="presParOf" srcId="{903AD911-1036-4C79-B2E9-82C2742E3A1F}" destId="{57A83B4C-7B4B-48AF-92BC-02FFF437B7D4}" srcOrd="0" destOrd="0" presId="urn:microsoft.com/office/officeart/2005/8/layout/pList2"/>
    <dgm:cxn modelId="{8ED911D2-1B1D-4620-8256-CB821095758C}" type="presParOf" srcId="{903AD911-1036-4C79-B2E9-82C2742E3A1F}" destId="{B41A428D-EB8B-447E-9516-8BD3F8963ADC}" srcOrd="1" destOrd="0" presId="urn:microsoft.com/office/officeart/2005/8/layout/pList2"/>
    <dgm:cxn modelId="{5C930CDD-E61A-4689-BFDF-1452FC4DA183}" type="presParOf" srcId="{903AD911-1036-4C79-B2E9-82C2742E3A1F}" destId="{C24EADB4-DB0A-466F-A10B-F85F96F5EFCA}" srcOrd="2" destOrd="0" presId="urn:microsoft.com/office/officeart/2005/8/layout/pList2"/>
    <dgm:cxn modelId="{6A0C80A0-5976-416E-877E-0AA031728B56}" type="presParOf" srcId="{83C67D2D-239F-4D6D-A8C0-C4B1BEA1BBAB}" destId="{539D0429-902E-4215-B87B-BF5BCEA6FC65}" srcOrd="1" destOrd="0" presId="urn:microsoft.com/office/officeart/2005/8/layout/pList2"/>
    <dgm:cxn modelId="{1438C0DB-35FD-490F-83C8-443E658ECA39}" type="presParOf" srcId="{83C67D2D-239F-4D6D-A8C0-C4B1BEA1BBAB}" destId="{FD64B52E-CCD4-4F19-AC58-B2B8A7CD1C65}" srcOrd="2" destOrd="0" presId="urn:microsoft.com/office/officeart/2005/8/layout/pList2"/>
    <dgm:cxn modelId="{A423CA49-2B99-4B17-ADD9-FF51D680072D}" type="presParOf" srcId="{FD64B52E-CCD4-4F19-AC58-B2B8A7CD1C65}" destId="{F46305EA-6935-4C3B-BE74-5D54372EAA51}" srcOrd="0" destOrd="0" presId="urn:microsoft.com/office/officeart/2005/8/layout/pList2"/>
    <dgm:cxn modelId="{1BDB9BF0-98BB-443E-BAE3-40DE505D69AE}" type="presParOf" srcId="{FD64B52E-CCD4-4F19-AC58-B2B8A7CD1C65}" destId="{54F78A08-8DD3-450F-AF43-DA24FC867ACB}" srcOrd="1" destOrd="0" presId="urn:microsoft.com/office/officeart/2005/8/layout/pList2"/>
    <dgm:cxn modelId="{5A21D642-7C0F-44D4-A352-723981125F06}" type="presParOf" srcId="{FD64B52E-CCD4-4F19-AC58-B2B8A7CD1C65}" destId="{BA85E236-315E-45F5-8C76-6273D31F3907}"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EEB943-36A5-40A8-8275-D26BD5E8484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VE"/>
        </a:p>
      </dgm:t>
    </dgm:pt>
    <dgm:pt modelId="{212D7A68-80B9-49DC-A947-50155397CC08}">
      <dgm:prSet phldrT="[Texto]"/>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tx1"/>
          </a:solidFill>
        </a:ln>
      </dgm:spPr>
      <dgm:t>
        <a:bodyPr/>
        <a:lstStyle/>
        <a:p>
          <a:pPr marL="0" algn="ctr">
            <a:lnSpc>
              <a:spcPct val="90000"/>
            </a:lnSpc>
            <a:buNone/>
          </a:pPr>
          <a:r>
            <a:rPr lang="es-MX" dirty="0">
              <a:solidFill>
                <a:schemeClr val="tx1"/>
              </a:solidFill>
            </a:rPr>
            <a:t>Plug </a:t>
          </a:r>
          <a:r>
            <a:rPr lang="es-MX" i="1" dirty="0">
              <a:solidFill>
                <a:schemeClr val="tx1"/>
              </a:solidFill>
            </a:rPr>
            <a:t>RJ45</a:t>
          </a:r>
          <a:endParaRPr lang="es-VE" i="1" dirty="0">
            <a:solidFill>
              <a:schemeClr val="tx1"/>
            </a:solidFill>
          </a:endParaRPr>
        </a:p>
      </dgm:t>
    </dgm:pt>
    <dgm:pt modelId="{3D92B150-2A97-4AA2-94DA-C2C9B18246A7}" type="parTrans" cxnId="{1C15DC6F-80CF-42C6-ABAD-75831CC8D0BD}">
      <dgm:prSet/>
      <dgm:spPr/>
      <dgm:t>
        <a:bodyPr/>
        <a:lstStyle/>
        <a:p>
          <a:endParaRPr lang="es-VE"/>
        </a:p>
      </dgm:t>
    </dgm:pt>
    <dgm:pt modelId="{CB19C519-A239-4BF2-AE77-0C9E82B1F88B}" type="sibTrans" cxnId="{1C15DC6F-80CF-42C6-ABAD-75831CC8D0BD}">
      <dgm:prSet/>
      <dgm:spPr/>
      <dgm:t>
        <a:bodyPr/>
        <a:lstStyle/>
        <a:p>
          <a:endParaRPr lang="es-VE"/>
        </a:p>
      </dgm:t>
    </dgm:pt>
    <dgm:pt modelId="{74E0D553-A931-442B-854C-FFD4E6EA9AA5}">
      <dgm:prSet phldrT="[Texto]"/>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solidFill>
            <a:schemeClr val="tx1"/>
          </a:solidFill>
        </a:ln>
      </dgm:spPr>
      <dgm:t>
        <a:bodyPr/>
        <a:lstStyle/>
        <a:p>
          <a:pPr marL="0" indent="0" algn="just">
            <a:lnSpc>
              <a:spcPct val="150000"/>
            </a:lnSpc>
            <a:buNone/>
          </a:pPr>
          <a:r>
            <a:rPr lang="es-VE" dirty="0">
              <a:solidFill>
                <a:schemeClr val="tx1"/>
              </a:solidFill>
            </a:rPr>
            <a:t>Son los conectores macho, comúnmente usados para conectar redes de cableado estructurado, (categorías 4, 5, 5e, 6 y 6a). Es parte del Código Federal de Regulaciones de Estados Unidos. Posee ocho pines o conexiones eléctricas, que normalmente se usan como extremos de cables de par trenzado.</a:t>
          </a:r>
        </a:p>
      </dgm:t>
    </dgm:pt>
    <dgm:pt modelId="{48D800AD-1546-4885-A95B-C7E34B7AB8D0}" type="parTrans" cxnId="{E2F1A60E-03BE-470B-848F-3E302D0446A5}">
      <dgm:prSet/>
      <dgm:spPr/>
      <dgm:t>
        <a:bodyPr/>
        <a:lstStyle/>
        <a:p>
          <a:endParaRPr lang="es-VE"/>
        </a:p>
      </dgm:t>
    </dgm:pt>
    <dgm:pt modelId="{7739C6E0-DAC3-4AF7-B6BA-033A78DAAF0A}" type="sibTrans" cxnId="{E2F1A60E-03BE-470B-848F-3E302D0446A5}">
      <dgm:prSet/>
      <dgm:spPr/>
      <dgm:t>
        <a:bodyPr/>
        <a:lstStyle/>
        <a:p>
          <a:endParaRPr lang="es-VE"/>
        </a:p>
      </dgm:t>
    </dgm:pt>
    <dgm:pt modelId="{96279215-DB27-438E-B67B-5FF8B269E4E5}">
      <dgm:prSet phldrT="[Texto]"/>
      <dgm: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tx1"/>
          </a:solidFill>
        </a:ln>
      </dgm:spPr>
      <dgm:t>
        <a:bodyPr/>
        <a:lstStyle/>
        <a:p>
          <a:pPr marL="0" algn="ctr">
            <a:lnSpc>
              <a:spcPct val="100000"/>
            </a:lnSpc>
            <a:buNone/>
          </a:pPr>
          <a:r>
            <a:rPr lang="es-MX" dirty="0">
              <a:solidFill>
                <a:schemeClr val="tx1">
                  <a:lumMod val="85000"/>
                </a:schemeClr>
              </a:solidFill>
            </a:rPr>
            <a:t>Jack </a:t>
          </a:r>
          <a:r>
            <a:rPr lang="es-MX" i="1" u="none" dirty="0">
              <a:solidFill>
                <a:schemeClr val="tx1">
                  <a:lumMod val="85000"/>
                </a:schemeClr>
              </a:solidFill>
            </a:rPr>
            <a:t>RJ45</a:t>
          </a:r>
          <a:endParaRPr lang="es-VE" i="1" u="none" dirty="0">
            <a:solidFill>
              <a:schemeClr val="tx1">
                <a:lumMod val="85000"/>
              </a:schemeClr>
            </a:solidFill>
          </a:endParaRPr>
        </a:p>
      </dgm:t>
    </dgm:pt>
    <dgm:pt modelId="{10AD25CA-976E-4E82-8FB9-5CDFB149F327}" type="parTrans" cxnId="{A4FE5069-B923-45DC-80C1-7CD027356337}">
      <dgm:prSet/>
      <dgm:spPr/>
      <dgm:t>
        <a:bodyPr/>
        <a:lstStyle/>
        <a:p>
          <a:endParaRPr lang="es-VE"/>
        </a:p>
      </dgm:t>
    </dgm:pt>
    <dgm:pt modelId="{438D875F-573F-4660-B040-A0DEBE98BF62}" type="sibTrans" cxnId="{A4FE5069-B923-45DC-80C1-7CD027356337}">
      <dgm:prSet/>
      <dgm:spPr/>
      <dgm:t>
        <a:bodyPr/>
        <a:lstStyle/>
        <a:p>
          <a:endParaRPr lang="es-VE"/>
        </a:p>
      </dgm:t>
    </dgm:pt>
    <dgm:pt modelId="{D9434CA1-BF9A-4A5B-9D48-097A70D96F6D}">
      <dgm:prSet phldrT="[Texto]"/>
      <dgm: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tx1"/>
          </a:solidFill>
        </a:ln>
      </dgm:spPr>
      <dgm:t>
        <a:bodyPr/>
        <a:lstStyle/>
        <a:p>
          <a:pPr marL="0" indent="0" algn="just">
            <a:lnSpc>
              <a:spcPct val="150000"/>
            </a:lnSpc>
            <a:buNone/>
          </a:pPr>
          <a:r>
            <a:rPr lang="es-VE" dirty="0">
              <a:solidFill>
                <a:schemeClr val="tx1">
                  <a:lumMod val="85000"/>
                </a:schemeClr>
              </a:solidFill>
            </a:rPr>
            <a:t>Son los conectores de tipo hembra, pueden encontrarse en terminales pasivos, así como también en terminales activos si queremos referirnos a conectores RJ45 tipo hembra. Los Jack RJ45 están compuestos por ocho contactos (8C), de tipo deslizantes dispuestos en fila y bañados en oro de aproximadamente 50 µm, con la finalidad de minimizar la perdida que se podría generar por reflexión estructural al momento de interactuar con el conector (PLUG) RJ45, tipo macho.</a:t>
          </a:r>
        </a:p>
      </dgm:t>
    </dgm:pt>
    <dgm:pt modelId="{732FAA93-7A70-4AE1-8B32-1EC832EC97F7}" type="parTrans" cxnId="{D0F3B4D9-6470-44FB-A08A-D008DD3CC3E9}">
      <dgm:prSet/>
      <dgm:spPr/>
      <dgm:t>
        <a:bodyPr/>
        <a:lstStyle/>
        <a:p>
          <a:endParaRPr lang="es-VE"/>
        </a:p>
      </dgm:t>
    </dgm:pt>
    <dgm:pt modelId="{A04612BD-E88B-4B87-8069-917A2018D117}" type="sibTrans" cxnId="{D0F3B4D9-6470-44FB-A08A-D008DD3CC3E9}">
      <dgm:prSet/>
      <dgm:spPr/>
      <dgm:t>
        <a:bodyPr/>
        <a:lstStyle/>
        <a:p>
          <a:endParaRPr lang="es-VE"/>
        </a:p>
      </dgm:t>
    </dgm:pt>
    <dgm:pt modelId="{F0C9E3D6-5439-4DD9-B06F-3CE6F0ABFE6D}" type="pres">
      <dgm:prSet presAssocID="{12EEB943-36A5-40A8-8275-D26BD5E84844}" presName="linear" presStyleCnt="0">
        <dgm:presLayoutVars>
          <dgm:dir/>
          <dgm:resizeHandles val="exact"/>
        </dgm:presLayoutVars>
      </dgm:prSet>
      <dgm:spPr/>
    </dgm:pt>
    <dgm:pt modelId="{77160C67-A039-46FB-BB1C-EBEBAD118CF5}" type="pres">
      <dgm:prSet presAssocID="{212D7A68-80B9-49DC-A947-50155397CC08}" presName="comp" presStyleCnt="0"/>
      <dgm:spPr/>
    </dgm:pt>
    <dgm:pt modelId="{3A7B6B98-953B-42EC-93E4-6D2B74A2F270}" type="pres">
      <dgm:prSet presAssocID="{212D7A68-80B9-49DC-A947-50155397CC08}" presName="box" presStyleLbl="node1" presStyleIdx="0" presStyleCnt="2"/>
      <dgm:spPr/>
    </dgm:pt>
    <dgm:pt modelId="{EF3A8CA4-150B-45B7-A112-656EB3C5ADD9}" type="pres">
      <dgm:prSet presAssocID="{212D7A68-80B9-49DC-A947-50155397CC08}" presName="img" presStyleLbl="f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807" r="2285"/>
          </a:stretch>
        </a:blipFill>
      </dgm:spPr>
    </dgm:pt>
    <dgm:pt modelId="{281F0A55-CD8D-4D05-8C0E-4703E5796223}" type="pres">
      <dgm:prSet presAssocID="{212D7A68-80B9-49DC-A947-50155397CC08}" presName="text" presStyleLbl="node1" presStyleIdx="0" presStyleCnt="2">
        <dgm:presLayoutVars>
          <dgm:bulletEnabled val="1"/>
        </dgm:presLayoutVars>
      </dgm:prSet>
      <dgm:spPr/>
    </dgm:pt>
    <dgm:pt modelId="{46FEE161-F420-4586-8458-274799F7A34C}" type="pres">
      <dgm:prSet presAssocID="{CB19C519-A239-4BF2-AE77-0C9E82B1F88B}" presName="spacer" presStyleCnt="0"/>
      <dgm:spPr/>
    </dgm:pt>
    <dgm:pt modelId="{64F84023-7FBF-45FF-8F20-36F2DF8CE7B7}" type="pres">
      <dgm:prSet presAssocID="{96279215-DB27-438E-B67B-5FF8B269E4E5}" presName="comp" presStyleCnt="0"/>
      <dgm:spPr/>
    </dgm:pt>
    <dgm:pt modelId="{D92AE4A8-1D30-4454-8E1A-6CDAD7C702E5}" type="pres">
      <dgm:prSet presAssocID="{96279215-DB27-438E-B67B-5FF8B269E4E5}" presName="box" presStyleLbl="node1" presStyleIdx="1" presStyleCnt="2"/>
      <dgm:spPr/>
    </dgm:pt>
    <dgm:pt modelId="{A9157524-638F-46A7-8657-46AECE4940B2}" type="pres">
      <dgm:prSet presAssocID="{96279215-DB27-438E-B67B-5FF8B269E4E5}" presName="img" presStyleLbl="fgImgPlace1"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600" t="1729" r="2908"/>
          </a:stretch>
        </a:blipFill>
      </dgm:spPr>
    </dgm:pt>
    <dgm:pt modelId="{609FC1EC-EF89-4CB3-97A2-087BC08712E3}" type="pres">
      <dgm:prSet presAssocID="{96279215-DB27-438E-B67B-5FF8B269E4E5}" presName="text" presStyleLbl="node1" presStyleIdx="1" presStyleCnt="2">
        <dgm:presLayoutVars>
          <dgm:bulletEnabled val="1"/>
        </dgm:presLayoutVars>
      </dgm:prSet>
      <dgm:spPr/>
    </dgm:pt>
  </dgm:ptLst>
  <dgm:cxnLst>
    <dgm:cxn modelId="{F821A10C-95C4-4D35-8321-5AD601947637}" type="presOf" srcId="{D9434CA1-BF9A-4A5B-9D48-097A70D96F6D}" destId="{D92AE4A8-1D30-4454-8E1A-6CDAD7C702E5}" srcOrd="0" destOrd="1" presId="urn:microsoft.com/office/officeart/2005/8/layout/vList4"/>
    <dgm:cxn modelId="{E2F1A60E-03BE-470B-848F-3E302D0446A5}" srcId="{212D7A68-80B9-49DC-A947-50155397CC08}" destId="{74E0D553-A931-442B-854C-FFD4E6EA9AA5}" srcOrd="0" destOrd="0" parTransId="{48D800AD-1546-4885-A95B-C7E34B7AB8D0}" sibTransId="{7739C6E0-DAC3-4AF7-B6BA-033A78DAAF0A}"/>
    <dgm:cxn modelId="{ACCB3518-38A3-412E-BEEF-1E19956CB625}" type="presOf" srcId="{212D7A68-80B9-49DC-A947-50155397CC08}" destId="{281F0A55-CD8D-4D05-8C0E-4703E5796223}" srcOrd="1" destOrd="0" presId="urn:microsoft.com/office/officeart/2005/8/layout/vList4"/>
    <dgm:cxn modelId="{60B9CB34-1A81-4428-9D9D-DAB5C9C21649}" type="presOf" srcId="{74E0D553-A931-442B-854C-FFD4E6EA9AA5}" destId="{3A7B6B98-953B-42EC-93E4-6D2B74A2F270}" srcOrd="0" destOrd="1" presId="urn:microsoft.com/office/officeart/2005/8/layout/vList4"/>
    <dgm:cxn modelId="{A4FE5069-B923-45DC-80C1-7CD027356337}" srcId="{12EEB943-36A5-40A8-8275-D26BD5E84844}" destId="{96279215-DB27-438E-B67B-5FF8B269E4E5}" srcOrd="1" destOrd="0" parTransId="{10AD25CA-976E-4E82-8FB9-5CDFB149F327}" sibTransId="{438D875F-573F-4660-B040-A0DEBE98BF62}"/>
    <dgm:cxn modelId="{EA583E4B-FCE6-45D5-922E-84AFF9F19754}" type="presOf" srcId="{96279215-DB27-438E-B67B-5FF8B269E4E5}" destId="{609FC1EC-EF89-4CB3-97A2-087BC08712E3}" srcOrd="1" destOrd="0" presId="urn:microsoft.com/office/officeart/2005/8/layout/vList4"/>
    <dgm:cxn modelId="{1C15DC6F-80CF-42C6-ABAD-75831CC8D0BD}" srcId="{12EEB943-36A5-40A8-8275-D26BD5E84844}" destId="{212D7A68-80B9-49DC-A947-50155397CC08}" srcOrd="0" destOrd="0" parTransId="{3D92B150-2A97-4AA2-94DA-C2C9B18246A7}" sibTransId="{CB19C519-A239-4BF2-AE77-0C9E82B1F88B}"/>
    <dgm:cxn modelId="{35FF848C-3E60-4573-B632-777E0D345DA4}" type="presOf" srcId="{12EEB943-36A5-40A8-8275-D26BD5E84844}" destId="{F0C9E3D6-5439-4DD9-B06F-3CE6F0ABFE6D}" srcOrd="0" destOrd="0" presId="urn:microsoft.com/office/officeart/2005/8/layout/vList4"/>
    <dgm:cxn modelId="{1000E5AE-8084-42D8-B073-36A77CED1B0C}" type="presOf" srcId="{74E0D553-A931-442B-854C-FFD4E6EA9AA5}" destId="{281F0A55-CD8D-4D05-8C0E-4703E5796223}" srcOrd="1" destOrd="1" presId="urn:microsoft.com/office/officeart/2005/8/layout/vList4"/>
    <dgm:cxn modelId="{56C634AF-FF9C-4A0B-9D16-A6C6B7692BFD}" type="presOf" srcId="{96279215-DB27-438E-B67B-5FF8B269E4E5}" destId="{D92AE4A8-1D30-4454-8E1A-6CDAD7C702E5}" srcOrd="0" destOrd="0" presId="urn:microsoft.com/office/officeart/2005/8/layout/vList4"/>
    <dgm:cxn modelId="{B3208DC4-87BF-41E5-9494-AD4A0A7EA764}" type="presOf" srcId="{212D7A68-80B9-49DC-A947-50155397CC08}" destId="{3A7B6B98-953B-42EC-93E4-6D2B74A2F270}" srcOrd="0" destOrd="0" presId="urn:microsoft.com/office/officeart/2005/8/layout/vList4"/>
    <dgm:cxn modelId="{D0F3B4D9-6470-44FB-A08A-D008DD3CC3E9}" srcId="{96279215-DB27-438E-B67B-5FF8B269E4E5}" destId="{D9434CA1-BF9A-4A5B-9D48-097A70D96F6D}" srcOrd="0" destOrd="0" parTransId="{732FAA93-7A70-4AE1-8B32-1EC832EC97F7}" sibTransId="{A04612BD-E88B-4B87-8069-917A2018D117}"/>
    <dgm:cxn modelId="{C0A80FE7-21EF-446A-B51F-CB9F5CCF19DA}" type="presOf" srcId="{D9434CA1-BF9A-4A5B-9D48-097A70D96F6D}" destId="{609FC1EC-EF89-4CB3-97A2-087BC08712E3}" srcOrd="1" destOrd="1" presId="urn:microsoft.com/office/officeart/2005/8/layout/vList4"/>
    <dgm:cxn modelId="{60B768EB-4B42-4AD1-8954-B8A340545063}" type="presParOf" srcId="{F0C9E3D6-5439-4DD9-B06F-3CE6F0ABFE6D}" destId="{77160C67-A039-46FB-BB1C-EBEBAD118CF5}" srcOrd="0" destOrd="0" presId="urn:microsoft.com/office/officeart/2005/8/layout/vList4"/>
    <dgm:cxn modelId="{6D2EB1ED-56B8-4B40-8CF8-176EDCCAAD99}" type="presParOf" srcId="{77160C67-A039-46FB-BB1C-EBEBAD118CF5}" destId="{3A7B6B98-953B-42EC-93E4-6D2B74A2F270}" srcOrd="0" destOrd="0" presId="urn:microsoft.com/office/officeart/2005/8/layout/vList4"/>
    <dgm:cxn modelId="{299C843D-7A07-4ADC-95ED-96E4C4B13AA4}" type="presParOf" srcId="{77160C67-A039-46FB-BB1C-EBEBAD118CF5}" destId="{EF3A8CA4-150B-45B7-A112-656EB3C5ADD9}" srcOrd="1" destOrd="0" presId="urn:microsoft.com/office/officeart/2005/8/layout/vList4"/>
    <dgm:cxn modelId="{A21BB05C-E007-4D37-B012-E0894B274338}" type="presParOf" srcId="{77160C67-A039-46FB-BB1C-EBEBAD118CF5}" destId="{281F0A55-CD8D-4D05-8C0E-4703E5796223}" srcOrd="2" destOrd="0" presId="urn:microsoft.com/office/officeart/2005/8/layout/vList4"/>
    <dgm:cxn modelId="{BBF47EF7-C571-409A-9B0D-18570CEA12E3}" type="presParOf" srcId="{F0C9E3D6-5439-4DD9-B06F-3CE6F0ABFE6D}" destId="{46FEE161-F420-4586-8458-274799F7A34C}" srcOrd="1" destOrd="0" presId="urn:microsoft.com/office/officeart/2005/8/layout/vList4"/>
    <dgm:cxn modelId="{D89A8E46-64D5-4458-820A-660E1D7B1DA5}" type="presParOf" srcId="{F0C9E3D6-5439-4DD9-B06F-3CE6F0ABFE6D}" destId="{64F84023-7FBF-45FF-8F20-36F2DF8CE7B7}" srcOrd="2" destOrd="0" presId="urn:microsoft.com/office/officeart/2005/8/layout/vList4"/>
    <dgm:cxn modelId="{89370B95-DE8C-45A4-898A-F4538066A03D}" type="presParOf" srcId="{64F84023-7FBF-45FF-8F20-36F2DF8CE7B7}" destId="{D92AE4A8-1D30-4454-8E1A-6CDAD7C702E5}" srcOrd="0" destOrd="0" presId="urn:microsoft.com/office/officeart/2005/8/layout/vList4"/>
    <dgm:cxn modelId="{2798046D-499F-4AC9-9633-73EDC9CF656F}" type="presParOf" srcId="{64F84023-7FBF-45FF-8F20-36F2DF8CE7B7}" destId="{A9157524-638F-46A7-8657-46AECE4940B2}" srcOrd="1" destOrd="0" presId="urn:microsoft.com/office/officeart/2005/8/layout/vList4"/>
    <dgm:cxn modelId="{EEA17BD3-6A67-4723-9E27-858CAB69E748}" type="presParOf" srcId="{64F84023-7FBF-45FF-8F20-36F2DF8CE7B7}" destId="{609FC1EC-EF89-4CB3-97A2-087BC08712E3}"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A988B2-3529-493B-BC58-ED4AB715D6BC}"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s-VE"/>
        </a:p>
      </dgm:t>
    </dgm:pt>
    <dgm:pt modelId="{236F7A5F-5099-4405-B3B4-93B5B948A20A}">
      <dgm:prSet phldrT="[Texto]"/>
      <dgm:spPr>
        <a:gradFill rotWithShape="0">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dgm:spPr>
      <dgm:t>
        <a:bodyPr/>
        <a:lstStyle/>
        <a:p>
          <a:r>
            <a:rPr lang="es-MX" b="1" dirty="0">
              <a:solidFill>
                <a:schemeClr val="tx1"/>
              </a:solidFill>
            </a:rPr>
            <a:t>DIRECTA</a:t>
          </a:r>
          <a:endParaRPr lang="es-VE" b="1" dirty="0">
            <a:solidFill>
              <a:schemeClr val="tx1"/>
            </a:solidFill>
          </a:endParaRPr>
        </a:p>
      </dgm:t>
    </dgm:pt>
    <dgm:pt modelId="{BE7F3E57-872E-43DB-9624-E70FEC87CC5C}" type="parTrans" cxnId="{F47AE61B-AE4A-4233-89C6-F7A459B783AE}">
      <dgm:prSet/>
      <dgm:spPr/>
      <dgm:t>
        <a:bodyPr/>
        <a:lstStyle/>
        <a:p>
          <a:endParaRPr lang="es-VE"/>
        </a:p>
      </dgm:t>
    </dgm:pt>
    <dgm:pt modelId="{25C0951B-B12C-474B-95A7-646358A9F2E2}" type="sibTrans" cxnId="{F47AE61B-AE4A-4233-89C6-F7A459B783AE}">
      <dgm:prSet/>
      <dgm:spPr/>
      <dgm:t>
        <a:bodyPr/>
        <a:lstStyle/>
        <a:p>
          <a:endParaRPr lang="es-VE"/>
        </a:p>
      </dgm:t>
    </dgm:pt>
    <dgm:pt modelId="{4FA0206D-3201-4FFA-9BE6-080436CADE98}">
      <dgm:prSet phldrT="[Texto]"/>
      <dgm:spPr>
        <a:solidFill>
          <a:srgbClr val="007063">
            <a:alpha val="90000"/>
          </a:srgbClr>
        </a:solidFill>
      </dgm:spPr>
      <dgm:t>
        <a:bodyPr/>
        <a:lstStyle/>
        <a:p>
          <a:pPr algn="just"/>
          <a:r>
            <a:rPr lang="es-ES" dirty="0">
              <a:latin typeface="Muli"/>
            </a:rPr>
            <a:t>El cable de red directo no cambia su dirección. Ambos extremos utilizan el mismo estándar de cableado: T-568A o T-568B. Por lo tanto, ambos extremos (conector A y conector B) del cable directo tienen una disposición de cables del mismo color.</a:t>
          </a:r>
          <a:endParaRPr lang="es-VE" dirty="0">
            <a:latin typeface="Muli"/>
          </a:endParaRPr>
        </a:p>
      </dgm:t>
    </dgm:pt>
    <dgm:pt modelId="{5635DB80-D318-419F-8133-9ECDAFE66644}" type="parTrans" cxnId="{C6C6E8CE-13C1-4581-BFB5-531F2C7754A4}">
      <dgm:prSet/>
      <dgm:spPr/>
      <dgm:t>
        <a:bodyPr/>
        <a:lstStyle/>
        <a:p>
          <a:endParaRPr lang="es-VE"/>
        </a:p>
      </dgm:t>
    </dgm:pt>
    <dgm:pt modelId="{772BCC52-D35B-4C73-B0F0-2EABE6154DB5}" type="sibTrans" cxnId="{C6C6E8CE-13C1-4581-BFB5-531F2C7754A4}">
      <dgm:prSet/>
      <dgm:spPr/>
      <dgm:t>
        <a:bodyPr/>
        <a:lstStyle/>
        <a:p>
          <a:endParaRPr lang="es-VE"/>
        </a:p>
      </dgm:t>
    </dgm:pt>
    <dgm:pt modelId="{1EF13892-A8E7-4845-875C-6AF3BAB03903}">
      <dgm:prSet phldrT="[Texto]"/>
      <dgm:spPr>
        <a:gradFill rotWithShape="0">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dgm:spPr>
      <dgm:t>
        <a:bodyPr/>
        <a:lstStyle/>
        <a:p>
          <a:r>
            <a:rPr lang="es-MX" b="1" dirty="0">
              <a:solidFill>
                <a:schemeClr val="tx1"/>
              </a:solidFill>
            </a:rPr>
            <a:t>CRUZADA</a:t>
          </a:r>
          <a:endParaRPr lang="es-VE" b="1" dirty="0">
            <a:solidFill>
              <a:schemeClr val="tx1"/>
            </a:solidFill>
          </a:endParaRPr>
        </a:p>
      </dgm:t>
    </dgm:pt>
    <dgm:pt modelId="{B292C2F0-CFC7-4EA7-BA6B-BF2851EABE21}" type="parTrans" cxnId="{A027C896-E67C-4C48-B750-300F2D2F18D8}">
      <dgm:prSet/>
      <dgm:spPr/>
      <dgm:t>
        <a:bodyPr/>
        <a:lstStyle/>
        <a:p>
          <a:endParaRPr lang="es-VE"/>
        </a:p>
      </dgm:t>
    </dgm:pt>
    <dgm:pt modelId="{75FC860E-9D8B-44C9-A166-E28BF48C8E27}" type="sibTrans" cxnId="{A027C896-E67C-4C48-B750-300F2D2F18D8}">
      <dgm:prSet/>
      <dgm:spPr/>
      <dgm:t>
        <a:bodyPr/>
        <a:lstStyle/>
        <a:p>
          <a:endParaRPr lang="es-VE"/>
        </a:p>
      </dgm:t>
    </dgm:pt>
    <dgm:pt modelId="{B607455A-A90D-4567-A794-24B35AEA797E}">
      <dgm:prSet phldrT="[Texto]"/>
      <dgm:spPr>
        <a:solidFill>
          <a:srgbClr val="007063"/>
        </a:solidFill>
      </dgm:spPr>
      <dgm:t>
        <a:bodyPr/>
        <a:lstStyle/>
        <a:p>
          <a:pPr algn="just"/>
          <a:r>
            <a:rPr lang="es-ES" dirty="0">
              <a:latin typeface="Muli"/>
            </a:rPr>
            <a:t>El cable cruzado se cruza o cambia de dirección de un extremo a otro. A diferencia del cable directo, el cable cruzado utiliza diferentes estándares de cableado en cada uno de sus extremos: uno el estándar T568A y el otro el estándar T568B. Ambos lados (conector A y conector B) del cable cruzado tendrán una disposición de cables de diferente color.</a:t>
          </a:r>
          <a:endParaRPr lang="es-VE" dirty="0">
            <a:latin typeface="Muli"/>
          </a:endParaRPr>
        </a:p>
      </dgm:t>
    </dgm:pt>
    <dgm:pt modelId="{4B4BABC6-8B03-47AB-A521-88A1FAA67CAA}" type="parTrans" cxnId="{17429379-3BD0-45C2-96DB-3C96A4C44AF4}">
      <dgm:prSet/>
      <dgm:spPr/>
      <dgm:t>
        <a:bodyPr/>
        <a:lstStyle/>
        <a:p>
          <a:endParaRPr lang="es-VE"/>
        </a:p>
      </dgm:t>
    </dgm:pt>
    <dgm:pt modelId="{823EAD9F-09BD-4D55-B69C-7A7659B214B8}" type="sibTrans" cxnId="{17429379-3BD0-45C2-96DB-3C96A4C44AF4}">
      <dgm:prSet/>
      <dgm:spPr/>
      <dgm:t>
        <a:bodyPr/>
        <a:lstStyle/>
        <a:p>
          <a:endParaRPr lang="es-VE"/>
        </a:p>
      </dgm:t>
    </dgm:pt>
    <dgm:pt modelId="{6A16CCB8-2C1F-4E91-B714-AFDB9E786704}" type="pres">
      <dgm:prSet presAssocID="{64A988B2-3529-493B-BC58-ED4AB715D6BC}" presName="list" presStyleCnt="0">
        <dgm:presLayoutVars>
          <dgm:dir/>
          <dgm:animLvl val="lvl"/>
        </dgm:presLayoutVars>
      </dgm:prSet>
      <dgm:spPr/>
    </dgm:pt>
    <dgm:pt modelId="{A2E808C3-2528-456F-BDA3-00C42AD3752D}" type="pres">
      <dgm:prSet presAssocID="{236F7A5F-5099-4405-B3B4-93B5B948A20A}" presName="posSpace" presStyleCnt="0"/>
      <dgm:spPr/>
    </dgm:pt>
    <dgm:pt modelId="{EE269F63-3BF7-4E7A-81FB-E6850A10469D}" type="pres">
      <dgm:prSet presAssocID="{236F7A5F-5099-4405-B3B4-93B5B948A20A}" presName="vertFlow" presStyleCnt="0"/>
      <dgm:spPr/>
    </dgm:pt>
    <dgm:pt modelId="{0A7A8B17-3DA2-4EE5-AE4A-0CDB44929B9F}" type="pres">
      <dgm:prSet presAssocID="{236F7A5F-5099-4405-B3B4-93B5B948A20A}" presName="topSpace" presStyleCnt="0"/>
      <dgm:spPr/>
    </dgm:pt>
    <dgm:pt modelId="{FBD68C15-2D30-4E00-96DC-719C861DE26D}" type="pres">
      <dgm:prSet presAssocID="{236F7A5F-5099-4405-B3B4-93B5B948A20A}" presName="firstComp" presStyleCnt="0"/>
      <dgm:spPr/>
    </dgm:pt>
    <dgm:pt modelId="{6281209B-7E12-4C1F-B610-62A1C5AC6C7F}" type="pres">
      <dgm:prSet presAssocID="{236F7A5F-5099-4405-B3B4-93B5B948A20A}" presName="firstChild" presStyleLbl="bgAccFollowNode1" presStyleIdx="0" presStyleCnt="2" custScaleY="155367"/>
      <dgm:spPr/>
    </dgm:pt>
    <dgm:pt modelId="{A38CEA65-209F-4458-A5DE-B369EED939DE}" type="pres">
      <dgm:prSet presAssocID="{236F7A5F-5099-4405-B3B4-93B5B948A20A}" presName="firstChildTx" presStyleLbl="bgAccFollowNode1" presStyleIdx="0" presStyleCnt="2">
        <dgm:presLayoutVars>
          <dgm:bulletEnabled val="1"/>
        </dgm:presLayoutVars>
      </dgm:prSet>
      <dgm:spPr/>
    </dgm:pt>
    <dgm:pt modelId="{8E7ECD59-2E64-41E8-BB71-E187FABD5EA5}" type="pres">
      <dgm:prSet presAssocID="{236F7A5F-5099-4405-B3B4-93B5B948A20A}" presName="negSpace" presStyleCnt="0"/>
      <dgm:spPr/>
    </dgm:pt>
    <dgm:pt modelId="{60101FB9-D8AE-44C6-82D2-7CC02D145A71}" type="pres">
      <dgm:prSet presAssocID="{236F7A5F-5099-4405-B3B4-93B5B948A20A}" presName="circle" presStyleLbl="node1" presStyleIdx="0" presStyleCnt="2"/>
      <dgm:spPr/>
    </dgm:pt>
    <dgm:pt modelId="{1066E707-8F82-4E1D-B744-0BB5ED38A181}" type="pres">
      <dgm:prSet presAssocID="{25C0951B-B12C-474B-95A7-646358A9F2E2}" presName="transSpace" presStyleCnt="0"/>
      <dgm:spPr/>
    </dgm:pt>
    <dgm:pt modelId="{B7EB4B9F-8C59-426C-A341-A1D6B989D83F}" type="pres">
      <dgm:prSet presAssocID="{1EF13892-A8E7-4845-875C-6AF3BAB03903}" presName="posSpace" presStyleCnt="0"/>
      <dgm:spPr/>
    </dgm:pt>
    <dgm:pt modelId="{23791548-9412-4194-8FDD-EE6964226B71}" type="pres">
      <dgm:prSet presAssocID="{1EF13892-A8E7-4845-875C-6AF3BAB03903}" presName="vertFlow" presStyleCnt="0"/>
      <dgm:spPr/>
    </dgm:pt>
    <dgm:pt modelId="{D4BB2D55-6490-45F6-831F-5AEE5356BEC0}" type="pres">
      <dgm:prSet presAssocID="{1EF13892-A8E7-4845-875C-6AF3BAB03903}" presName="topSpace" presStyleCnt="0"/>
      <dgm:spPr/>
    </dgm:pt>
    <dgm:pt modelId="{3D21C33D-BC08-46DA-A1EE-146ABFE96187}" type="pres">
      <dgm:prSet presAssocID="{1EF13892-A8E7-4845-875C-6AF3BAB03903}" presName="firstComp" presStyleCnt="0"/>
      <dgm:spPr/>
    </dgm:pt>
    <dgm:pt modelId="{10D799EE-61F8-43EB-8B69-42A967B44377}" type="pres">
      <dgm:prSet presAssocID="{1EF13892-A8E7-4845-875C-6AF3BAB03903}" presName="firstChild" presStyleLbl="bgAccFollowNode1" presStyleIdx="1" presStyleCnt="2" custScaleY="151793"/>
      <dgm:spPr/>
    </dgm:pt>
    <dgm:pt modelId="{E948DD06-6A76-4C26-944A-3A970DC7336D}" type="pres">
      <dgm:prSet presAssocID="{1EF13892-A8E7-4845-875C-6AF3BAB03903}" presName="firstChildTx" presStyleLbl="bgAccFollowNode1" presStyleIdx="1" presStyleCnt="2">
        <dgm:presLayoutVars>
          <dgm:bulletEnabled val="1"/>
        </dgm:presLayoutVars>
      </dgm:prSet>
      <dgm:spPr/>
    </dgm:pt>
    <dgm:pt modelId="{A286BB81-875A-443A-AB67-CE22D4CC0C1A}" type="pres">
      <dgm:prSet presAssocID="{1EF13892-A8E7-4845-875C-6AF3BAB03903}" presName="negSpace" presStyleCnt="0"/>
      <dgm:spPr/>
    </dgm:pt>
    <dgm:pt modelId="{C3F84843-77C7-4673-9B75-CBEEBA8C8B6C}" type="pres">
      <dgm:prSet presAssocID="{1EF13892-A8E7-4845-875C-6AF3BAB03903}" presName="circle" presStyleLbl="node1" presStyleIdx="1" presStyleCnt="2"/>
      <dgm:spPr/>
    </dgm:pt>
  </dgm:ptLst>
  <dgm:cxnLst>
    <dgm:cxn modelId="{F47AE61B-AE4A-4233-89C6-F7A459B783AE}" srcId="{64A988B2-3529-493B-BC58-ED4AB715D6BC}" destId="{236F7A5F-5099-4405-B3B4-93B5B948A20A}" srcOrd="0" destOrd="0" parTransId="{BE7F3E57-872E-43DB-9624-E70FEC87CC5C}" sibTransId="{25C0951B-B12C-474B-95A7-646358A9F2E2}"/>
    <dgm:cxn modelId="{B910DE38-074D-4A86-8D26-299FE42C4F3E}" type="presOf" srcId="{4FA0206D-3201-4FFA-9BE6-080436CADE98}" destId="{A38CEA65-209F-4458-A5DE-B369EED939DE}" srcOrd="1" destOrd="0" presId="urn:microsoft.com/office/officeart/2005/8/layout/hList9"/>
    <dgm:cxn modelId="{8601BC5D-2ADC-45B8-B0E1-94E0FC99300E}" type="presOf" srcId="{4FA0206D-3201-4FFA-9BE6-080436CADE98}" destId="{6281209B-7E12-4C1F-B610-62A1C5AC6C7F}" srcOrd="0" destOrd="0" presId="urn:microsoft.com/office/officeart/2005/8/layout/hList9"/>
    <dgm:cxn modelId="{A26D1568-B966-4E2D-9B4C-AC9EB6870815}" type="presOf" srcId="{236F7A5F-5099-4405-B3B4-93B5B948A20A}" destId="{60101FB9-D8AE-44C6-82D2-7CC02D145A71}" srcOrd="0" destOrd="0" presId="urn:microsoft.com/office/officeart/2005/8/layout/hList9"/>
    <dgm:cxn modelId="{662BB16B-E3CF-43F6-B5D5-9F6487E24B09}" type="presOf" srcId="{B607455A-A90D-4567-A794-24B35AEA797E}" destId="{E948DD06-6A76-4C26-944A-3A970DC7336D}" srcOrd="1" destOrd="0" presId="urn:microsoft.com/office/officeart/2005/8/layout/hList9"/>
    <dgm:cxn modelId="{2D937A53-6506-4020-95C7-83C068FB440E}" type="presOf" srcId="{B607455A-A90D-4567-A794-24B35AEA797E}" destId="{10D799EE-61F8-43EB-8B69-42A967B44377}" srcOrd="0" destOrd="0" presId="urn:microsoft.com/office/officeart/2005/8/layout/hList9"/>
    <dgm:cxn modelId="{17429379-3BD0-45C2-96DB-3C96A4C44AF4}" srcId="{1EF13892-A8E7-4845-875C-6AF3BAB03903}" destId="{B607455A-A90D-4567-A794-24B35AEA797E}" srcOrd="0" destOrd="0" parTransId="{4B4BABC6-8B03-47AB-A521-88A1FAA67CAA}" sibTransId="{823EAD9F-09BD-4D55-B69C-7A7659B214B8}"/>
    <dgm:cxn modelId="{A027C896-E67C-4C48-B750-300F2D2F18D8}" srcId="{64A988B2-3529-493B-BC58-ED4AB715D6BC}" destId="{1EF13892-A8E7-4845-875C-6AF3BAB03903}" srcOrd="1" destOrd="0" parTransId="{B292C2F0-CFC7-4EA7-BA6B-BF2851EABE21}" sibTransId="{75FC860E-9D8B-44C9-A166-E28BF48C8E27}"/>
    <dgm:cxn modelId="{C6C6E8CE-13C1-4581-BFB5-531F2C7754A4}" srcId="{236F7A5F-5099-4405-B3B4-93B5B948A20A}" destId="{4FA0206D-3201-4FFA-9BE6-080436CADE98}" srcOrd="0" destOrd="0" parTransId="{5635DB80-D318-419F-8133-9ECDAFE66644}" sibTransId="{772BCC52-D35B-4C73-B0F0-2EABE6154DB5}"/>
    <dgm:cxn modelId="{C61FC5D3-ED11-4007-80A1-67D88BEE31E5}" type="presOf" srcId="{1EF13892-A8E7-4845-875C-6AF3BAB03903}" destId="{C3F84843-77C7-4673-9B75-CBEEBA8C8B6C}" srcOrd="0" destOrd="0" presId="urn:microsoft.com/office/officeart/2005/8/layout/hList9"/>
    <dgm:cxn modelId="{C0FC36F9-2780-4433-A12E-8490A8407155}" type="presOf" srcId="{64A988B2-3529-493B-BC58-ED4AB715D6BC}" destId="{6A16CCB8-2C1F-4E91-B714-AFDB9E786704}" srcOrd="0" destOrd="0" presId="urn:microsoft.com/office/officeart/2005/8/layout/hList9"/>
    <dgm:cxn modelId="{30A40D5B-9AE3-4BA7-A0C6-8A434AF6B5DB}" type="presParOf" srcId="{6A16CCB8-2C1F-4E91-B714-AFDB9E786704}" destId="{A2E808C3-2528-456F-BDA3-00C42AD3752D}" srcOrd="0" destOrd="0" presId="urn:microsoft.com/office/officeart/2005/8/layout/hList9"/>
    <dgm:cxn modelId="{648B8CAE-22FC-4FBC-802E-A8AA6DCEBD49}" type="presParOf" srcId="{6A16CCB8-2C1F-4E91-B714-AFDB9E786704}" destId="{EE269F63-3BF7-4E7A-81FB-E6850A10469D}" srcOrd="1" destOrd="0" presId="urn:microsoft.com/office/officeart/2005/8/layout/hList9"/>
    <dgm:cxn modelId="{A1DB34BD-60B7-4B97-8C93-F34F089E99C9}" type="presParOf" srcId="{EE269F63-3BF7-4E7A-81FB-E6850A10469D}" destId="{0A7A8B17-3DA2-4EE5-AE4A-0CDB44929B9F}" srcOrd="0" destOrd="0" presId="urn:microsoft.com/office/officeart/2005/8/layout/hList9"/>
    <dgm:cxn modelId="{365A08D5-6A78-42C9-916E-0D3033EC322D}" type="presParOf" srcId="{EE269F63-3BF7-4E7A-81FB-E6850A10469D}" destId="{FBD68C15-2D30-4E00-96DC-719C861DE26D}" srcOrd="1" destOrd="0" presId="urn:microsoft.com/office/officeart/2005/8/layout/hList9"/>
    <dgm:cxn modelId="{888E88FE-CCAE-4F30-A398-5D5FE4FC345F}" type="presParOf" srcId="{FBD68C15-2D30-4E00-96DC-719C861DE26D}" destId="{6281209B-7E12-4C1F-B610-62A1C5AC6C7F}" srcOrd="0" destOrd="0" presId="urn:microsoft.com/office/officeart/2005/8/layout/hList9"/>
    <dgm:cxn modelId="{6E0416D7-415D-4211-B0C3-FA0814F81F00}" type="presParOf" srcId="{FBD68C15-2D30-4E00-96DC-719C861DE26D}" destId="{A38CEA65-209F-4458-A5DE-B369EED939DE}" srcOrd="1" destOrd="0" presId="urn:microsoft.com/office/officeart/2005/8/layout/hList9"/>
    <dgm:cxn modelId="{55E72D6C-71A4-4061-BD75-C3803A4AF245}" type="presParOf" srcId="{6A16CCB8-2C1F-4E91-B714-AFDB9E786704}" destId="{8E7ECD59-2E64-41E8-BB71-E187FABD5EA5}" srcOrd="2" destOrd="0" presId="urn:microsoft.com/office/officeart/2005/8/layout/hList9"/>
    <dgm:cxn modelId="{7A4A7872-53DC-46E5-B150-A4AB3DF6E854}" type="presParOf" srcId="{6A16CCB8-2C1F-4E91-B714-AFDB9E786704}" destId="{60101FB9-D8AE-44C6-82D2-7CC02D145A71}" srcOrd="3" destOrd="0" presId="urn:microsoft.com/office/officeart/2005/8/layout/hList9"/>
    <dgm:cxn modelId="{92434C8C-A927-4460-AF9A-87BD192BD28D}" type="presParOf" srcId="{6A16CCB8-2C1F-4E91-B714-AFDB9E786704}" destId="{1066E707-8F82-4E1D-B744-0BB5ED38A181}" srcOrd="4" destOrd="0" presId="urn:microsoft.com/office/officeart/2005/8/layout/hList9"/>
    <dgm:cxn modelId="{A09FE00B-1902-44EF-BDCA-DA188FD4F780}" type="presParOf" srcId="{6A16CCB8-2C1F-4E91-B714-AFDB9E786704}" destId="{B7EB4B9F-8C59-426C-A341-A1D6B989D83F}" srcOrd="5" destOrd="0" presId="urn:microsoft.com/office/officeart/2005/8/layout/hList9"/>
    <dgm:cxn modelId="{39DDF2D4-337C-45F3-A348-68302591CB1B}" type="presParOf" srcId="{6A16CCB8-2C1F-4E91-B714-AFDB9E786704}" destId="{23791548-9412-4194-8FDD-EE6964226B71}" srcOrd="6" destOrd="0" presId="urn:microsoft.com/office/officeart/2005/8/layout/hList9"/>
    <dgm:cxn modelId="{A062B561-ED50-4B08-880B-D5EC37B7ABF7}" type="presParOf" srcId="{23791548-9412-4194-8FDD-EE6964226B71}" destId="{D4BB2D55-6490-45F6-831F-5AEE5356BEC0}" srcOrd="0" destOrd="0" presId="urn:microsoft.com/office/officeart/2005/8/layout/hList9"/>
    <dgm:cxn modelId="{1F9D9C7E-9783-46FD-A43F-3131006AC845}" type="presParOf" srcId="{23791548-9412-4194-8FDD-EE6964226B71}" destId="{3D21C33D-BC08-46DA-A1EE-146ABFE96187}" srcOrd="1" destOrd="0" presId="urn:microsoft.com/office/officeart/2005/8/layout/hList9"/>
    <dgm:cxn modelId="{ED4DF126-F6A9-40A7-BBF7-B5CB85DB8F9C}" type="presParOf" srcId="{3D21C33D-BC08-46DA-A1EE-146ABFE96187}" destId="{10D799EE-61F8-43EB-8B69-42A967B44377}" srcOrd="0" destOrd="0" presId="urn:microsoft.com/office/officeart/2005/8/layout/hList9"/>
    <dgm:cxn modelId="{EFEAF19D-EAD5-46E8-9A8A-BEA305528613}" type="presParOf" srcId="{3D21C33D-BC08-46DA-A1EE-146ABFE96187}" destId="{E948DD06-6A76-4C26-944A-3A970DC7336D}" srcOrd="1" destOrd="0" presId="urn:microsoft.com/office/officeart/2005/8/layout/hList9"/>
    <dgm:cxn modelId="{60265191-9C27-424B-AF2B-4F1FE4CC5B1A}" type="presParOf" srcId="{6A16CCB8-2C1F-4E91-B714-AFDB9E786704}" destId="{A286BB81-875A-443A-AB67-CE22D4CC0C1A}" srcOrd="7" destOrd="0" presId="urn:microsoft.com/office/officeart/2005/8/layout/hList9"/>
    <dgm:cxn modelId="{FB007728-A178-423E-8F48-F724F3672900}" type="presParOf" srcId="{6A16CCB8-2C1F-4E91-B714-AFDB9E786704}" destId="{C3F84843-77C7-4673-9B75-CBEEBA8C8B6C}"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49FAB0-A540-40A7-8FCE-5DCF42CF1BFE}"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s-VE"/>
        </a:p>
      </dgm:t>
    </dgm:pt>
    <dgm:pt modelId="{D804DE89-0321-4949-BD8F-A03747B9B5CE}">
      <dgm:prSet phldrT="[Texto]" custT="1"/>
      <dgm:spPr>
        <a:solidFill>
          <a:schemeClr val="tx2">
            <a:lumMod val="75000"/>
          </a:schemeClr>
        </a:solidFill>
        <a:ln>
          <a:solidFill>
            <a:schemeClr val="tx1"/>
          </a:solidFill>
        </a:ln>
      </dgm:spPr>
      <dgm:t>
        <a:bodyPr/>
        <a:lstStyle/>
        <a:p>
          <a:pPr marL="93663" indent="0"/>
          <a:r>
            <a:rPr lang="es-ES" sz="1100" dirty="0">
              <a:latin typeface="Muli"/>
            </a:rPr>
            <a:t>El esquema de colores para la configuración T568A es muy específico y debe seguirse al pie de la letra durante la instalación de los conectores RJ45. Este estándar organiza los hilos del cable en un orden particular, optimizando así el rendimiento de la conexión.</a:t>
          </a:r>
          <a:endParaRPr lang="es-VE" sz="1100" dirty="0">
            <a:latin typeface="Muli"/>
          </a:endParaRPr>
        </a:p>
      </dgm:t>
    </dgm:pt>
    <dgm:pt modelId="{827AAC78-3AC7-4AA1-86F0-3A6209296B30}" type="parTrans" cxnId="{82CF6F0A-DE87-44AF-AC3E-73E7DD2CA156}">
      <dgm:prSet/>
      <dgm:spPr/>
      <dgm:t>
        <a:bodyPr/>
        <a:lstStyle/>
        <a:p>
          <a:endParaRPr lang="es-VE"/>
        </a:p>
      </dgm:t>
    </dgm:pt>
    <dgm:pt modelId="{96296804-38C9-4E40-B72E-FE20A0FE5CC7}" type="sibTrans" cxnId="{82CF6F0A-DE87-44AF-AC3E-73E7DD2CA156}">
      <dgm:prSet/>
      <dgm:spPr/>
      <dgm:t>
        <a:bodyPr/>
        <a:lstStyle/>
        <a:p>
          <a:endParaRPr lang="es-VE"/>
        </a:p>
      </dgm:t>
    </dgm:pt>
    <dgm:pt modelId="{A8D1F6B3-7E53-49B8-B18D-3128F8252BBD}">
      <dgm:prSet phldrT="[Texto]" custT="1"/>
      <dgm:spPr>
        <a:solidFill>
          <a:schemeClr val="tx2">
            <a:lumMod val="75000"/>
          </a:schemeClr>
        </a:solidFill>
        <a:ln>
          <a:solidFill>
            <a:schemeClr val="tx1"/>
          </a:solidFill>
        </a:ln>
      </dgm:spPr>
      <dgm:t>
        <a:bodyPr/>
        <a:lstStyle/>
        <a:p>
          <a:pPr marL="93663" indent="0">
            <a:buSzPts val="1000"/>
            <a:buFont typeface="Courier New" panose="02070309020205020404" pitchFamily="49" charset="0"/>
            <a:buChar char="o"/>
          </a:pPr>
          <a:r>
            <a:rPr lang="es-ES" sz="1100" dirty="0">
              <a:latin typeface="Muli"/>
            </a:rPr>
            <a:t>Por otro lado, la configuración T568B ofrece un orden de colores alternativo que también es ampliamente utilizado. Esta disposición puede ser preferida en ciertas instalaciones.</a:t>
          </a:r>
          <a:endParaRPr lang="es-VE" sz="1100" dirty="0">
            <a:latin typeface="Muli"/>
          </a:endParaRPr>
        </a:p>
      </dgm:t>
    </dgm:pt>
    <dgm:pt modelId="{B582C1E5-3111-4E02-8AF1-535687C52FA4}" type="parTrans" cxnId="{09991125-640F-4EA3-9C73-5E0B14BEBBA7}">
      <dgm:prSet/>
      <dgm:spPr/>
      <dgm:t>
        <a:bodyPr/>
        <a:lstStyle/>
        <a:p>
          <a:endParaRPr lang="es-VE"/>
        </a:p>
      </dgm:t>
    </dgm:pt>
    <dgm:pt modelId="{AA725711-6179-4F59-B4EE-58E97BFBF70D}" type="sibTrans" cxnId="{09991125-640F-4EA3-9C73-5E0B14BEBBA7}">
      <dgm:prSet/>
      <dgm:spPr/>
      <dgm:t>
        <a:bodyPr/>
        <a:lstStyle/>
        <a:p>
          <a:endParaRPr lang="es-VE"/>
        </a:p>
      </dgm:t>
    </dgm:pt>
    <dgm:pt modelId="{B72CF03E-2A68-4453-B702-63C1BA7860F3}" type="pres">
      <dgm:prSet presAssocID="{B749FAB0-A540-40A7-8FCE-5DCF42CF1BFE}" presName="Name0" presStyleCnt="0">
        <dgm:presLayoutVars>
          <dgm:chMax val="2"/>
          <dgm:chPref val="2"/>
          <dgm:dir/>
          <dgm:animOne/>
          <dgm:resizeHandles val="exact"/>
        </dgm:presLayoutVars>
      </dgm:prSet>
      <dgm:spPr/>
    </dgm:pt>
    <dgm:pt modelId="{EA843FDC-7A66-48B0-8015-684FB58FE6C1}" type="pres">
      <dgm:prSet presAssocID="{B749FAB0-A540-40A7-8FCE-5DCF42CF1BFE}" presName="Background" presStyleLbl="bgImgPlace1" presStyleIdx="0" presStyleCnt="1"/>
      <dgm:spPr>
        <a:noFill/>
      </dgm:spPr>
    </dgm:pt>
    <dgm:pt modelId="{813F49D7-DD58-4537-8706-541A0A17EA2A}" type="pres">
      <dgm:prSet presAssocID="{B749FAB0-A540-40A7-8FCE-5DCF42CF1BFE}" presName="ParentText1" presStyleLbl="revTx" presStyleIdx="0" presStyleCnt="2" custScaleX="83724" custScaleY="142552">
        <dgm:presLayoutVars>
          <dgm:chMax val="0"/>
          <dgm:chPref val="0"/>
          <dgm:bulletEnabled val="1"/>
        </dgm:presLayoutVars>
      </dgm:prSet>
      <dgm:spPr/>
    </dgm:pt>
    <dgm:pt modelId="{E8BF3F35-0967-4112-A751-7FFA9B2FCCD9}" type="pres">
      <dgm:prSet presAssocID="{B749FAB0-A540-40A7-8FCE-5DCF42CF1BFE}" presName="ParentText2" presStyleLbl="revTx" presStyleIdx="1" presStyleCnt="2" custScaleX="83724" custScaleY="142552">
        <dgm:presLayoutVars>
          <dgm:chMax val="0"/>
          <dgm:chPref val="0"/>
          <dgm:bulletEnabled val="1"/>
        </dgm:presLayoutVars>
      </dgm:prSet>
      <dgm:spPr/>
    </dgm:pt>
    <dgm:pt modelId="{8B0DED27-45F4-46F1-A9BC-D64B7677B41C}" type="pres">
      <dgm:prSet presAssocID="{B749FAB0-A540-40A7-8FCE-5DCF42CF1BFE}" presName="Plus" presStyleLbl="alignNode1" presStyleIdx="0" presStyleCnt="2" custLinFactX="37306" custLinFactY="67126" custLinFactNeighborX="100000" custLinFactNeighborY="100000"/>
      <dgm:spPr>
        <a:prstGeom prst="rect">
          <a:avLst/>
        </a:prstGeom>
        <a:noFill/>
        <a:ln>
          <a:noFill/>
        </a:ln>
      </dgm:spPr>
    </dgm:pt>
    <dgm:pt modelId="{30E7ADD6-B2F6-4ABA-8F8C-71A40E0EFC5A}" type="pres">
      <dgm:prSet presAssocID="{B749FAB0-A540-40A7-8FCE-5DCF42CF1BFE}" presName="Minus" presStyleLbl="alignNode1" presStyleIdx="1" presStyleCnt="2"/>
      <dgm:spPr>
        <a:noFill/>
        <a:ln>
          <a:noFill/>
        </a:ln>
      </dgm:spPr>
    </dgm:pt>
    <dgm:pt modelId="{26D31C79-E61A-4612-9677-291DF6C5DD57}" type="pres">
      <dgm:prSet presAssocID="{B749FAB0-A540-40A7-8FCE-5DCF42CF1BFE}" presName="Divider" presStyleLbl="parChTrans1D1" presStyleIdx="0" presStyleCnt="1"/>
      <dgm:spPr/>
    </dgm:pt>
  </dgm:ptLst>
  <dgm:cxnLst>
    <dgm:cxn modelId="{82CF6F0A-DE87-44AF-AC3E-73E7DD2CA156}" srcId="{B749FAB0-A540-40A7-8FCE-5DCF42CF1BFE}" destId="{D804DE89-0321-4949-BD8F-A03747B9B5CE}" srcOrd="0" destOrd="0" parTransId="{827AAC78-3AC7-4AA1-86F0-3A6209296B30}" sibTransId="{96296804-38C9-4E40-B72E-FE20A0FE5CC7}"/>
    <dgm:cxn modelId="{09991125-640F-4EA3-9C73-5E0B14BEBBA7}" srcId="{B749FAB0-A540-40A7-8FCE-5DCF42CF1BFE}" destId="{A8D1F6B3-7E53-49B8-B18D-3128F8252BBD}" srcOrd="1" destOrd="0" parTransId="{B582C1E5-3111-4E02-8AF1-535687C52FA4}" sibTransId="{AA725711-6179-4F59-B4EE-58E97BFBF70D}"/>
    <dgm:cxn modelId="{55B23A47-4FBA-4565-861E-A89B7C4DB45E}" type="presOf" srcId="{A8D1F6B3-7E53-49B8-B18D-3128F8252BBD}" destId="{E8BF3F35-0967-4112-A751-7FFA9B2FCCD9}" srcOrd="0" destOrd="0" presId="urn:microsoft.com/office/officeart/2009/3/layout/PlusandMinus"/>
    <dgm:cxn modelId="{D4E1A86D-3512-4FA0-8E2A-57CA727DCEAC}" type="presOf" srcId="{B749FAB0-A540-40A7-8FCE-5DCF42CF1BFE}" destId="{B72CF03E-2A68-4453-B702-63C1BA7860F3}" srcOrd="0" destOrd="0" presId="urn:microsoft.com/office/officeart/2009/3/layout/PlusandMinus"/>
    <dgm:cxn modelId="{5397C284-0C1B-469A-BC99-111BE85D1250}" type="presOf" srcId="{D804DE89-0321-4949-BD8F-A03747B9B5CE}" destId="{813F49D7-DD58-4537-8706-541A0A17EA2A}" srcOrd="0" destOrd="0" presId="urn:microsoft.com/office/officeart/2009/3/layout/PlusandMinus"/>
    <dgm:cxn modelId="{BE068084-E14F-45B5-8401-042CAA3F61E0}" type="presParOf" srcId="{B72CF03E-2A68-4453-B702-63C1BA7860F3}" destId="{EA843FDC-7A66-48B0-8015-684FB58FE6C1}" srcOrd="0" destOrd="0" presId="urn:microsoft.com/office/officeart/2009/3/layout/PlusandMinus"/>
    <dgm:cxn modelId="{30D699A6-1473-400E-8A61-3FCCC1AB20FD}" type="presParOf" srcId="{B72CF03E-2A68-4453-B702-63C1BA7860F3}" destId="{813F49D7-DD58-4537-8706-541A0A17EA2A}" srcOrd="1" destOrd="0" presId="urn:microsoft.com/office/officeart/2009/3/layout/PlusandMinus"/>
    <dgm:cxn modelId="{6032D7B6-0B10-4792-B79F-297BE7581EF3}" type="presParOf" srcId="{B72CF03E-2A68-4453-B702-63C1BA7860F3}" destId="{E8BF3F35-0967-4112-A751-7FFA9B2FCCD9}" srcOrd="2" destOrd="0" presId="urn:microsoft.com/office/officeart/2009/3/layout/PlusandMinus"/>
    <dgm:cxn modelId="{ACB7B852-E4FD-45D3-B386-94B7506623AA}" type="presParOf" srcId="{B72CF03E-2A68-4453-B702-63C1BA7860F3}" destId="{8B0DED27-45F4-46F1-A9BC-D64B7677B41C}" srcOrd="3" destOrd="0" presId="urn:microsoft.com/office/officeart/2009/3/layout/PlusandMinus"/>
    <dgm:cxn modelId="{E054766D-D110-43EF-9F8B-34C0A1ED97C5}" type="presParOf" srcId="{B72CF03E-2A68-4453-B702-63C1BA7860F3}" destId="{30E7ADD6-B2F6-4ABA-8F8C-71A40E0EFC5A}" srcOrd="4" destOrd="0" presId="urn:microsoft.com/office/officeart/2009/3/layout/PlusandMinus"/>
    <dgm:cxn modelId="{7C7C90A8-3E0E-4464-AF89-3AA2FA1DABEC}" type="presParOf" srcId="{B72CF03E-2A68-4453-B702-63C1BA7860F3}" destId="{26D31C79-E61A-4612-9677-291DF6C5DD57}"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820BDB-7565-403D-B6A4-9AE7685499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VE"/>
        </a:p>
      </dgm:t>
    </dgm:pt>
    <dgm:pt modelId="{A308C95B-0CCA-4E15-B444-AD2F198F2D18}">
      <dgm:prSet phldrT="[Texto]" custT="1"/>
      <dgm:spPr>
        <a:solidFill>
          <a:schemeClr val="bg1">
            <a:lumMod val="75000"/>
            <a:lumOff val="25000"/>
          </a:schemeClr>
        </a:solidFill>
      </dgm:spPr>
      <dgm:t>
        <a:bodyPr/>
        <a:lstStyle/>
        <a:p>
          <a:pPr marL="88900" indent="0">
            <a:lnSpc>
              <a:spcPct val="150000"/>
            </a:lnSpc>
          </a:pPr>
          <a:r>
            <a:rPr lang="es-ES" sz="1100" dirty="0">
              <a:solidFill>
                <a:schemeClr val="tx1"/>
              </a:solidFill>
              <a:latin typeface="Aptos" panose="020B0004020202020204" pitchFamily="34" charset="0"/>
            </a:rPr>
            <a:t>Se refiere a la velocidad de transmisión a 10 Mbps. El tipo de transmisión es de banda base o digitalmente interpretada. T significa par trenzado.</a:t>
          </a:r>
          <a:endParaRPr lang="es-VE" sz="1100" dirty="0">
            <a:solidFill>
              <a:schemeClr val="tx1"/>
            </a:solidFill>
            <a:latin typeface="Aptos" panose="020B0004020202020204" pitchFamily="34" charset="0"/>
          </a:endParaRPr>
        </a:p>
      </dgm:t>
    </dgm:pt>
    <dgm:pt modelId="{CBB583D0-6C54-4563-A6C5-A8BD2783BB24}" type="parTrans" cxnId="{52CA5269-1E75-47C7-B168-A2B50E9F5E43}">
      <dgm:prSet/>
      <dgm:spPr/>
      <dgm:t>
        <a:bodyPr/>
        <a:lstStyle/>
        <a:p>
          <a:endParaRPr lang="es-VE"/>
        </a:p>
      </dgm:t>
    </dgm:pt>
    <dgm:pt modelId="{650DCF41-76D3-4BEC-8BDB-AF558AD0E6AD}" type="sibTrans" cxnId="{52CA5269-1E75-47C7-B168-A2B50E9F5E43}">
      <dgm:prSet/>
      <dgm:spPr/>
      <dgm:t>
        <a:bodyPr/>
        <a:lstStyle/>
        <a:p>
          <a:endParaRPr lang="es-VE"/>
        </a:p>
      </dgm:t>
    </dgm:pt>
    <dgm:pt modelId="{0F63778D-203C-4A9D-8A94-6840F0680C19}">
      <dgm:prSet phldrT="[Texto]" custT="1"/>
      <dgm:spPr>
        <a:solidFill>
          <a:schemeClr val="bg1">
            <a:lumMod val="75000"/>
            <a:lumOff val="25000"/>
          </a:schemeClr>
        </a:solidFill>
      </dgm:spPr>
      <dgm:t>
        <a:bodyPr/>
        <a:lstStyle/>
        <a:p>
          <a:pPr marL="88900" indent="0">
            <a:lnSpc>
              <a:spcPct val="150000"/>
            </a:lnSpc>
          </a:pPr>
          <a:r>
            <a:rPr lang="es-ES" sz="1100" dirty="0">
              <a:solidFill>
                <a:schemeClr val="tx1"/>
              </a:solidFill>
              <a:latin typeface="Aptos" panose="020B0004020202020204" pitchFamily="34" charset="0"/>
            </a:rPr>
            <a:t>Se refiere a la velocidad de transmisión a 10 Mbps. El tipo de transmisión es de banda base o digitalmente interpretada. El 5 representa la capacidad que tiene el cable para permitir que la señal recorra aproximadamente 500 metros antes de que la atenuación interfiera con la capacidad del receptor de interpretar correctamente la señal recibida. 10BASE5 a menudo se denomina «</a:t>
          </a:r>
          <a:r>
            <a:rPr lang="es-ES" sz="1100" dirty="0" err="1">
              <a:solidFill>
                <a:schemeClr val="tx1"/>
              </a:solidFill>
              <a:latin typeface="Aptos" panose="020B0004020202020204" pitchFamily="34" charset="0"/>
            </a:rPr>
            <a:t>Thicknet</a:t>
          </a:r>
          <a:r>
            <a:rPr lang="es-ES" sz="1100" dirty="0">
              <a:solidFill>
                <a:schemeClr val="tx1"/>
              </a:solidFill>
              <a:latin typeface="Aptos" panose="020B0004020202020204" pitchFamily="34" charset="0"/>
            </a:rPr>
            <a:t>». </a:t>
          </a:r>
          <a:r>
            <a:rPr lang="es-ES" sz="1100" dirty="0" err="1">
              <a:solidFill>
                <a:schemeClr val="tx1"/>
              </a:solidFill>
              <a:latin typeface="Aptos" panose="020B0004020202020204" pitchFamily="34" charset="0"/>
            </a:rPr>
            <a:t>Thicknet</a:t>
          </a:r>
          <a:r>
            <a:rPr lang="es-ES" sz="1100" dirty="0">
              <a:solidFill>
                <a:schemeClr val="tx1"/>
              </a:solidFill>
              <a:latin typeface="Aptos" panose="020B0004020202020204" pitchFamily="34" charset="0"/>
            </a:rPr>
            <a:t> es, en realidad, un tipo de red, mientras que 10BASE5 es el cableado que se utiliza en dicha red.</a:t>
          </a:r>
          <a:endParaRPr lang="es-VE" sz="1100" dirty="0">
            <a:solidFill>
              <a:schemeClr val="tx1"/>
            </a:solidFill>
            <a:latin typeface="Aptos" panose="020B0004020202020204" pitchFamily="34" charset="0"/>
          </a:endParaRPr>
        </a:p>
      </dgm:t>
    </dgm:pt>
    <dgm:pt modelId="{39FD8E66-3DBD-40C3-B353-E890572DCCEB}" type="parTrans" cxnId="{EC097A6E-483A-4B5B-829D-6B0BC577D977}">
      <dgm:prSet/>
      <dgm:spPr/>
      <dgm:t>
        <a:bodyPr/>
        <a:lstStyle/>
        <a:p>
          <a:endParaRPr lang="es-VE"/>
        </a:p>
      </dgm:t>
    </dgm:pt>
    <dgm:pt modelId="{22989DA7-04CE-4671-B42D-FD4A92395585}" type="sibTrans" cxnId="{EC097A6E-483A-4B5B-829D-6B0BC577D977}">
      <dgm:prSet/>
      <dgm:spPr/>
      <dgm:t>
        <a:bodyPr/>
        <a:lstStyle/>
        <a:p>
          <a:endParaRPr lang="es-VE"/>
        </a:p>
      </dgm:t>
    </dgm:pt>
    <dgm:pt modelId="{91CF5364-6EA1-4954-996D-5F566800616F}">
      <dgm:prSet phldrT="[Texto]" custT="1"/>
      <dgm:spPr>
        <a:solidFill>
          <a:schemeClr val="bg1">
            <a:lumMod val="75000"/>
            <a:lumOff val="25000"/>
          </a:schemeClr>
        </a:solidFill>
      </dgm:spPr>
      <dgm:t>
        <a:bodyPr/>
        <a:lstStyle/>
        <a:p>
          <a:pPr marL="88900" indent="0">
            <a:lnSpc>
              <a:spcPct val="150000"/>
            </a:lnSpc>
          </a:pPr>
          <a:r>
            <a:rPr lang="es-ES" sz="1100" b="0" dirty="0">
              <a:solidFill>
                <a:schemeClr val="tx1"/>
              </a:solidFill>
              <a:latin typeface="Aptos" panose="020B0004020202020204" pitchFamily="34" charset="0"/>
            </a:rPr>
            <a:t>S</a:t>
          </a:r>
          <a:r>
            <a:rPr lang="es-ES" sz="1100" dirty="0">
              <a:solidFill>
                <a:schemeClr val="tx1"/>
              </a:solidFill>
              <a:latin typeface="Aptos" panose="020B0004020202020204" pitchFamily="34" charset="0"/>
            </a:rPr>
            <a:t>e refiere a la velocidad de transmisión a 10 Mbps. El tipo de transmisión es de banda base o digitalmente interpretada. El 2, en 10BASE2, se refiere a la longitud máxima aproximada del segmento de 200 metros antes que la atenuación perjudique la habilidad del receptor para interpretar apropiadamente la señal que se recibe. La longitud máxima del segmento es en realidad 185 metros. 10BASE2 a menudo se denomina «</a:t>
          </a:r>
          <a:r>
            <a:rPr lang="es-ES" sz="1100" dirty="0" err="1">
              <a:solidFill>
                <a:schemeClr val="tx1"/>
              </a:solidFill>
              <a:latin typeface="Aptos" panose="020B0004020202020204" pitchFamily="34" charset="0"/>
            </a:rPr>
            <a:t>Thinnet</a:t>
          </a:r>
          <a:r>
            <a:rPr lang="es-ES" sz="1100" dirty="0">
              <a:solidFill>
                <a:schemeClr val="tx1"/>
              </a:solidFill>
              <a:latin typeface="Aptos" panose="020B0004020202020204" pitchFamily="34" charset="0"/>
            </a:rPr>
            <a:t>». </a:t>
          </a:r>
          <a:r>
            <a:rPr lang="es-ES" sz="1100" dirty="0" err="1">
              <a:solidFill>
                <a:schemeClr val="tx1"/>
              </a:solidFill>
              <a:latin typeface="Aptos" panose="020B0004020202020204" pitchFamily="34" charset="0"/>
            </a:rPr>
            <a:t>Thinnet</a:t>
          </a:r>
          <a:r>
            <a:rPr lang="es-ES" sz="1100" dirty="0">
              <a:solidFill>
                <a:schemeClr val="tx1"/>
              </a:solidFill>
              <a:latin typeface="Aptos" panose="020B0004020202020204" pitchFamily="34" charset="0"/>
            </a:rPr>
            <a:t> es, en realidad, un tipo de red, mientras que 10BASE2 es el cableado que se utiliza en dicha red.</a:t>
          </a:r>
          <a:endParaRPr lang="es-VE" sz="1100" dirty="0">
            <a:solidFill>
              <a:schemeClr val="tx1"/>
            </a:solidFill>
            <a:latin typeface="Aptos" panose="020B0004020202020204" pitchFamily="34" charset="0"/>
          </a:endParaRPr>
        </a:p>
      </dgm:t>
    </dgm:pt>
    <dgm:pt modelId="{E1A7EB84-EEFD-461A-A68F-6100BCFE0387}" type="parTrans" cxnId="{C50DC807-C897-45AB-A763-5007BBE43C6F}">
      <dgm:prSet/>
      <dgm:spPr/>
      <dgm:t>
        <a:bodyPr/>
        <a:lstStyle/>
        <a:p>
          <a:endParaRPr lang="es-VE"/>
        </a:p>
      </dgm:t>
    </dgm:pt>
    <dgm:pt modelId="{88FB2887-BC12-4928-B0CC-18AF4C0BBD9F}" type="sibTrans" cxnId="{C50DC807-C897-45AB-A763-5007BBE43C6F}">
      <dgm:prSet/>
      <dgm:spPr/>
      <dgm:t>
        <a:bodyPr/>
        <a:lstStyle/>
        <a:p>
          <a:endParaRPr lang="es-VE"/>
        </a:p>
      </dgm:t>
    </dgm:pt>
    <dgm:pt modelId="{74BEA712-B26D-4AF6-94F6-17A54CED50B1}" type="pres">
      <dgm:prSet presAssocID="{74820BDB-7565-403D-B6A4-9AE768549985}" presName="diagram" presStyleCnt="0">
        <dgm:presLayoutVars>
          <dgm:dir/>
          <dgm:resizeHandles val="exact"/>
        </dgm:presLayoutVars>
      </dgm:prSet>
      <dgm:spPr/>
    </dgm:pt>
    <dgm:pt modelId="{5B4B1AFA-73D6-47C0-885E-F7B0926DE699}" type="pres">
      <dgm:prSet presAssocID="{0F63778D-203C-4A9D-8A94-6840F0680C19}" presName="node" presStyleLbl="node1" presStyleIdx="0" presStyleCnt="3" custScaleY="270111">
        <dgm:presLayoutVars>
          <dgm:bulletEnabled val="1"/>
        </dgm:presLayoutVars>
      </dgm:prSet>
      <dgm:spPr/>
    </dgm:pt>
    <dgm:pt modelId="{CB7DEDBE-C94B-41AC-9627-C2B4B681D824}" type="pres">
      <dgm:prSet presAssocID="{22989DA7-04CE-4671-B42D-FD4A92395585}" presName="sibTrans" presStyleCnt="0"/>
      <dgm:spPr/>
    </dgm:pt>
    <dgm:pt modelId="{74655051-4896-4210-BFD3-CEB5E25F8611}" type="pres">
      <dgm:prSet presAssocID="{91CF5364-6EA1-4954-996D-5F566800616F}" presName="node" presStyleLbl="node1" presStyleIdx="1" presStyleCnt="3" custScaleY="267271">
        <dgm:presLayoutVars>
          <dgm:bulletEnabled val="1"/>
        </dgm:presLayoutVars>
      </dgm:prSet>
      <dgm:spPr/>
    </dgm:pt>
    <dgm:pt modelId="{C4936E8E-A359-4CB1-AF99-BE01CE3BDC90}" type="pres">
      <dgm:prSet presAssocID="{88FB2887-BC12-4928-B0CC-18AF4C0BBD9F}" presName="sibTrans" presStyleCnt="0"/>
      <dgm:spPr/>
    </dgm:pt>
    <dgm:pt modelId="{ACA934DB-BD98-4973-8800-694F3D6B012C}" type="pres">
      <dgm:prSet presAssocID="{A308C95B-0CCA-4E15-B444-AD2F198F2D18}" presName="node" presStyleLbl="node1" presStyleIdx="2" presStyleCnt="3" custScaleY="267034">
        <dgm:presLayoutVars>
          <dgm:bulletEnabled val="1"/>
        </dgm:presLayoutVars>
      </dgm:prSet>
      <dgm:spPr/>
    </dgm:pt>
  </dgm:ptLst>
  <dgm:cxnLst>
    <dgm:cxn modelId="{C50DC807-C897-45AB-A763-5007BBE43C6F}" srcId="{74820BDB-7565-403D-B6A4-9AE768549985}" destId="{91CF5364-6EA1-4954-996D-5F566800616F}" srcOrd="1" destOrd="0" parTransId="{E1A7EB84-EEFD-461A-A68F-6100BCFE0387}" sibTransId="{88FB2887-BC12-4928-B0CC-18AF4C0BBD9F}"/>
    <dgm:cxn modelId="{9BBE341B-48B9-447E-8C50-F5A6863699BF}" type="presOf" srcId="{91CF5364-6EA1-4954-996D-5F566800616F}" destId="{74655051-4896-4210-BFD3-CEB5E25F8611}" srcOrd="0" destOrd="0" presId="urn:microsoft.com/office/officeart/2005/8/layout/default"/>
    <dgm:cxn modelId="{48778A48-83F6-4393-87CD-CB01B600DBCB}" type="presOf" srcId="{74820BDB-7565-403D-B6A4-9AE768549985}" destId="{74BEA712-B26D-4AF6-94F6-17A54CED50B1}" srcOrd="0" destOrd="0" presId="urn:microsoft.com/office/officeart/2005/8/layout/default"/>
    <dgm:cxn modelId="{52CA5269-1E75-47C7-B168-A2B50E9F5E43}" srcId="{74820BDB-7565-403D-B6A4-9AE768549985}" destId="{A308C95B-0CCA-4E15-B444-AD2F198F2D18}" srcOrd="2" destOrd="0" parTransId="{CBB583D0-6C54-4563-A6C5-A8BD2783BB24}" sibTransId="{650DCF41-76D3-4BEC-8BDB-AF558AD0E6AD}"/>
    <dgm:cxn modelId="{EC097A6E-483A-4B5B-829D-6B0BC577D977}" srcId="{74820BDB-7565-403D-B6A4-9AE768549985}" destId="{0F63778D-203C-4A9D-8A94-6840F0680C19}" srcOrd="0" destOrd="0" parTransId="{39FD8E66-3DBD-40C3-B353-E890572DCCEB}" sibTransId="{22989DA7-04CE-4671-B42D-FD4A92395585}"/>
    <dgm:cxn modelId="{BF186187-BFE3-4488-8436-3A261BC363A6}" type="presOf" srcId="{A308C95B-0CCA-4E15-B444-AD2F198F2D18}" destId="{ACA934DB-BD98-4973-8800-694F3D6B012C}" srcOrd="0" destOrd="0" presId="urn:microsoft.com/office/officeart/2005/8/layout/default"/>
    <dgm:cxn modelId="{C9A5FDBD-3625-49EE-8CFD-0B7B54736012}" type="presOf" srcId="{0F63778D-203C-4A9D-8A94-6840F0680C19}" destId="{5B4B1AFA-73D6-47C0-885E-F7B0926DE699}" srcOrd="0" destOrd="0" presId="urn:microsoft.com/office/officeart/2005/8/layout/default"/>
    <dgm:cxn modelId="{AAE97D0A-0CE0-43A7-A3A7-1C8AF1F49EC5}" type="presParOf" srcId="{74BEA712-B26D-4AF6-94F6-17A54CED50B1}" destId="{5B4B1AFA-73D6-47C0-885E-F7B0926DE699}" srcOrd="0" destOrd="0" presId="urn:microsoft.com/office/officeart/2005/8/layout/default"/>
    <dgm:cxn modelId="{8350CC15-80CD-4435-AE43-C2940D99D5EA}" type="presParOf" srcId="{74BEA712-B26D-4AF6-94F6-17A54CED50B1}" destId="{CB7DEDBE-C94B-41AC-9627-C2B4B681D824}" srcOrd="1" destOrd="0" presId="urn:microsoft.com/office/officeart/2005/8/layout/default"/>
    <dgm:cxn modelId="{FDAA8902-D8F9-4B82-A6FF-98856F9FE4CF}" type="presParOf" srcId="{74BEA712-B26D-4AF6-94F6-17A54CED50B1}" destId="{74655051-4896-4210-BFD3-CEB5E25F8611}" srcOrd="2" destOrd="0" presId="urn:microsoft.com/office/officeart/2005/8/layout/default"/>
    <dgm:cxn modelId="{7EFE025B-1FAA-4C0B-9414-3435E4164539}" type="presParOf" srcId="{74BEA712-B26D-4AF6-94F6-17A54CED50B1}" destId="{C4936E8E-A359-4CB1-AF99-BE01CE3BDC90}" srcOrd="3" destOrd="0" presId="urn:microsoft.com/office/officeart/2005/8/layout/default"/>
    <dgm:cxn modelId="{AC97715D-7FBB-4C6B-AD5D-2C203EBB2957}" type="presParOf" srcId="{74BEA712-B26D-4AF6-94F6-17A54CED50B1}" destId="{ACA934DB-BD98-4973-8800-694F3D6B012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85559-84CD-4950-A6C3-B7E911B56336}">
      <dsp:nvSpPr>
        <dsp:cNvPr id="0" name=""/>
        <dsp:cNvSpPr/>
      </dsp:nvSpPr>
      <dsp:spPr>
        <a:xfrm>
          <a:off x="5952733" y="1279480"/>
          <a:ext cx="485864" cy="1816711"/>
        </a:xfrm>
        <a:custGeom>
          <a:avLst/>
          <a:gdLst/>
          <a:ahLst/>
          <a:cxnLst/>
          <a:rect l="0" t="0" r="0" b="0"/>
          <a:pathLst>
            <a:path>
              <a:moveTo>
                <a:pt x="0" y="0"/>
              </a:moveTo>
              <a:lnTo>
                <a:pt x="0" y="1816711"/>
              </a:lnTo>
              <a:lnTo>
                <a:pt x="485864" y="18167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AFD606-3C30-448C-869A-EF9522FAEF1A}">
      <dsp:nvSpPr>
        <dsp:cNvPr id="0" name=""/>
        <dsp:cNvSpPr/>
      </dsp:nvSpPr>
      <dsp:spPr>
        <a:xfrm>
          <a:off x="5952733" y="1279480"/>
          <a:ext cx="485864" cy="1066790"/>
        </a:xfrm>
        <a:custGeom>
          <a:avLst/>
          <a:gdLst/>
          <a:ahLst/>
          <a:cxnLst/>
          <a:rect l="0" t="0" r="0" b="0"/>
          <a:pathLst>
            <a:path>
              <a:moveTo>
                <a:pt x="0" y="0"/>
              </a:moveTo>
              <a:lnTo>
                <a:pt x="0" y="1066790"/>
              </a:lnTo>
              <a:lnTo>
                <a:pt x="485864" y="1066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C67FE-8074-4EBC-A70C-2DA21DA6E529}">
      <dsp:nvSpPr>
        <dsp:cNvPr id="0" name=""/>
        <dsp:cNvSpPr/>
      </dsp:nvSpPr>
      <dsp:spPr>
        <a:xfrm>
          <a:off x="5952733" y="1279480"/>
          <a:ext cx="485864" cy="316868"/>
        </a:xfrm>
        <a:custGeom>
          <a:avLst/>
          <a:gdLst/>
          <a:ahLst/>
          <a:cxnLst/>
          <a:rect l="0" t="0" r="0" b="0"/>
          <a:pathLst>
            <a:path>
              <a:moveTo>
                <a:pt x="0" y="0"/>
              </a:moveTo>
              <a:lnTo>
                <a:pt x="0" y="316868"/>
              </a:lnTo>
              <a:lnTo>
                <a:pt x="485864" y="316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1258EE-9A9A-46E0-AAB4-D36A08555A61}">
      <dsp:nvSpPr>
        <dsp:cNvPr id="0" name=""/>
        <dsp:cNvSpPr/>
      </dsp:nvSpPr>
      <dsp:spPr>
        <a:xfrm>
          <a:off x="4367071" y="529558"/>
          <a:ext cx="1585662" cy="221807"/>
        </a:xfrm>
        <a:custGeom>
          <a:avLst/>
          <a:gdLst/>
          <a:ahLst/>
          <a:cxnLst/>
          <a:rect l="0" t="0" r="0" b="0"/>
          <a:pathLst>
            <a:path>
              <a:moveTo>
                <a:pt x="0" y="0"/>
              </a:moveTo>
              <a:lnTo>
                <a:pt x="0" y="110903"/>
              </a:lnTo>
              <a:lnTo>
                <a:pt x="1585662" y="110903"/>
              </a:lnTo>
              <a:lnTo>
                <a:pt x="1585662" y="2218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6A39A-DC00-4523-A7FB-3CAE41D70675}">
      <dsp:nvSpPr>
        <dsp:cNvPr id="0" name=""/>
        <dsp:cNvSpPr/>
      </dsp:nvSpPr>
      <dsp:spPr>
        <a:xfrm>
          <a:off x="6000263" y="4279167"/>
          <a:ext cx="485864" cy="316868"/>
        </a:xfrm>
        <a:custGeom>
          <a:avLst/>
          <a:gdLst/>
          <a:ahLst/>
          <a:cxnLst/>
          <a:rect l="0" t="0" r="0" b="0"/>
          <a:pathLst>
            <a:path>
              <a:moveTo>
                <a:pt x="0" y="0"/>
              </a:moveTo>
              <a:lnTo>
                <a:pt x="0" y="316868"/>
              </a:lnTo>
              <a:lnTo>
                <a:pt x="485864" y="316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C91B81-B8A9-4340-8C4B-77DF3481BF9B}">
      <dsp:nvSpPr>
        <dsp:cNvPr id="0" name=""/>
        <dsp:cNvSpPr/>
      </dsp:nvSpPr>
      <dsp:spPr>
        <a:xfrm>
          <a:off x="5361245" y="3529245"/>
          <a:ext cx="639017" cy="221807"/>
        </a:xfrm>
        <a:custGeom>
          <a:avLst/>
          <a:gdLst/>
          <a:ahLst/>
          <a:cxnLst/>
          <a:rect l="0" t="0" r="0" b="0"/>
          <a:pathLst>
            <a:path>
              <a:moveTo>
                <a:pt x="0" y="0"/>
              </a:moveTo>
              <a:lnTo>
                <a:pt x="0" y="110903"/>
              </a:lnTo>
              <a:lnTo>
                <a:pt x="639017" y="110903"/>
              </a:lnTo>
              <a:lnTo>
                <a:pt x="639017"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256BB-B9A8-4CD8-9CCA-CD13ACC29FFE}">
      <dsp:nvSpPr>
        <dsp:cNvPr id="0" name=""/>
        <dsp:cNvSpPr/>
      </dsp:nvSpPr>
      <dsp:spPr>
        <a:xfrm>
          <a:off x="4722227" y="5029089"/>
          <a:ext cx="485864" cy="1066790"/>
        </a:xfrm>
        <a:custGeom>
          <a:avLst/>
          <a:gdLst/>
          <a:ahLst/>
          <a:cxnLst/>
          <a:rect l="0" t="0" r="0" b="0"/>
          <a:pathLst>
            <a:path>
              <a:moveTo>
                <a:pt x="0" y="0"/>
              </a:moveTo>
              <a:lnTo>
                <a:pt x="0" y="1066790"/>
              </a:lnTo>
              <a:lnTo>
                <a:pt x="485864" y="1066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3A08E-300C-47E8-BD45-983F48A85EE4}">
      <dsp:nvSpPr>
        <dsp:cNvPr id="0" name=""/>
        <dsp:cNvSpPr/>
      </dsp:nvSpPr>
      <dsp:spPr>
        <a:xfrm>
          <a:off x="4722227" y="5029089"/>
          <a:ext cx="485864" cy="316868"/>
        </a:xfrm>
        <a:custGeom>
          <a:avLst/>
          <a:gdLst/>
          <a:ahLst/>
          <a:cxnLst/>
          <a:rect l="0" t="0" r="0" b="0"/>
          <a:pathLst>
            <a:path>
              <a:moveTo>
                <a:pt x="0" y="0"/>
              </a:moveTo>
              <a:lnTo>
                <a:pt x="0" y="316868"/>
              </a:lnTo>
              <a:lnTo>
                <a:pt x="485864" y="316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3DD34-5E24-493D-A4B1-E97A38C783F3}">
      <dsp:nvSpPr>
        <dsp:cNvPr id="0" name=""/>
        <dsp:cNvSpPr/>
      </dsp:nvSpPr>
      <dsp:spPr>
        <a:xfrm>
          <a:off x="4676507" y="4279167"/>
          <a:ext cx="91440" cy="221807"/>
        </a:xfrm>
        <a:custGeom>
          <a:avLst/>
          <a:gdLst/>
          <a:ahLst/>
          <a:cxnLst/>
          <a:rect l="0" t="0" r="0" b="0"/>
          <a:pathLst>
            <a:path>
              <a:moveTo>
                <a:pt x="45720" y="0"/>
              </a:moveTo>
              <a:lnTo>
                <a:pt x="4572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8DEF06-7DB7-4804-A262-9C31A5C0C4FD}">
      <dsp:nvSpPr>
        <dsp:cNvPr id="0" name=""/>
        <dsp:cNvSpPr/>
      </dsp:nvSpPr>
      <dsp:spPr>
        <a:xfrm>
          <a:off x="4722227" y="3529245"/>
          <a:ext cx="639017" cy="221807"/>
        </a:xfrm>
        <a:custGeom>
          <a:avLst/>
          <a:gdLst/>
          <a:ahLst/>
          <a:cxnLst/>
          <a:rect l="0" t="0" r="0" b="0"/>
          <a:pathLst>
            <a:path>
              <a:moveTo>
                <a:pt x="639017" y="0"/>
              </a:moveTo>
              <a:lnTo>
                <a:pt x="639017" y="110903"/>
              </a:lnTo>
              <a:lnTo>
                <a:pt x="0" y="110903"/>
              </a:lnTo>
              <a:lnTo>
                <a:pt x="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9954D-B312-42C9-9808-BA066EDADAF1}">
      <dsp:nvSpPr>
        <dsp:cNvPr id="0" name=""/>
        <dsp:cNvSpPr/>
      </dsp:nvSpPr>
      <dsp:spPr>
        <a:xfrm>
          <a:off x="4059444" y="2779324"/>
          <a:ext cx="1301800" cy="221807"/>
        </a:xfrm>
        <a:custGeom>
          <a:avLst/>
          <a:gdLst/>
          <a:ahLst/>
          <a:cxnLst/>
          <a:rect l="0" t="0" r="0" b="0"/>
          <a:pathLst>
            <a:path>
              <a:moveTo>
                <a:pt x="0" y="0"/>
              </a:moveTo>
              <a:lnTo>
                <a:pt x="0" y="110903"/>
              </a:lnTo>
              <a:lnTo>
                <a:pt x="1301800" y="110903"/>
              </a:lnTo>
              <a:lnTo>
                <a:pt x="130180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8542C-2CCB-46C1-9C1D-20C04DAFB97B}">
      <dsp:nvSpPr>
        <dsp:cNvPr id="0" name=""/>
        <dsp:cNvSpPr/>
      </dsp:nvSpPr>
      <dsp:spPr>
        <a:xfrm>
          <a:off x="2757643" y="3529245"/>
          <a:ext cx="485864" cy="1066790"/>
        </a:xfrm>
        <a:custGeom>
          <a:avLst/>
          <a:gdLst/>
          <a:ahLst/>
          <a:cxnLst/>
          <a:rect l="0" t="0" r="0" b="0"/>
          <a:pathLst>
            <a:path>
              <a:moveTo>
                <a:pt x="0" y="0"/>
              </a:moveTo>
              <a:lnTo>
                <a:pt x="0" y="1066790"/>
              </a:lnTo>
              <a:lnTo>
                <a:pt x="485864" y="1066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499B9-592C-437A-8EA2-36C3668195B2}">
      <dsp:nvSpPr>
        <dsp:cNvPr id="0" name=""/>
        <dsp:cNvSpPr/>
      </dsp:nvSpPr>
      <dsp:spPr>
        <a:xfrm>
          <a:off x="2757643" y="3529245"/>
          <a:ext cx="485864" cy="316868"/>
        </a:xfrm>
        <a:custGeom>
          <a:avLst/>
          <a:gdLst/>
          <a:ahLst/>
          <a:cxnLst/>
          <a:rect l="0" t="0" r="0" b="0"/>
          <a:pathLst>
            <a:path>
              <a:moveTo>
                <a:pt x="0" y="0"/>
              </a:moveTo>
              <a:lnTo>
                <a:pt x="0" y="316868"/>
              </a:lnTo>
              <a:lnTo>
                <a:pt x="485864" y="3168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953815-10B2-4484-8409-CFC2FAA71C1A}">
      <dsp:nvSpPr>
        <dsp:cNvPr id="0" name=""/>
        <dsp:cNvSpPr/>
      </dsp:nvSpPr>
      <dsp:spPr>
        <a:xfrm>
          <a:off x="2757643" y="2779324"/>
          <a:ext cx="1301800" cy="221807"/>
        </a:xfrm>
        <a:custGeom>
          <a:avLst/>
          <a:gdLst/>
          <a:ahLst/>
          <a:cxnLst/>
          <a:rect l="0" t="0" r="0" b="0"/>
          <a:pathLst>
            <a:path>
              <a:moveTo>
                <a:pt x="1301800" y="0"/>
              </a:moveTo>
              <a:lnTo>
                <a:pt x="1301800" y="110903"/>
              </a:lnTo>
              <a:lnTo>
                <a:pt x="0" y="110903"/>
              </a:lnTo>
              <a:lnTo>
                <a:pt x="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06BF3-42D2-4484-A992-ECEB8609CB88}">
      <dsp:nvSpPr>
        <dsp:cNvPr id="0" name=""/>
        <dsp:cNvSpPr/>
      </dsp:nvSpPr>
      <dsp:spPr>
        <a:xfrm>
          <a:off x="3420426" y="2029402"/>
          <a:ext cx="639017" cy="221807"/>
        </a:xfrm>
        <a:custGeom>
          <a:avLst/>
          <a:gdLst/>
          <a:ahLst/>
          <a:cxnLst/>
          <a:rect l="0" t="0" r="0" b="0"/>
          <a:pathLst>
            <a:path>
              <a:moveTo>
                <a:pt x="0" y="0"/>
              </a:moveTo>
              <a:lnTo>
                <a:pt x="0" y="110903"/>
              </a:lnTo>
              <a:lnTo>
                <a:pt x="639017" y="110903"/>
              </a:lnTo>
              <a:lnTo>
                <a:pt x="639017"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25721-71A9-4D54-BC62-725F628E7C41}">
      <dsp:nvSpPr>
        <dsp:cNvPr id="0" name=""/>
        <dsp:cNvSpPr/>
      </dsp:nvSpPr>
      <dsp:spPr>
        <a:xfrm>
          <a:off x="2781409" y="2029402"/>
          <a:ext cx="639017" cy="221807"/>
        </a:xfrm>
        <a:custGeom>
          <a:avLst/>
          <a:gdLst/>
          <a:ahLst/>
          <a:cxnLst/>
          <a:rect l="0" t="0" r="0" b="0"/>
          <a:pathLst>
            <a:path>
              <a:moveTo>
                <a:pt x="639017" y="0"/>
              </a:moveTo>
              <a:lnTo>
                <a:pt x="639017" y="110903"/>
              </a:lnTo>
              <a:lnTo>
                <a:pt x="0" y="110903"/>
              </a:lnTo>
              <a:lnTo>
                <a:pt x="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498F22-FF86-4C46-A812-83EDB410ADE3}">
      <dsp:nvSpPr>
        <dsp:cNvPr id="0" name=""/>
        <dsp:cNvSpPr/>
      </dsp:nvSpPr>
      <dsp:spPr>
        <a:xfrm>
          <a:off x="2781409" y="1279480"/>
          <a:ext cx="639017" cy="221807"/>
        </a:xfrm>
        <a:custGeom>
          <a:avLst/>
          <a:gdLst/>
          <a:ahLst/>
          <a:cxnLst/>
          <a:rect l="0" t="0" r="0" b="0"/>
          <a:pathLst>
            <a:path>
              <a:moveTo>
                <a:pt x="0" y="0"/>
              </a:moveTo>
              <a:lnTo>
                <a:pt x="0" y="110903"/>
              </a:lnTo>
              <a:lnTo>
                <a:pt x="639017" y="110903"/>
              </a:lnTo>
              <a:lnTo>
                <a:pt x="639017"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E74377-B56E-4C0E-AA53-FF3D323BEEE3}">
      <dsp:nvSpPr>
        <dsp:cNvPr id="0" name=""/>
        <dsp:cNvSpPr/>
      </dsp:nvSpPr>
      <dsp:spPr>
        <a:xfrm>
          <a:off x="2142391" y="1279480"/>
          <a:ext cx="639017" cy="221807"/>
        </a:xfrm>
        <a:custGeom>
          <a:avLst/>
          <a:gdLst/>
          <a:ahLst/>
          <a:cxnLst/>
          <a:rect l="0" t="0" r="0" b="0"/>
          <a:pathLst>
            <a:path>
              <a:moveTo>
                <a:pt x="639017" y="0"/>
              </a:moveTo>
              <a:lnTo>
                <a:pt x="639017" y="110903"/>
              </a:lnTo>
              <a:lnTo>
                <a:pt x="0" y="110903"/>
              </a:lnTo>
              <a:lnTo>
                <a:pt x="0" y="221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18A5AA-BF17-418E-B2A6-6C2A2D9E8F4F}">
      <dsp:nvSpPr>
        <dsp:cNvPr id="0" name=""/>
        <dsp:cNvSpPr/>
      </dsp:nvSpPr>
      <dsp:spPr>
        <a:xfrm>
          <a:off x="2781409" y="529558"/>
          <a:ext cx="1585662" cy="221807"/>
        </a:xfrm>
        <a:custGeom>
          <a:avLst/>
          <a:gdLst/>
          <a:ahLst/>
          <a:cxnLst/>
          <a:rect l="0" t="0" r="0" b="0"/>
          <a:pathLst>
            <a:path>
              <a:moveTo>
                <a:pt x="1585662" y="0"/>
              </a:moveTo>
              <a:lnTo>
                <a:pt x="1585662" y="110903"/>
              </a:lnTo>
              <a:lnTo>
                <a:pt x="0" y="110903"/>
              </a:lnTo>
              <a:lnTo>
                <a:pt x="0" y="2218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E8B54-8611-4EA1-910E-642482F7E858}">
      <dsp:nvSpPr>
        <dsp:cNvPr id="0" name=""/>
        <dsp:cNvSpPr/>
      </dsp:nvSpPr>
      <dsp:spPr>
        <a:xfrm>
          <a:off x="4103014" y="1444"/>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39E96-1A54-42DC-8E49-6397A95A6E9A}">
      <dsp:nvSpPr>
        <dsp:cNvPr id="0" name=""/>
        <dsp:cNvSpPr/>
      </dsp:nvSpPr>
      <dsp:spPr>
        <a:xfrm>
          <a:off x="4103014" y="1444"/>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4BD41D-BCCE-4F77-A51B-6E898D1A305E}">
      <dsp:nvSpPr>
        <dsp:cNvPr id="0" name=""/>
        <dsp:cNvSpPr/>
      </dsp:nvSpPr>
      <dsp:spPr>
        <a:xfrm>
          <a:off x="3838957" y="96505"/>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LÍNEAS DE COMUNICACIÓN</a:t>
          </a:r>
          <a:endParaRPr lang="es-VE" sz="700" b="1" kern="1200" dirty="0">
            <a:latin typeface="Aptos" panose="020B0004020202020204" pitchFamily="34" charset="0"/>
          </a:endParaRPr>
        </a:p>
      </dsp:txBody>
      <dsp:txXfrm>
        <a:off x="3838957" y="96505"/>
        <a:ext cx="1056227" cy="337992"/>
      </dsp:txXfrm>
    </dsp:sp>
    <dsp:sp modelId="{A8AF3ECA-8DE7-4046-BAFE-9AC4AD0490C1}">
      <dsp:nvSpPr>
        <dsp:cNvPr id="0" name=""/>
        <dsp:cNvSpPr/>
      </dsp:nvSpPr>
      <dsp:spPr>
        <a:xfrm>
          <a:off x="2517352" y="751366"/>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F8252F-BBE0-4F93-B56A-12980581ED2C}">
      <dsp:nvSpPr>
        <dsp:cNvPr id="0" name=""/>
        <dsp:cNvSpPr/>
      </dsp:nvSpPr>
      <dsp:spPr>
        <a:xfrm>
          <a:off x="2517352" y="751366"/>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E49756-2D89-4EC1-807E-71243F894989}">
      <dsp:nvSpPr>
        <dsp:cNvPr id="0" name=""/>
        <dsp:cNvSpPr/>
      </dsp:nvSpPr>
      <dsp:spPr>
        <a:xfrm>
          <a:off x="2253295" y="846427"/>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MEDIOS DE COMUNICACIÓN DE REDES</a:t>
          </a:r>
          <a:endParaRPr lang="es-VE" sz="700" b="1" kern="1200" dirty="0">
            <a:latin typeface="Aptos" panose="020B0004020202020204" pitchFamily="34" charset="0"/>
          </a:endParaRPr>
        </a:p>
      </dsp:txBody>
      <dsp:txXfrm>
        <a:off x="2253295" y="846427"/>
        <a:ext cx="1056227" cy="337992"/>
      </dsp:txXfrm>
    </dsp:sp>
    <dsp:sp modelId="{FA18255E-7B97-4E03-9C23-66D026CF5654}">
      <dsp:nvSpPr>
        <dsp:cNvPr id="0" name=""/>
        <dsp:cNvSpPr/>
      </dsp:nvSpPr>
      <dsp:spPr>
        <a:xfrm>
          <a:off x="1878334" y="1501288"/>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D550B-81CC-4A65-A88E-2ED04330E581}">
      <dsp:nvSpPr>
        <dsp:cNvPr id="0" name=""/>
        <dsp:cNvSpPr/>
      </dsp:nvSpPr>
      <dsp:spPr>
        <a:xfrm>
          <a:off x="1878334" y="1501288"/>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B86796-0FBE-45F4-953F-EFC9FFAFEDA3}">
      <dsp:nvSpPr>
        <dsp:cNvPr id="0" name=""/>
        <dsp:cNvSpPr/>
      </dsp:nvSpPr>
      <dsp:spPr>
        <a:xfrm>
          <a:off x="1614277" y="1596348"/>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INALÁMBRICA</a:t>
          </a:r>
          <a:endParaRPr lang="es-VE" sz="700" b="1" kern="1200" dirty="0">
            <a:latin typeface="Aptos" panose="020B0004020202020204" pitchFamily="34" charset="0"/>
          </a:endParaRPr>
        </a:p>
      </dsp:txBody>
      <dsp:txXfrm>
        <a:off x="1614277" y="1596348"/>
        <a:ext cx="1056227" cy="337992"/>
      </dsp:txXfrm>
    </dsp:sp>
    <dsp:sp modelId="{8338072C-279C-4BB1-B9F1-B591E5903AA2}">
      <dsp:nvSpPr>
        <dsp:cNvPr id="0" name=""/>
        <dsp:cNvSpPr/>
      </dsp:nvSpPr>
      <dsp:spPr>
        <a:xfrm>
          <a:off x="3156370" y="1501288"/>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EB764B-B837-46A0-ADEA-61CF8E0C4749}">
      <dsp:nvSpPr>
        <dsp:cNvPr id="0" name=""/>
        <dsp:cNvSpPr/>
      </dsp:nvSpPr>
      <dsp:spPr>
        <a:xfrm>
          <a:off x="3156370" y="1501288"/>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B34512-1617-4222-8C3A-0F066D0EDF96}">
      <dsp:nvSpPr>
        <dsp:cNvPr id="0" name=""/>
        <dsp:cNvSpPr/>
      </dsp:nvSpPr>
      <dsp:spPr>
        <a:xfrm>
          <a:off x="2892313" y="1596348"/>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ALÁMBRICA</a:t>
          </a:r>
          <a:endParaRPr lang="es-VE" sz="700" b="1" kern="1200" dirty="0">
            <a:latin typeface="Aptos" panose="020B0004020202020204" pitchFamily="34" charset="0"/>
          </a:endParaRPr>
        </a:p>
      </dsp:txBody>
      <dsp:txXfrm>
        <a:off x="2892313" y="1596348"/>
        <a:ext cx="1056227" cy="337992"/>
      </dsp:txXfrm>
    </dsp:sp>
    <dsp:sp modelId="{2E0EAA10-5181-4C00-8E0B-44FA1701708D}">
      <dsp:nvSpPr>
        <dsp:cNvPr id="0" name=""/>
        <dsp:cNvSpPr/>
      </dsp:nvSpPr>
      <dsp:spPr>
        <a:xfrm>
          <a:off x="2517352" y="2251210"/>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C0DD4-FE15-4630-96E9-43197F6AD970}">
      <dsp:nvSpPr>
        <dsp:cNvPr id="0" name=""/>
        <dsp:cNvSpPr/>
      </dsp:nvSpPr>
      <dsp:spPr>
        <a:xfrm>
          <a:off x="2517352" y="2251210"/>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37D9C1-11EA-4990-B398-D2D39F2D7C9A}">
      <dsp:nvSpPr>
        <dsp:cNvPr id="0" name=""/>
        <dsp:cNvSpPr/>
      </dsp:nvSpPr>
      <dsp:spPr>
        <a:xfrm>
          <a:off x="2253295" y="2346270"/>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FIBRA ÓPTICA</a:t>
          </a:r>
          <a:endParaRPr lang="es-VE" sz="700" b="1" kern="1200" dirty="0">
            <a:latin typeface="Aptos" panose="020B0004020202020204" pitchFamily="34" charset="0"/>
          </a:endParaRPr>
        </a:p>
      </dsp:txBody>
      <dsp:txXfrm>
        <a:off x="2253295" y="2346270"/>
        <a:ext cx="1056227" cy="337992"/>
      </dsp:txXfrm>
    </dsp:sp>
    <dsp:sp modelId="{BC755E39-02E6-44B0-82DB-9B8D448FBAB8}">
      <dsp:nvSpPr>
        <dsp:cNvPr id="0" name=""/>
        <dsp:cNvSpPr/>
      </dsp:nvSpPr>
      <dsp:spPr>
        <a:xfrm>
          <a:off x="3795387" y="2251210"/>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20B33-E449-4503-8EE8-B58CB33F2515}">
      <dsp:nvSpPr>
        <dsp:cNvPr id="0" name=""/>
        <dsp:cNvSpPr/>
      </dsp:nvSpPr>
      <dsp:spPr>
        <a:xfrm>
          <a:off x="3795387" y="2251210"/>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C44F3F-0047-4025-8B14-C832A8FCE7E1}">
      <dsp:nvSpPr>
        <dsp:cNvPr id="0" name=""/>
        <dsp:cNvSpPr/>
      </dsp:nvSpPr>
      <dsp:spPr>
        <a:xfrm>
          <a:off x="3531330" y="2346270"/>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COBRE</a:t>
          </a:r>
          <a:endParaRPr lang="es-VE" sz="700" b="1" kern="1200" dirty="0">
            <a:latin typeface="Aptos" panose="020B0004020202020204" pitchFamily="34" charset="0"/>
          </a:endParaRPr>
        </a:p>
      </dsp:txBody>
      <dsp:txXfrm>
        <a:off x="3531330" y="2346270"/>
        <a:ext cx="1056227" cy="337992"/>
      </dsp:txXfrm>
    </dsp:sp>
    <dsp:sp modelId="{4F7CE1DB-BF79-47D4-9732-AAB3C1C337A5}">
      <dsp:nvSpPr>
        <dsp:cNvPr id="0" name=""/>
        <dsp:cNvSpPr/>
      </dsp:nvSpPr>
      <dsp:spPr>
        <a:xfrm>
          <a:off x="2493587" y="3001132"/>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86E8FE-0FC3-4A01-96B6-F14C28743C8B}">
      <dsp:nvSpPr>
        <dsp:cNvPr id="0" name=""/>
        <dsp:cNvSpPr/>
      </dsp:nvSpPr>
      <dsp:spPr>
        <a:xfrm>
          <a:off x="2493587" y="3001132"/>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FB118-F1BC-46C4-8E07-275F382B2342}">
      <dsp:nvSpPr>
        <dsp:cNvPr id="0" name=""/>
        <dsp:cNvSpPr/>
      </dsp:nvSpPr>
      <dsp:spPr>
        <a:xfrm>
          <a:off x="2229530" y="3096192"/>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TIPOS DE CABLE DE PAR TRENZADO</a:t>
          </a:r>
          <a:endParaRPr lang="es-VE" sz="700" b="1" kern="1200" dirty="0">
            <a:latin typeface="Aptos" panose="020B0004020202020204" pitchFamily="34" charset="0"/>
          </a:endParaRPr>
        </a:p>
      </dsp:txBody>
      <dsp:txXfrm>
        <a:off x="2229530" y="3096192"/>
        <a:ext cx="1056227" cy="337992"/>
      </dsp:txXfrm>
    </dsp:sp>
    <dsp:sp modelId="{6101247A-9C1B-437C-96A7-7BB7DF6FAC64}">
      <dsp:nvSpPr>
        <dsp:cNvPr id="0" name=""/>
        <dsp:cNvSpPr/>
      </dsp:nvSpPr>
      <dsp:spPr>
        <a:xfrm>
          <a:off x="3180135" y="3751053"/>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C7BE01-6820-4EF8-A0FB-BF565C66AA55}">
      <dsp:nvSpPr>
        <dsp:cNvPr id="0" name=""/>
        <dsp:cNvSpPr/>
      </dsp:nvSpPr>
      <dsp:spPr>
        <a:xfrm>
          <a:off x="3180135" y="3751053"/>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215B38-9545-4237-8B24-7A479DFACB92}">
      <dsp:nvSpPr>
        <dsp:cNvPr id="0" name=""/>
        <dsp:cNvSpPr/>
      </dsp:nvSpPr>
      <dsp:spPr>
        <a:xfrm>
          <a:off x="2916078" y="3846114"/>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UTP</a:t>
          </a:r>
          <a:endParaRPr lang="es-VE" sz="700" b="1" kern="1200" dirty="0">
            <a:latin typeface="Aptos" panose="020B0004020202020204" pitchFamily="34" charset="0"/>
          </a:endParaRPr>
        </a:p>
      </dsp:txBody>
      <dsp:txXfrm>
        <a:off x="2916078" y="3846114"/>
        <a:ext cx="1056227" cy="337992"/>
      </dsp:txXfrm>
    </dsp:sp>
    <dsp:sp modelId="{7792FBC3-B7FF-4025-9FFB-DA6429E2FB5C}">
      <dsp:nvSpPr>
        <dsp:cNvPr id="0" name=""/>
        <dsp:cNvSpPr/>
      </dsp:nvSpPr>
      <dsp:spPr>
        <a:xfrm>
          <a:off x="3180135" y="4500975"/>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1688F-E6A0-41C2-BE6C-CA5CBA96FE9A}">
      <dsp:nvSpPr>
        <dsp:cNvPr id="0" name=""/>
        <dsp:cNvSpPr/>
      </dsp:nvSpPr>
      <dsp:spPr>
        <a:xfrm>
          <a:off x="3180135" y="4500975"/>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339DE6-3327-4D09-AB76-D2ECE476BF84}">
      <dsp:nvSpPr>
        <dsp:cNvPr id="0" name=""/>
        <dsp:cNvSpPr/>
      </dsp:nvSpPr>
      <dsp:spPr>
        <a:xfrm>
          <a:off x="2916078" y="4596036"/>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STP</a:t>
          </a:r>
          <a:endParaRPr lang="es-VE" sz="700" b="1" kern="1200" dirty="0">
            <a:latin typeface="Aptos" panose="020B0004020202020204" pitchFamily="34" charset="0"/>
          </a:endParaRPr>
        </a:p>
      </dsp:txBody>
      <dsp:txXfrm>
        <a:off x="2916078" y="4596036"/>
        <a:ext cx="1056227" cy="337992"/>
      </dsp:txXfrm>
    </dsp:sp>
    <dsp:sp modelId="{D4306B3F-44DA-4F29-85BF-1C688C4B170C}">
      <dsp:nvSpPr>
        <dsp:cNvPr id="0" name=""/>
        <dsp:cNvSpPr/>
      </dsp:nvSpPr>
      <dsp:spPr>
        <a:xfrm>
          <a:off x="5097188" y="3001132"/>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05A0-1169-4396-850B-B8AFD55B7680}">
      <dsp:nvSpPr>
        <dsp:cNvPr id="0" name=""/>
        <dsp:cNvSpPr/>
      </dsp:nvSpPr>
      <dsp:spPr>
        <a:xfrm>
          <a:off x="5097188" y="3001132"/>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9E7830-5C57-43F0-89F5-2774A18E6C79}">
      <dsp:nvSpPr>
        <dsp:cNvPr id="0" name=""/>
        <dsp:cNvSpPr/>
      </dsp:nvSpPr>
      <dsp:spPr>
        <a:xfrm>
          <a:off x="4833131" y="3096192"/>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CONECTORES </a:t>
          </a:r>
          <a:endParaRPr lang="es-VE" sz="700" b="1" kern="1200" dirty="0">
            <a:latin typeface="Aptos" panose="020B0004020202020204" pitchFamily="34" charset="0"/>
          </a:endParaRPr>
        </a:p>
      </dsp:txBody>
      <dsp:txXfrm>
        <a:off x="4833131" y="3096192"/>
        <a:ext cx="1056227" cy="337992"/>
      </dsp:txXfrm>
    </dsp:sp>
    <dsp:sp modelId="{991FCB5C-C1E2-40E8-95A7-261388BB4B6C}">
      <dsp:nvSpPr>
        <dsp:cNvPr id="0" name=""/>
        <dsp:cNvSpPr/>
      </dsp:nvSpPr>
      <dsp:spPr>
        <a:xfrm>
          <a:off x="4458170" y="3751053"/>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BE9D4-A80C-4CDF-A195-D60D676C5951}">
      <dsp:nvSpPr>
        <dsp:cNvPr id="0" name=""/>
        <dsp:cNvSpPr/>
      </dsp:nvSpPr>
      <dsp:spPr>
        <a:xfrm>
          <a:off x="4458170" y="3751053"/>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3FAA31-879C-48B6-9452-979C8D85E079}">
      <dsp:nvSpPr>
        <dsp:cNvPr id="0" name=""/>
        <dsp:cNvSpPr/>
      </dsp:nvSpPr>
      <dsp:spPr>
        <a:xfrm>
          <a:off x="4194113" y="3846114"/>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PLUG RJ45</a:t>
          </a:r>
          <a:endParaRPr lang="es-VE" sz="700" b="1" kern="1200" dirty="0">
            <a:latin typeface="Aptos" panose="020B0004020202020204" pitchFamily="34" charset="0"/>
          </a:endParaRPr>
        </a:p>
      </dsp:txBody>
      <dsp:txXfrm>
        <a:off x="4194113" y="3846114"/>
        <a:ext cx="1056227" cy="337992"/>
      </dsp:txXfrm>
    </dsp:sp>
    <dsp:sp modelId="{BE74F873-7E3D-45E0-832F-09BAFE82317D}">
      <dsp:nvSpPr>
        <dsp:cNvPr id="0" name=""/>
        <dsp:cNvSpPr/>
      </dsp:nvSpPr>
      <dsp:spPr>
        <a:xfrm>
          <a:off x="4458170" y="4500975"/>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7D07B-3585-4580-8D79-475ECC916275}">
      <dsp:nvSpPr>
        <dsp:cNvPr id="0" name=""/>
        <dsp:cNvSpPr/>
      </dsp:nvSpPr>
      <dsp:spPr>
        <a:xfrm>
          <a:off x="4458170" y="4500975"/>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100A8-AC5C-473D-A0C2-885DF0FFF06E}">
      <dsp:nvSpPr>
        <dsp:cNvPr id="0" name=""/>
        <dsp:cNvSpPr/>
      </dsp:nvSpPr>
      <dsp:spPr>
        <a:xfrm>
          <a:off x="4194113" y="4596036"/>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NORMATIVA EIA/TIA</a:t>
          </a:r>
          <a:endParaRPr lang="es-VE" sz="700" b="1" kern="1200" dirty="0">
            <a:latin typeface="Aptos" panose="020B0004020202020204" pitchFamily="34" charset="0"/>
          </a:endParaRPr>
        </a:p>
      </dsp:txBody>
      <dsp:txXfrm>
        <a:off x="4194113" y="4596036"/>
        <a:ext cx="1056227" cy="337992"/>
      </dsp:txXfrm>
    </dsp:sp>
    <dsp:sp modelId="{9F1755F0-60F4-4239-B6E1-44907328C0D1}">
      <dsp:nvSpPr>
        <dsp:cNvPr id="0" name=""/>
        <dsp:cNvSpPr/>
      </dsp:nvSpPr>
      <dsp:spPr>
        <a:xfrm>
          <a:off x="5144719" y="5250897"/>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24168-3456-42EF-A3D8-6C9031A59F5A}">
      <dsp:nvSpPr>
        <dsp:cNvPr id="0" name=""/>
        <dsp:cNvSpPr/>
      </dsp:nvSpPr>
      <dsp:spPr>
        <a:xfrm>
          <a:off x="5144719" y="5250897"/>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A9840-4A68-4355-8DDB-89ACE68CAB60}">
      <dsp:nvSpPr>
        <dsp:cNvPr id="0" name=""/>
        <dsp:cNvSpPr/>
      </dsp:nvSpPr>
      <dsp:spPr>
        <a:xfrm>
          <a:off x="4880662" y="5345957"/>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NORMA 568A</a:t>
          </a:r>
          <a:endParaRPr lang="es-VE" sz="700" b="1" kern="1200" dirty="0">
            <a:latin typeface="Aptos" panose="020B0004020202020204" pitchFamily="34" charset="0"/>
          </a:endParaRPr>
        </a:p>
      </dsp:txBody>
      <dsp:txXfrm>
        <a:off x="4880662" y="5345957"/>
        <a:ext cx="1056227" cy="337992"/>
      </dsp:txXfrm>
    </dsp:sp>
    <dsp:sp modelId="{81857D1E-F209-4F45-B8B6-DFDE1A977D3E}">
      <dsp:nvSpPr>
        <dsp:cNvPr id="0" name=""/>
        <dsp:cNvSpPr/>
      </dsp:nvSpPr>
      <dsp:spPr>
        <a:xfrm>
          <a:off x="5144719" y="6000819"/>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73FA6-866E-4EB3-A5E4-F9A78EEF97D8}">
      <dsp:nvSpPr>
        <dsp:cNvPr id="0" name=""/>
        <dsp:cNvSpPr/>
      </dsp:nvSpPr>
      <dsp:spPr>
        <a:xfrm>
          <a:off x="5144719" y="6000819"/>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B2E18-8FBF-4645-A2FF-207CB3EAECE5}">
      <dsp:nvSpPr>
        <dsp:cNvPr id="0" name=""/>
        <dsp:cNvSpPr/>
      </dsp:nvSpPr>
      <dsp:spPr>
        <a:xfrm>
          <a:off x="4880662" y="6095879"/>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NORMA 568B</a:t>
          </a:r>
          <a:endParaRPr lang="es-VE" sz="700" b="1" kern="1200" dirty="0">
            <a:latin typeface="Aptos" panose="020B0004020202020204" pitchFamily="34" charset="0"/>
          </a:endParaRPr>
        </a:p>
      </dsp:txBody>
      <dsp:txXfrm>
        <a:off x="4880662" y="6095879"/>
        <a:ext cx="1056227" cy="337992"/>
      </dsp:txXfrm>
    </dsp:sp>
    <dsp:sp modelId="{29BE09CA-A558-4086-B577-83A2C8792279}">
      <dsp:nvSpPr>
        <dsp:cNvPr id="0" name=""/>
        <dsp:cNvSpPr/>
      </dsp:nvSpPr>
      <dsp:spPr>
        <a:xfrm>
          <a:off x="5736206" y="3751053"/>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403834-3286-46B8-BD56-3DF02FC22CFB}">
      <dsp:nvSpPr>
        <dsp:cNvPr id="0" name=""/>
        <dsp:cNvSpPr/>
      </dsp:nvSpPr>
      <dsp:spPr>
        <a:xfrm>
          <a:off x="5736206" y="3751053"/>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86CEC5-1DBB-484C-BEFD-68B6D4026447}">
      <dsp:nvSpPr>
        <dsp:cNvPr id="0" name=""/>
        <dsp:cNvSpPr/>
      </dsp:nvSpPr>
      <dsp:spPr>
        <a:xfrm>
          <a:off x="5472149" y="3846114"/>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JACK RJ45</a:t>
          </a:r>
          <a:endParaRPr lang="es-VE" sz="700" b="1" kern="1200" dirty="0">
            <a:latin typeface="Aptos" panose="020B0004020202020204" pitchFamily="34" charset="0"/>
          </a:endParaRPr>
        </a:p>
      </dsp:txBody>
      <dsp:txXfrm>
        <a:off x="5472149" y="3846114"/>
        <a:ext cx="1056227" cy="337992"/>
      </dsp:txXfrm>
    </dsp:sp>
    <dsp:sp modelId="{8DCAB9AB-7385-4C58-B41D-A1EF21CF7172}">
      <dsp:nvSpPr>
        <dsp:cNvPr id="0" name=""/>
        <dsp:cNvSpPr/>
      </dsp:nvSpPr>
      <dsp:spPr>
        <a:xfrm>
          <a:off x="6422754" y="4500975"/>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F90E37-7E66-4333-BC74-F73E7890D1BC}">
      <dsp:nvSpPr>
        <dsp:cNvPr id="0" name=""/>
        <dsp:cNvSpPr/>
      </dsp:nvSpPr>
      <dsp:spPr>
        <a:xfrm>
          <a:off x="6422754" y="4500975"/>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A88472-2E62-4646-B80A-8E0DBF26AB8E}">
      <dsp:nvSpPr>
        <dsp:cNvPr id="0" name=""/>
        <dsp:cNvSpPr/>
      </dsp:nvSpPr>
      <dsp:spPr>
        <a:xfrm>
          <a:off x="6158697" y="4596036"/>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IMPLEMENTACIÓN DEL CABLEADO RJ45</a:t>
          </a:r>
          <a:endParaRPr lang="es-VE" sz="700" b="1" kern="1200" dirty="0">
            <a:latin typeface="Aptos" panose="020B0004020202020204" pitchFamily="34" charset="0"/>
          </a:endParaRPr>
        </a:p>
      </dsp:txBody>
      <dsp:txXfrm>
        <a:off x="6158697" y="4596036"/>
        <a:ext cx="1056227" cy="337992"/>
      </dsp:txXfrm>
    </dsp:sp>
    <dsp:sp modelId="{FBAE3E68-20D0-462A-B833-05EFC244DB06}">
      <dsp:nvSpPr>
        <dsp:cNvPr id="0" name=""/>
        <dsp:cNvSpPr/>
      </dsp:nvSpPr>
      <dsp:spPr>
        <a:xfrm>
          <a:off x="5688676" y="751366"/>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2D560-1FB0-41A2-A9CF-7A1B5301EDD8}">
      <dsp:nvSpPr>
        <dsp:cNvPr id="0" name=""/>
        <dsp:cNvSpPr/>
      </dsp:nvSpPr>
      <dsp:spPr>
        <a:xfrm>
          <a:off x="5688676" y="751366"/>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57D0D4-B355-41E3-91BF-2FE4E13F29AD}">
      <dsp:nvSpPr>
        <dsp:cNvPr id="0" name=""/>
        <dsp:cNvSpPr/>
      </dsp:nvSpPr>
      <dsp:spPr>
        <a:xfrm>
          <a:off x="5424619" y="846427"/>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PROBLEMAS INHERENTES EN LA COMUNICACIÓN</a:t>
          </a:r>
          <a:endParaRPr lang="es-VE" sz="700" b="1" kern="1200" dirty="0">
            <a:latin typeface="Aptos" panose="020B0004020202020204" pitchFamily="34" charset="0"/>
          </a:endParaRPr>
        </a:p>
      </dsp:txBody>
      <dsp:txXfrm>
        <a:off x="5424619" y="846427"/>
        <a:ext cx="1056227" cy="337992"/>
      </dsp:txXfrm>
    </dsp:sp>
    <dsp:sp modelId="{87074D4E-CA51-4997-88B0-8914069DAAEB}">
      <dsp:nvSpPr>
        <dsp:cNvPr id="0" name=""/>
        <dsp:cNvSpPr/>
      </dsp:nvSpPr>
      <dsp:spPr>
        <a:xfrm>
          <a:off x="6375224" y="1501288"/>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3146E-A80B-4667-A7A7-84F4B4711884}">
      <dsp:nvSpPr>
        <dsp:cNvPr id="0" name=""/>
        <dsp:cNvSpPr/>
      </dsp:nvSpPr>
      <dsp:spPr>
        <a:xfrm>
          <a:off x="6375224" y="1501288"/>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FFC966-A36D-408C-85EE-1B8DD6D3E05E}">
      <dsp:nvSpPr>
        <dsp:cNvPr id="0" name=""/>
        <dsp:cNvSpPr/>
      </dsp:nvSpPr>
      <dsp:spPr>
        <a:xfrm>
          <a:off x="6111167" y="1596348"/>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ATENUACIÓN</a:t>
          </a:r>
          <a:endParaRPr lang="es-VE" sz="700" b="1" kern="1200" dirty="0">
            <a:latin typeface="Aptos" panose="020B0004020202020204" pitchFamily="34" charset="0"/>
          </a:endParaRPr>
        </a:p>
      </dsp:txBody>
      <dsp:txXfrm>
        <a:off x="6111167" y="1596348"/>
        <a:ext cx="1056227" cy="337992"/>
      </dsp:txXfrm>
    </dsp:sp>
    <dsp:sp modelId="{BD239BE9-64D8-45EB-888C-3BDF38356B8B}">
      <dsp:nvSpPr>
        <dsp:cNvPr id="0" name=""/>
        <dsp:cNvSpPr/>
      </dsp:nvSpPr>
      <dsp:spPr>
        <a:xfrm>
          <a:off x="6375224" y="2251210"/>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DA2484-27CE-40A8-9C52-7B77BEA7BD7A}">
      <dsp:nvSpPr>
        <dsp:cNvPr id="0" name=""/>
        <dsp:cNvSpPr/>
      </dsp:nvSpPr>
      <dsp:spPr>
        <a:xfrm>
          <a:off x="6375224" y="2251210"/>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ECE632-0891-4BC9-ADBD-66B578DCC980}">
      <dsp:nvSpPr>
        <dsp:cNvPr id="0" name=""/>
        <dsp:cNvSpPr/>
      </dsp:nvSpPr>
      <dsp:spPr>
        <a:xfrm>
          <a:off x="6111167" y="2346270"/>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DISTORSIÓN DE RETARDO</a:t>
          </a:r>
          <a:endParaRPr lang="es-VE" sz="700" b="1" kern="1200" dirty="0">
            <a:latin typeface="Aptos" panose="020B0004020202020204" pitchFamily="34" charset="0"/>
          </a:endParaRPr>
        </a:p>
      </dsp:txBody>
      <dsp:txXfrm>
        <a:off x="6111167" y="2346270"/>
        <a:ext cx="1056227" cy="337992"/>
      </dsp:txXfrm>
    </dsp:sp>
    <dsp:sp modelId="{9DC15F1E-AA5E-4F40-BCF2-02B2CA5406D5}">
      <dsp:nvSpPr>
        <dsp:cNvPr id="0" name=""/>
        <dsp:cNvSpPr/>
      </dsp:nvSpPr>
      <dsp:spPr>
        <a:xfrm>
          <a:off x="6375224" y="3001132"/>
          <a:ext cx="528113" cy="52811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51246-5B00-46D5-91A7-8F5FD730ACD3}">
      <dsp:nvSpPr>
        <dsp:cNvPr id="0" name=""/>
        <dsp:cNvSpPr/>
      </dsp:nvSpPr>
      <dsp:spPr>
        <a:xfrm>
          <a:off x="6375224" y="3001132"/>
          <a:ext cx="528113" cy="52811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4BB3D4-8209-46F0-9FAF-52A5613F2FE7}">
      <dsp:nvSpPr>
        <dsp:cNvPr id="0" name=""/>
        <dsp:cNvSpPr/>
      </dsp:nvSpPr>
      <dsp:spPr>
        <a:xfrm>
          <a:off x="6111167" y="3096192"/>
          <a:ext cx="1056227" cy="3379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kern="1200" dirty="0">
              <a:latin typeface="Aptos" panose="020B0004020202020204" pitchFamily="34" charset="0"/>
            </a:rPr>
            <a:t>RUIDO</a:t>
          </a:r>
          <a:endParaRPr lang="es-VE" sz="700" b="1" kern="1200" dirty="0">
            <a:latin typeface="Aptos" panose="020B0004020202020204" pitchFamily="34" charset="0"/>
          </a:endParaRPr>
        </a:p>
      </dsp:txBody>
      <dsp:txXfrm>
        <a:off x="6111167" y="3096192"/>
        <a:ext cx="1056227" cy="3379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DC2D0-8348-4588-9472-D1AC9880FF81}">
      <dsp:nvSpPr>
        <dsp:cNvPr id="0" name=""/>
        <dsp:cNvSpPr/>
      </dsp:nvSpPr>
      <dsp:spPr>
        <a:xfrm>
          <a:off x="3070" y="353465"/>
          <a:ext cx="1672469" cy="19676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7CBF8-D01D-4DAF-A8C5-73E38BC68F05}">
      <dsp:nvSpPr>
        <dsp:cNvPr id="0" name=""/>
        <dsp:cNvSpPr/>
      </dsp:nvSpPr>
      <dsp:spPr>
        <a:xfrm>
          <a:off x="3070" y="427361"/>
          <a:ext cx="122865" cy="1228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83760D-CD3E-4415-8772-F7771CB10061}">
      <dsp:nvSpPr>
        <dsp:cNvPr id="0" name=""/>
        <dsp:cNvSpPr/>
      </dsp:nvSpPr>
      <dsp:spPr>
        <a:xfrm>
          <a:off x="0" y="292111"/>
          <a:ext cx="1672469" cy="353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Aptos" panose="020B0004020202020204" pitchFamily="34" charset="0"/>
            </a:rPr>
            <a:t>ATENUACION</a:t>
          </a:r>
          <a:endParaRPr lang="es-VE" sz="1200" b="1" kern="1200" dirty="0">
            <a:latin typeface="Aptos" panose="020B0004020202020204" pitchFamily="34" charset="0"/>
          </a:endParaRPr>
        </a:p>
      </dsp:txBody>
      <dsp:txXfrm>
        <a:off x="0" y="292111"/>
        <a:ext cx="1672469" cy="353465"/>
      </dsp:txXfrm>
    </dsp:sp>
    <dsp:sp modelId="{F37227EA-3FA5-4228-B5EF-4890E04838F2}">
      <dsp:nvSpPr>
        <dsp:cNvPr id="0" name=""/>
        <dsp:cNvSpPr/>
      </dsp:nvSpPr>
      <dsp:spPr>
        <a:xfrm>
          <a:off x="177113" y="2683182"/>
          <a:ext cx="122862" cy="12286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85187405-882C-4CF4-A449-2A147D0BCA88}">
      <dsp:nvSpPr>
        <dsp:cNvPr id="0" name=""/>
        <dsp:cNvSpPr/>
      </dsp:nvSpPr>
      <dsp:spPr>
        <a:xfrm>
          <a:off x="3070" y="631992"/>
          <a:ext cx="2137628" cy="422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150000"/>
            </a:lnSpc>
            <a:spcBef>
              <a:spcPct val="0"/>
            </a:spcBef>
            <a:spcAft>
              <a:spcPct val="35000"/>
            </a:spcAft>
            <a:buNone/>
          </a:pPr>
          <a:r>
            <a:rPr lang="es-VE" sz="1200" kern="1200" dirty="0"/>
            <a:t>La energía de una señal decae con la distancia, por lo que hay que asegurarse que llegue con la suficiente energía como para ser captada por la circuitería del receptor y además , el ruido debe ser sensiblemente menor que la señal original (para mantener la energía de la señal se utilizan amplificadores o repetidores).</a:t>
          </a:r>
        </a:p>
      </dsp:txBody>
      <dsp:txXfrm>
        <a:off x="3070" y="631992"/>
        <a:ext cx="2137628" cy="4225243"/>
      </dsp:txXfrm>
    </dsp:sp>
    <dsp:sp modelId="{F88231E3-869A-4A93-8B1E-397CACFCB788}">
      <dsp:nvSpPr>
        <dsp:cNvPr id="0" name=""/>
        <dsp:cNvSpPr/>
      </dsp:nvSpPr>
      <dsp:spPr>
        <a:xfrm>
          <a:off x="2340818" y="353465"/>
          <a:ext cx="1672469" cy="19676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91F75C-1905-4623-B8CB-3C4E0EE0B146}">
      <dsp:nvSpPr>
        <dsp:cNvPr id="0" name=""/>
        <dsp:cNvSpPr/>
      </dsp:nvSpPr>
      <dsp:spPr>
        <a:xfrm>
          <a:off x="2340818" y="427361"/>
          <a:ext cx="122865" cy="1228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E927A2-30A4-4235-B55D-5A8ABE9B5F6D}">
      <dsp:nvSpPr>
        <dsp:cNvPr id="0" name=""/>
        <dsp:cNvSpPr/>
      </dsp:nvSpPr>
      <dsp:spPr>
        <a:xfrm>
          <a:off x="2227232" y="297939"/>
          <a:ext cx="1905461" cy="353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latin typeface="Aptos" panose="020B0004020202020204" pitchFamily="34" charset="0"/>
            </a:rPr>
            <a:t>DISTORSION DE RETARDO</a:t>
          </a:r>
          <a:endParaRPr lang="es-VE" sz="1100" b="1" kern="1200" dirty="0">
            <a:latin typeface="Aptos" panose="020B0004020202020204" pitchFamily="34" charset="0"/>
          </a:endParaRPr>
        </a:p>
      </dsp:txBody>
      <dsp:txXfrm>
        <a:off x="2227232" y="297939"/>
        <a:ext cx="1905461" cy="353465"/>
      </dsp:txXfrm>
    </dsp:sp>
    <dsp:sp modelId="{E74E4967-2300-45A2-97F7-0AFC3FC1E331}">
      <dsp:nvSpPr>
        <dsp:cNvPr id="0" name=""/>
        <dsp:cNvSpPr/>
      </dsp:nvSpPr>
      <dsp:spPr>
        <a:xfrm>
          <a:off x="2398365" y="2683182"/>
          <a:ext cx="122862" cy="12286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477AB1D6-8256-47D0-B3D9-082B46223512}">
      <dsp:nvSpPr>
        <dsp:cNvPr id="0" name=""/>
        <dsp:cNvSpPr/>
      </dsp:nvSpPr>
      <dsp:spPr>
        <a:xfrm>
          <a:off x="2224322" y="631992"/>
          <a:ext cx="2137628" cy="422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150000"/>
            </a:lnSpc>
            <a:spcBef>
              <a:spcPct val="0"/>
            </a:spcBef>
            <a:spcAft>
              <a:spcPct val="35000"/>
            </a:spcAft>
            <a:buNone/>
          </a:pPr>
          <a:r>
            <a:rPr lang="es-VE" sz="1200" kern="1200" dirty="0"/>
            <a:t>Debido a que en medios guiados, la velocidad de propagación de una señal varía con la frecuencia, hay frecuencias que llegan antes que otras dentro de la misma señal y por tanto las diferentes componentes en frecuencia de la señal llegan en instantes diferentes al receptor. Para atenuar este problema se usan técnicas de ecualización.</a:t>
          </a:r>
        </a:p>
      </dsp:txBody>
      <dsp:txXfrm>
        <a:off x="2224322" y="631992"/>
        <a:ext cx="2137628" cy="4225243"/>
      </dsp:txXfrm>
    </dsp:sp>
    <dsp:sp modelId="{2FE2DAEC-AFF1-48B5-8D51-C81D7259F393}">
      <dsp:nvSpPr>
        <dsp:cNvPr id="0" name=""/>
        <dsp:cNvSpPr/>
      </dsp:nvSpPr>
      <dsp:spPr>
        <a:xfrm>
          <a:off x="4445574" y="353465"/>
          <a:ext cx="1672469" cy="19676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30D6D-052A-4C88-B95F-5289C4AE9BD1}">
      <dsp:nvSpPr>
        <dsp:cNvPr id="0" name=""/>
        <dsp:cNvSpPr/>
      </dsp:nvSpPr>
      <dsp:spPr>
        <a:xfrm>
          <a:off x="4445574" y="427361"/>
          <a:ext cx="122865" cy="1228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8D7030-BDB2-437C-867D-9F5536810082}">
      <dsp:nvSpPr>
        <dsp:cNvPr id="0" name=""/>
        <dsp:cNvSpPr/>
      </dsp:nvSpPr>
      <dsp:spPr>
        <a:xfrm>
          <a:off x="4445574" y="269241"/>
          <a:ext cx="1672469" cy="353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MX" sz="1300" b="1" kern="1200" dirty="0">
              <a:latin typeface="Aptos" panose="020B0004020202020204" pitchFamily="34" charset="0"/>
            </a:rPr>
            <a:t>RUIDO</a:t>
          </a:r>
          <a:endParaRPr lang="es-VE" sz="1300" b="1" kern="1200" dirty="0">
            <a:latin typeface="Aptos" panose="020B0004020202020204" pitchFamily="34" charset="0"/>
          </a:endParaRPr>
        </a:p>
      </dsp:txBody>
      <dsp:txXfrm>
        <a:off x="4445574" y="269241"/>
        <a:ext cx="1672469" cy="353465"/>
      </dsp:txXfrm>
    </dsp:sp>
    <dsp:sp modelId="{165F1EFE-3558-4BD6-BB5B-B839D6EEEE00}">
      <dsp:nvSpPr>
        <dsp:cNvPr id="0" name=""/>
        <dsp:cNvSpPr/>
      </dsp:nvSpPr>
      <dsp:spPr>
        <a:xfrm>
          <a:off x="4619617" y="2683182"/>
          <a:ext cx="122862" cy="12286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E23FE7B-3EB8-44F9-A046-2B524FC8C81C}">
      <dsp:nvSpPr>
        <dsp:cNvPr id="0" name=""/>
        <dsp:cNvSpPr/>
      </dsp:nvSpPr>
      <dsp:spPr>
        <a:xfrm>
          <a:off x="4445574" y="631992"/>
          <a:ext cx="2137628" cy="422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s-VE" sz="1200" kern="1200" dirty="0"/>
            <a:t>El ruido es toda aquella señal que se inserta entre el emisor y el receptor de una señal dada . Hay diferentes tipos de ruido : ruido térmico debido a la agitación térmica de electrones dentro del conductor , ruido de intermodulación cuando distintas frecuencias comparten el mismo medio de transmisión , diafonía se produce cuando hay un acoplamiento entre las líneas que transportan las señales y el ruido impulsivo se trata de pulsos discontinuos de poca duración y de gran amplitud que afectan a la señal</a:t>
          </a:r>
        </a:p>
      </dsp:txBody>
      <dsp:txXfrm>
        <a:off x="4445574" y="631992"/>
        <a:ext cx="2137628" cy="4225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9B61E-2B15-40D8-8F8E-AEB85DDC70AA}">
      <dsp:nvSpPr>
        <dsp:cNvPr id="0" name=""/>
        <dsp:cNvSpPr/>
      </dsp:nvSpPr>
      <dsp:spPr>
        <a:xfrm>
          <a:off x="0" y="267537"/>
          <a:ext cx="7504476" cy="779625"/>
        </a:xfrm>
        <a:prstGeom prst="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582431" tIns="229108" rIns="582431" bIns="78232" numCol="1" spcCol="1270" anchor="t" anchorCtr="0">
          <a:noAutofit/>
        </a:bodyPr>
        <a:lstStyle/>
        <a:p>
          <a:pPr marL="0" lvl="1" indent="0" algn="l" defTabSz="488950">
            <a:lnSpc>
              <a:spcPct val="90000"/>
            </a:lnSpc>
            <a:spcBef>
              <a:spcPct val="0"/>
            </a:spcBef>
            <a:spcAft>
              <a:spcPct val="15000"/>
            </a:spcAft>
            <a:buFont typeface="Symbol" panose="05050102010706020507" pitchFamily="18" charset="2"/>
            <a:buNone/>
          </a:pPr>
          <a:r>
            <a:rPr lang="es-VE" sz="1100" kern="1200" dirty="0">
              <a:latin typeface="Muli"/>
            </a:rPr>
            <a:t>Una línea conmutada permite establecer una ruta física de transmisión dedicada a una única conexión entre dos puntos de una red durante el tiempo que dure la conexión. Requieren marcar un código para establecer comunicación con el otro extremo de la conexión.</a:t>
          </a:r>
          <a:endParaRPr lang="es-VE" sz="1100" kern="1200" dirty="0">
            <a:solidFill>
              <a:schemeClr val="tx1"/>
            </a:solidFill>
            <a:latin typeface="Muli"/>
          </a:endParaRPr>
        </a:p>
      </dsp:txBody>
      <dsp:txXfrm>
        <a:off x="0" y="267537"/>
        <a:ext cx="7504476" cy="779625"/>
      </dsp:txXfrm>
    </dsp:sp>
    <dsp:sp modelId="{98B4D79A-B2A3-4267-8C95-46B336E97CBD}">
      <dsp:nvSpPr>
        <dsp:cNvPr id="0" name=""/>
        <dsp:cNvSpPr/>
      </dsp:nvSpPr>
      <dsp:spPr>
        <a:xfrm>
          <a:off x="375223" y="105177"/>
          <a:ext cx="5253133" cy="324720"/>
        </a:xfrm>
        <a:prstGeom prst="roundRect">
          <a:avLst/>
        </a:prstGeom>
        <a:gradFill rotWithShape="0">
          <a:gsLst>
            <a:gs pos="0">
              <a:srgbClr val="0E293C"/>
            </a:gs>
            <a:gs pos="67000">
              <a:srgbClr val="1E5B84"/>
            </a:gs>
            <a:gs pos="83000">
              <a:srgbClr val="2875AA"/>
            </a:gs>
            <a:gs pos="100000">
              <a:srgbClr val="51A1D7"/>
            </a:gs>
          </a:gsLst>
          <a:lin ang="5400000" scaled="1"/>
        </a:gra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556" tIns="0" rIns="198556" bIns="0" numCol="1" spcCol="1270" anchor="ctr" anchorCtr="0">
          <a:noAutofit/>
        </a:bodyPr>
        <a:lstStyle/>
        <a:p>
          <a:pPr marL="0" lvl="0" indent="0" algn="l" defTabSz="488950">
            <a:lnSpc>
              <a:spcPct val="90000"/>
            </a:lnSpc>
            <a:spcBef>
              <a:spcPct val="0"/>
            </a:spcBef>
            <a:spcAft>
              <a:spcPct val="35000"/>
            </a:spcAft>
            <a:buNone/>
          </a:pPr>
          <a:r>
            <a:rPr lang="es-VE" sz="1100" b="1" kern="1200" dirty="0">
              <a:solidFill>
                <a:schemeClr val="tx1"/>
              </a:solidFill>
              <a:latin typeface="Muli"/>
            </a:rPr>
            <a:t>Conmutadas</a:t>
          </a:r>
        </a:p>
      </dsp:txBody>
      <dsp:txXfrm>
        <a:off x="391075" y="121029"/>
        <a:ext cx="5221429" cy="293016"/>
      </dsp:txXfrm>
    </dsp:sp>
    <dsp:sp modelId="{F68D0791-6209-41B9-9B8A-D93D08BF5722}">
      <dsp:nvSpPr>
        <dsp:cNvPr id="0" name=""/>
        <dsp:cNvSpPr/>
      </dsp:nvSpPr>
      <dsp:spPr>
        <a:xfrm>
          <a:off x="0" y="1268922"/>
          <a:ext cx="7504476" cy="779625"/>
        </a:xfrm>
        <a:prstGeom prst="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2431" tIns="229108" rIns="582431" bIns="78232" numCol="1" spcCol="1270" anchor="t" anchorCtr="0">
          <a:noAutofit/>
        </a:bodyPr>
        <a:lstStyle/>
        <a:p>
          <a:pPr marL="0" lvl="1" indent="0" algn="l" defTabSz="488950">
            <a:lnSpc>
              <a:spcPct val="90000"/>
            </a:lnSpc>
            <a:spcBef>
              <a:spcPct val="0"/>
            </a:spcBef>
            <a:spcAft>
              <a:spcPct val="15000"/>
            </a:spcAft>
            <a:buNone/>
          </a:pPr>
          <a:r>
            <a:rPr lang="es-VE" sz="1100" kern="1200" dirty="0">
              <a:latin typeface="Muli"/>
            </a:rPr>
            <a:t>Una </a:t>
          </a:r>
          <a:r>
            <a:rPr lang="es-VE" sz="1100" b="0" kern="1200" dirty="0">
              <a:latin typeface="Muli"/>
            </a:rPr>
            <a:t>línea dedicada </a:t>
          </a:r>
          <a:r>
            <a:rPr lang="es-VE" sz="1100" kern="1200" dirty="0">
              <a:latin typeface="Muli"/>
            </a:rPr>
            <a:t>es un contrato de servicios contraído entre un proveedor y un cliente, por lo que el proveedor se compromete a entregar una línea de telecomunicaciones simétrica que conecta dos o más lugares a cambio de una renta mensual.</a:t>
          </a:r>
          <a:endParaRPr lang="es-VE" sz="1100" kern="1200" dirty="0">
            <a:solidFill>
              <a:schemeClr val="tx1"/>
            </a:solidFill>
            <a:latin typeface="Muli"/>
          </a:endParaRPr>
        </a:p>
      </dsp:txBody>
      <dsp:txXfrm>
        <a:off x="0" y="1268922"/>
        <a:ext cx="7504476" cy="779625"/>
      </dsp:txXfrm>
    </dsp:sp>
    <dsp:sp modelId="{B29146CC-48E7-4F51-93DE-16617186D9C4}">
      <dsp:nvSpPr>
        <dsp:cNvPr id="0" name=""/>
        <dsp:cNvSpPr/>
      </dsp:nvSpPr>
      <dsp:spPr>
        <a:xfrm>
          <a:off x="375223" y="1106562"/>
          <a:ext cx="5253133" cy="324720"/>
        </a:xfrm>
        <a:prstGeom prst="round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556" tIns="0" rIns="198556" bIns="0" numCol="1" spcCol="1270" anchor="ctr" anchorCtr="0">
          <a:noAutofit/>
        </a:bodyPr>
        <a:lstStyle/>
        <a:p>
          <a:pPr marL="0" lvl="0" indent="0" algn="l" defTabSz="488950">
            <a:lnSpc>
              <a:spcPct val="90000"/>
            </a:lnSpc>
            <a:spcBef>
              <a:spcPct val="0"/>
            </a:spcBef>
            <a:spcAft>
              <a:spcPct val="35000"/>
            </a:spcAft>
            <a:buNone/>
          </a:pPr>
          <a:r>
            <a:rPr lang="es-MX" sz="1100" b="1" kern="1200" dirty="0">
              <a:solidFill>
                <a:schemeClr val="tx1"/>
              </a:solidFill>
              <a:latin typeface="Muli"/>
            </a:rPr>
            <a:t>Dedicadas</a:t>
          </a:r>
          <a:endParaRPr lang="es-VE" sz="1100" b="1" kern="1200" dirty="0">
            <a:solidFill>
              <a:schemeClr val="tx1"/>
            </a:solidFill>
            <a:latin typeface="Muli"/>
          </a:endParaRPr>
        </a:p>
      </dsp:txBody>
      <dsp:txXfrm>
        <a:off x="391075" y="1122414"/>
        <a:ext cx="5221429" cy="293016"/>
      </dsp:txXfrm>
    </dsp:sp>
    <dsp:sp modelId="{24F720E9-DB8F-4475-BB64-F709D9365E0E}">
      <dsp:nvSpPr>
        <dsp:cNvPr id="0" name=""/>
        <dsp:cNvSpPr/>
      </dsp:nvSpPr>
      <dsp:spPr>
        <a:xfrm>
          <a:off x="0" y="2270307"/>
          <a:ext cx="7504476" cy="623700"/>
        </a:xfrm>
        <a:prstGeom prst="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2431" tIns="229108" rIns="582431" bIns="78232" numCol="1" spcCol="1270" anchor="t" anchorCtr="0">
          <a:noAutofit/>
        </a:bodyPr>
        <a:lstStyle/>
        <a:p>
          <a:pPr marL="0" lvl="1" indent="0" algn="l" defTabSz="488950">
            <a:lnSpc>
              <a:spcPct val="90000"/>
            </a:lnSpc>
            <a:spcBef>
              <a:spcPct val="0"/>
            </a:spcBef>
            <a:spcAft>
              <a:spcPct val="15000"/>
            </a:spcAft>
            <a:buFont typeface="Symbol" panose="05050102010706020507" pitchFamily="18" charset="2"/>
            <a:buNone/>
          </a:pPr>
          <a:r>
            <a:rPr lang="es-VE" sz="1100" kern="1200" dirty="0">
              <a:latin typeface="Muli"/>
            </a:rPr>
            <a:t>Las redes punto a punto son aquellas que responden a un tipo de arquitectura de red en las que cada canal de datos se usa para comunicar únicamente dos computadoras.</a:t>
          </a:r>
          <a:endParaRPr lang="es-VE" sz="1100" kern="1200" dirty="0">
            <a:solidFill>
              <a:schemeClr val="tx1"/>
            </a:solidFill>
            <a:latin typeface="Muli"/>
          </a:endParaRPr>
        </a:p>
      </dsp:txBody>
      <dsp:txXfrm>
        <a:off x="0" y="2270307"/>
        <a:ext cx="7504476" cy="623700"/>
      </dsp:txXfrm>
    </dsp:sp>
    <dsp:sp modelId="{FD64825F-D745-4820-A10E-70F99B1CDB1F}">
      <dsp:nvSpPr>
        <dsp:cNvPr id="0" name=""/>
        <dsp:cNvSpPr/>
      </dsp:nvSpPr>
      <dsp:spPr>
        <a:xfrm>
          <a:off x="375223" y="2107947"/>
          <a:ext cx="5253133" cy="324720"/>
        </a:xfrm>
        <a:prstGeom prst="round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556" tIns="0" rIns="198556" bIns="0" numCol="1" spcCol="1270" anchor="ctr" anchorCtr="0">
          <a:noAutofit/>
        </a:bodyPr>
        <a:lstStyle/>
        <a:p>
          <a:pPr marL="0" lvl="0" indent="0" algn="l" defTabSz="488950">
            <a:lnSpc>
              <a:spcPct val="90000"/>
            </a:lnSpc>
            <a:spcBef>
              <a:spcPct val="0"/>
            </a:spcBef>
            <a:spcAft>
              <a:spcPct val="35000"/>
            </a:spcAft>
            <a:buNone/>
          </a:pPr>
          <a:r>
            <a:rPr lang="es-MX" sz="1100" b="1" kern="1200" dirty="0">
              <a:solidFill>
                <a:schemeClr val="tx1"/>
              </a:solidFill>
              <a:latin typeface="Muli"/>
            </a:rPr>
            <a:t>Punto a Punto</a:t>
          </a:r>
          <a:endParaRPr lang="es-VE" sz="1100" b="1" kern="1200" dirty="0">
            <a:solidFill>
              <a:schemeClr val="tx1"/>
            </a:solidFill>
            <a:latin typeface="Muli"/>
          </a:endParaRPr>
        </a:p>
      </dsp:txBody>
      <dsp:txXfrm>
        <a:off x="391075" y="2123799"/>
        <a:ext cx="5221429" cy="293016"/>
      </dsp:txXfrm>
    </dsp:sp>
    <dsp:sp modelId="{3A564B47-D255-4B28-9AF9-C248748C5245}">
      <dsp:nvSpPr>
        <dsp:cNvPr id="0" name=""/>
        <dsp:cNvSpPr/>
      </dsp:nvSpPr>
      <dsp:spPr>
        <a:xfrm>
          <a:off x="0" y="3115767"/>
          <a:ext cx="7504476" cy="779625"/>
        </a:xfrm>
        <a:prstGeom prst="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2431" tIns="229108" rIns="582431" bIns="78232" numCol="1" spcCol="1270" anchor="t" anchorCtr="0">
          <a:noAutofit/>
        </a:bodyPr>
        <a:lstStyle/>
        <a:p>
          <a:pPr marL="0" lvl="1" indent="0" algn="l" defTabSz="488950">
            <a:lnSpc>
              <a:spcPct val="90000"/>
            </a:lnSpc>
            <a:spcBef>
              <a:spcPct val="0"/>
            </a:spcBef>
            <a:spcAft>
              <a:spcPct val="15000"/>
            </a:spcAft>
            <a:buNone/>
          </a:pPr>
          <a:r>
            <a:rPr lang="es-VE" sz="1100" kern="1200" dirty="0">
              <a:latin typeface="Muli"/>
            </a:rPr>
            <a:t>Las redes punto a multipunto son iguales a las redes Punto a Punto, pero cada canal de datos se puede usar para comunicarse con diversos nodos. Esto se logra a través de un específico y distinto tipo de conexión multipunto, ofreciendo varias rutas desde una única ubicación a varios lugares</a:t>
          </a:r>
          <a:endParaRPr lang="es-VE" sz="1100" kern="1200" dirty="0">
            <a:solidFill>
              <a:schemeClr val="tx1"/>
            </a:solidFill>
            <a:latin typeface="Muli"/>
          </a:endParaRPr>
        </a:p>
      </dsp:txBody>
      <dsp:txXfrm>
        <a:off x="0" y="3115767"/>
        <a:ext cx="7504476" cy="779625"/>
      </dsp:txXfrm>
    </dsp:sp>
    <dsp:sp modelId="{C50EDBED-B85E-4EB7-AF23-2242640E35A4}">
      <dsp:nvSpPr>
        <dsp:cNvPr id="0" name=""/>
        <dsp:cNvSpPr/>
      </dsp:nvSpPr>
      <dsp:spPr>
        <a:xfrm>
          <a:off x="375223" y="2953407"/>
          <a:ext cx="5253133" cy="324720"/>
        </a:xfrm>
        <a:prstGeom prst="round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556" tIns="0" rIns="198556" bIns="0" numCol="1" spcCol="1270" anchor="ctr" anchorCtr="0">
          <a:noAutofit/>
        </a:bodyPr>
        <a:lstStyle/>
        <a:p>
          <a:pPr marL="0" lvl="0" indent="0" algn="l" defTabSz="488950">
            <a:lnSpc>
              <a:spcPct val="90000"/>
            </a:lnSpc>
            <a:spcBef>
              <a:spcPct val="0"/>
            </a:spcBef>
            <a:spcAft>
              <a:spcPct val="35000"/>
            </a:spcAft>
            <a:buNone/>
          </a:pPr>
          <a:r>
            <a:rPr lang="es-MX" sz="1100" b="1" kern="1200" dirty="0">
              <a:solidFill>
                <a:schemeClr val="tx1"/>
              </a:solidFill>
              <a:latin typeface="Muli"/>
            </a:rPr>
            <a:t>Punto a Multipunto</a:t>
          </a:r>
          <a:endParaRPr lang="es-VE" sz="1100" b="1" kern="1200" dirty="0">
            <a:solidFill>
              <a:schemeClr val="tx1"/>
            </a:solidFill>
            <a:latin typeface="Muli"/>
          </a:endParaRPr>
        </a:p>
      </dsp:txBody>
      <dsp:txXfrm>
        <a:off x="391075" y="2969259"/>
        <a:ext cx="5221429" cy="293016"/>
      </dsp:txXfrm>
    </dsp:sp>
    <dsp:sp modelId="{3BAFF902-D5D7-423F-BFBA-81DD1984970F}">
      <dsp:nvSpPr>
        <dsp:cNvPr id="0" name=""/>
        <dsp:cNvSpPr/>
      </dsp:nvSpPr>
      <dsp:spPr>
        <a:xfrm>
          <a:off x="0" y="4117152"/>
          <a:ext cx="7504476" cy="623700"/>
        </a:xfrm>
        <a:prstGeom prst="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2431" tIns="229108" rIns="582431" bIns="78232" numCol="1" spcCol="1270" anchor="t" anchorCtr="0">
          <a:noAutofit/>
        </a:bodyPr>
        <a:lstStyle/>
        <a:p>
          <a:pPr marL="0" lvl="1" indent="0" algn="l" defTabSz="488950">
            <a:lnSpc>
              <a:spcPct val="90000"/>
            </a:lnSpc>
            <a:spcBef>
              <a:spcPct val="0"/>
            </a:spcBef>
            <a:spcAft>
              <a:spcPct val="15000"/>
            </a:spcAft>
            <a:buFont typeface="Symbol" panose="05050102010706020507" pitchFamily="18" charset="2"/>
            <a:buNone/>
          </a:pPr>
          <a:r>
            <a:rPr lang="es-VE" sz="1100" kern="1200" dirty="0">
              <a:latin typeface="Muli"/>
            </a:rPr>
            <a:t>En este tipo de línea, los bits son transmitidos en forma de señales digitales. Cada bit se representa por una variación de voltaje y esta se realiza mediante codificación digital.</a:t>
          </a:r>
          <a:endParaRPr lang="es-VE" sz="1100" kern="1200" dirty="0">
            <a:solidFill>
              <a:schemeClr val="tx1"/>
            </a:solidFill>
            <a:latin typeface="Muli"/>
          </a:endParaRPr>
        </a:p>
      </dsp:txBody>
      <dsp:txXfrm>
        <a:off x="0" y="4117152"/>
        <a:ext cx="7504476" cy="623700"/>
      </dsp:txXfrm>
    </dsp:sp>
    <dsp:sp modelId="{707854C5-30F7-4D6C-BB73-1BB0482C95EC}">
      <dsp:nvSpPr>
        <dsp:cNvPr id="0" name=""/>
        <dsp:cNvSpPr/>
      </dsp:nvSpPr>
      <dsp:spPr>
        <a:xfrm>
          <a:off x="375223" y="3954792"/>
          <a:ext cx="5253133" cy="324720"/>
        </a:xfrm>
        <a:prstGeom prst="roundRect">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556" tIns="0" rIns="198556" bIns="0" numCol="1" spcCol="1270" anchor="ctr" anchorCtr="0">
          <a:noAutofit/>
        </a:bodyPr>
        <a:lstStyle/>
        <a:p>
          <a:pPr marL="0" lvl="0" indent="0" algn="l" defTabSz="488950">
            <a:lnSpc>
              <a:spcPct val="90000"/>
            </a:lnSpc>
            <a:spcBef>
              <a:spcPct val="0"/>
            </a:spcBef>
            <a:spcAft>
              <a:spcPct val="35000"/>
            </a:spcAft>
            <a:buNone/>
          </a:pPr>
          <a:r>
            <a:rPr lang="es-MX" sz="1100" b="1" kern="1200" dirty="0">
              <a:solidFill>
                <a:schemeClr val="tx1"/>
              </a:solidFill>
              <a:latin typeface="Muli"/>
            </a:rPr>
            <a:t>Digitales</a:t>
          </a:r>
          <a:endParaRPr lang="es-VE" sz="1100" b="1" kern="1200" dirty="0">
            <a:solidFill>
              <a:schemeClr val="tx1"/>
            </a:solidFill>
            <a:latin typeface="Muli"/>
          </a:endParaRPr>
        </a:p>
      </dsp:txBody>
      <dsp:txXfrm>
        <a:off x="391075" y="3970644"/>
        <a:ext cx="5221429"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8AD59-AE9D-42C6-89A1-7317C4042E2E}">
      <dsp:nvSpPr>
        <dsp:cNvPr id="0" name=""/>
        <dsp:cNvSpPr/>
      </dsp:nvSpPr>
      <dsp:spPr>
        <a:xfrm>
          <a:off x="1897" y="294786"/>
          <a:ext cx="1849958" cy="3456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solidFill>
                <a:schemeClr val="tx1">
                  <a:lumMod val="95000"/>
                </a:schemeClr>
              </a:solidFill>
            </a:rPr>
            <a:t>ADSL</a:t>
          </a:r>
          <a:endParaRPr lang="es-VE" sz="1200" kern="1200" dirty="0">
            <a:solidFill>
              <a:schemeClr val="tx1">
                <a:lumMod val="95000"/>
              </a:schemeClr>
            </a:solidFill>
          </a:endParaRPr>
        </a:p>
      </dsp:txBody>
      <dsp:txXfrm>
        <a:off x="1897" y="294786"/>
        <a:ext cx="1849958" cy="345600"/>
      </dsp:txXfrm>
    </dsp:sp>
    <dsp:sp modelId="{CA61913D-D9B9-4FC9-8E68-956CCC01204B}">
      <dsp:nvSpPr>
        <dsp:cNvPr id="0" name=""/>
        <dsp:cNvSpPr/>
      </dsp:nvSpPr>
      <dsp:spPr>
        <a:xfrm>
          <a:off x="1897" y="640386"/>
          <a:ext cx="1849958" cy="3051067"/>
        </a:xfrm>
        <a:prstGeom prst="rect">
          <a:avLst/>
        </a:prstGeom>
        <a:solidFill>
          <a:schemeClr val="bg2">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0" lvl="1" indent="0" algn="l" defTabSz="533400">
            <a:lnSpc>
              <a:spcPct val="150000"/>
            </a:lnSpc>
            <a:spcBef>
              <a:spcPct val="0"/>
            </a:spcBef>
            <a:spcAft>
              <a:spcPct val="15000"/>
            </a:spcAft>
            <a:buNone/>
          </a:pPr>
          <a:r>
            <a:rPr lang="es-VE" sz="1200" kern="1200" dirty="0"/>
            <a:t>El ADSL es un cable telefónico que transporta datos y que se sustenta sobre la línea telefónica, tratándose de un par de </a:t>
          </a:r>
          <a:r>
            <a:rPr lang="es-VE" sz="1200" b="1" kern="1200" dirty="0"/>
            <a:t>COBRE</a:t>
          </a:r>
          <a:r>
            <a:rPr lang="es-VE" sz="1200" kern="1200" dirty="0"/>
            <a:t> encapsulado que permite separar la transmisión de datos de la de voz.</a:t>
          </a:r>
        </a:p>
      </dsp:txBody>
      <dsp:txXfrm>
        <a:off x="1897" y="640386"/>
        <a:ext cx="1849958" cy="3051067"/>
      </dsp:txXfrm>
    </dsp:sp>
    <dsp:sp modelId="{BED104BB-5C22-494D-8328-414A05F123C4}">
      <dsp:nvSpPr>
        <dsp:cNvPr id="0" name=""/>
        <dsp:cNvSpPr/>
      </dsp:nvSpPr>
      <dsp:spPr>
        <a:xfrm>
          <a:off x="2110850" y="294786"/>
          <a:ext cx="1849958" cy="3456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MX" sz="1200" kern="1200" dirty="0">
              <a:solidFill>
                <a:schemeClr val="tx1">
                  <a:lumMod val="95000"/>
                </a:schemeClr>
              </a:solidFill>
            </a:rPr>
            <a:t>Fibra Óptica</a:t>
          </a:r>
          <a:endParaRPr lang="es-VE" sz="1200" kern="1200" dirty="0">
            <a:solidFill>
              <a:schemeClr val="tx1">
                <a:lumMod val="95000"/>
              </a:schemeClr>
            </a:solidFill>
          </a:endParaRPr>
        </a:p>
      </dsp:txBody>
      <dsp:txXfrm>
        <a:off x="2110850" y="294786"/>
        <a:ext cx="1849958" cy="345600"/>
      </dsp:txXfrm>
    </dsp:sp>
    <dsp:sp modelId="{A52A3132-8B55-4D33-AFE0-1FF6E33C6E9B}">
      <dsp:nvSpPr>
        <dsp:cNvPr id="0" name=""/>
        <dsp:cNvSpPr/>
      </dsp:nvSpPr>
      <dsp:spPr>
        <a:xfrm>
          <a:off x="2110850" y="640386"/>
          <a:ext cx="1849958" cy="3051067"/>
        </a:xfrm>
        <a:prstGeom prst="rect">
          <a:avLst/>
        </a:prstGeom>
        <a:solidFill>
          <a:schemeClr val="bg2">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0" lvl="1" indent="0" algn="l" defTabSz="533400">
            <a:lnSpc>
              <a:spcPct val="150000"/>
            </a:lnSpc>
            <a:spcBef>
              <a:spcPct val="0"/>
            </a:spcBef>
            <a:spcAft>
              <a:spcPct val="15000"/>
            </a:spcAft>
            <a:buNone/>
          </a:pPr>
          <a:r>
            <a:rPr lang="es-VE" sz="1200" kern="1200" dirty="0"/>
            <a:t>La fibra óptica es una tecnología que transmite datos mediante finos hilos de plástico o vidrio que envían información mediante pulsos de luz aprovechando la refracción y la reflexión de la luz, una transmisión a través de cables ópticos.</a:t>
          </a:r>
        </a:p>
      </dsp:txBody>
      <dsp:txXfrm>
        <a:off x="2110850" y="640386"/>
        <a:ext cx="1849958" cy="3051067"/>
      </dsp:txXfrm>
    </dsp:sp>
    <dsp:sp modelId="{42086EA8-8653-4592-A559-DDDCF436A8E2}">
      <dsp:nvSpPr>
        <dsp:cNvPr id="0" name=""/>
        <dsp:cNvSpPr/>
      </dsp:nvSpPr>
      <dsp:spPr>
        <a:xfrm>
          <a:off x="4219803" y="294786"/>
          <a:ext cx="1849958" cy="345600"/>
        </a:xfrm>
        <a:prstGeom prst="rect">
          <a:avLst/>
        </a:prstGeom>
        <a:solidFill>
          <a:srgbClr val="00AC98"/>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150000"/>
            </a:lnSpc>
            <a:spcBef>
              <a:spcPct val="0"/>
            </a:spcBef>
            <a:spcAft>
              <a:spcPct val="35000"/>
            </a:spcAft>
            <a:buNone/>
          </a:pPr>
          <a:r>
            <a:rPr lang="es-MX" sz="1200" kern="1200" dirty="0">
              <a:solidFill>
                <a:schemeClr val="tx1">
                  <a:lumMod val="95000"/>
                </a:schemeClr>
              </a:solidFill>
            </a:rPr>
            <a:t>Inalámbrica</a:t>
          </a:r>
          <a:endParaRPr lang="es-VE" sz="1200" kern="1200" dirty="0">
            <a:solidFill>
              <a:schemeClr val="tx1">
                <a:lumMod val="95000"/>
              </a:schemeClr>
            </a:solidFill>
          </a:endParaRPr>
        </a:p>
      </dsp:txBody>
      <dsp:txXfrm>
        <a:off x="4219803" y="294786"/>
        <a:ext cx="1849958" cy="345600"/>
      </dsp:txXfrm>
    </dsp:sp>
    <dsp:sp modelId="{B35604FC-91B4-40A6-8093-024919CCE0D3}">
      <dsp:nvSpPr>
        <dsp:cNvPr id="0" name=""/>
        <dsp:cNvSpPr/>
      </dsp:nvSpPr>
      <dsp:spPr>
        <a:xfrm>
          <a:off x="4219803" y="640386"/>
          <a:ext cx="1849958" cy="3051067"/>
        </a:xfrm>
        <a:prstGeom prst="rect">
          <a:avLst/>
        </a:prstGeom>
        <a:solidFill>
          <a:srgbClr val="476173"/>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0" lvl="1" indent="0" algn="l" defTabSz="533400">
            <a:lnSpc>
              <a:spcPct val="150000"/>
            </a:lnSpc>
            <a:spcBef>
              <a:spcPct val="0"/>
            </a:spcBef>
            <a:spcAft>
              <a:spcPct val="15000"/>
            </a:spcAft>
            <a:buNone/>
          </a:pPr>
          <a:r>
            <a:rPr lang="es-MX" sz="1200" kern="1200" dirty="0"/>
            <a:t>Los medios de red inalámbrica son aquellos que transmiten datos y voz sin cables, sino a través de señales electromagnéticas. Estas señales se envían desde las instalaciones de envío a los dispositivos de usuario final.</a:t>
          </a:r>
          <a:endParaRPr lang="es-VE" sz="1200" kern="1200" dirty="0">
            <a:solidFill>
              <a:schemeClr val="tx1">
                <a:lumMod val="95000"/>
              </a:schemeClr>
            </a:solidFill>
          </a:endParaRPr>
        </a:p>
      </dsp:txBody>
      <dsp:txXfrm>
        <a:off x="4219803" y="640386"/>
        <a:ext cx="1849958" cy="30510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C92B8-D212-4CE9-9EF1-6F564A3FCB06}">
      <dsp:nvSpPr>
        <dsp:cNvPr id="0" name=""/>
        <dsp:cNvSpPr/>
      </dsp:nvSpPr>
      <dsp:spPr>
        <a:xfrm>
          <a:off x="0" y="19337"/>
          <a:ext cx="6071659" cy="421200"/>
        </a:xfrm>
        <a:prstGeom prst="roundRect">
          <a:avLst/>
        </a:prstGeom>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VE" sz="1800" b="1" kern="1200" dirty="0">
              <a:solidFill>
                <a:schemeClr val="tx1">
                  <a:lumMod val="95000"/>
                </a:schemeClr>
              </a:solidFill>
            </a:rPr>
            <a:t>Wireless Personal- WPAN</a:t>
          </a:r>
          <a:endParaRPr lang="es-VE" sz="1800" kern="1200" dirty="0">
            <a:solidFill>
              <a:schemeClr val="tx1">
                <a:lumMod val="95000"/>
              </a:schemeClr>
            </a:solidFill>
          </a:endParaRPr>
        </a:p>
      </dsp:txBody>
      <dsp:txXfrm>
        <a:off x="20561" y="39898"/>
        <a:ext cx="6030537" cy="380078"/>
      </dsp:txXfrm>
    </dsp:sp>
    <dsp:sp modelId="{CC703322-E64E-4108-AFA4-7F5964A94759}">
      <dsp:nvSpPr>
        <dsp:cNvPr id="0" name=""/>
        <dsp:cNvSpPr/>
      </dsp:nvSpPr>
      <dsp:spPr>
        <a:xfrm>
          <a:off x="0" y="440537"/>
          <a:ext cx="6071659"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75" tIns="22860" rIns="128016" bIns="22860" numCol="1" spcCol="1270" anchor="t" anchorCtr="0">
          <a:noAutofit/>
        </a:bodyPr>
        <a:lstStyle/>
        <a:p>
          <a:pPr marL="0" lvl="1" indent="0" algn="l" defTabSz="622300">
            <a:lnSpc>
              <a:spcPct val="150000"/>
            </a:lnSpc>
            <a:spcBef>
              <a:spcPct val="0"/>
            </a:spcBef>
            <a:spcAft>
              <a:spcPct val="20000"/>
            </a:spcAft>
            <a:buFont typeface="Symbol" panose="05050102010706020507" pitchFamily="18" charset="2"/>
            <a:buNone/>
          </a:pPr>
          <a:r>
            <a:rPr lang="es-VE" sz="1400" kern="1200" dirty="0">
              <a:solidFill>
                <a:schemeClr val="tx1">
                  <a:lumMod val="85000"/>
                </a:schemeClr>
              </a:solidFill>
            </a:rPr>
            <a:t>Se trata de una red que permite conectar varios dispositivos sin necesidad de cables, y que suele tener un alcance de hasta 10 metros.</a:t>
          </a:r>
        </a:p>
      </dsp:txBody>
      <dsp:txXfrm>
        <a:off x="0" y="440537"/>
        <a:ext cx="6071659" cy="633420"/>
      </dsp:txXfrm>
    </dsp:sp>
    <dsp:sp modelId="{71B2EA30-5F23-474B-9159-17BF9D2DB22F}">
      <dsp:nvSpPr>
        <dsp:cNvPr id="0" name=""/>
        <dsp:cNvSpPr/>
      </dsp:nvSpPr>
      <dsp:spPr>
        <a:xfrm>
          <a:off x="0" y="1073958"/>
          <a:ext cx="6071659" cy="421200"/>
        </a:xfrm>
        <a:prstGeom prst="roundRect">
          <a:avLst/>
        </a:prstGeom>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VE" sz="1800" b="1" kern="1200" dirty="0">
              <a:solidFill>
                <a:schemeClr val="tx1">
                  <a:lumMod val="95000"/>
                </a:schemeClr>
              </a:solidFill>
            </a:rPr>
            <a:t>Wireless Local-WLAN</a:t>
          </a:r>
        </a:p>
      </dsp:txBody>
      <dsp:txXfrm>
        <a:off x="20561" y="1094519"/>
        <a:ext cx="6030537" cy="380078"/>
      </dsp:txXfrm>
    </dsp:sp>
    <dsp:sp modelId="{F61C7A42-D6FF-4E8E-AB71-6AD7AE32437F}">
      <dsp:nvSpPr>
        <dsp:cNvPr id="0" name=""/>
        <dsp:cNvSpPr/>
      </dsp:nvSpPr>
      <dsp:spPr>
        <a:xfrm>
          <a:off x="0" y="1495158"/>
          <a:ext cx="6071659"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75" tIns="22860" rIns="128016" bIns="22860" numCol="1" spcCol="1270" anchor="t" anchorCtr="0">
          <a:noAutofit/>
        </a:bodyPr>
        <a:lstStyle/>
        <a:p>
          <a:pPr marL="0" lvl="1" indent="0" algn="l" defTabSz="622300">
            <a:lnSpc>
              <a:spcPct val="150000"/>
            </a:lnSpc>
            <a:spcBef>
              <a:spcPct val="0"/>
            </a:spcBef>
            <a:spcAft>
              <a:spcPct val="20000"/>
            </a:spcAft>
            <a:buNone/>
          </a:pPr>
          <a:r>
            <a:rPr lang="es-ES" sz="1400" kern="1200" dirty="0">
              <a:solidFill>
                <a:schemeClr val="tx1">
                  <a:lumMod val="85000"/>
                </a:schemeClr>
              </a:solidFill>
            </a:rPr>
            <a:t>Son un tipo de conexión que utiliza la tecnología de radio en sus distintos estándares ―como el </a:t>
          </a:r>
          <a:r>
            <a:rPr lang="es-ES" sz="1400" kern="1200" dirty="0" err="1">
              <a:solidFill>
                <a:schemeClr val="tx1">
                  <a:lumMod val="85000"/>
                </a:schemeClr>
              </a:solidFill>
            </a:rPr>
            <a:t>WiFi</a:t>
          </a:r>
          <a:r>
            <a:rPr lang="es-ES" sz="1400" kern="1200" dirty="0">
              <a:solidFill>
                <a:schemeClr val="tx1">
                  <a:lumMod val="85000"/>
                </a:schemeClr>
              </a:solidFill>
            </a:rPr>
            <a:t>―, de manera que es posible realizar la conexión a internet sin tener que utilizar cables de por medio.</a:t>
          </a:r>
          <a:endParaRPr lang="es-VE" sz="1400" kern="1200" dirty="0">
            <a:solidFill>
              <a:schemeClr val="tx1">
                <a:lumMod val="85000"/>
              </a:schemeClr>
            </a:solidFill>
          </a:endParaRPr>
        </a:p>
      </dsp:txBody>
      <dsp:txXfrm>
        <a:off x="0" y="1495158"/>
        <a:ext cx="6071659" cy="931500"/>
      </dsp:txXfrm>
    </dsp:sp>
    <dsp:sp modelId="{46B79040-845E-4453-B023-CB369F918782}">
      <dsp:nvSpPr>
        <dsp:cNvPr id="0" name=""/>
        <dsp:cNvSpPr/>
      </dsp:nvSpPr>
      <dsp:spPr>
        <a:xfrm>
          <a:off x="0" y="2426658"/>
          <a:ext cx="6071659" cy="421200"/>
        </a:xfrm>
        <a:prstGeom prst="roundRect">
          <a:avLst/>
        </a:prstGeom>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VE" sz="1800" b="1" kern="1200" dirty="0">
              <a:solidFill>
                <a:schemeClr val="tx1">
                  <a:lumMod val="95000"/>
                </a:schemeClr>
              </a:solidFill>
            </a:rPr>
            <a:t>Wireless </a:t>
          </a:r>
          <a:r>
            <a:rPr lang="es-VE" sz="1800" b="1" kern="1200" dirty="0" err="1">
              <a:solidFill>
                <a:schemeClr val="tx1">
                  <a:lumMod val="95000"/>
                </a:schemeClr>
              </a:solidFill>
            </a:rPr>
            <a:t>Metropolitan</a:t>
          </a:r>
          <a:r>
            <a:rPr lang="es-VE" sz="1800" b="1" kern="1200" dirty="0">
              <a:solidFill>
                <a:schemeClr val="tx1">
                  <a:lumMod val="95000"/>
                </a:schemeClr>
              </a:solidFill>
            </a:rPr>
            <a:t>-WMAN</a:t>
          </a:r>
        </a:p>
      </dsp:txBody>
      <dsp:txXfrm>
        <a:off x="20561" y="2447219"/>
        <a:ext cx="6030537" cy="380078"/>
      </dsp:txXfrm>
    </dsp:sp>
    <dsp:sp modelId="{1F212B0A-A10A-4DB6-9FAF-CCE6A0118FDA}">
      <dsp:nvSpPr>
        <dsp:cNvPr id="0" name=""/>
        <dsp:cNvSpPr/>
      </dsp:nvSpPr>
      <dsp:spPr>
        <a:xfrm>
          <a:off x="0" y="2847858"/>
          <a:ext cx="6071659"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75" tIns="22860" rIns="128016" bIns="22860" numCol="1" spcCol="1270" anchor="t" anchorCtr="0">
          <a:noAutofit/>
        </a:bodyPr>
        <a:lstStyle/>
        <a:p>
          <a:pPr marL="0" lvl="1" indent="0" algn="l" defTabSz="622300">
            <a:lnSpc>
              <a:spcPct val="150000"/>
            </a:lnSpc>
            <a:spcBef>
              <a:spcPct val="0"/>
            </a:spcBef>
            <a:spcAft>
              <a:spcPct val="20000"/>
            </a:spcAft>
            <a:buNone/>
          </a:pPr>
          <a:r>
            <a:rPr lang="es-VE" sz="1400" kern="1200" dirty="0">
              <a:solidFill>
                <a:schemeClr val="tx1">
                  <a:lumMod val="85000"/>
                </a:schemeClr>
              </a:solidFill>
            </a:rPr>
            <a:t>Se trata de un estándar de comunicación inalámbrica que permite conectar dispositivos en diferentes ubicaciones dentro de una misma área metropolitana.</a:t>
          </a:r>
        </a:p>
      </dsp:txBody>
      <dsp:txXfrm>
        <a:off x="0" y="2847858"/>
        <a:ext cx="6071659" cy="931500"/>
      </dsp:txXfrm>
    </dsp:sp>
    <dsp:sp modelId="{9ED7F5DA-D28D-4CDA-A626-9B957F6B3A82}">
      <dsp:nvSpPr>
        <dsp:cNvPr id="0" name=""/>
        <dsp:cNvSpPr/>
      </dsp:nvSpPr>
      <dsp:spPr>
        <a:xfrm>
          <a:off x="0" y="3779358"/>
          <a:ext cx="6071659" cy="421200"/>
        </a:xfrm>
        <a:prstGeom prst="roundRect">
          <a:avLst/>
        </a:prstGeom>
        <a:gradFill rotWithShape="0">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VE" sz="1800" b="1" kern="1200" dirty="0">
              <a:solidFill>
                <a:schemeClr val="tx1">
                  <a:lumMod val="95000"/>
                </a:schemeClr>
              </a:solidFill>
            </a:rPr>
            <a:t>Wide- WWAN</a:t>
          </a:r>
        </a:p>
      </dsp:txBody>
      <dsp:txXfrm>
        <a:off x="20561" y="3799919"/>
        <a:ext cx="6030537" cy="380078"/>
      </dsp:txXfrm>
    </dsp:sp>
    <dsp:sp modelId="{FF7224D4-8879-45BE-9916-78626DDA777B}">
      <dsp:nvSpPr>
        <dsp:cNvPr id="0" name=""/>
        <dsp:cNvSpPr/>
      </dsp:nvSpPr>
      <dsp:spPr>
        <a:xfrm>
          <a:off x="0" y="4200558"/>
          <a:ext cx="6071659"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75" tIns="22860" rIns="128016" bIns="22860" numCol="1" spcCol="1270" anchor="t" anchorCtr="0">
          <a:noAutofit/>
        </a:bodyPr>
        <a:lstStyle/>
        <a:p>
          <a:pPr marL="0" lvl="1" indent="0" algn="l" defTabSz="622300">
            <a:lnSpc>
              <a:spcPct val="150000"/>
            </a:lnSpc>
            <a:spcBef>
              <a:spcPct val="0"/>
            </a:spcBef>
            <a:spcAft>
              <a:spcPct val="20000"/>
            </a:spcAft>
            <a:buNone/>
          </a:pPr>
          <a:r>
            <a:rPr lang="es-ES" sz="1400" kern="1200" dirty="0">
              <a:solidFill>
                <a:schemeClr val="tx1">
                  <a:lumMod val="85000"/>
                </a:schemeClr>
              </a:solidFill>
            </a:rPr>
            <a:t>Es una gran red inalámbrica que se puede utilizar para conectar dispositivos móviles a Internet. En comparación con la WLAN, la WWAN puede cubrir mayores rangos al aire libre y es operada por proveedores de telefonía celular a través de antenas de telefonía celular.</a:t>
          </a:r>
          <a:endParaRPr lang="es-VE" sz="1400" kern="1200" dirty="0">
            <a:solidFill>
              <a:schemeClr val="tx1">
                <a:lumMod val="85000"/>
              </a:schemeClr>
            </a:solidFill>
          </a:endParaRPr>
        </a:p>
      </dsp:txBody>
      <dsp:txXfrm>
        <a:off x="0" y="4200558"/>
        <a:ext cx="6071659" cy="1266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22120-4228-4B5F-893D-CFE7F1C55B70}">
      <dsp:nvSpPr>
        <dsp:cNvPr id="0" name=""/>
        <dsp:cNvSpPr/>
      </dsp:nvSpPr>
      <dsp:spPr>
        <a:xfrm>
          <a:off x="0" y="0"/>
          <a:ext cx="7581810" cy="1864807"/>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sp>
    <dsp:sp modelId="{C24EADB4-DB0A-466F-A10B-F85F96F5EFCA}">
      <dsp:nvSpPr>
        <dsp:cNvPr id="0" name=""/>
        <dsp:cNvSpPr/>
      </dsp:nvSpPr>
      <dsp:spPr>
        <a:xfrm>
          <a:off x="228324" y="248640"/>
          <a:ext cx="3392934" cy="136752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A83B4C-7B4B-48AF-92BC-02FFF437B7D4}">
      <dsp:nvSpPr>
        <dsp:cNvPr id="0" name=""/>
        <dsp:cNvSpPr/>
      </dsp:nvSpPr>
      <dsp:spPr>
        <a:xfrm rot="10800000">
          <a:off x="228324" y="1864807"/>
          <a:ext cx="3392934" cy="2279208"/>
        </a:xfrm>
        <a:prstGeom prst="round2SameRect">
          <a:avLst>
            <a:gd name="adj1" fmla="val 10500"/>
            <a:gd name="adj2" fmla="val 0"/>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150000"/>
            </a:lnSpc>
            <a:spcBef>
              <a:spcPct val="0"/>
            </a:spcBef>
            <a:spcAft>
              <a:spcPct val="35000"/>
            </a:spcAft>
            <a:buNone/>
          </a:pPr>
          <a:r>
            <a:rPr lang="es-VE" sz="1100" kern="1200" dirty="0">
              <a:solidFill>
                <a:schemeClr val="tx1">
                  <a:lumMod val="85000"/>
                </a:schemeClr>
              </a:solidFill>
              <a:latin typeface="Muli"/>
            </a:rPr>
            <a:t>Aquí cada par va recubierto por una malla conductora que actúa de pantalla frente a interferencias y ruido eléctrico. El nivel de protección del STP ante perturbaciones externas es mayor al ofrecido por UTP. Sin embargo, es más costoso y requiere más tiempo de instalación. Suele verse con mayor frecuencia en centros de datos o sitios donde se busque la menor interferencia posible.</a:t>
          </a:r>
          <a:endParaRPr lang="es-VE" sz="1100" kern="1200" dirty="0">
            <a:latin typeface="Muli"/>
          </a:endParaRPr>
        </a:p>
      </dsp:txBody>
      <dsp:txXfrm rot="10800000">
        <a:off x="298418" y="1864807"/>
        <a:ext cx="3252746" cy="2209114"/>
      </dsp:txXfrm>
    </dsp:sp>
    <dsp:sp modelId="{BA85E236-315E-45F5-8C76-6273D31F3907}">
      <dsp:nvSpPr>
        <dsp:cNvPr id="0" name=""/>
        <dsp:cNvSpPr/>
      </dsp:nvSpPr>
      <dsp:spPr>
        <a:xfrm flipH="1">
          <a:off x="3960551" y="248640"/>
          <a:ext cx="3392934" cy="136752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6305EA-6935-4C3B-BE74-5D54372EAA51}">
      <dsp:nvSpPr>
        <dsp:cNvPr id="0" name=""/>
        <dsp:cNvSpPr/>
      </dsp:nvSpPr>
      <dsp:spPr>
        <a:xfrm rot="10800000">
          <a:off x="3960551" y="1864807"/>
          <a:ext cx="3392934" cy="2279208"/>
        </a:xfrm>
        <a:prstGeom prst="round2SameRect">
          <a:avLst>
            <a:gd name="adj1" fmla="val 10500"/>
            <a:gd name="adj2" fmla="val 0"/>
          </a:avLst>
        </a:prstGeom>
        <a:gradFill rotWithShape="0">
          <a:gsLst>
            <a:gs pos="0">
              <a:srgbClr val="0E293C"/>
            </a:gs>
            <a:gs pos="67000">
              <a:srgbClr val="1E5B84"/>
            </a:gs>
            <a:gs pos="83000">
              <a:srgbClr val="2875AA"/>
            </a:gs>
            <a:gs pos="100000">
              <a:srgbClr val="51A1D7"/>
            </a:gs>
          </a:gsLst>
          <a:lin ang="5400000" scaled="1"/>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150000"/>
            </a:lnSpc>
            <a:spcBef>
              <a:spcPct val="0"/>
            </a:spcBef>
            <a:spcAft>
              <a:spcPct val="35000"/>
            </a:spcAft>
            <a:buNone/>
          </a:pPr>
          <a:r>
            <a:rPr lang="es-VE" sz="1100" kern="1200" dirty="0">
              <a:solidFill>
                <a:schemeClr val="tx1">
                  <a:lumMod val="85000"/>
                </a:schemeClr>
              </a:solidFill>
              <a:latin typeface="Muli"/>
            </a:rPr>
            <a:t>Es el cable de pares trenzados mas utilizado, no posee ningún tipo de protección adicional a la recubierta de PVC. El conector más utilizado en este tipo de cable es el RJ45, parecido al RJ11 utilizado en teléfonos (pero un poco mas grande), aunque también pueden usarse otros (RJ11, DB25, DB11, entre otros), dependiendo del adaptador de red. Suele usarse para redes domésticas y conexiones cortas.</a:t>
          </a:r>
        </a:p>
      </dsp:txBody>
      <dsp:txXfrm rot="10800000">
        <a:off x="4030645" y="1864807"/>
        <a:ext cx="3252746" cy="22091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B6B98-953B-42EC-93E4-6D2B74A2F270}">
      <dsp:nvSpPr>
        <dsp:cNvPr id="0" name=""/>
        <dsp:cNvSpPr/>
      </dsp:nvSpPr>
      <dsp:spPr>
        <a:xfrm>
          <a:off x="0" y="0"/>
          <a:ext cx="6071659" cy="2594701"/>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s-MX" sz="1600" kern="1200" dirty="0">
              <a:solidFill>
                <a:schemeClr val="tx1"/>
              </a:solidFill>
            </a:rPr>
            <a:t>Plug </a:t>
          </a:r>
          <a:r>
            <a:rPr lang="es-MX" sz="1600" i="1" kern="1200" dirty="0">
              <a:solidFill>
                <a:schemeClr val="tx1"/>
              </a:solidFill>
            </a:rPr>
            <a:t>RJ45</a:t>
          </a:r>
          <a:endParaRPr lang="es-VE" sz="1600" i="1" kern="1200" dirty="0">
            <a:solidFill>
              <a:schemeClr val="tx1"/>
            </a:solidFill>
          </a:endParaRPr>
        </a:p>
        <a:p>
          <a:pPr marL="0" lvl="1" indent="0" algn="just" defTabSz="533400">
            <a:lnSpc>
              <a:spcPct val="150000"/>
            </a:lnSpc>
            <a:spcBef>
              <a:spcPct val="0"/>
            </a:spcBef>
            <a:spcAft>
              <a:spcPct val="15000"/>
            </a:spcAft>
            <a:buNone/>
          </a:pPr>
          <a:r>
            <a:rPr lang="es-VE" sz="1200" kern="1200" dirty="0">
              <a:solidFill>
                <a:schemeClr val="tx1"/>
              </a:solidFill>
            </a:rPr>
            <a:t>Son los conectores macho, comúnmente usados para conectar redes de cableado estructurado, (categorías 4, 5, 5e, 6 y 6a). Es parte del Código Federal de Regulaciones de Estados Unidos. Posee ocho pines o conexiones eléctricas, que normalmente se usan como extremos de cables de par trenzado.</a:t>
          </a:r>
        </a:p>
      </dsp:txBody>
      <dsp:txXfrm>
        <a:off x="1473801" y="0"/>
        <a:ext cx="4597857" cy="2594701"/>
      </dsp:txXfrm>
    </dsp:sp>
    <dsp:sp modelId="{EF3A8CA4-150B-45B7-A112-656EB3C5ADD9}">
      <dsp:nvSpPr>
        <dsp:cNvPr id="0" name=""/>
        <dsp:cNvSpPr/>
      </dsp:nvSpPr>
      <dsp:spPr>
        <a:xfrm>
          <a:off x="259470" y="259470"/>
          <a:ext cx="1214331" cy="20757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807" r="2285"/>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AE4A8-1D30-4454-8E1A-6CDAD7C702E5}">
      <dsp:nvSpPr>
        <dsp:cNvPr id="0" name=""/>
        <dsp:cNvSpPr/>
      </dsp:nvSpPr>
      <dsp:spPr>
        <a:xfrm>
          <a:off x="0" y="2854171"/>
          <a:ext cx="6071659" cy="2594701"/>
        </a:xfrm>
        <a:prstGeom prst="roundRect">
          <a:avLst>
            <a:gd name="adj" fmla="val 10000"/>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100000"/>
            </a:lnSpc>
            <a:spcBef>
              <a:spcPct val="0"/>
            </a:spcBef>
            <a:spcAft>
              <a:spcPct val="35000"/>
            </a:spcAft>
            <a:buNone/>
          </a:pPr>
          <a:r>
            <a:rPr lang="es-MX" sz="1600" kern="1200" dirty="0">
              <a:solidFill>
                <a:schemeClr val="tx1">
                  <a:lumMod val="85000"/>
                </a:schemeClr>
              </a:solidFill>
            </a:rPr>
            <a:t>Jack </a:t>
          </a:r>
          <a:r>
            <a:rPr lang="es-MX" sz="1600" i="1" u="none" kern="1200" dirty="0">
              <a:solidFill>
                <a:schemeClr val="tx1">
                  <a:lumMod val="85000"/>
                </a:schemeClr>
              </a:solidFill>
            </a:rPr>
            <a:t>RJ45</a:t>
          </a:r>
          <a:endParaRPr lang="es-VE" sz="1600" i="1" u="none" kern="1200" dirty="0">
            <a:solidFill>
              <a:schemeClr val="tx1">
                <a:lumMod val="85000"/>
              </a:schemeClr>
            </a:solidFill>
          </a:endParaRPr>
        </a:p>
        <a:p>
          <a:pPr marL="0" lvl="1" indent="0" algn="just" defTabSz="533400">
            <a:lnSpc>
              <a:spcPct val="150000"/>
            </a:lnSpc>
            <a:spcBef>
              <a:spcPct val="0"/>
            </a:spcBef>
            <a:spcAft>
              <a:spcPct val="15000"/>
            </a:spcAft>
            <a:buNone/>
          </a:pPr>
          <a:r>
            <a:rPr lang="es-VE" sz="1200" kern="1200" dirty="0">
              <a:solidFill>
                <a:schemeClr val="tx1">
                  <a:lumMod val="85000"/>
                </a:schemeClr>
              </a:solidFill>
            </a:rPr>
            <a:t>Son los conectores de tipo hembra, pueden encontrarse en terminales pasivos, así como también en terminales activos si queremos referirnos a conectores RJ45 tipo hembra. Los Jack RJ45 están compuestos por ocho contactos (8C), de tipo deslizantes dispuestos en fila y bañados en oro de aproximadamente 50 µm, con la finalidad de minimizar la perdida que se podría generar por reflexión estructural al momento de interactuar con el conector (PLUG) RJ45, tipo macho.</a:t>
          </a:r>
        </a:p>
      </dsp:txBody>
      <dsp:txXfrm>
        <a:off x="1473801" y="2854171"/>
        <a:ext cx="4597857" cy="2594701"/>
      </dsp:txXfrm>
    </dsp:sp>
    <dsp:sp modelId="{A9157524-638F-46A7-8657-46AECE4940B2}">
      <dsp:nvSpPr>
        <dsp:cNvPr id="0" name=""/>
        <dsp:cNvSpPr/>
      </dsp:nvSpPr>
      <dsp:spPr>
        <a:xfrm>
          <a:off x="259470" y="3113641"/>
          <a:ext cx="1214331" cy="20757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600" t="1729" r="290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1209B-7E12-4C1F-B610-62A1C5AC6C7F}">
      <dsp:nvSpPr>
        <dsp:cNvPr id="0" name=""/>
        <dsp:cNvSpPr/>
      </dsp:nvSpPr>
      <dsp:spPr>
        <a:xfrm>
          <a:off x="1137570" y="658182"/>
          <a:ext cx="2130447" cy="2207778"/>
        </a:xfrm>
        <a:prstGeom prst="rect">
          <a:avLst/>
        </a:prstGeom>
        <a:solidFill>
          <a:srgbClr val="007063">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just" defTabSz="444500">
            <a:lnSpc>
              <a:spcPct val="90000"/>
            </a:lnSpc>
            <a:spcBef>
              <a:spcPct val="0"/>
            </a:spcBef>
            <a:spcAft>
              <a:spcPct val="35000"/>
            </a:spcAft>
            <a:buNone/>
          </a:pPr>
          <a:r>
            <a:rPr lang="es-ES" sz="1000" kern="1200" dirty="0">
              <a:latin typeface="Muli"/>
            </a:rPr>
            <a:t>El cable de red directo no cambia su dirección. Ambos extremos utilizan el mismo estándar de cableado: T-568A o T-568B. Por lo tanto, ambos extremos (conector A y conector B) del cable directo tienen una disposición de cables del mismo color.</a:t>
          </a:r>
          <a:endParaRPr lang="es-VE" sz="1000" kern="1200" dirty="0">
            <a:latin typeface="Muli"/>
          </a:endParaRPr>
        </a:p>
      </dsp:txBody>
      <dsp:txXfrm>
        <a:off x="1478442" y="658182"/>
        <a:ext cx="1789576" cy="2207778"/>
      </dsp:txXfrm>
    </dsp:sp>
    <dsp:sp modelId="{60101FB9-D8AE-44C6-82D2-7CC02D145A71}">
      <dsp:nvSpPr>
        <dsp:cNvPr id="0" name=""/>
        <dsp:cNvSpPr/>
      </dsp:nvSpPr>
      <dsp:spPr>
        <a:xfrm>
          <a:off x="1332" y="90063"/>
          <a:ext cx="1420298" cy="1420298"/>
        </a:xfrm>
        <a:prstGeom prst="ellipse">
          <a:avLst/>
        </a:prstGeom>
        <a:gradFill rotWithShape="0">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s-MX" sz="1500" b="1" kern="1200" dirty="0">
              <a:solidFill>
                <a:schemeClr val="tx1"/>
              </a:solidFill>
            </a:rPr>
            <a:t>DIRECTA</a:t>
          </a:r>
          <a:endParaRPr lang="es-VE" sz="1500" b="1" kern="1200" dirty="0">
            <a:solidFill>
              <a:schemeClr val="tx1"/>
            </a:solidFill>
          </a:endParaRPr>
        </a:p>
      </dsp:txBody>
      <dsp:txXfrm>
        <a:off x="209330" y="298061"/>
        <a:ext cx="1004302" cy="1004302"/>
      </dsp:txXfrm>
    </dsp:sp>
    <dsp:sp modelId="{10D799EE-61F8-43EB-8B69-42A967B44377}">
      <dsp:nvSpPr>
        <dsp:cNvPr id="0" name=""/>
        <dsp:cNvSpPr/>
      </dsp:nvSpPr>
      <dsp:spPr>
        <a:xfrm>
          <a:off x="4688317" y="658182"/>
          <a:ext cx="2130447" cy="2156991"/>
        </a:xfrm>
        <a:prstGeom prst="rect">
          <a:avLst/>
        </a:prstGeom>
        <a:solidFill>
          <a:srgbClr val="007063"/>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1120" rIns="71120" bIns="71120" numCol="1" spcCol="1270" anchor="ctr" anchorCtr="0">
          <a:noAutofit/>
        </a:bodyPr>
        <a:lstStyle/>
        <a:p>
          <a:pPr marL="0" lvl="0" indent="0" algn="just" defTabSz="444500">
            <a:lnSpc>
              <a:spcPct val="90000"/>
            </a:lnSpc>
            <a:spcBef>
              <a:spcPct val="0"/>
            </a:spcBef>
            <a:spcAft>
              <a:spcPct val="35000"/>
            </a:spcAft>
            <a:buNone/>
          </a:pPr>
          <a:r>
            <a:rPr lang="es-ES" sz="1000" kern="1200" dirty="0">
              <a:latin typeface="Muli"/>
            </a:rPr>
            <a:t>El cable cruzado se cruza o cambia de dirección de un extremo a otro. A diferencia del cable directo, el cable cruzado utiliza diferentes estándares de cableado en cada uno de sus extremos: uno el estándar T568A y el otro el estándar T568B. Ambos lados (conector A y conector B) del cable cruzado tendrán una disposición de cables de diferente color.</a:t>
          </a:r>
          <a:endParaRPr lang="es-VE" sz="1000" kern="1200" dirty="0">
            <a:latin typeface="Muli"/>
          </a:endParaRPr>
        </a:p>
      </dsp:txBody>
      <dsp:txXfrm>
        <a:off x="5029188" y="658182"/>
        <a:ext cx="1789576" cy="2156991"/>
      </dsp:txXfrm>
    </dsp:sp>
    <dsp:sp modelId="{C3F84843-77C7-4673-9B75-CBEEBA8C8B6C}">
      <dsp:nvSpPr>
        <dsp:cNvPr id="0" name=""/>
        <dsp:cNvSpPr/>
      </dsp:nvSpPr>
      <dsp:spPr>
        <a:xfrm>
          <a:off x="3552078" y="90063"/>
          <a:ext cx="1420298" cy="1420298"/>
        </a:xfrm>
        <a:prstGeom prst="ellipse">
          <a:avLst/>
        </a:prstGeom>
        <a:gradFill rotWithShape="0">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s-MX" sz="1500" b="1" kern="1200" dirty="0">
              <a:solidFill>
                <a:schemeClr val="tx1"/>
              </a:solidFill>
            </a:rPr>
            <a:t>CRUZADA</a:t>
          </a:r>
          <a:endParaRPr lang="es-VE" sz="1500" b="1" kern="1200" dirty="0">
            <a:solidFill>
              <a:schemeClr val="tx1"/>
            </a:solidFill>
          </a:endParaRPr>
        </a:p>
      </dsp:txBody>
      <dsp:txXfrm>
        <a:off x="3760076" y="298061"/>
        <a:ext cx="1004302" cy="1004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43FDC-7A66-48B0-8015-684FB58FE6C1}">
      <dsp:nvSpPr>
        <dsp:cNvPr id="0" name=""/>
        <dsp:cNvSpPr/>
      </dsp:nvSpPr>
      <dsp:spPr>
        <a:xfrm>
          <a:off x="448148" y="252226"/>
          <a:ext cx="3680946" cy="1902290"/>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3F49D7-DD58-4537-8706-541A0A17EA2A}">
      <dsp:nvSpPr>
        <dsp:cNvPr id="0" name=""/>
        <dsp:cNvSpPr/>
      </dsp:nvSpPr>
      <dsp:spPr>
        <a:xfrm>
          <a:off x="697257" y="128458"/>
          <a:ext cx="1431105" cy="2319872"/>
        </a:xfrm>
        <a:prstGeom prst="rect">
          <a:avLst/>
        </a:prstGeom>
        <a:solidFill>
          <a:schemeClr val="tx2">
            <a:lumMod val="75000"/>
          </a:schemeClr>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93663" lvl="0" indent="0" algn="l" defTabSz="488950">
            <a:lnSpc>
              <a:spcPct val="90000"/>
            </a:lnSpc>
            <a:spcBef>
              <a:spcPct val="0"/>
            </a:spcBef>
            <a:spcAft>
              <a:spcPct val="35000"/>
            </a:spcAft>
            <a:buNone/>
          </a:pPr>
          <a:r>
            <a:rPr lang="es-ES" sz="1100" kern="1200" dirty="0">
              <a:latin typeface="Muli"/>
            </a:rPr>
            <a:t>El esquema de colores para la configuración T568A es muy específico y debe seguirse al pie de la letra durante la instalación de los conectores RJ45. Este estándar organiza los hilos del cable en un orden particular, optimizando así el rendimiento de la conexión.</a:t>
          </a:r>
          <a:endParaRPr lang="es-VE" sz="1100" kern="1200" dirty="0">
            <a:latin typeface="Muli"/>
          </a:endParaRPr>
        </a:p>
      </dsp:txBody>
      <dsp:txXfrm>
        <a:off x="697257" y="128458"/>
        <a:ext cx="1431105" cy="2319872"/>
      </dsp:txXfrm>
    </dsp:sp>
    <dsp:sp modelId="{E8BF3F35-0967-4112-A751-7FFA9B2FCCD9}">
      <dsp:nvSpPr>
        <dsp:cNvPr id="0" name=""/>
        <dsp:cNvSpPr/>
      </dsp:nvSpPr>
      <dsp:spPr>
        <a:xfrm>
          <a:off x="2444649" y="128458"/>
          <a:ext cx="1431105" cy="2319872"/>
        </a:xfrm>
        <a:prstGeom prst="rect">
          <a:avLst/>
        </a:prstGeom>
        <a:solidFill>
          <a:schemeClr val="tx2">
            <a:lumMod val="75000"/>
          </a:schemeClr>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93663" lvl="0" indent="0" algn="l" defTabSz="488950">
            <a:lnSpc>
              <a:spcPct val="90000"/>
            </a:lnSpc>
            <a:spcBef>
              <a:spcPct val="0"/>
            </a:spcBef>
            <a:spcAft>
              <a:spcPct val="35000"/>
            </a:spcAft>
            <a:buSzPts val="1000"/>
            <a:buFont typeface="Courier New" panose="02070309020205020404" pitchFamily="49" charset="0"/>
            <a:buNone/>
          </a:pPr>
          <a:r>
            <a:rPr lang="es-ES" sz="1100" kern="1200" dirty="0">
              <a:latin typeface="Muli"/>
            </a:rPr>
            <a:t>Por otro lado, la configuración T568B ofrece un orden de colores alternativo que también es ampliamente utilizado. Esta disposición puede ser preferida en ciertas instalaciones.</a:t>
          </a:r>
          <a:endParaRPr lang="es-VE" sz="1100" kern="1200" dirty="0">
            <a:latin typeface="Muli"/>
          </a:endParaRPr>
        </a:p>
      </dsp:txBody>
      <dsp:txXfrm>
        <a:off x="2444649" y="128458"/>
        <a:ext cx="1431105" cy="2319872"/>
      </dsp:txXfrm>
    </dsp:sp>
    <dsp:sp modelId="{8B0DED27-45F4-46F1-A9BC-D64B7677B41C}">
      <dsp:nvSpPr>
        <dsp:cNvPr id="0" name=""/>
        <dsp:cNvSpPr/>
      </dsp:nvSpPr>
      <dsp:spPr>
        <a:xfrm>
          <a:off x="1054955" y="1073615"/>
          <a:ext cx="719265" cy="719265"/>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E7ADD6-B2F6-4ABA-8F8C-71A40E0EFC5A}">
      <dsp:nvSpPr>
        <dsp:cNvPr id="0" name=""/>
        <dsp:cNvSpPr/>
      </dsp:nvSpPr>
      <dsp:spPr>
        <a:xfrm>
          <a:off x="3621378" y="130201"/>
          <a:ext cx="676955" cy="2319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D31C79-E61A-4612-9677-291DF6C5DD57}">
      <dsp:nvSpPr>
        <dsp:cNvPr id="0" name=""/>
        <dsp:cNvSpPr/>
      </dsp:nvSpPr>
      <dsp:spPr>
        <a:xfrm>
          <a:off x="2288621" y="478181"/>
          <a:ext cx="423" cy="155431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B1AFA-73D6-47C0-885E-F7B0926DE699}">
      <dsp:nvSpPr>
        <dsp:cNvPr id="0" name=""/>
        <dsp:cNvSpPr/>
      </dsp:nvSpPr>
      <dsp:spPr>
        <a:xfrm>
          <a:off x="0" y="558235"/>
          <a:ext cx="2577704" cy="4177598"/>
        </a:xfrm>
        <a:prstGeom prst="rect">
          <a:avLst/>
        </a:prstGeom>
        <a:solidFill>
          <a:schemeClr val="bg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88900" lvl="0" indent="0" algn="ctr" defTabSz="488950">
            <a:lnSpc>
              <a:spcPct val="150000"/>
            </a:lnSpc>
            <a:spcBef>
              <a:spcPct val="0"/>
            </a:spcBef>
            <a:spcAft>
              <a:spcPct val="35000"/>
            </a:spcAft>
            <a:buNone/>
          </a:pPr>
          <a:r>
            <a:rPr lang="es-ES" sz="1100" kern="1200" dirty="0">
              <a:solidFill>
                <a:schemeClr val="tx1"/>
              </a:solidFill>
              <a:latin typeface="Aptos" panose="020B0004020202020204" pitchFamily="34" charset="0"/>
            </a:rPr>
            <a:t>Se refiere a la velocidad de transmisión a 10 Mbps. El tipo de transmisión es de banda base o digitalmente interpretada. El 5 representa la capacidad que tiene el cable para permitir que la señal recorra aproximadamente 500 metros antes de que la atenuación interfiera con la capacidad del receptor de interpretar correctamente la señal recibida. 10BASE5 a menudo se denomina «</a:t>
          </a:r>
          <a:r>
            <a:rPr lang="es-ES" sz="1100" kern="1200" dirty="0" err="1">
              <a:solidFill>
                <a:schemeClr val="tx1"/>
              </a:solidFill>
              <a:latin typeface="Aptos" panose="020B0004020202020204" pitchFamily="34" charset="0"/>
            </a:rPr>
            <a:t>Thicknet</a:t>
          </a:r>
          <a:r>
            <a:rPr lang="es-ES" sz="1100" kern="1200" dirty="0">
              <a:solidFill>
                <a:schemeClr val="tx1"/>
              </a:solidFill>
              <a:latin typeface="Aptos" panose="020B0004020202020204" pitchFamily="34" charset="0"/>
            </a:rPr>
            <a:t>». </a:t>
          </a:r>
          <a:r>
            <a:rPr lang="es-ES" sz="1100" kern="1200" dirty="0" err="1">
              <a:solidFill>
                <a:schemeClr val="tx1"/>
              </a:solidFill>
              <a:latin typeface="Aptos" panose="020B0004020202020204" pitchFamily="34" charset="0"/>
            </a:rPr>
            <a:t>Thicknet</a:t>
          </a:r>
          <a:r>
            <a:rPr lang="es-ES" sz="1100" kern="1200" dirty="0">
              <a:solidFill>
                <a:schemeClr val="tx1"/>
              </a:solidFill>
              <a:latin typeface="Aptos" panose="020B0004020202020204" pitchFamily="34" charset="0"/>
            </a:rPr>
            <a:t> es, en realidad, un tipo de red, mientras que 10BASE5 es el cableado que se utiliza en dicha red.</a:t>
          </a:r>
          <a:endParaRPr lang="es-VE" sz="1100" kern="1200" dirty="0">
            <a:solidFill>
              <a:schemeClr val="tx1"/>
            </a:solidFill>
            <a:latin typeface="Aptos" panose="020B0004020202020204" pitchFamily="34" charset="0"/>
          </a:endParaRPr>
        </a:p>
      </dsp:txBody>
      <dsp:txXfrm>
        <a:off x="0" y="558235"/>
        <a:ext cx="2577704" cy="4177598"/>
      </dsp:txXfrm>
    </dsp:sp>
    <dsp:sp modelId="{74655051-4896-4210-BFD3-CEB5E25F8611}">
      <dsp:nvSpPr>
        <dsp:cNvPr id="0" name=""/>
        <dsp:cNvSpPr/>
      </dsp:nvSpPr>
      <dsp:spPr>
        <a:xfrm>
          <a:off x="2835475" y="580197"/>
          <a:ext cx="2577704" cy="4133674"/>
        </a:xfrm>
        <a:prstGeom prst="rect">
          <a:avLst/>
        </a:prstGeom>
        <a:solidFill>
          <a:schemeClr val="bg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88900" lvl="0" indent="0" algn="ctr" defTabSz="488950">
            <a:lnSpc>
              <a:spcPct val="150000"/>
            </a:lnSpc>
            <a:spcBef>
              <a:spcPct val="0"/>
            </a:spcBef>
            <a:spcAft>
              <a:spcPct val="35000"/>
            </a:spcAft>
            <a:buNone/>
          </a:pPr>
          <a:r>
            <a:rPr lang="es-ES" sz="1100" b="0" kern="1200" dirty="0">
              <a:solidFill>
                <a:schemeClr val="tx1"/>
              </a:solidFill>
              <a:latin typeface="Aptos" panose="020B0004020202020204" pitchFamily="34" charset="0"/>
            </a:rPr>
            <a:t>S</a:t>
          </a:r>
          <a:r>
            <a:rPr lang="es-ES" sz="1100" kern="1200" dirty="0">
              <a:solidFill>
                <a:schemeClr val="tx1"/>
              </a:solidFill>
              <a:latin typeface="Aptos" panose="020B0004020202020204" pitchFamily="34" charset="0"/>
            </a:rPr>
            <a:t>e refiere a la velocidad de transmisión a 10 Mbps. El tipo de transmisión es de banda base o digitalmente interpretada. El 2, en 10BASE2, se refiere a la longitud máxima aproximada del segmento de 200 metros antes que la atenuación perjudique la habilidad del receptor para interpretar apropiadamente la señal que se recibe. La longitud máxima del segmento es en realidad 185 metros. 10BASE2 a menudo se denomina «</a:t>
          </a:r>
          <a:r>
            <a:rPr lang="es-ES" sz="1100" kern="1200" dirty="0" err="1">
              <a:solidFill>
                <a:schemeClr val="tx1"/>
              </a:solidFill>
              <a:latin typeface="Aptos" panose="020B0004020202020204" pitchFamily="34" charset="0"/>
            </a:rPr>
            <a:t>Thinnet</a:t>
          </a:r>
          <a:r>
            <a:rPr lang="es-ES" sz="1100" kern="1200" dirty="0">
              <a:solidFill>
                <a:schemeClr val="tx1"/>
              </a:solidFill>
              <a:latin typeface="Aptos" panose="020B0004020202020204" pitchFamily="34" charset="0"/>
            </a:rPr>
            <a:t>». </a:t>
          </a:r>
          <a:r>
            <a:rPr lang="es-ES" sz="1100" kern="1200" dirty="0" err="1">
              <a:solidFill>
                <a:schemeClr val="tx1"/>
              </a:solidFill>
              <a:latin typeface="Aptos" panose="020B0004020202020204" pitchFamily="34" charset="0"/>
            </a:rPr>
            <a:t>Thinnet</a:t>
          </a:r>
          <a:r>
            <a:rPr lang="es-ES" sz="1100" kern="1200" dirty="0">
              <a:solidFill>
                <a:schemeClr val="tx1"/>
              </a:solidFill>
              <a:latin typeface="Aptos" panose="020B0004020202020204" pitchFamily="34" charset="0"/>
            </a:rPr>
            <a:t> es, en realidad, un tipo de red, mientras que 10BASE2 es el cableado que se utiliza en dicha red.</a:t>
          </a:r>
          <a:endParaRPr lang="es-VE" sz="1100" kern="1200" dirty="0">
            <a:solidFill>
              <a:schemeClr val="tx1"/>
            </a:solidFill>
            <a:latin typeface="Aptos" panose="020B0004020202020204" pitchFamily="34" charset="0"/>
          </a:endParaRPr>
        </a:p>
      </dsp:txBody>
      <dsp:txXfrm>
        <a:off x="2835475" y="580197"/>
        <a:ext cx="2577704" cy="4133674"/>
      </dsp:txXfrm>
    </dsp:sp>
    <dsp:sp modelId="{ACA934DB-BD98-4973-8800-694F3D6B012C}">
      <dsp:nvSpPr>
        <dsp:cNvPr id="0" name=""/>
        <dsp:cNvSpPr/>
      </dsp:nvSpPr>
      <dsp:spPr>
        <a:xfrm>
          <a:off x="5670950" y="582029"/>
          <a:ext cx="2577704" cy="4130009"/>
        </a:xfrm>
        <a:prstGeom prst="rect">
          <a:avLst/>
        </a:prstGeom>
        <a:solidFill>
          <a:schemeClr val="bg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88900" lvl="0" indent="0" algn="ctr" defTabSz="488950">
            <a:lnSpc>
              <a:spcPct val="150000"/>
            </a:lnSpc>
            <a:spcBef>
              <a:spcPct val="0"/>
            </a:spcBef>
            <a:spcAft>
              <a:spcPct val="35000"/>
            </a:spcAft>
            <a:buNone/>
          </a:pPr>
          <a:r>
            <a:rPr lang="es-ES" sz="1100" kern="1200" dirty="0">
              <a:solidFill>
                <a:schemeClr val="tx1"/>
              </a:solidFill>
              <a:latin typeface="Aptos" panose="020B0004020202020204" pitchFamily="34" charset="0"/>
            </a:rPr>
            <a:t>Se refiere a la velocidad de transmisión a 10 Mbps. El tipo de transmisión es de banda base o digitalmente interpretada. T significa par trenzado.</a:t>
          </a:r>
          <a:endParaRPr lang="es-VE" sz="1100" kern="1200" dirty="0">
            <a:solidFill>
              <a:schemeClr val="tx1"/>
            </a:solidFill>
            <a:latin typeface="Aptos" panose="020B0004020202020204" pitchFamily="34" charset="0"/>
          </a:endParaRPr>
        </a:p>
      </dsp:txBody>
      <dsp:txXfrm>
        <a:off x="5670950" y="582029"/>
        <a:ext cx="2577704" cy="413000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CB4D7CB2-4834-E49E-F516-3074CBB2C9E3}"/>
            </a:ext>
          </a:extLst>
        </p:cNvPr>
        <p:cNvGrpSpPr/>
        <p:nvPr/>
      </p:nvGrpSpPr>
      <p:grpSpPr>
        <a:xfrm>
          <a:off x="0" y="0"/>
          <a:ext cx="0" cy="0"/>
          <a:chOff x="0" y="0"/>
          <a:chExt cx="0" cy="0"/>
        </a:xfrm>
      </p:grpSpPr>
      <p:sp>
        <p:nvSpPr>
          <p:cNvPr id="356" name="Google Shape;356;g35f391192_029:notes">
            <a:extLst>
              <a:ext uri="{FF2B5EF4-FFF2-40B4-BE49-F238E27FC236}">
                <a16:creationId xmlns:a16="http://schemas.microsoft.com/office/drawing/2014/main" id="{585C928A-CE14-1D16-78EF-E7AF00B0A6CC}"/>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a:extLst>
              <a:ext uri="{FF2B5EF4-FFF2-40B4-BE49-F238E27FC236}">
                <a16:creationId xmlns:a16="http://schemas.microsoft.com/office/drawing/2014/main" id="{DF17EA09-950D-3E8E-4A81-9FFE8B57CF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65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56C4437-68DC-321F-3DED-A1293634AEF8}"/>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A668F699-8517-D87D-933F-C293C83D9518}"/>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7C1FB0C0-76CF-0E00-6052-1E1A1A384A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8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99878DC6-7346-1839-CECA-9F6B4AC1BF3B}"/>
            </a:ext>
          </a:extLst>
        </p:cNvPr>
        <p:cNvGrpSpPr/>
        <p:nvPr/>
      </p:nvGrpSpPr>
      <p:grpSpPr>
        <a:xfrm>
          <a:off x="0" y="0"/>
          <a:ext cx="0" cy="0"/>
          <a:chOff x="0" y="0"/>
          <a:chExt cx="0" cy="0"/>
        </a:xfrm>
      </p:grpSpPr>
      <p:sp>
        <p:nvSpPr>
          <p:cNvPr id="356" name="Google Shape;356;g35f391192_029:notes">
            <a:extLst>
              <a:ext uri="{FF2B5EF4-FFF2-40B4-BE49-F238E27FC236}">
                <a16:creationId xmlns:a16="http://schemas.microsoft.com/office/drawing/2014/main" id="{98EA75E0-5A78-8143-199A-E745F9A123CD}"/>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a:extLst>
              <a:ext uri="{FF2B5EF4-FFF2-40B4-BE49-F238E27FC236}">
                <a16:creationId xmlns:a16="http://schemas.microsoft.com/office/drawing/2014/main" id="{CE5B72DC-0F5D-6D72-938B-56B648416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22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28B9840B-69BB-A906-642D-A65A6CCEBB26}"/>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14F7714B-1438-9E85-3AE4-655942C56FD2}"/>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3762C360-5CF6-48A9-71FE-0ED80CD02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91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61CCAA92-6EC5-FA64-15A1-EF0DE356B10D}"/>
            </a:ext>
          </a:extLst>
        </p:cNvPr>
        <p:cNvGrpSpPr/>
        <p:nvPr/>
      </p:nvGrpSpPr>
      <p:grpSpPr>
        <a:xfrm>
          <a:off x="0" y="0"/>
          <a:ext cx="0" cy="0"/>
          <a:chOff x="0" y="0"/>
          <a:chExt cx="0" cy="0"/>
        </a:xfrm>
      </p:grpSpPr>
      <p:sp>
        <p:nvSpPr>
          <p:cNvPr id="356" name="Google Shape;356;g35f391192_029:notes">
            <a:extLst>
              <a:ext uri="{FF2B5EF4-FFF2-40B4-BE49-F238E27FC236}">
                <a16:creationId xmlns:a16="http://schemas.microsoft.com/office/drawing/2014/main" id="{22D6000E-716E-24F8-0424-86F51A88AEC5}"/>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a:extLst>
              <a:ext uri="{FF2B5EF4-FFF2-40B4-BE49-F238E27FC236}">
                <a16:creationId xmlns:a16="http://schemas.microsoft.com/office/drawing/2014/main" id="{7ADFD33D-D43E-7AEC-4ECD-F48BB2DD6A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07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42233ECF-5371-61A2-46AD-965C73579680}"/>
            </a:ext>
          </a:extLst>
        </p:cNvPr>
        <p:cNvGrpSpPr/>
        <p:nvPr/>
      </p:nvGrpSpPr>
      <p:grpSpPr>
        <a:xfrm>
          <a:off x="0" y="0"/>
          <a:ext cx="0" cy="0"/>
          <a:chOff x="0" y="0"/>
          <a:chExt cx="0" cy="0"/>
        </a:xfrm>
      </p:grpSpPr>
      <p:sp>
        <p:nvSpPr>
          <p:cNvPr id="334" name="Google Shape;334;g35f391192_00:notes">
            <a:extLst>
              <a:ext uri="{FF2B5EF4-FFF2-40B4-BE49-F238E27FC236}">
                <a16:creationId xmlns:a16="http://schemas.microsoft.com/office/drawing/2014/main" id="{3691EFB9-F745-A005-40E5-7ABA67C17DDF}"/>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a:extLst>
              <a:ext uri="{FF2B5EF4-FFF2-40B4-BE49-F238E27FC236}">
                <a16:creationId xmlns:a16="http://schemas.microsoft.com/office/drawing/2014/main" id="{C5AC359A-1824-E6AC-7E67-7027DBDBC0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69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4A10AB55-DEC6-3BA7-80E7-9321CC3760B9}"/>
            </a:ext>
          </a:extLst>
        </p:cNvPr>
        <p:cNvGrpSpPr/>
        <p:nvPr/>
      </p:nvGrpSpPr>
      <p:grpSpPr>
        <a:xfrm>
          <a:off x="0" y="0"/>
          <a:ext cx="0" cy="0"/>
          <a:chOff x="0" y="0"/>
          <a:chExt cx="0" cy="0"/>
        </a:xfrm>
      </p:grpSpPr>
      <p:sp>
        <p:nvSpPr>
          <p:cNvPr id="334" name="Google Shape;334;g35f391192_00:notes">
            <a:extLst>
              <a:ext uri="{FF2B5EF4-FFF2-40B4-BE49-F238E27FC236}">
                <a16:creationId xmlns:a16="http://schemas.microsoft.com/office/drawing/2014/main" id="{ABAEBBCE-0FEB-871D-FBAE-5BF64F3FA846}"/>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a:extLst>
              <a:ext uri="{FF2B5EF4-FFF2-40B4-BE49-F238E27FC236}">
                <a16:creationId xmlns:a16="http://schemas.microsoft.com/office/drawing/2014/main" id="{D3EAD0A4-98DD-4291-3A7A-384A3E9D57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67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91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12B64BFA-058D-B984-4A1C-089E98510CFF}"/>
            </a:ext>
          </a:extLst>
        </p:cNvPr>
        <p:cNvGrpSpPr/>
        <p:nvPr/>
      </p:nvGrpSpPr>
      <p:grpSpPr>
        <a:xfrm>
          <a:off x="0" y="0"/>
          <a:ext cx="0" cy="0"/>
          <a:chOff x="0" y="0"/>
          <a:chExt cx="0" cy="0"/>
        </a:xfrm>
      </p:grpSpPr>
      <p:sp>
        <p:nvSpPr>
          <p:cNvPr id="334" name="Google Shape;334;g35f391192_00:notes">
            <a:extLst>
              <a:ext uri="{FF2B5EF4-FFF2-40B4-BE49-F238E27FC236}">
                <a16:creationId xmlns:a16="http://schemas.microsoft.com/office/drawing/2014/main" id="{A9934595-8DE6-7541-335F-8999449E0DB3}"/>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a:extLst>
              <a:ext uri="{FF2B5EF4-FFF2-40B4-BE49-F238E27FC236}">
                <a16:creationId xmlns:a16="http://schemas.microsoft.com/office/drawing/2014/main" id="{71AAACC6-38E0-0A7B-624A-2D21BC178C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05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0F1988BB-68F5-1285-DB2B-3C10CB24B5BF}"/>
            </a:ext>
          </a:extLst>
        </p:cNvPr>
        <p:cNvGrpSpPr/>
        <p:nvPr/>
      </p:nvGrpSpPr>
      <p:grpSpPr>
        <a:xfrm>
          <a:off x="0" y="0"/>
          <a:ext cx="0" cy="0"/>
          <a:chOff x="0" y="0"/>
          <a:chExt cx="0" cy="0"/>
        </a:xfrm>
      </p:grpSpPr>
      <p:sp>
        <p:nvSpPr>
          <p:cNvPr id="334" name="Google Shape;334;g35f391192_00:notes">
            <a:extLst>
              <a:ext uri="{FF2B5EF4-FFF2-40B4-BE49-F238E27FC236}">
                <a16:creationId xmlns:a16="http://schemas.microsoft.com/office/drawing/2014/main" id="{3CE6230E-07C1-EB01-5FD0-307949EB3F3C}"/>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a:extLst>
              <a:ext uri="{FF2B5EF4-FFF2-40B4-BE49-F238E27FC236}">
                <a16:creationId xmlns:a16="http://schemas.microsoft.com/office/drawing/2014/main" id="{2D1A993C-6CCF-4421-8BD6-6730C5EE81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68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5FCF28ED-1985-DFE8-9273-D9F07F439167}"/>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012C8EDC-41DC-7D9F-092A-C8CDA205EE6B}"/>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7A9143CB-5C91-AF2B-F26B-EE7CCAA9B9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02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9D621B62-80BE-A5AE-541B-7A8E400C2E49}"/>
            </a:ext>
          </a:extLst>
        </p:cNvPr>
        <p:cNvGrpSpPr/>
        <p:nvPr/>
      </p:nvGrpSpPr>
      <p:grpSpPr>
        <a:xfrm>
          <a:off x="0" y="0"/>
          <a:ext cx="0" cy="0"/>
          <a:chOff x="0" y="0"/>
          <a:chExt cx="0" cy="0"/>
        </a:xfrm>
      </p:grpSpPr>
      <p:sp>
        <p:nvSpPr>
          <p:cNvPr id="356" name="Google Shape;356;g35f391192_029:notes">
            <a:extLst>
              <a:ext uri="{FF2B5EF4-FFF2-40B4-BE49-F238E27FC236}">
                <a16:creationId xmlns:a16="http://schemas.microsoft.com/office/drawing/2014/main" id="{71BE49D1-8F34-57B1-D418-74A23552A566}"/>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a:extLst>
              <a:ext uri="{FF2B5EF4-FFF2-40B4-BE49-F238E27FC236}">
                <a16:creationId xmlns:a16="http://schemas.microsoft.com/office/drawing/2014/main" id="{F7435DB4-9A39-6761-227C-6484CB03A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71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4893590B-F4EC-825D-3965-53CE23152F3A}"/>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53878169-ADA2-857B-876E-9F4CA771195B}"/>
              </a:ext>
            </a:extLst>
          </p:cNvPr>
          <p:cNvSpPr>
            <a:spLocks noGrp="1" noRot="1" noChangeAspect="1"/>
          </p:cNvSpPr>
          <p:nvPr>
            <p:ph type="sldImg" idx="2"/>
          </p:nvPr>
        </p:nvSpPr>
        <p:spPr>
          <a:xfrm>
            <a:off x="1152525" y="685800"/>
            <a:ext cx="4552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79591F52-E497-45DF-EBEE-1B542D7AA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3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04342" y="5302711"/>
            <a:ext cx="1298295" cy="150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597" tIns="50597" rIns="50597" bIns="50597" anchor="ctr" anchorCtr="0">
            <a:noAutofit/>
          </a:bodyPr>
          <a:lstStyle/>
          <a:p>
            <a:pPr marL="0" marR="0" lvl="0" indent="0" algn="ctr" rtl="0">
              <a:lnSpc>
                <a:spcPct val="100000"/>
              </a:lnSpc>
              <a:spcBef>
                <a:spcPts val="0"/>
              </a:spcBef>
              <a:spcAft>
                <a:spcPts val="0"/>
              </a:spcAft>
              <a:buClr>
                <a:srgbClr val="FFFFFF"/>
              </a:buClr>
              <a:buFont typeface="Helvetica Neue"/>
              <a:buNone/>
            </a:pPr>
            <a:endParaRPr sz="3187"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536552" y="189117"/>
            <a:ext cx="2034000" cy="175456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597" tIns="50597" rIns="50597" bIns="50597" anchor="ctr" anchorCtr="0">
            <a:noAutofit/>
          </a:bodyPr>
          <a:lstStyle/>
          <a:p>
            <a:pPr marL="0" marR="0" lvl="0" indent="0" algn="ctr" rtl="0">
              <a:lnSpc>
                <a:spcPct val="100000"/>
              </a:lnSpc>
              <a:spcBef>
                <a:spcPts val="0"/>
              </a:spcBef>
              <a:spcAft>
                <a:spcPts val="0"/>
              </a:spcAft>
              <a:buClr>
                <a:srgbClr val="FFFFFF"/>
              </a:buClr>
              <a:buFont typeface="Helvetica Neue"/>
              <a:buNone/>
            </a:pPr>
            <a:endParaRPr sz="3187"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394584" y="2655767"/>
            <a:ext cx="631817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781"/>
            </a:lvl1pPr>
            <a:lvl2pPr lvl="1" algn="ctr">
              <a:spcBef>
                <a:spcPts val="0"/>
              </a:spcBef>
              <a:spcAft>
                <a:spcPts val="0"/>
              </a:spcAft>
              <a:buSzPts val="4800"/>
              <a:buNone/>
              <a:defRPr sz="4781"/>
            </a:lvl2pPr>
            <a:lvl3pPr lvl="2" algn="ctr">
              <a:spcBef>
                <a:spcPts val="0"/>
              </a:spcBef>
              <a:spcAft>
                <a:spcPts val="0"/>
              </a:spcAft>
              <a:buSzPts val="4800"/>
              <a:buNone/>
              <a:defRPr sz="4781"/>
            </a:lvl3pPr>
            <a:lvl4pPr lvl="3" algn="ctr">
              <a:spcBef>
                <a:spcPts val="0"/>
              </a:spcBef>
              <a:spcAft>
                <a:spcPts val="0"/>
              </a:spcAft>
              <a:buSzPts val="4800"/>
              <a:buNone/>
              <a:defRPr sz="4781"/>
            </a:lvl4pPr>
            <a:lvl5pPr lvl="4" algn="ctr">
              <a:spcBef>
                <a:spcPts val="0"/>
              </a:spcBef>
              <a:spcAft>
                <a:spcPts val="0"/>
              </a:spcAft>
              <a:buSzPts val="4800"/>
              <a:buNone/>
              <a:defRPr sz="4781"/>
            </a:lvl5pPr>
            <a:lvl6pPr lvl="5" algn="ctr">
              <a:spcBef>
                <a:spcPts val="0"/>
              </a:spcBef>
              <a:spcAft>
                <a:spcPts val="0"/>
              </a:spcAft>
              <a:buSzPts val="4800"/>
              <a:buNone/>
              <a:defRPr sz="4781"/>
            </a:lvl6pPr>
            <a:lvl7pPr lvl="6" algn="ctr">
              <a:spcBef>
                <a:spcPts val="0"/>
              </a:spcBef>
              <a:spcAft>
                <a:spcPts val="0"/>
              </a:spcAft>
              <a:buSzPts val="4800"/>
              <a:buNone/>
              <a:defRPr sz="4781"/>
            </a:lvl7pPr>
            <a:lvl8pPr lvl="7" algn="ctr">
              <a:spcBef>
                <a:spcPts val="0"/>
              </a:spcBef>
              <a:spcAft>
                <a:spcPts val="0"/>
              </a:spcAft>
              <a:buSzPts val="4800"/>
              <a:buNone/>
              <a:defRPr sz="4781"/>
            </a:lvl8pPr>
            <a:lvl9pPr lvl="8" algn="ctr">
              <a:spcBef>
                <a:spcPts val="0"/>
              </a:spcBef>
              <a:spcAft>
                <a:spcPts val="0"/>
              </a:spcAft>
              <a:buSzPts val="4800"/>
              <a:buNone/>
              <a:defRPr sz="4781"/>
            </a:lvl9pPr>
          </a:lstStyle>
          <a:p>
            <a:r>
              <a:rPr lang="es-ES"/>
              <a:t>Haga clic para modificar el estilo de título del patrón</a:t>
            </a:r>
            <a:endParaRPr/>
          </a:p>
        </p:txBody>
      </p:sp>
      <p:sp>
        <p:nvSpPr>
          <p:cNvPr id="13" name="Google Shape;13;p2"/>
          <p:cNvSpPr/>
          <p:nvPr/>
        </p:nvSpPr>
        <p:spPr>
          <a:xfrm rot="10800000" flipH="1">
            <a:off x="2798655" y="-230500"/>
            <a:ext cx="1107062" cy="12832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14" name="Google Shape;14;p2"/>
          <p:cNvSpPr/>
          <p:nvPr/>
        </p:nvSpPr>
        <p:spPr>
          <a:xfrm rot="10800000" flipH="1">
            <a:off x="3588337" y="1813479"/>
            <a:ext cx="491828" cy="570000"/>
          </a:xfrm>
          <a:prstGeom prst="hexagon">
            <a:avLst>
              <a:gd name="adj" fmla="val 28678"/>
              <a:gd name="vf" fmla="val 115470"/>
            </a:avLst>
          </a:pr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15" name="Google Shape;15;p2"/>
          <p:cNvSpPr/>
          <p:nvPr/>
        </p:nvSpPr>
        <p:spPr>
          <a:xfrm rot="10800000" flipH="1">
            <a:off x="5257836" y="1140372"/>
            <a:ext cx="940928" cy="1090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16" name="Google Shape;16;p2"/>
          <p:cNvSpPr/>
          <p:nvPr/>
        </p:nvSpPr>
        <p:spPr>
          <a:xfrm rot="10800000" flipH="1">
            <a:off x="5344373" y="469765"/>
            <a:ext cx="491828" cy="569600"/>
          </a:xfrm>
          <a:prstGeom prst="hexagon">
            <a:avLst>
              <a:gd name="adj" fmla="val 28678"/>
              <a:gd name="vf" fmla="val 115470"/>
            </a:avLst>
          </a:prstGeom>
          <a:solidFill>
            <a:srgbClr val="00E1C6"/>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17" name="Google Shape;17;p2"/>
          <p:cNvGrpSpPr/>
          <p:nvPr/>
        </p:nvGrpSpPr>
        <p:grpSpPr>
          <a:xfrm>
            <a:off x="5526995" y="1373044"/>
            <a:ext cx="403024" cy="498745"/>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20" name="Google Shape;20;p2"/>
          <p:cNvSpPr/>
          <p:nvPr/>
        </p:nvSpPr>
        <p:spPr>
          <a:xfrm>
            <a:off x="3240033" y="151031"/>
            <a:ext cx="224186" cy="51995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21" name="Google Shape;21;p2"/>
          <p:cNvGrpSpPr/>
          <p:nvPr/>
        </p:nvGrpSpPr>
        <p:grpSpPr>
          <a:xfrm>
            <a:off x="4363035" y="686926"/>
            <a:ext cx="381430" cy="80948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grpSp>
        <p:nvGrpSpPr>
          <p:cNvPr id="30" name="Google Shape;30;p2"/>
          <p:cNvGrpSpPr/>
          <p:nvPr/>
        </p:nvGrpSpPr>
        <p:grpSpPr>
          <a:xfrm>
            <a:off x="3186689" y="1203949"/>
            <a:ext cx="393442" cy="537729"/>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35" name="Google Shape;35;p2"/>
          <p:cNvSpPr/>
          <p:nvPr/>
        </p:nvSpPr>
        <p:spPr>
          <a:xfrm rot="10800000" flipH="1">
            <a:off x="4990527" y="6102197"/>
            <a:ext cx="1028776" cy="11928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36" name="Google Shape;36;p2"/>
          <p:cNvSpPr/>
          <p:nvPr/>
        </p:nvSpPr>
        <p:spPr>
          <a:xfrm rot="10800000" flipH="1">
            <a:off x="5113180" y="5408600"/>
            <a:ext cx="537844" cy="623200"/>
          </a:xfrm>
          <a:prstGeom prst="hexagon">
            <a:avLst>
              <a:gd name="adj" fmla="val 28678"/>
              <a:gd name="vf" fmla="val 115470"/>
            </a:avLst>
          </a:prstGeom>
          <a:solidFill>
            <a:srgbClr val="3292E1"/>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37" name="Google Shape;37;p2"/>
          <p:cNvSpPr/>
          <p:nvPr/>
        </p:nvSpPr>
        <p:spPr>
          <a:xfrm rot="10800000" flipH="1">
            <a:off x="3089325" y="4839625"/>
            <a:ext cx="1028776" cy="1192000"/>
          </a:xfrm>
          <a:prstGeom prst="hexagon">
            <a:avLst>
              <a:gd name="adj" fmla="val 28678"/>
              <a:gd name="vf" fmla="val 115470"/>
            </a:avLst>
          </a:pr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38" name="Google Shape;38;p2"/>
          <p:cNvSpPr/>
          <p:nvPr/>
        </p:nvSpPr>
        <p:spPr>
          <a:xfrm rot="10800000" flipH="1">
            <a:off x="3516288" y="6102216"/>
            <a:ext cx="450295" cy="5216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39" name="Google Shape;39;p2"/>
          <p:cNvSpPr/>
          <p:nvPr/>
        </p:nvSpPr>
        <p:spPr>
          <a:xfrm>
            <a:off x="5349261" y="6490348"/>
            <a:ext cx="311255" cy="416645"/>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40" name="Google Shape;40;p2"/>
          <p:cNvGrpSpPr/>
          <p:nvPr/>
        </p:nvGrpSpPr>
        <p:grpSpPr>
          <a:xfrm>
            <a:off x="5748963" y="5408587"/>
            <a:ext cx="571651" cy="734067"/>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47" name="Google Shape;47;p2"/>
          <p:cNvSpPr/>
          <p:nvPr/>
        </p:nvSpPr>
        <p:spPr>
          <a:xfrm>
            <a:off x="3415518" y="5206391"/>
            <a:ext cx="376330" cy="45824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Tree>
    <p:extLst>
      <p:ext uri="{BB962C8B-B14F-4D97-AF65-F5344CB8AC3E}">
        <p14:creationId xmlns:p14="http://schemas.microsoft.com/office/powerpoint/2010/main" val="94327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94590" y="405101"/>
            <a:ext cx="1030568"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597" tIns="50597" rIns="50597" bIns="50597" anchor="ctr" anchorCtr="0">
            <a:noAutofit/>
          </a:bodyPr>
          <a:lstStyle/>
          <a:p>
            <a:pPr marL="0" marR="0" lvl="0" indent="0" algn="ctr" rtl="0">
              <a:lnSpc>
                <a:spcPct val="100000"/>
              </a:lnSpc>
              <a:spcBef>
                <a:spcPts val="0"/>
              </a:spcBef>
              <a:spcAft>
                <a:spcPts val="0"/>
              </a:spcAft>
              <a:buClr>
                <a:srgbClr val="FFFFFF"/>
              </a:buClr>
              <a:buFont typeface="Helvetica Neue"/>
              <a:buNone/>
            </a:pPr>
            <a:endParaRPr sz="318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255597" y="2399989"/>
            <a:ext cx="2384000" cy="205635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597" tIns="50597" rIns="50597" bIns="50597" anchor="ctr" anchorCtr="0">
            <a:noAutofit/>
          </a:bodyPr>
          <a:lstStyle/>
          <a:p>
            <a:pPr marL="0" marR="0" lvl="0" indent="0" algn="ctr" rtl="0">
              <a:lnSpc>
                <a:spcPct val="100000"/>
              </a:lnSpc>
              <a:spcBef>
                <a:spcPts val="0"/>
              </a:spcBef>
              <a:spcAft>
                <a:spcPts val="0"/>
              </a:spcAft>
              <a:buClr>
                <a:srgbClr val="FFFFFF"/>
              </a:buClr>
              <a:buFont typeface="Helvetica Neue"/>
              <a:buNone/>
            </a:pPr>
            <a:endParaRPr sz="318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32247" y="2314333"/>
            <a:ext cx="5616284"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586"/>
            </a:lvl1pPr>
            <a:lvl2pPr lvl="1" rtl="0">
              <a:spcBef>
                <a:spcPts val="0"/>
              </a:spcBef>
              <a:spcAft>
                <a:spcPts val="0"/>
              </a:spcAft>
              <a:buSzPts val="3600"/>
              <a:buNone/>
              <a:defRPr sz="3586"/>
            </a:lvl2pPr>
            <a:lvl3pPr lvl="2" rtl="0">
              <a:spcBef>
                <a:spcPts val="0"/>
              </a:spcBef>
              <a:spcAft>
                <a:spcPts val="0"/>
              </a:spcAft>
              <a:buSzPts val="3600"/>
              <a:buNone/>
              <a:defRPr sz="3586"/>
            </a:lvl3pPr>
            <a:lvl4pPr lvl="3" rtl="0">
              <a:spcBef>
                <a:spcPts val="0"/>
              </a:spcBef>
              <a:spcAft>
                <a:spcPts val="0"/>
              </a:spcAft>
              <a:buSzPts val="3600"/>
              <a:buNone/>
              <a:defRPr sz="3586"/>
            </a:lvl4pPr>
            <a:lvl5pPr lvl="4" rtl="0">
              <a:spcBef>
                <a:spcPts val="0"/>
              </a:spcBef>
              <a:spcAft>
                <a:spcPts val="0"/>
              </a:spcAft>
              <a:buSzPts val="3600"/>
              <a:buNone/>
              <a:defRPr sz="3586"/>
            </a:lvl5pPr>
            <a:lvl6pPr lvl="5" rtl="0">
              <a:spcBef>
                <a:spcPts val="0"/>
              </a:spcBef>
              <a:spcAft>
                <a:spcPts val="0"/>
              </a:spcAft>
              <a:buSzPts val="3600"/>
              <a:buNone/>
              <a:defRPr sz="3586"/>
            </a:lvl6pPr>
            <a:lvl7pPr lvl="6" rtl="0">
              <a:spcBef>
                <a:spcPts val="0"/>
              </a:spcBef>
              <a:spcAft>
                <a:spcPts val="0"/>
              </a:spcAft>
              <a:buSzPts val="3600"/>
              <a:buNone/>
              <a:defRPr sz="3586"/>
            </a:lvl7pPr>
            <a:lvl8pPr lvl="7" rtl="0">
              <a:spcBef>
                <a:spcPts val="0"/>
              </a:spcBef>
              <a:spcAft>
                <a:spcPts val="0"/>
              </a:spcAft>
              <a:buSzPts val="3600"/>
              <a:buNone/>
              <a:defRPr sz="3586"/>
            </a:lvl8pPr>
            <a:lvl9pPr lvl="8" rtl="0">
              <a:spcBef>
                <a:spcPts val="0"/>
              </a:spcBef>
              <a:spcAft>
                <a:spcPts val="0"/>
              </a:spcAft>
              <a:buSzPts val="3600"/>
              <a:buNone/>
              <a:defRPr sz="3586"/>
            </a:lvl9pPr>
          </a:lstStyle>
          <a:p>
            <a:r>
              <a:rPr lang="es-ES"/>
              <a:t>Haga clic para modificar el estilo de título del patrón</a:t>
            </a:r>
            <a:endParaRPr/>
          </a:p>
        </p:txBody>
      </p:sp>
      <p:sp>
        <p:nvSpPr>
          <p:cNvPr id="52" name="Google Shape;52;p3"/>
          <p:cNvSpPr txBox="1">
            <a:spLocks noGrp="1"/>
          </p:cNvSpPr>
          <p:nvPr>
            <p:ph type="subTitle" idx="1"/>
          </p:nvPr>
        </p:nvSpPr>
        <p:spPr>
          <a:xfrm>
            <a:off x="2732248" y="3761339"/>
            <a:ext cx="5673355"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editar el estilo de subtítulo del patrón</a:t>
            </a:r>
            <a:endParaRPr/>
          </a:p>
        </p:txBody>
      </p:sp>
      <p:sp>
        <p:nvSpPr>
          <p:cNvPr id="53" name="Google Shape;53;p3"/>
          <p:cNvSpPr/>
          <p:nvPr/>
        </p:nvSpPr>
        <p:spPr>
          <a:xfrm rot="10800000" flipH="1">
            <a:off x="66409" y="4180567"/>
            <a:ext cx="816626"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54" name="Google Shape;54;p3"/>
          <p:cNvSpPr/>
          <p:nvPr/>
        </p:nvSpPr>
        <p:spPr>
          <a:xfrm rot="10800000" flipH="1">
            <a:off x="825366" y="4688733"/>
            <a:ext cx="426988" cy="494800"/>
          </a:xfrm>
          <a:prstGeom prst="hexagon">
            <a:avLst>
              <a:gd name="adj" fmla="val 28678"/>
              <a:gd name="vf" fmla="val 115470"/>
            </a:avLst>
          </a:pr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55" name="Google Shape;55;p3"/>
          <p:cNvSpPr/>
          <p:nvPr/>
        </p:nvSpPr>
        <p:spPr>
          <a:xfrm rot="10800000" flipH="1">
            <a:off x="758956" y="1170600"/>
            <a:ext cx="816626"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56" name="Google Shape;56;p3"/>
          <p:cNvSpPr/>
          <p:nvPr/>
        </p:nvSpPr>
        <p:spPr>
          <a:xfrm rot="10800000" flipH="1">
            <a:off x="790681" y="6257068"/>
            <a:ext cx="515434" cy="597200"/>
          </a:xfrm>
          <a:prstGeom prst="hexagon">
            <a:avLst>
              <a:gd name="adj" fmla="val 28678"/>
              <a:gd name="vf" fmla="val 115470"/>
            </a:avLst>
          </a:prstGeom>
          <a:solidFill>
            <a:srgbClr val="00E1C6"/>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57" name="Google Shape;57;p3"/>
          <p:cNvGrpSpPr/>
          <p:nvPr/>
        </p:nvGrpSpPr>
        <p:grpSpPr>
          <a:xfrm>
            <a:off x="992380" y="1427561"/>
            <a:ext cx="34980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60" name="Google Shape;60;p3"/>
          <p:cNvSpPr/>
          <p:nvPr/>
        </p:nvSpPr>
        <p:spPr>
          <a:xfrm>
            <a:off x="392029" y="4462170"/>
            <a:ext cx="165398"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61" name="Google Shape;61;p3"/>
          <p:cNvGrpSpPr/>
          <p:nvPr/>
        </p:nvGrpSpPr>
        <p:grpSpPr>
          <a:xfrm>
            <a:off x="304036" y="738475"/>
            <a:ext cx="246481"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grpSp>
        <p:nvGrpSpPr>
          <p:cNvPr id="70" name="Google Shape;70;p3"/>
          <p:cNvGrpSpPr/>
          <p:nvPr/>
        </p:nvGrpSpPr>
        <p:grpSpPr>
          <a:xfrm>
            <a:off x="1414314" y="4845775"/>
            <a:ext cx="341514"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75" name="Google Shape;75;p3"/>
          <p:cNvSpPr/>
          <p:nvPr/>
        </p:nvSpPr>
        <p:spPr>
          <a:xfrm rot="10800000" flipH="1">
            <a:off x="730497" y="5248033"/>
            <a:ext cx="816626"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76" name="Google Shape;76;p3"/>
          <p:cNvSpPr/>
          <p:nvPr/>
        </p:nvSpPr>
        <p:spPr>
          <a:xfrm rot="10800000" flipH="1">
            <a:off x="735577" y="134467"/>
            <a:ext cx="426988" cy="494800"/>
          </a:xfrm>
          <a:prstGeom prst="hexagon">
            <a:avLst>
              <a:gd name="adj" fmla="val 28678"/>
              <a:gd name="vf" fmla="val 115470"/>
            </a:avLst>
          </a:prstGeom>
          <a:solidFill>
            <a:srgbClr val="3292E1"/>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77" name="Google Shape;77;p3"/>
          <p:cNvSpPr/>
          <p:nvPr/>
        </p:nvSpPr>
        <p:spPr>
          <a:xfrm rot="10800000" flipH="1">
            <a:off x="-290162" y="5531300"/>
            <a:ext cx="1177579" cy="1364800"/>
          </a:xfrm>
          <a:prstGeom prst="hexagon">
            <a:avLst>
              <a:gd name="adj" fmla="val 28678"/>
              <a:gd name="vf" fmla="val 115470"/>
            </a:avLst>
          </a:pr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78" name="Google Shape;78;p3"/>
          <p:cNvSpPr/>
          <p:nvPr/>
        </p:nvSpPr>
        <p:spPr>
          <a:xfrm rot="10800000" flipH="1">
            <a:off x="419045" y="-86967"/>
            <a:ext cx="357367"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79" name="Google Shape;79;p3"/>
          <p:cNvSpPr/>
          <p:nvPr/>
        </p:nvSpPr>
        <p:spPr>
          <a:xfrm>
            <a:off x="1015270" y="5556077"/>
            <a:ext cx="247082"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80" name="Google Shape;80;p3"/>
          <p:cNvGrpSpPr/>
          <p:nvPr/>
        </p:nvGrpSpPr>
        <p:grpSpPr>
          <a:xfrm>
            <a:off x="-50084" y="1937059"/>
            <a:ext cx="622349"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87" name="Google Shape;87;p3"/>
          <p:cNvSpPr/>
          <p:nvPr/>
        </p:nvSpPr>
        <p:spPr>
          <a:xfrm>
            <a:off x="47013" y="5907294"/>
            <a:ext cx="503214"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Tree>
    <p:extLst>
      <p:ext uri="{BB962C8B-B14F-4D97-AF65-F5344CB8AC3E}">
        <p14:creationId xmlns:p14="http://schemas.microsoft.com/office/powerpoint/2010/main" val="114927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304316" y="432660"/>
            <a:ext cx="1528000" cy="1318016"/>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597" tIns="50597" rIns="50597" bIns="50597" anchor="ctr" anchorCtr="0">
            <a:noAutofit/>
          </a:bodyPr>
          <a:lstStyle/>
          <a:p>
            <a:pPr marL="0" marR="0" lvl="0" indent="0" algn="ctr" rtl="0">
              <a:lnSpc>
                <a:spcPct val="100000"/>
              </a:lnSpc>
              <a:spcBef>
                <a:spcPts val="0"/>
              </a:spcBef>
              <a:spcAft>
                <a:spcPts val="0"/>
              </a:spcAft>
              <a:buClr>
                <a:srgbClr val="FFFFFF"/>
              </a:buClr>
              <a:buFont typeface="Helvetica Neue"/>
              <a:buNone/>
            </a:pPr>
            <a:endParaRPr sz="3187"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25783" y="2314133"/>
            <a:ext cx="4924557"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s-ES"/>
              <a:t>Haga clic para modificar el estilo de título del patrón</a:t>
            </a:r>
            <a:endParaRPr/>
          </a:p>
        </p:txBody>
      </p:sp>
      <p:sp>
        <p:nvSpPr>
          <p:cNvPr id="215" name="Google Shape;215;p7"/>
          <p:cNvSpPr txBox="1">
            <a:spLocks noGrp="1"/>
          </p:cNvSpPr>
          <p:nvPr>
            <p:ph type="body" idx="1"/>
          </p:nvPr>
        </p:nvSpPr>
        <p:spPr>
          <a:xfrm>
            <a:off x="1725781" y="3174533"/>
            <a:ext cx="2168108" cy="3393200"/>
          </a:xfrm>
          <a:prstGeom prst="rect">
            <a:avLst/>
          </a:prstGeom>
        </p:spPr>
        <p:txBody>
          <a:bodyPr spcFirstLastPara="1" wrap="square" lIns="91425" tIns="91425" rIns="91425" bIns="91425" anchor="t" anchorCtr="0">
            <a:noAutofit/>
          </a:bodyPr>
          <a:lstStyle>
            <a:lvl1pPr marL="455371" lvl="0" indent="-316230" rtl="0">
              <a:spcBef>
                <a:spcPts val="598"/>
              </a:spcBef>
              <a:spcAft>
                <a:spcPts val="0"/>
              </a:spcAft>
              <a:buSzPts val="1400"/>
              <a:buChar char="◇"/>
              <a:defRPr/>
            </a:lvl1pPr>
            <a:lvl2pPr marL="910742" lvl="1" indent="-316230" rtl="0">
              <a:spcBef>
                <a:spcPts val="0"/>
              </a:spcBef>
              <a:spcAft>
                <a:spcPts val="0"/>
              </a:spcAft>
              <a:buSzPts val="1400"/>
              <a:buChar char="￭"/>
              <a:defRPr/>
            </a:lvl2pPr>
            <a:lvl3pPr marL="1366114" lvl="2" indent="-316230" rtl="0">
              <a:spcBef>
                <a:spcPts val="0"/>
              </a:spcBef>
              <a:spcAft>
                <a:spcPts val="0"/>
              </a:spcAft>
              <a:buSzPts val="1400"/>
              <a:buChar char="￮"/>
              <a:defRPr/>
            </a:lvl3pPr>
            <a:lvl4pPr marL="1821485" lvl="3" indent="-316230" rtl="0">
              <a:spcBef>
                <a:spcPts val="0"/>
              </a:spcBef>
              <a:spcAft>
                <a:spcPts val="0"/>
              </a:spcAft>
              <a:buSzPts val="1400"/>
              <a:buChar char="●"/>
              <a:defRPr/>
            </a:lvl4pPr>
            <a:lvl5pPr marL="2276856" lvl="4" indent="-316230" rtl="0">
              <a:spcBef>
                <a:spcPts val="0"/>
              </a:spcBef>
              <a:spcAft>
                <a:spcPts val="0"/>
              </a:spcAft>
              <a:buSzPts val="1400"/>
              <a:buChar char="○"/>
              <a:defRPr/>
            </a:lvl5pPr>
            <a:lvl6pPr marL="2732227" lvl="5" indent="-316230" rtl="0">
              <a:spcBef>
                <a:spcPts val="0"/>
              </a:spcBef>
              <a:spcAft>
                <a:spcPts val="0"/>
              </a:spcAft>
              <a:buSzPts val="1400"/>
              <a:buChar char="■"/>
              <a:defRPr/>
            </a:lvl6pPr>
            <a:lvl7pPr marL="3187598" lvl="6" indent="-316230" rtl="0">
              <a:spcBef>
                <a:spcPts val="0"/>
              </a:spcBef>
              <a:spcAft>
                <a:spcPts val="0"/>
              </a:spcAft>
              <a:buSzPts val="1400"/>
              <a:buChar char="●"/>
              <a:defRPr/>
            </a:lvl7pPr>
            <a:lvl8pPr marL="3642970" lvl="7" indent="-316230" rtl="0">
              <a:spcBef>
                <a:spcPts val="0"/>
              </a:spcBef>
              <a:spcAft>
                <a:spcPts val="0"/>
              </a:spcAft>
              <a:buSzPts val="1400"/>
              <a:buChar char="○"/>
              <a:defRPr/>
            </a:lvl8pPr>
            <a:lvl9pPr marL="4098341" lvl="8" indent="-316230" rtl="0">
              <a:spcBef>
                <a:spcPts val="0"/>
              </a:spcBef>
              <a:spcAft>
                <a:spcPts val="0"/>
              </a:spcAft>
              <a:buSzPts val="1400"/>
              <a:buChar char="■"/>
              <a:defRPr/>
            </a:lvl9pPr>
          </a:lstStyle>
          <a:p>
            <a:pPr lvl="0"/>
            <a:r>
              <a:rPr lang="es-ES"/>
              <a:t>Editar el estilo de texto del patrón</a:t>
            </a:r>
          </a:p>
        </p:txBody>
      </p:sp>
      <p:sp>
        <p:nvSpPr>
          <p:cNvPr id="216" name="Google Shape;216;p7"/>
          <p:cNvSpPr txBox="1">
            <a:spLocks noGrp="1"/>
          </p:cNvSpPr>
          <p:nvPr>
            <p:ph type="body" idx="2"/>
          </p:nvPr>
        </p:nvSpPr>
        <p:spPr>
          <a:xfrm>
            <a:off x="4004916" y="3174533"/>
            <a:ext cx="2168108" cy="3393200"/>
          </a:xfrm>
          <a:prstGeom prst="rect">
            <a:avLst/>
          </a:prstGeom>
        </p:spPr>
        <p:txBody>
          <a:bodyPr spcFirstLastPara="1" wrap="square" lIns="91425" tIns="91425" rIns="91425" bIns="91425" anchor="t" anchorCtr="0">
            <a:noAutofit/>
          </a:bodyPr>
          <a:lstStyle>
            <a:lvl1pPr marL="455371" lvl="0" indent="-316230" rtl="0">
              <a:spcBef>
                <a:spcPts val="598"/>
              </a:spcBef>
              <a:spcAft>
                <a:spcPts val="0"/>
              </a:spcAft>
              <a:buSzPts val="1400"/>
              <a:buChar char="◇"/>
              <a:defRPr/>
            </a:lvl1pPr>
            <a:lvl2pPr marL="910742" lvl="1" indent="-316230" rtl="0">
              <a:spcBef>
                <a:spcPts val="0"/>
              </a:spcBef>
              <a:spcAft>
                <a:spcPts val="0"/>
              </a:spcAft>
              <a:buSzPts val="1400"/>
              <a:buChar char="￭"/>
              <a:defRPr/>
            </a:lvl2pPr>
            <a:lvl3pPr marL="1366114" lvl="2" indent="-316230" rtl="0">
              <a:spcBef>
                <a:spcPts val="0"/>
              </a:spcBef>
              <a:spcAft>
                <a:spcPts val="0"/>
              </a:spcAft>
              <a:buSzPts val="1400"/>
              <a:buChar char="￮"/>
              <a:defRPr/>
            </a:lvl3pPr>
            <a:lvl4pPr marL="1821485" lvl="3" indent="-316230" rtl="0">
              <a:spcBef>
                <a:spcPts val="0"/>
              </a:spcBef>
              <a:spcAft>
                <a:spcPts val="0"/>
              </a:spcAft>
              <a:buSzPts val="1400"/>
              <a:buChar char="●"/>
              <a:defRPr/>
            </a:lvl4pPr>
            <a:lvl5pPr marL="2276856" lvl="4" indent="-316230" rtl="0">
              <a:spcBef>
                <a:spcPts val="0"/>
              </a:spcBef>
              <a:spcAft>
                <a:spcPts val="0"/>
              </a:spcAft>
              <a:buSzPts val="1400"/>
              <a:buChar char="○"/>
              <a:defRPr/>
            </a:lvl5pPr>
            <a:lvl6pPr marL="2732227" lvl="5" indent="-316230" rtl="0">
              <a:spcBef>
                <a:spcPts val="0"/>
              </a:spcBef>
              <a:spcAft>
                <a:spcPts val="0"/>
              </a:spcAft>
              <a:buSzPts val="1400"/>
              <a:buChar char="■"/>
              <a:defRPr/>
            </a:lvl6pPr>
            <a:lvl7pPr marL="3187598" lvl="6" indent="-316230" rtl="0">
              <a:spcBef>
                <a:spcPts val="0"/>
              </a:spcBef>
              <a:spcAft>
                <a:spcPts val="0"/>
              </a:spcAft>
              <a:buSzPts val="1400"/>
              <a:buChar char="●"/>
              <a:defRPr/>
            </a:lvl7pPr>
            <a:lvl8pPr marL="3642970" lvl="7" indent="-316230" rtl="0">
              <a:spcBef>
                <a:spcPts val="0"/>
              </a:spcBef>
              <a:spcAft>
                <a:spcPts val="0"/>
              </a:spcAft>
              <a:buSzPts val="1400"/>
              <a:buChar char="○"/>
              <a:defRPr/>
            </a:lvl8pPr>
            <a:lvl9pPr marL="4098341" lvl="8" indent="-316230" rtl="0">
              <a:spcBef>
                <a:spcPts val="0"/>
              </a:spcBef>
              <a:spcAft>
                <a:spcPts val="0"/>
              </a:spcAft>
              <a:buSzPts val="1400"/>
              <a:buChar char="■"/>
              <a:defRPr/>
            </a:lvl9pPr>
          </a:lstStyle>
          <a:p>
            <a:pPr lvl="0"/>
            <a:r>
              <a:rPr lang="es-ES"/>
              <a:t>Editar el estilo de texto del patrón</a:t>
            </a:r>
          </a:p>
        </p:txBody>
      </p:sp>
      <p:sp>
        <p:nvSpPr>
          <p:cNvPr id="217" name="Google Shape;217;p7"/>
          <p:cNvSpPr txBox="1">
            <a:spLocks noGrp="1"/>
          </p:cNvSpPr>
          <p:nvPr>
            <p:ph type="body" idx="3"/>
          </p:nvPr>
        </p:nvSpPr>
        <p:spPr>
          <a:xfrm>
            <a:off x="6284052" y="3174533"/>
            <a:ext cx="2168108" cy="3393200"/>
          </a:xfrm>
          <a:prstGeom prst="rect">
            <a:avLst/>
          </a:prstGeom>
        </p:spPr>
        <p:txBody>
          <a:bodyPr spcFirstLastPara="1" wrap="square" lIns="91425" tIns="91425" rIns="91425" bIns="91425" anchor="t" anchorCtr="0">
            <a:noAutofit/>
          </a:bodyPr>
          <a:lstStyle>
            <a:lvl1pPr marL="455371" lvl="0" indent="-316230" rtl="0">
              <a:spcBef>
                <a:spcPts val="598"/>
              </a:spcBef>
              <a:spcAft>
                <a:spcPts val="0"/>
              </a:spcAft>
              <a:buSzPts val="1400"/>
              <a:buChar char="◇"/>
              <a:defRPr/>
            </a:lvl1pPr>
            <a:lvl2pPr marL="910742" lvl="1" indent="-316230" rtl="0">
              <a:spcBef>
                <a:spcPts val="0"/>
              </a:spcBef>
              <a:spcAft>
                <a:spcPts val="0"/>
              </a:spcAft>
              <a:buSzPts val="1400"/>
              <a:buChar char="￭"/>
              <a:defRPr/>
            </a:lvl2pPr>
            <a:lvl3pPr marL="1366114" lvl="2" indent="-316230" rtl="0">
              <a:spcBef>
                <a:spcPts val="0"/>
              </a:spcBef>
              <a:spcAft>
                <a:spcPts val="0"/>
              </a:spcAft>
              <a:buSzPts val="1400"/>
              <a:buChar char="￮"/>
              <a:defRPr/>
            </a:lvl3pPr>
            <a:lvl4pPr marL="1821485" lvl="3" indent="-316230" rtl="0">
              <a:spcBef>
                <a:spcPts val="0"/>
              </a:spcBef>
              <a:spcAft>
                <a:spcPts val="0"/>
              </a:spcAft>
              <a:buSzPts val="1400"/>
              <a:buChar char="●"/>
              <a:defRPr/>
            </a:lvl4pPr>
            <a:lvl5pPr marL="2276856" lvl="4" indent="-316230" rtl="0">
              <a:spcBef>
                <a:spcPts val="0"/>
              </a:spcBef>
              <a:spcAft>
                <a:spcPts val="0"/>
              </a:spcAft>
              <a:buSzPts val="1400"/>
              <a:buChar char="○"/>
              <a:defRPr/>
            </a:lvl5pPr>
            <a:lvl6pPr marL="2732227" lvl="5" indent="-316230" rtl="0">
              <a:spcBef>
                <a:spcPts val="0"/>
              </a:spcBef>
              <a:spcAft>
                <a:spcPts val="0"/>
              </a:spcAft>
              <a:buSzPts val="1400"/>
              <a:buChar char="■"/>
              <a:defRPr/>
            </a:lvl6pPr>
            <a:lvl7pPr marL="3187598" lvl="6" indent="-316230" rtl="0">
              <a:spcBef>
                <a:spcPts val="0"/>
              </a:spcBef>
              <a:spcAft>
                <a:spcPts val="0"/>
              </a:spcAft>
              <a:buSzPts val="1400"/>
              <a:buChar char="●"/>
              <a:defRPr/>
            </a:lvl7pPr>
            <a:lvl8pPr marL="3642970" lvl="7" indent="-316230" rtl="0">
              <a:spcBef>
                <a:spcPts val="0"/>
              </a:spcBef>
              <a:spcAft>
                <a:spcPts val="0"/>
              </a:spcAft>
              <a:buSzPts val="1400"/>
              <a:buChar char="○"/>
              <a:defRPr/>
            </a:lvl8pPr>
            <a:lvl9pPr marL="4098341" lvl="8" indent="-316230" rtl="0">
              <a:spcBef>
                <a:spcPts val="0"/>
              </a:spcBef>
              <a:spcAft>
                <a:spcPts val="0"/>
              </a:spcAft>
              <a:buSzPts val="1400"/>
              <a:buChar char="■"/>
              <a:defRPr/>
            </a:lvl9pPr>
          </a:lstStyle>
          <a:p>
            <a:pPr lvl="0"/>
            <a:r>
              <a:rPr lang="es-ES"/>
              <a:t>Editar el estilo de texto del patrón</a:t>
            </a:r>
          </a:p>
        </p:txBody>
      </p:sp>
      <p:sp>
        <p:nvSpPr>
          <p:cNvPr id="218" name="Google Shape;218;p7"/>
          <p:cNvSpPr/>
          <p:nvPr/>
        </p:nvSpPr>
        <p:spPr>
          <a:xfrm rot="10800000" flipH="1">
            <a:off x="-123331" y="1411967"/>
            <a:ext cx="816626"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219" name="Google Shape;219;p7"/>
          <p:cNvSpPr/>
          <p:nvPr/>
        </p:nvSpPr>
        <p:spPr>
          <a:xfrm rot="10800000" flipH="1">
            <a:off x="635627" y="1920133"/>
            <a:ext cx="426988" cy="494800"/>
          </a:xfrm>
          <a:prstGeom prst="hexagon">
            <a:avLst>
              <a:gd name="adj" fmla="val 28678"/>
              <a:gd name="vf" fmla="val 115470"/>
            </a:avLst>
          </a:prstGeom>
          <a:solidFill>
            <a:srgbClr val="184769"/>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220" name="Google Shape;220;p7"/>
          <p:cNvSpPr/>
          <p:nvPr/>
        </p:nvSpPr>
        <p:spPr>
          <a:xfrm rot="10800000" flipH="1">
            <a:off x="1489454" y="-175533"/>
            <a:ext cx="816626"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sp>
        <p:nvSpPr>
          <p:cNvPr id="221" name="Google Shape;221;p7"/>
          <p:cNvSpPr/>
          <p:nvPr/>
        </p:nvSpPr>
        <p:spPr>
          <a:xfrm rot="10800000" flipH="1">
            <a:off x="326491" y="118567"/>
            <a:ext cx="357367" cy="414000"/>
          </a:xfrm>
          <a:prstGeom prst="hexagon">
            <a:avLst>
              <a:gd name="adj" fmla="val 28678"/>
              <a:gd name="vf" fmla="val 115470"/>
            </a:avLst>
          </a:prstGeom>
          <a:solidFill>
            <a:srgbClr val="00E1C6"/>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222" name="Google Shape;222;p7"/>
          <p:cNvGrpSpPr/>
          <p:nvPr/>
        </p:nvGrpSpPr>
        <p:grpSpPr>
          <a:xfrm>
            <a:off x="1722878" y="81428"/>
            <a:ext cx="34980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225" name="Google Shape;225;p7"/>
          <p:cNvSpPr/>
          <p:nvPr/>
        </p:nvSpPr>
        <p:spPr>
          <a:xfrm>
            <a:off x="202289" y="1693570"/>
            <a:ext cx="165398"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060" tIns="91060" rIns="91060" bIns="91060" anchor="ctr" anchorCtr="0">
            <a:noAutofit/>
          </a:bodyPr>
          <a:lstStyle/>
          <a:p>
            <a:pPr marL="0" lvl="0" indent="0" algn="l" rtl="0">
              <a:spcBef>
                <a:spcPts val="0"/>
              </a:spcBef>
              <a:spcAft>
                <a:spcPts val="0"/>
              </a:spcAft>
              <a:buNone/>
            </a:pPr>
            <a:endParaRPr sz="1394"/>
          </a:p>
        </p:txBody>
      </p:sp>
      <p:grpSp>
        <p:nvGrpSpPr>
          <p:cNvPr id="226" name="Google Shape;226;p7"/>
          <p:cNvGrpSpPr/>
          <p:nvPr/>
        </p:nvGrpSpPr>
        <p:grpSpPr>
          <a:xfrm>
            <a:off x="900667" y="686926"/>
            <a:ext cx="381430"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grpSp>
        <p:nvGrpSpPr>
          <p:cNvPr id="235" name="Google Shape;235;p7"/>
          <p:cNvGrpSpPr/>
          <p:nvPr/>
        </p:nvGrpSpPr>
        <p:grpSpPr>
          <a:xfrm>
            <a:off x="334419" y="2454042"/>
            <a:ext cx="341514"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94"/>
            </a:p>
          </p:txBody>
        </p:sp>
      </p:grpSp>
      <p:sp>
        <p:nvSpPr>
          <p:cNvPr id="240" name="Google Shape;240;p7"/>
          <p:cNvSpPr txBox="1">
            <a:spLocks noGrp="1"/>
          </p:cNvSpPr>
          <p:nvPr>
            <p:ph type="sldNum" idx="12"/>
          </p:nvPr>
        </p:nvSpPr>
        <p:spPr>
          <a:xfrm>
            <a:off x="13504" y="6380700"/>
            <a:ext cx="546509"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443246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25783" y="2314133"/>
            <a:ext cx="4924557"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25783" y="3006833"/>
            <a:ext cx="4924557"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04" y="6380700"/>
            <a:ext cx="546509" cy="477200"/>
          </a:xfrm>
          <a:prstGeom prst="rect">
            <a:avLst/>
          </a:prstGeom>
          <a:noFill/>
          <a:ln>
            <a:noFill/>
          </a:ln>
        </p:spPr>
        <p:txBody>
          <a:bodyPr spcFirstLastPara="1" wrap="square" lIns="91425" tIns="91425" rIns="91425" bIns="91425" anchor="t" anchorCtr="0">
            <a:noAutofit/>
          </a:bodyPr>
          <a:lstStyle>
            <a:lvl1pPr lvl="0">
              <a:buNone/>
              <a:defRPr sz="1195">
                <a:solidFill>
                  <a:srgbClr val="19BBD5"/>
                </a:solidFill>
                <a:latin typeface="Nixie One"/>
                <a:ea typeface="Nixie One"/>
                <a:cs typeface="Nixie One"/>
                <a:sym typeface="Nixie One"/>
              </a:defRPr>
            </a:lvl1pPr>
            <a:lvl2pPr lvl="1">
              <a:buNone/>
              <a:defRPr sz="1195">
                <a:solidFill>
                  <a:srgbClr val="19BBD5"/>
                </a:solidFill>
                <a:latin typeface="Nixie One"/>
                <a:ea typeface="Nixie One"/>
                <a:cs typeface="Nixie One"/>
                <a:sym typeface="Nixie One"/>
              </a:defRPr>
            </a:lvl2pPr>
            <a:lvl3pPr lvl="2">
              <a:buNone/>
              <a:defRPr sz="1195">
                <a:solidFill>
                  <a:srgbClr val="19BBD5"/>
                </a:solidFill>
                <a:latin typeface="Nixie One"/>
                <a:ea typeface="Nixie One"/>
                <a:cs typeface="Nixie One"/>
                <a:sym typeface="Nixie One"/>
              </a:defRPr>
            </a:lvl3pPr>
            <a:lvl4pPr lvl="3">
              <a:buNone/>
              <a:defRPr sz="1195">
                <a:solidFill>
                  <a:srgbClr val="19BBD5"/>
                </a:solidFill>
                <a:latin typeface="Nixie One"/>
                <a:ea typeface="Nixie One"/>
                <a:cs typeface="Nixie One"/>
                <a:sym typeface="Nixie One"/>
              </a:defRPr>
            </a:lvl4pPr>
            <a:lvl5pPr lvl="4">
              <a:buNone/>
              <a:defRPr sz="1195">
                <a:solidFill>
                  <a:srgbClr val="19BBD5"/>
                </a:solidFill>
                <a:latin typeface="Nixie One"/>
                <a:ea typeface="Nixie One"/>
                <a:cs typeface="Nixie One"/>
                <a:sym typeface="Nixie One"/>
              </a:defRPr>
            </a:lvl5pPr>
            <a:lvl6pPr lvl="5">
              <a:buNone/>
              <a:defRPr sz="1195">
                <a:solidFill>
                  <a:srgbClr val="19BBD5"/>
                </a:solidFill>
                <a:latin typeface="Nixie One"/>
                <a:ea typeface="Nixie One"/>
                <a:cs typeface="Nixie One"/>
                <a:sym typeface="Nixie One"/>
              </a:defRPr>
            </a:lvl6pPr>
            <a:lvl7pPr lvl="6">
              <a:buNone/>
              <a:defRPr sz="1195">
                <a:solidFill>
                  <a:srgbClr val="19BBD5"/>
                </a:solidFill>
                <a:latin typeface="Nixie One"/>
                <a:ea typeface="Nixie One"/>
                <a:cs typeface="Nixie One"/>
                <a:sym typeface="Nixie One"/>
              </a:defRPr>
            </a:lvl7pPr>
            <a:lvl8pPr lvl="7">
              <a:buNone/>
              <a:defRPr sz="1195">
                <a:solidFill>
                  <a:srgbClr val="19BBD5"/>
                </a:solidFill>
                <a:latin typeface="Nixie One"/>
                <a:ea typeface="Nixie One"/>
                <a:cs typeface="Nixie One"/>
                <a:sym typeface="Nixie One"/>
              </a:defRPr>
            </a:lvl8pPr>
            <a:lvl9pPr lvl="8">
              <a:buNone/>
              <a:defRPr sz="1195">
                <a:solidFill>
                  <a:srgbClr val="19BBD5"/>
                </a:solidFill>
                <a:latin typeface="Nixie One"/>
                <a:ea typeface="Nixie One"/>
                <a:cs typeface="Nixie One"/>
                <a:sym typeface="Nixie 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411530223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4"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1.pn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6.png"/><Relationship Id="rId7" Type="http://schemas.openxmlformats.org/officeDocument/2006/relationships/diagramColors" Target="../diagrams/colors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studocu.com/latam/document/universidad-politecnica-territorial-de-paria-luis-mariano-rivera/redes-del-computador/implementacion-del-cableado-con-rj45/49943084" TargetMode="External"/><Relationship Id="rId3" Type="http://schemas.openxmlformats.org/officeDocument/2006/relationships/hyperlink" Target="https://cursobasicodeadministracionderedes.wordpress.com/unidad-2/linea-de-comunicacion/" TargetMode="External"/><Relationship Id="rId7" Type="http://schemas.openxmlformats.org/officeDocument/2006/relationships/hyperlink" Target="https://nanocable.com/es/tech_blog/diferencias-utp-stp-ft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telefonica.com/es/sala-comunicacion/blog/tipos-conectividad-redes/" TargetMode="External"/><Relationship Id="rId5" Type="http://schemas.openxmlformats.org/officeDocument/2006/relationships/hyperlink" Target="https://www.techopedia.com/es/definicion/linea-conmutada" TargetMode="External"/><Relationship Id="rId4" Type="http://schemas.openxmlformats.org/officeDocument/2006/relationships/hyperlink" Target="https://www.comunicare.es/clasificacion-de-las-lineas-de-comunicacion/" TargetMode="External"/><Relationship Id="rId9" Type="http://schemas.openxmlformats.org/officeDocument/2006/relationships/hyperlink" Target="https://www.rackonline.es/blog/cableado-red/como-realizar-una-correcta-instalacion-de-cableado-de-red-rj45?srsltid=AfmBOoot0JcTYftWNldnxKTUrzNikii_vLVp7h-Uj-So6Mdt7ANxhyt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p:cNvGrpSpPr/>
        <p:nvPr/>
      </p:nvGrpSpPr>
      <p:grpSpPr>
        <a:xfrm>
          <a:off x="0" y="0"/>
          <a:ext cx="0" cy="0"/>
          <a:chOff x="0" y="0"/>
          <a:chExt cx="0" cy="0"/>
        </a:xfrm>
      </p:grpSpPr>
      <p:sp>
        <p:nvSpPr>
          <p:cNvPr id="4" name="CuadroTexto 3">
            <a:extLst>
              <a:ext uri="{FF2B5EF4-FFF2-40B4-BE49-F238E27FC236}">
                <a16:creationId xmlns:a16="http://schemas.microsoft.com/office/drawing/2014/main" id="{671B57F8-B35E-58F7-CDDD-61E373A55D15}"/>
              </a:ext>
            </a:extLst>
          </p:cNvPr>
          <p:cNvSpPr txBox="1"/>
          <p:nvPr/>
        </p:nvSpPr>
        <p:spPr>
          <a:xfrm>
            <a:off x="0" y="10269"/>
            <a:ext cx="9107488" cy="1938992"/>
          </a:xfrm>
          <a:prstGeom prst="rect">
            <a:avLst/>
          </a:prstGeom>
          <a:noFill/>
        </p:spPr>
        <p:txBody>
          <a:bodyPr wrap="square" rtlCol="0">
            <a:spAutoFit/>
          </a:bodyPr>
          <a:lstStyle/>
          <a:p>
            <a:pPr algn="ctr">
              <a:lnSpc>
                <a:spcPct val="150000"/>
              </a:lnSpc>
            </a:pPr>
            <a:r>
              <a:rPr lang="es-MX" sz="1600" b="1" dirty="0">
                <a:solidFill>
                  <a:schemeClr val="tx1"/>
                </a:solidFill>
                <a:latin typeface="Calibri" panose="020F0502020204030204" pitchFamily="34" charset="0"/>
                <a:cs typeface="Calibri" panose="020F0502020204030204" pitchFamily="34" charset="0"/>
              </a:rPr>
              <a:t>Republica Bolivariana de Venezuela</a:t>
            </a:r>
          </a:p>
          <a:p>
            <a:pPr algn="ctr">
              <a:lnSpc>
                <a:spcPct val="150000"/>
              </a:lnSpc>
            </a:pPr>
            <a:r>
              <a:rPr lang="es-MX" sz="1600" b="1" dirty="0">
                <a:solidFill>
                  <a:schemeClr val="tx1"/>
                </a:solidFill>
                <a:latin typeface="Calibri" panose="020F0502020204030204" pitchFamily="34" charset="0"/>
                <a:cs typeface="Calibri" panose="020F0502020204030204" pitchFamily="34" charset="0"/>
              </a:rPr>
              <a:t>Ministerio del Poder Popular para la Educación</a:t>
            </a:r>
          </a:p>
          <a:p>
            <a:pPr algn="ctr">
              <a:lnSpc>
                <a:spcPct val="150000"/>
              </a:lnSpc>
            </a:pPr>
            <a:r>
              <a:rPr lang="es-MX" sz="1600" b="1" dirty="0">
                <a:solidFill>
                  <a:schemeClr val="tx1"/>
                </a:solidFill>
                <a:latin typeface="Calibri" panose="020F0502020204030204" pitchFamily="34" charset="0"/>
                <a:cs typeface="Calibri" panose="020F0502020204030204" pitchFamily="34" charset="0"/>
              </a:rPr>
              <a:t>Universidad Politécnica Territorial del Estado Bolívar</a:t>
            </a:r>
          </a:p>
          <a:p>
            <a:pPr algn="ctr">
              <a:lnSpc>
                <a:spcPct val="150000"/>
              </a:lnSpc>
            </a:pPr>
            <a:r>
              <a:rPr lang="es-MX" sz="1600" b="1" dirty="0">
                <a:solidFill>
                  <a:schemeClr val="tx1"/>
                </a:solidFill>
                <a:latin typeface="Calibri" panose="020F0502020204030204" pitchFamily="34" charset="0"/>
                <a:cs typeface="Calibri" panose="020F0502020204030204" pitchFamily="34" charset="0"/>
              </a:rPr>
              <a:t>Programa Nacional de Formación en Informática</a:t>
            </a:r>
          </a:p>
          <a:p>
            <a:pPr algn="ctr">
              <a:lnSpc>
                <a:spcPct val="150000"/>
              </a:lnSpc>
            </a:pPr>
            <a:r>
              <a:rPr lang="es-MX" sz="1600" b="1" dirty="0">
                <a:solidFill>
                  <a:schemeClr val="tx1"/>
                </a:solidFill>
                <a:latin typeface="Calibri" panose="020F0502020204030204" pitchFamily="34" charset="0"/>
                <a:cs typeface="Calibri" panose="020F0502020204030204" pitchFamily="34" charset="0"/>
              </a:rPr>
              <a:t>Redes de Computadora</a:t>
            </a:r>
            <a:endParaRPr lang="es-VE" sz="1600" b="1" dirty="0">
              <a:solidFill>
                <a:schemeClr val="tx1"/>
              </a:solidFill>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692E2004-007D-3F5E-1BC3-591ACAF85B3D}"/>
              </a:ext>
            </a:extLst>
          </p:cNvPr>
          <p:cNvSpPr txBox="1"/>
          <p:nvPr/>
        </p:nvSpPr>
        <p:spPr>
          <a:xfrm>
            <a:off x="0" y="3933702"/>
            <a:ext cx="9107488" cy="738664"/>
          </a:xfrm>
          <a:prstGeom prst="rect">
            <a:avLst/>
          </a:prstGeom>
          <a:noFill/>
        </p:spPr>
        <p:txBody>
          <a:bodyPr wrap="square" rtlCol="0">
            <a:spAutoFit/>
          </a:bodyPr>
          <a:lstStyle/>
          <a:p>
            <a:pPr algn="ctr">
              <a:lnSpc>
                <a:spcPct val="150000"/>
              </a:lnSpc>
            </a:pPr>
            <a:r>
              <a:rPr lang="es-MX" sz="2800" b="1" dirty="0">
                <a:solidFill>
                  <a:schemeClr val="tx1"/>
                </a:solidFill>
                <a:latin typeface="Calibri" panose="020F0502020204030204" pitchFamily="34" charset="0"/>
                <a:cs typeface="Calibri" panose="020F0502020204030204" pitchFamily="34" charset="0"/>
              </a:rPr>
              <a:t>UNIDAD II: COMUNICACIÓN</a:t>
            </a:r>
            <a:endParaRPr lang="es-VE" sz="2800" b="1"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7CE10730-C042-99C2-48FD-57D8202D4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440" y="2100388"/>
            <a:ext cx="1772612" cy="1772612"/>
          </a:xfrm>
          <a:prstGeom prst="rect">
            <a:avLst/>
          </a:prstGeom>
        </p:spPr>
      </p:pic>
      <p:sp>
        <p:nvSpPr>
          <p:cNvPr id="7" name="CuadroTexto 6">
            <a:extLst>
              <a:ext uri="{FF2B5EF4-FFF2-40B4-BE49-F238E27FC236}">
                <a16:creationId xmlns:a16="http://schemas.microsoft.com/office/drawing/2014/main" id="{6D10F66F-965D-F701-F596-89DEC5BA4E60}"/>
              </a:ext>
            </a:extLst>
          </p:cNvPr>
          <p:cNvSpPr txBox="1"/>
          <p:nvPr/>
        </p:nvSpPr>
        <p:spPr>
          <a:xfrm>
            <a:off x="0" y="4895592"/>
            <a:ext cx="4553745" cy="830997"/>
          </a:xfrm>
          <a:prstGeom prst="rect">
            <a:avLst/>
          </a:prstGeom>
          <a:noFill/>
        </p:spPr>
        <p:txBody>
          <a:bodyPr wrap="square" rtlCol="0">
            <a:spAutoFit/>
          </a:bodyPr>
          <a:lstStyle/>
          <a:p>
            <a:pPr algn="ctr">
              <a:lnSpc>
                <a:spcPct val="150000"/>
              </a:lnSpc>
            </a:pPr>
            <a:r>
              <a:rPr lang="es-MX" sz="1600" b="1" dirty="0">
                <a:solidFill>
                  <a:schemeClr val="tx1"/>
                </a:solidFill>
                <a:latin typeface="Calibri" panose="020F0502020204030204" pitchFamily="34" charset="0"/>
                <a:cs typeface="Calibri" panose="020F0502020204030204" pitchFamily="34" charset="0"/>
              </a:rPr>
              <a:t>PROFESOR:</a:t>
            </a:r>
          </a:p>
          <a:p>
            <a:pPr algn="ctr">
              <a:lnSpc>
                <a:spcPct val="150000"/>
              </a:lnSpc>
            </a:pPr>
            <a:r>
              <a:rPr lang="es-MX" sz="1600" b="1" dirty="0">
                <a:solidFill>
                  <a:schemeClr val="tx1"/>
                </a:solidFill>
                <a:latin typeface="Calibri" panose="020F0502020204030204" pitchFamily="34" charset="0"/>
                <a:cs typeface="Calibri" panose="020F0502020204030204" pitchFamily="34" charset="0"/>
              </a:rPr>
              <a:t>Héctor Molina</a:t>
            </a:r>
            <a:endParaRPr lang="es-VE" sz="1600" b="1" dirty="0">
              <a:solidFill>
                <a:schemeClr val="tx1"/>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0AA6B25A-FBFB-5653-F368-52330FF0803E}"/>
              </a:ext>
            </a:extLst>
          </p:cNvPr>
          <p:cNvSpPr txBox="1"/>
          <p:nvPr/>
        </p:nvSpPr>
        <p:spPr>
          <a:xfrm>
            <a:off x="4553745" y="4895594"/>
            <a:ext cx="4553745" cy="1200329"/>
          </a:xfrm>
          <a:prstGeom prst="rect">
            <a:avLst/>
          </a:prstGeom>
          <a:noFill/>
        </p:spPr>
        <p:txBody>
          <a:bodyPr wrap="square" rtlCol="0">
            <a:spAutoFit/>
          </a:bodyPr>
          <a:lstStyle/>
          <a:p>
            <a:pPr algn="ctr">
              <a:lnSpc>
                <a:spcPct val="150000"/>
              </a:lnSpc>
            </a:pPr>
            <a:r>
              <a:rPr lang="es-MX" sz="1600" b="1" dirty="0">
                <a:solidFill>
                  <a:schemeClr val="tx1"/>
                </a:solidFill>
                <a:latin typeface="Calibri" panose="020F0502020204030204" pitchFamily="34" charset="0"/>
                <a:cs typeface="Calibri" panose="020F0502020204030204" pitchFamily="34" charset="0"/>
              </a:rPr>
              <a:t>ESTUDIANTE:</a:t>
            </a:r>
          </a:p>
          <a:p>
            <a:pPr algn="ctr">
              <a:lnSpc>
                <a:spcPct val="150000"/>
              </a:lnSpc>
            </a:pPr>
            <a:r>
              <a:rPr lang="es-VE" sz="1600" b="1" dirty="0">
                <a:solidFill>
                  <a:schemeClr val="tx1"/>
                </a:solidFill>
                <a:latin typeface="Calibri" panose="020F0502020204030204" pitchFamily="34" charset="0"/>
                <a:cs typeface="Calibri" panose="020F0502020204030204" pitchFamily="34" charset="0"/>
              </a:rPr>
              <a:t>Oliver Castillo</a:t>
            </a:r>
          </a:p>
          <a:p>
            <a:pPr algn="ctr">
              <a:lnSpc>
                <a:spcPct val="150000"/>
              </a:lnSpc>
            </a:pPr>
            <a:r>
              <a:rPr lang="es-VE" sz="1600" b="1" dirty="0">
                <a:solidFill>
                  <a:schemeClr val="tx1"/>
                </a:solidFill>
                <a:latin typeface="Calibri" panose="020F0502020204030204" pitchFamily="34" charset="0"/>
                <a:cs typeface="Calibri" panose="020F0502020204030204" pitchFamily="34" charset="0"/>
              </a:rPr>
              <a:t>C.I: V-28.030.110</a:t>
            </a:r>
          </a:p>
        </p:txBody>
      </p:sp>
      <p:sp>
        <p:nvSpPr>
          <p:cNvPr id="9" name="CuadroTexto 8">
            <a:extLst>
              <a:ext uri="{FF2B5EF4-FFF2-40B4-BE49-F238E27FC236}">
                <a16:creationId xmlns:a16="http://schemas.microsoft.com/office/drawing/2014/main" id="{C40467A2-B8FC-7470-A2F6-7468E38E250F}"/>
              </a:ext>
            </a:extLst>
          </p:cNvPr>
          <p:cNvSpPr txBox="1"/>
          <p:nvPr/>
        </p:nvSpPr>
        <p:spPr>
          <a:xfrm>
            <a:off x="1" y="6201876"/>
            <a:ext cx="9107488" cy="423449"/>
          </a:xfrm>
          <a:prstGeom prst="rect">
            <a:avLst/>
          </a:prstGeom>
          <a:noFill/>
        </p:spPr>
        <p:txBody>
          <a:bodyPr wrap="square" rtlCol="0">
            <a:spAutoFit/>
          </a:bodyPr>
          <a:lstStyle/>
          <a:p>
            <a:pPr algn="ctr">
              <a:lnSpc>
                <a:spcPct val="150000"/>
              </a:lnSpc>
            </a:pPr>
            <a:r>
              <a:rPr lang="es-MX" sz="1600" b="1" dirty="0">
                <a:solidFill>
                  <a:schemeClr val="tx1"/>
                </a:solidFill>
                <a:latin typeface="Calibri" panose="020F0502020204030204" pitchFamily="34" charset="0"/>
                <a:cs typeface="Calibri" panose="020F0502020204030204" pitchFamily="34" charset="0"/>
              </a:rPr>
              <a:t>Ciudad Bolívar, noviembre de 2024</a:t>
            </a:r>
            <a:endParaRPr lang="es-VE" sz="1600"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6652AB10-1B61-0023-762E-F77406BBB506}"/>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6C8CFDE8-161B-6EC9-624F-8F0E5E24E54E}"/>
              </a:ext>
            </a:extLst>
          </p:cNvPr>
          <p:cNvSpPr txBox="1">
            <a:spLocks/>
          </p:cNvSpPr>
          <p:nvPr/>
        </p:nvSpPr>
        <p:spPr>
          <a:xfrm>
            <a:off x="0" y="238215"/>
            <a:ext cx="9107488" cy="642723"/>
          </a:xfrm>
          <a:prstGeom prst="rect">
            <a:avLst/>
          </a:prstGeom>
          <a:noFill/>
          <a:ln>
            <a:noFill/>
          </a:ln>
        </p:spPr>
        <p:txBody>
          <a:bodyPr spcFirstLastPara="1" wrap="square" lIns="91060" tIns="91060" rIns="91060" bIns="9106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9pPr>
          </a:lstStyle>
          <a:p>
            <a:pPr algn="ctr"/>
            <a:r>
              <a:rPr lang="es-MX" b="1" dirty="0">
                <a:ln w="0"/>
                <a:solidFill>
                  <a:schemeClr val="accent1"/>
                </a:solidFill>
              </a:rPr>
              <a:t>CONECTORES PARA RED</a:t>
            </a:r>
          </a:p>
        </p:txBody>
      </p:sp>
      <p:pic>
        <p:nvPicPr>
          <p:cNvPr id="6" name="Imagen 5">
            <a:extLst>
              <a:ext uri="{FF2B5EF4-FFF2-40B4-BE49-F238E27FC236}">
                <a16:creationId xmlns:a16="http://schemas.microsoft.com/office/drawing/2014/main" id="{B17F13F6-E4EC-A92D-565F-CC4E49079698}"/>
              </a:ext>
            </a:extLst>
          </p:cNvPr>
          <p:cNvPicPr>
            <a:picLocks noChangeAspect="1"/>
          </p:cNvPicPr>
          <p:nvPr/>
        </p:nvPicPr>
        <p:blipFill>
          <a:blip r:embed="rId3"/>
          <a:stretch>
            <a:fillRect/>
          </a:stretch>
        </p:blipFill>
        <p:spPr>
          <a:xfrm>
            <a:off x="763588" y="2870269"/>
            <a:ext cx="1336889" cy="1336889"/>
          </a:xfrm>
          <a:prstGeom prst="rect">
            <a:avLst/>
          </a:prstGeom>
        </p:spPr>
      </p:pic>
      <p:graphicFrame>
        <p:nvGraphicFramePr>
          <p:cNvPr id="9" name="Diagrama 8">
            <a:extLst>
              <a:ext uri="{FF2B5EF4-FFF2-40B4-BE49-F238E27FC236}">
                <a16:creationId xmlns:a16="http://schemas.microsoft.com/office/drawing/2014/main" id="{EFEABF68-B34E-EB0A-CEED-68D8FDFC00FA}"/>
              </a:ext>
            </a:extLst>
          </p:cNvPr>
          <p:cNvGraphicFramePr/>
          <p:nvPr>
            <p:extLst>
              <p:ext uri="{D42A27DB-BD31-4B8C-83A1-F6EECF244321}">
                <p14:modId xmlns:p14="http://schemas.microsoft.com/office/powerpoint/2010/main" val="1156669726"/>
              </p:ext>
            </p:extLst>
          </p:nvPr>
        </p:nvGraphicFramePr>
        <p:xfrm>
          <a:off x="2740658" y="1169581"/>
          <a:ext cx="6071659" cy="5450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Google Shape;346;p12">
            <a:extLst>
              <a:ext uri="{FF2B5EF4-FFF2-40B4-BE49-F238E27FC236}">
                <a16:creationId xmlns:a16="http://schemas.microsoft.com/office/drawing/2014/main" id="{514286BD-68CA-877F-5D1E-062E72209FE5}"/>
              </a:ext>
            </a:extLst>
          </p:cNvPr>
          <p:cNvSpPr txBox="1">
            <a:spLocks/>
          </p:cNvSpPr>
          <p:nvPr/>
        </p:nvSpPr>
        <p:spPr>
          <a:xfrm>
            <a:off x="109197" y="5997928"/>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10</a:t>
            </a:fld>
            <a:endParaRPr lang="en" dirty="0">
              <a:solidFill>
                <a:schemeClr val="tx1"/>
              </a:solidFill>
            </a:endParaRPr>
          </a:p>
        </p:txBody>
      </p:sp>
    </p:spTree>
    <p:extLst>
      <p:ext uri="{BB962C8B-B14F-4D97-AF65-F5344CB8AC3E}">
        <p14:creationId xmlns:p14="http://schemas.microsoft.com/office/powerpoint/2010/main" val="293918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41">
          <a:extLst>
            <a:ext uri="{FF2B5EF4-FFF2-40B4-BE49-F238E27FC236}">
              <a16:creationId xmlns:a16="http://schemas.microsoft.com/office/drawing/2014/main" id="{9D821927-FBE1-534B-D676-574E2264879B}"/>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886286D7-A9B2-C8E4-9148-8B94F4149965}"/>
              </a:ext>
            </a:extLst>
          </p:cNvPr>
          <p:cNvSpPr txBox="1">
            <a:spLocks noGrp="1"/>
          </p:cNvSpPr>
          <p:nvPr>
            <p:ph type="title"/>
          </p:nvPr>
        </p:nvSpPr>
        <p:spPr>
          <a:xfrm>
            <a:off x="0" y="624338"/>
            <a:ext cx="9107488" cy="642723"/>
          </a:xfrm>
          <a:prstGeom prst="rect">
            <a:avLst/>
          </a:prstGeom>
          <a:noFill/>
        </p:spPr>
        <p:txBody>
          <a:bodyPr spcFirstLastPara="1" wrap="square" lIns="91060" tIns="91060" rIns="91060" bIns="91060" anchor="b" anchorCtr="0">
            <a:noAutofit/>
          </a:bodyPr>
          <a:lstStyle/>
          <a:p>
            <a:pPr algn="ctr"/>
            <a:r>
              <a:rPr lang="en" sz="3500" b="1" dirty="0">
                <a:ln w="0"/>
                <a:solidFill>
                  <a:schemeClr val="accent1"/>
                </a:solidFill>
              </a:rPr>
              <a:t>IMPLEMENTACION DEL</a:t>
            </a:r>
            <a:br>
              <a:rPr lang="en" sz="3500" b="1" dirty="0">
                <a:ln w="0"/>
                <a:solidFill>
                  <a:schemeClr val="accent1"/>
                </a:solidFill>
              </a:rPr>
            </a:br>
            <a:r>
              <a:rPr lang="en" sz="3500" b="1" dirty="0">
                <a:ln w="0"/>
                <a:solidFill>
                  <a:schemeClr val="accent1"/>
                </a:solidFill>
              </a:rPr>
              <a:t>CABLEADO </a:t>
            </a:r>
            <a:r>
              <a:rPr lang="en" sz="3500" b="1" i="1" dirty="0">
                <a:ln w="0"/>
                <a:solidFill>
                  <a:schemeClr val="accent1"/>
                </a:solidFill>
              </a:rPr>
              <a:t>RJ45</a:t>
            </a:r>
            <a:endParaRPr sz="3500" b="1" i="1" dirty="0">
              <a:ln w="0"/>
              <a:solidFill>
                <a:schemeClr val="accent1"/>
              </a:solidFill>
            </a:endParaRPr>
          </a:p>
        </p:txBody>
      </p:sp>
      <p:sp>
        <p:nvSpPr>
          <p:cNvPr id="5" name="Google Shape;344;p12">
            <a:extLst>
              <a:ext uri="{FF2B5EF4-FFF2-40B4-BE49-F238E27FC236}">
                <a16:creationId xmlns:a16="http://schemas.microsoft.com/office/drawing/2014/main" id="{6382E242-CD70-AD61-BC26-5F3877561D49}"/>
              </a:ext>
            </a:extLst>
          </p:cNvPr>
          <p:cNvSpPr txBox="1"/>
          <p:nvPr/>
        </p:nvSpPr>
        <p:spPr>
          <a:xfrm>
            <a:off x="118865" y="3265026"/>
            <a:ext cx="2675827" cy="3427874"/>
          </a:xfrm>
          <a:prstGeom prst="rect">
            <a:avLst/>
          </a:prstGeom>
          <a:solidFill>
            <a:schemeClr val="bg1">
              <a:lumMod val="90000"/>
              <a:lumOff val="10000"/>
            </a:schemeClr>
          </a:solidFill>
          <a:ln>
            <a:solidFill>
              <a:schemeClr val="tx1">
                <a:lumMod val="50000"/>
              </a:schemeClr>
            </a:solidFill>
          </a:ln>
        </p:spPr>
        <p:txBody>
          <a:bodyPr spcFirstLastPara="1" wrap="square" lIns="91060" tIns="91060" rIns="91060" bIns="91060" anchor="t" anchorCtr="0">
            <a:noAutofit/>
          </a:bodyPr>
          <a:lstStyle/>
          <a:p>
            <a:pPr>
              <a:lnSpc>
                <a:spcPct val="150000"/>
              </a:lnSpc>
              <a:spcAft>
                <a:spcPts val="800"/>
              </a:spcAft>
            </a:pPr>
            <a:r>
              <a:rPr lang="es-VE" sz="1300" kern="100" dirty="0">
                <a:solidFill>
                  <a:schemeClr val="tx1">
                    <a:lumMod val="85000"/>
                  </a:schemeClr>
                </a:solidFill>
                <a:effectLst/>
                <a:latin typeface="Muli"/>
                <a:ea typeface="Calibri" panose="020F0502020204030204" pitchFamily="34" charset="0"/>
                <a:cs typeface="Times New Roman" panose="02020603050405020304" pitchFamily="18" charset="0"/>
              </a:rPr>
              <a:t>La instalación de cableado de red RJ45 es fundamental para garantizar una conexión estable y de alta velocidad en entornos domésticos y profesionales</a:t>
            </a:r>
            <a:r>
              <a:rPr lang="es-VE" sz="1300" kern="100" dirty="0">
                <a:solidFill>
                  <a:schemeClr val="tx1">
                    <a:lumMod val="85000"/>
                  </a:schemeClr>
                </a:solidFill>
                <a:effectLst/>
                <a:latin typeface="Muli"/>
                <a:ea typeface="Calibri" panose="020F0502020204030204" pitchFamily="34" charset="0"/>
                <a:cs typeface="Calibri" panose="020F0502020204030204" pitchFamily="34" charset="0"/>
              </a:rPr>
              <a:t>. </a:t>
            </a:r>
            <a:r>
              <a:rPr lang="es-ES" sz="1300" kern="0" dirty="0">
                <a:solidFill>
                  <a:schemeClr val="tx1">
                    <a:lumMod val="85000"/>
                  </a:schemeClr>
                </a:solidFill>
                <a:effectLst/>
                <a:latin typeface="Muli"/>
                <a:ea typeface="Times New Roman" panose="02020603050405020304" pitchFamily="18" charset="0"/>
                <a:cs typeface="Calibri" panose="020F0502020204030204" pitchFamily="34" charset="0"/>
              </a:rPr>
              <a:t>Se usa en cables de red para este tipo de interconexiones, donde podemos conectar varios ordenadores o dispositivos con este conector y compartir una conexión a internet o un servidor de archivos.</a:t>
            </a:r>
            <a:endParaRPr lang="es-VE" sz="1300" kern="100" dirty="0">
              <a:solidFill>
                <a:schemeClr val="tx1">
                  <a:lumMod val="85000"/>
                </a:schemeClr>
              </a:solidFill>
              <a:effectLst/>
              <a:latin typeface="Muli"/>
              <a:ea typeface="Calibri" panose="020F0502020204030204" pitchFamily="34" charset="0"/>
              <a:cs typeface="Times New Roman" panose="02020603050405020304" pitchFamily="18" charset="0"/>
            </a:endParaRPr>
          </a:p>
        </p:txBody>
      </p:sp>
      <p:graphicFrame>
        <p:nvGraphicFramePr>
          <p:cNvPr id="2" name="Diagrama 1">
            <a:extLst>
              <a:ext uri="{FF2B5EF4-FFF2-40B4-BE49-F238E27FC236}">
                <a16:creationId xmlns:a16="http://schemas.microsoft.com/office/drawing/2014/main" id="{440CC8DA-C505-11E8-308A-7D194AD2C2C7}"/>
              </a:ext>
            </a:extLst>
          </p:cNvPr>
          <p:cNvGraphicFramePr/>
          <p:nvPr>
            <p:extLst>
              <p:ext uri="{D42A27DB-BD31-4B8C-83A1-F6EECF244321}">
                <p14:modId xmlns:p14="http://schemas.microsoft.com/office/powerpoint/2010/main" val="3397464783"/>
              </p:ext>
            </p:extLst>
          </p:nvPr>
        </p:nvGraphicFramePr>
        <p:xfrm>
          <a:off x="1962395" y="949245"/>
          <a:ext cx="6820097" cy="2956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F3292B26-CACE-CA19-568B-B0E8666F700E}"/>
              </a:ext>
            </a:extLst>
          </p:cNvPr>
          <p:cNvPicPr>
            <a:picLocks noChangeAspect="1"/>
          </p:cNvPicPr>
          <p:nvPr/>
        </p:nvPicPr>
        <p:blipFill>
          <a:blip r:embed="rId8"/>
          <a:srcRect l="21793" t="40555" r="19944" b="37408"/>
          <a:stretch/>
        </p:blipFill>
        <p:spPr>
          <a:xfrm>
            <a:off x="3023987" y="3905269"/>
            <a:ext cx="2377539" cy="1511300"/>
          </a:xfrm>
          <a:prstGeom prst="rect">
            <a:avLst/>
          </a:prstGeom>
        </p:spPr>
      </p:pic>
      <p:pic>
        <p:nvPicPr>
          <p:cNvPr id="11" name="Imagen 10">
            <a:extLst>
              <a:ext uri="{FF2B5EF4-FFF2-40B4-BE49-F238E27FC236}">
                <a16:creationId xmlns:a16="http://schemas.microsoft.com/office/drawing/2014/main" id="{9FB7CD7A-FB26-6942-87B7-51971056374F}"/>
              </a:ext>
            </a:extLst>
          </p:cNvPr>
          <p:cNvPicPr>
            <a:picLocks noChangeAspect="1"/>
          </p:cNvPicPr>
          <p:nvPr/>
        </p:nvPicPr>
        <p:blipFill>
          <a:blip r:embed="rId9"/>
          <a:srcRect l="22030" t="16482" r="22268" b="63333"/>
          <a:stretch/>
        </p:blipFill>
        <p:spPr>
          <a:xfrm>
            <a:off x="6611084" y="3905269"/>
            <a:ext cx="2377539" cy="1511299"/>
          </a:xfrm>
          <a:prstGeom prst="rect">
            <a:avLst/>
          </a:prstGeom>
        </p:spPr>
      </p:pic>
      <p:sp>
        <p:nvSpPr>
          <p:cNvPr id="12" name="Google Shape;344;p12">
            <a:extLst>
              <a:ext uri="{FF2B5EF4-FFF2-40B4-BE49-F238E27FC236}">
                <a16:creationId xmlns:a16="http://schemas.microsoft.com/office/drawing/2014/main" id="{0E4661AE-C013-89DF-D0E2-1FCEB9C5BED9}"/>
              </a:ext>
            </a:extLst>
          </p:cNvPr>
          <p:cNvSpPr txBox="1"/>
          <p:nvPr/>
        </p:nvSpPr>
        <p:spPr>
          <a:xfrm>
            <a:off x="2916059" y="5551318"/>
            <a:ext cx="2675827" cy="1459005"/>
          </a:xfrm>
          <a:prstGeom prst="rect">
            <a:avLst/>
          </a:prstGeom>
          <a:noFill/>
          <a:ln>
            <a:noFill/>
          </a:ln>
        </p:spPr>
        <p:txBody>
          <a:bodyPr spcFirstLastPara="1" wrap="square" lIns="91060" tIns="91060" rIns="91060" bIns="91060" anchor="t" anchorCtr="0">
            <a:noAutofit/>
          </a:bodyPr>
          <a:lstStyle/>
          <a:p>
            <a:pPr>
              <a:lnSpc>
                <a:spcPct val="107000"/>
              </a:lnSpc>
              <a:spcAft>
                <a:spcPts val="800"/>
              </a:spcAft>
            </a:pPr>
            <a:r>
              <a:rPr lang="es-ES" sz="1200" kern="0" dirty="0">
                <a:solidFill>
                  <a:schemeClr val="tx1"/>
                </a:solidFill>
                <a:effectLst/>
                <a:latin typeface="Muli"/>
                <a:ea typeface="Times New Roman" panose="02020603050405020304" pitchFamily="18" charset="0"/>
                <a:cs typeface="Times New Roman" panose="02020603050405020304" pitchFamily="18" charset="0"/>
              </a:rPr>
              <a:t>Así, el Pin 1 en el conector A se dirige al Pin 1 en el conector</a:t>
            </a:r>
            <a:r>
              <a:rPr lang="es-VE" sz="1200" kern="100" dirty="0">
                <a:solidFill>
                  <a:schemeClr val="tx1"/>
                </a:solidFill>
                <a:latin typeface="Muli"/>
                <a:ea typeface="Times New Roman" panose="02020603050405020304" pitchFamily="18" charset="0"/>
                <a:cs typeface="Times New Roman" panose="02020603050405020304" pitchFamily="18" charset="0"/>
              </a:rPr>
              <a:t> </a:t>
            </a:r>
            <a:r>
              <a:rPr lang="es-ES" sz="1200" kern="0" dirty="0">
                <a:solidFill>
                  <a:schemeClr val="tx1"/>
                </a:solidFill>
                <a:effectLst/>
                <a:latin typeface="Muli"/>
                <a:ea typeface="Times New Roman" panose="02020603050405020304" pitchFamily="18" charset="0"/>
                <a:cs typeface="Times New Roman" panose="02020603050405020304" pitchFamily="18" charset="0"/>
              </a:rPr>
              <a:t>B, el Pin 2 al Pin 2, etc. Estos cables son ampliamente utilizados para conectar ordenadores a </a:t>
            </a:r>
            <a:r>
              <a:rPr lang="es-VE" sz="1200" kern="0" dirty="0">
                <a:solidFill>
                  <a:schemeClr val="tx1"/>
                </a:solidFill>
                <a:effectLst/>
                <a:latin typeface="Muli"/>
                <a:ea typeface="Times New Roman" panose="02020603050405020304" pitchFamily="18" charset="0"/>
              </a:rPr>
              <a:t>switches, concentradores o enrutadores</a:t>
            </a:r>
            <a:endParaRPr lang="es-VE" sz="1200" kern="100" dirty="0">
              <a:solidFill>
                <a:schemeClr val="tx1"/>
              </a:solidFill>
              <a:effectLst/>
              <a:latin typeface="Muli"/>
              <a:ea typeface="Calibri" panose="020F0502020204030204" pitchFamily="34" charset="0"/>
              <a:cs typeface="Times New Roman" panose="02020603050405020304" pitchFamily="18" charset="0"/>
            </a:endParaRPr>
          </a:p>
        </p:txBody>
      </p:sp>
      <p:sp>
        <p:nvSpPr>
          <p:cNvPr id="14" name="Google Shape;344;p12">
            <a:extLst>
              <a:ext uri="{FF2B5EF4-FFF2-40B4-BE49-F238E27FC236}">
                <a16:creationId xmlns:a16="http://schemas.microsoft.com/office/drawing/2014/main" id="{98C7B029-C9E4-7607-990E-6DFBD28ADC84}"/>
              </a:ext>
            </a:extLst>
          </p:cNvPr>
          <p:cNvSpPr txBox="1"/>
          <p:nvPr/>
        </p:nvSpPr>
        <p:spPr>
          <a:xfrm>
            <a:off x="6219189" y="5500123"/>
            <a:ext cx="2956984" cy="1357877"/>
          </a:xfrm>
          <a:prstGeom prst="rect">
            <a:avLst/>
          </a:prstGeom>
          <a:noFill/>
          <a:ln>
            <a:noFill/>
          </a:ln>
        </p:spPr>
        <p:txBody>
          <a:bodyPr spcFirstLastPara="1" wrap="square" lIns="91060" tIns="91060" rIns="91060" bIns="91060" anchor="t" anchorCtr="0">
            <a:noAutofit/>
          </a:bodyPr>
          <a:lstStyle/>
          <a:p>
            <a:pPr>
              <a:lnSpc>
                <a:spcPct val="107000"/>
              </a:lnSpc>
              <a:spcAft>
                <a:spcPts val="800"/>
              </a:spcAft>
            </a:pPr>
            <a:r>
              <a:rPr lang="es-ES" sz="1100" kern="0" dirty="0">
                <a:solidFill>
                  <a:schemeClr val="tx1"/>
                </a:solidFill>
                <a:effectLst/>
                <a:latin typeface="Muli"/>
                <a:ea typeface="Times New Roman" panose="02020603050405020304" pitchFamily="18" charset="0"/>
                <a:cs typeface="Times New Roman" panose="02020603050405020304" pitchFamily="18" charset="0"/>
              </a:rPr>
              <a:t>Los cables que salen del conector A deben coincidir con sus </a:t>
            </a:r>
            <a:r>
              <a:rPr lang="es-ES" sz="1100" kern="0" dirty="0" err="1">
                <a:solidFill>
                  <a:schemeClr val="tx1"/>
                </a:solidFill>
                <a:effectLst/>
                <a:latin typeface="Muli"/>
                <a:ea typeface="Times New Roman" panose="02020603050405020304" pitchFamily="18" charset="0"/>
                <a:cs typeface="Times New Roman" panose="02020603050405020304" pitchFamily="18" charset="0"/>
              </a:rPr>
              <a:t>pins</a:t>
            </a:r>
            <a:r>
              <a:rPr lang="es-ES" sz="1100" dirty="0">
                <a:solidFill>
                  <a:schemeClr val="tx1"/>
                </a:solidFill>
                <a:latin typeface="Muli"/>
                <a:ea typeface="Times New Roman" panose="02020603050405020304" pitchFamily="18" charset="0"/>
                <a:cs typeface="Times New Roman" panose="02020603050405020304" pitchFamily="18" charset="0"/>
              </a:rPr>
              <a:t> </a:t>
            </a:r>
            <a:r>
              <a:rPr lang="es-ES" sz="1100" kern="0" dirty="0">
                <a:solidFill>
                  <a:schemeClr val="tx1"/>
                </a:solidFill>
                <a:effectLst/>
                <a:latin typeface="Muli"/>
                <a:ea typeface="Times New Roman" panose="02020603050405020304" pitchFamily="18" charset="0"/>
                <a:cs typeface="Times New Roman" panose="02020603050405020304" pitchFamily="18" charset="0"/>
              </a:rPr>
              <a:t>correspondientes en el conector B, tal y como se muestra en el siguiente ejemplo. Los cables cruzados se usan principalmente para conectar dos enrutadores, ordenadores o concentradores (</a:t>
            </a:r>
            <a:r>
              <a:rPr lang="es-ES" sz="1100" kern="0" dirty="0" err="1">
                <a:solidFill>
                  <a:schemeClr val="tx1"/>
                </a:solidFill>
                <a:effectLst/>
                <a:latin typeface="Muli"/>
                <a:ea typeface="Times New Roman" panose="02020603050405020304" pitchFamily="18" charset="0"/>
                <a:cs typeface="Times New Roman" panose="02020603050405020304" pitchFamily="18" charset="0"/>
              </a:rPr>
              <a:t>hub</a:t>
            </a:r>
            <a:r>
              <a:rPr lang="es-ES" sz="1100" kern="0" dirty="0">
                <a:solidFill>
                  <a:schemeClr val="tx1"/>
                </a:solidFill>
                <a:effectLst/>
                <a:latin typeface="Muli"/>
                <a:ea typeface="Times New Roman" panose="02020603050405020304" pitchFamily="18" charset="0"/>
                <a:cs typeface="Times New Roman" panose="02020603050405020304" pitchFamily="18" charset="0"/>
              </a:rPr>
              <a:t>)</a:t>
            </a:r>
            <a:endParaRPr lang="es-VE" sz="1100" kern="100" dirty="0">
              <a:solidFill>
                <a:schemeClr val="tx1"/>
              </a:solidFill>
              <a:effectLst/>
              <a:latin typeface="Muli"/>
              <a:ea typeface="Calibri" panose="020F0502020204030204" pitchFamily="34" charset="0"/>
              <a:cs typeface="Times New Roman" panose="02020603050405020304" pitchFamily="18" charset="0"/>
            </a:endParaRPr>
          </a:p>
        </p:txBody>
      </p:sp>
      <p:sp>
        <p:nvSpPr>
          <p:cNvPr id="15" name="Google Shape;346;p12">
            <a:extLst>
              <a:ext uri="{FF2B5EF4-FFF2-40B4-BE49-F238E27FC236}">
                <a16:creationId xmlns:a16="http://schemas.microsoft.com/office/drawing/2014/main" id="{F6BF4904-90CE-15EB-2EBD-3C98A5DF34EC}"/>
              </a:ext>
            </a:extLst>
          </p:cNvPr>
          <p:cNvSpPr txBox="1">
            <a:spLocks noGrp="1"/>
          </p:cNvSpPr>
          <p:nvPr>
            <p:ph type="sldNum" idx="12"/>
          </p:nvPr>
        </p:nvSpPr>
        <p:spPr>
          <a:xfrm>
            <a:off x="0" y="2787826"/>
            <a:ext cx="546509" cy="477200"/>
          </a:xfrm>
          <a:prstGeom prst="rect">
            <a:avLst/>
          </a:prstGeom>
        </p:spPr>
        <p:txBody>
          <a:bodyPr spcFirstLastPara="1" wrap="square" lIns="91060" tIns="91060" rIns="91060" bIns="91060" anchor="t" anchorCtr="0">
            <a:noAutofit/>
          </a:bodyPr>
          <a:lstStyle/>
          <a:p>
            <a:fld id="{00000000-1234-1234-1234-123412341234}" type="slidenum">
              <a:rPr lang="en">
                <a:solidFill>
                  <a:schemeClr val="tx1"/>
                </a:solidFill>
              </a:rPr>
              <a:pPr/>
              <a:t>11</a:t>
            </a:fld>
            <a:endParaRPr dirty="0">
              <a:solidFill>
                <a:schemeClr val="tx1"/>
              </a:solidFill>
            </a:endParaRPr>
          </a:p>
        </p:txBody>
      </p:sp>
    </p:spTree>
    <p:extLst>
      <p:ext uri="{BB962C8B-B14F-4D97-AF65-F5344CB8AC3E}">
        <p14:creationId xmlns:p14="http://schemas.microsoft.com/office/powerpoint/2010/main" val="406734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47B6E97A-A59B-55E3-4659-822C96DB28C1}"/>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D081E723-A014-9D3E-5324-796960F37DB7}"/>
              </a:ext>
            </a:extLst>
          </p:cNvPr>
          <p:cNvSpPr txBox="1">
            <a:spLocks/>
          </p:cNvSpPr>
          <p:nvPr/>
        </p:nvSpPr>
        <p:spPr>
          <a:xfrm>
            <a:off x="0" y="238215"/>
            <a:ext cx="9107488" cy="642723"/>
          </a:xfrm>
          <a:prstGeom prst="rect">
            <a:avLst/>
          </a:prstGeom>
          <a:noFill/>
          <a:ln>
            <a:noFill/>
          </a:ln>
        </p:spPr>
        <p:txBody>
          <a:bodyPr spcFirstLastPara="1" wrap="square" lIns="91060" tIns="91060" rIns="91060" bIns="9106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9pPr>
          </a:lstStyle>
          <a:p>
            <a:pPr algn="ctr"/>
            <a:r>
              <a:rPr lang="es-MX" b="1" dirty="0">
                <a:ln w="0"/>
                <a:solidFill>
                  <a:schemeClr val="accent1"/>
                </a:solidFill>
              </a:rPr>
              <a:t>NORMAS EIA/TIA 568</a:t>
            </a:r>
          </a:p>
        </p:txBody>
      </p:sp>
      <p:pic>
        <p:nvPicPr>
          <p:cNvPr id="3" name="Imagen 2">
            <a:extLst>
              <a:ext uri="{FF2B5EF4-FFF2-40B4-BE49-F238E27FC236}">
                <a16:creationId xmlns:a16="http://schemas.microsoft.com/office/drawing/2014/main" id="{D3B58F0D-22C9-6A24-AE40-392A5C0CED24}"/>
              </a:ext>
            </a:extLst>
          </p:cNvPr>
          <p:cNvPicPr>
            <a:picLocks noChangeAspect="1"/>
          </p:cNvPicPr>
          <p:nvPr/>
        </p:nvPicPr>
        <p:blipFill>
          <a:blip r:embed="rId3"/>
          <a:stretch>
            <a:fillRect/>
          </a:stretch>
        </p:blipFill>
        <p:spPr>
          <a:xfrm>
            <a:off x="754029" y="2709000"/>
            <a:ext cx="1440000" cy="1440000"/>
          </a:xfrm>
          <a:prstGeom prst="rect">
            <a:avLst/>
          </a:prstGeom>
        </p:spPr>
      </p:pic>
      <p:sp>
        <p:nvSpPr>
          <p:cNvPr id="4" name="Google Shape;344;p12">
            <a:extLst>
              <a:ext uri="{FF2B5EF4-FFF2-40B4-BE49-F238E27FC236}">
                <a16:creationId xmlns:a16="http://schemas.microsoft.com/office/drawing/2014/main" id="{F6238D01-C23C-C368-1892-2615DA3D9AD4}"/>
              </a:ext>
            </a:extLst>
          </p:cNvPr>
          <p:cNvSpPr txBox="1"/>
          <p:nvPr/>
        </p:nvSpPr>
        <p:spPr>
          <a:xfrm>
            <a:off x="6871467" y="2274829"/>
            <a:ext cx="2003080" cy="3126510"/>
          </a:xfrm>
          <a:prstGeom prst="rect">
            <a:avLst/>
          </a:prstGeom>
          <a:solidFill>
            <a:srgbClr val="6E6F90"/>
          </a:solidFill>
          <a:ln>
            <a:solidFill>
              <a:schemeClr val="bg2">
                <a:lumMod val="75000"/>
              </a:schemeClr>
            </a:solidFill>
          </a:ln>
        </p:spPr>
        <p:txBody>
          <a:bodyPr spcFirstLastPara="1" wrap="square" lIns="91060" tIns="91060" rIns="91060" bIns="91060" anchor="t" anchorCtr="0">
            <a:noAutofit/>
          </a:bodyPr>
          <a:lstStyle/>
          <a:p>
            <a:pPr algn="just">
              <a:lnSpc>
                <a:spcPct val="107000"/>
              </a:lnSpc>
              <a:spcAft>
                <a:spcPts val="800"/>
              </a:spcAft>
            </a:pPr>
            <a:r>
              <a:rPr lang="es-MX" sz="1500" kern="100" dirty="0">
                <a:solidFill>
                  <a:schemeClr val="tx1"/>
                </a:solidFill>
                <a:effectLst/>
                <a:latin typeface="Muli"/>
                <a:ea typeface="Calibri" panose="020F0502020204030204" pitchFamily="34" charset="0"/>
                <a:cs typeface="Times New Roman" panose="02020603050405020304" pitchFamily="18" charset="0"/>
              </a:rPr>
              <a:t>La </a:t>
            </a:r>
            <a:r>
              <a:rPr lang="es-ES" sz="1500" dirty="0">
                <a:solidFill>
                  <a:schemeClr val="tx1"/>
                </a:solidFill>
                <a:latin typeface="Muli"/>
              </a:rPr>
              <a:t>Electronic Industries Alliance (EIA) y la </a:t>
            </a:r>
            <a:r>
              <a:rPr lang="es-ES" sz="1500" dirty="0" err="1">
                <a:solidFill>
                  <a:schemeClr val="tx1"/>
                </a:solidFill>
                <a:latin typeface="Muli"/>
              </a:rPr>
              <a:t>Telecommunications</a:t>
            </a:r>
            <a:r>
              <a:rPr lang="es-ES" sz="1500" dirty="0">
                <a:solidFill>
                  <a:schemeClr val="tx1"/>
                </a:solidFill>
                <a:latin typeface="Muli"/>
              </a:rPr>
              <a:t> </a:t>
            </a:r>
            <a:r>
              <a:rPr lang="es-ES" sz="1500" dirty="0" err="1">
                <a:solidFill>
                  <a:schemeClr val="tx1"/>
                </a:solidFill>
                <a:latin typeface="Muli"/>
              </a:rPr>
              <a:t>Industry</a:t>
            </a:r>
            <a:r>
              <a:rPr lang="es-ES" sz="1500" dirty="0">
                <a:solidFill>
                  <a:schemeClr val="tx1"/>
                </a:solidFill>
                <a:latin typeface="Muli"/>
              </a:rPr>
              <a:t> </a:t>
            </a:r>
            <a:r>
              <a:rPr lang="es-ES" sz="1500" dirty="0" err="1">
                <a:solidFill>
                  <a:schemeClr val="tx1"/>
                </a:solidFill>
                <a:latin typeface="Muli"/>
              </a:rPr>
              <a:t>Association</a:t>
            </a:r>
            <a:r>
              <a:rPr lang="es-ES" sz="1500" dirty="0">
                <a:solidFill>
                  <a:schemeClr val="tx1"/>
                </a:solidFill>
                <a:latin typeface="Muli"/>
              </a:rPr>
              <a:t> (TIA) </a:t>
            </a:r>
            <a:r>
              <a:rPr lang="es-MX" sz="1500" dirty="0">
                <a:solidFill>
                  <a:schemeClr val="tx1"/>
                </a:solidFill>
                <a:latin typeface="Muli"/>
              </a:rPr>
              <a:t>son asociaciones de comercio que desarrollan y publican juntas una serie de estándares que abarcan el cableado estructurado de voz y datos para las LAN.</a:t>
            </a:r>
            <a:endParaRPr lang="es-VE" sz="1500" kern="100" dirty="0">
              <a:solidFill>
                <a:schemeClr val="tx1"/>
              </a:solidFill>
              <a:effectLst/>
              <a:latin typeface="Muli"/>
              <a:ea typeface="Calibri" panose="020F0502020204030204" pitchFamily="34" charset="0"/>
              <a:cs typeface="Times New Roman" panose="02020603050405020304" pitchFamily="18" charset="0"/>
            </a:endParaRPr>
          </a:p>
        </p:txBody>
      </p:sp>
      <p:sp>
        <p:nvSpPr>
          <p:cNvPr id="5" name="Google Shape;344;p12">
            <a:extLst>
              <a:ext uri="{FF2B5EF4-FFF2-40B4-BE49-F238E27FC236}">
                <a16:creationId xmlns:a16="http://schemas.microsoft.com/office/drawing/2014/main" id="{A5FF34D6-B6F8-DDC9-A4CD-F09E676EAE37}"/>
              </a:ext>
            </a:extLst>
          </p:cNvPr>
          <p:cNvSpPr txBox="1"/>
          <p:nvPr/>
        </p:nvSpPr>
        <p:spPr>
          <a:xfrm>
            <a:off x="900741" y="745780"/>
            <a:ext cx="7443769" cy="1362419"/>
          </a:xfrm>
          <a:prstGeom prst="rect">
            <a:avLst/>
          </a:prstGeom>
          <a:noFill/>
          <a:ln>
            <a:noFill/>
          </a:ln>
        </p:spPr>
        <p:txBody>
          <a:bodyPr spcFirstLastPara="1" wrap="square" lIns="91060" tIns="91060" rIns="91060" bIns="91060" anchor="t" anchorCtr="0">
            <a:noAutofit/>
          </a:bodyPr>
          <a:lstStyle/>
          <a:p>
            <a:pPr algn="ctr">
              <a:lnSpc>
                <a:spcPct val="107000"/>
              </a:lnSpc>
              <a:spcAft>
                <a:spcPts val="800"/>
              </a:spcAft>
            </a:pPr>
            <a:r>
              <a:rPr lang="es-VE" sz="1500" dirty="0">
                <a:solidFill>
                  <a:schemeClr val="tx1">
                    <a:lumMod val="85000"/>
                  </a:schemeClr>
                </a:solidFill>
                <a:effectLst/>
                <a:latin typeface="Muli"/>
                <a:ea typeface="Calibri" panose="020F0502020204030204" pitchFamily="34" charset="0"/>
                <a:cs typeface="Times New Roman" panose="02020603050405020304" pitchFamily="18" charset="0"/>
              </a:rPr>
              <a:t>La normativa EIA/TIA 568 establece los estándares para la instalación y el rendimiento del cableado de telecomunicaciones en edificios comerciales y residenciales. Este marco normativo es esencial para garantizar que las conexiones de red operen de manera eficiente y cumplan con las expectativas de velocidad y calidad en la transmisión de datos.</a:t>
            </a:r>
            <a:endParaRPr lang="es-VE" sz="1500" kern="100" dirty="0">
              <a:solidFill>
                <a:schemeClr val="tx1">
                  <a:lumMod val="85000"/>
                </a:schemeClr>
              </a:solidFill>
              <a:effectLst/>
              <a:latin typeface="Muli"/>
              <a:ea typeface="Calibri" panose="020F0502020204030204" pitchFamily="34" charset="0"/>
              <a:cs typeface="Times New Roman" panose="02020603050405020304" pitchFamily="18" charset="0"/>
            </a:endParaRPr>
          </a:p>
        </p:txBody>
      </p:sp>
      <p:graphicFrame>
        <p:nvGraphicFramePr>
          <p:cNvPr id="10" name="Diagrama 9">
            <a:extLst>
              <a:ext uri="{FF2B5EF4-FFF2-40B4-BE49-F238E27FC236}">
                <a16:creationId xmlns:a16="http://schemas.microsoft.com/office/drawing/2014/main" id="{D4FB6DD4-B145-5729-6DB3-EB37641216A0}"/>
              </a:ext>
            </a:extLst>
          </p:cNvPr>
          <p:cNvGraphicFramePr/>
          <p:nvPr>
            <p:extLst>
              <p:ext uri="{D42A27DB-BD31-4B8C-83A1-F6EECF244321}">
                <p14:modId xmlns:p14="http://schemas.microsoft.com/office/powerpoint/2010/main" val="1999679552"/>
              </p:ext>
            </p:extLst>
          </p:nvPr>
        </p:nvGraphicFramePr>
        <p:xfrm>
          <a:off x="2255238" y="2108199"/>
          <a:ext cx="4365695" cy="23198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Imagen 11">
            <a:extLst>
              <a:ext uri="{FF2B5EF4-FFF2-40B4-BE49-F238E27FC236}">
                <a16:creationId xmlns:a16="http://schemas.microsoft.com/office/drawing/2014/main" id="{21FCDB1C-9843-34A2-821C-3C3675CE0F8B}"/>
              </a:ext>
            </a:extLst>
          </p:cNvPr>
          <p:cNvPicPr>
            <a:picLocks noChangeAspect="1"/>
          </p:cNvPicPr>
          <p:nvPr/>
        </p:nvPicPr>
        <p:blipFill>
          <a:blip r:embed="rId9"/>
          <a:stretch>
            <a:fillRect/>
          </a:stretch>
        </p:blipFill>
        <p:spPr>
          <a:xfrm>
            <a:off x="2723976" y="4678923"/>
            <a:ext cx="3797300" cy="2135981"/>
          </a:xfrm>
          <a:prstGeom prst="rect">
            <a:avLst/>
          </a:prstGeom>
        </p:spPr>
      </p:pic>
      <p:sp>
        <p:nvSpPr>
          <p:cNvPr id="13" name="CuadroTexto 12">
            <a:extLst>
              <a:ext uri="{FF2B5EF4-FFF2-40B4-BE49-F238E27FC236}">
                <a16:creationId xmlns:a16="http://schemas.microsoft.com/office/drawing/2014/main" id="{1BEE7D85-B5EE-8AF3-2870-2A9FC4186133}"/>
              </a:ext>
            </a:extLst>
          </p:cNvPr>
          <p:cNvSpPr txBox="1"/>
          <p:nvPr/>
        </p:nvSpPr>
        <p:spPr>
          <a:xfrm>
            <a:off x="2424223" y="1913860"/>
            <a:ext cx="4097053" cy="523220"/>
          </a:xfrm>
          <a:prstGeom prst="rect">
            <a:avLst/>
          </a:prstGeom>
          <a:noFill/>
        </p:spPr>
        <p:txBody>
          <a:bodyPr wrap="square" numCol="2" rtlCol="0">
            <a:spAutoFit/>
          </a:bodyPr>
          <a:lstStyle/>
          <a:p>
            <a:pPr algn="ctr"/>
            <a:r>
              <a:rPr lang="es-MX" b="1" dirty="0">
                <a:solidFill>
                  <a:schemeClr val="tx1"/>
                </a:solidFill>
                <a:latin typeface="Aptos" panose="020B0004020202020204" pitchFamily="34" charset="0"/>
              </a:rPr>
              <a:t>T568A</a:t>
            </a:r>
          </a:p>
          <a:p>
            <a:endParaRPr lang="es-MX" b="1" dirty="0">
              <a:solidFill>
                <a:schemeClr val="tx1"/>
              </a:solidFill>
              <a:latin typeface="Aptos" panose="020B0004020202020204" pitchFamily="34" charset="0"/>
            </a:endParaRPr>
          </a:p>
          <a:p>
            <a:pPr algn="ctr"/>
            <a:r>
              <a:rPr lang="es-MX" b="1" dirty="0">
                <a:solidFill>
                  <a:schemeClr val="tx1"/>
                </a:solidFill>
                <a:latin typeface="Aptos" panose="020B0004020202020204" pitchFamily="34" charset="0"/>
              </a:rPr>
              <a:t>T568B</a:t>
            </a:r>
            <a:endParaRPr lang="es-VE" b="1" dirty="0">
              <a:solidFill>
                <a:schemeClr val="tx1"/>
              </a:solidFill>
              <a:latin typeface="Aptos" panose="020B0004020202020204" pitchFamily="34" charset="0"/>
            </a:endParaRPr>
          </a:p>
        </p:txBody>
      </p:sp>
      <p:sp>
        <p:nvSpPr>
          <p:cNvPr id="14" name="Google Shape;346;p12">
            <a:extLst>
              <a:ext uri="{FF2B5EF4-FFF2-40B4-BE49-F238E27FC236}">
                <a16:creationId xmlns:a16="http://schemas.microsoft.com/office/drawing/2014/main" id="{3FA88866-8758-0734-2242-D703DC563007}"/>
              </a:ext>
            </a:extLst>
          </p:cNvPr>
          <p:cNvSpPr txBox="1">
            <a:spLocks/>
          </p:cNvSpPr>
          <p:nvPr/>
        </p:nvSpPr>
        <p:spPr>
          <a:xfrm>
            <a:off x="98564" y="6030033"/>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12</a:t>
            </a:fld>
            <a:endParaRPr lang="en" dirty="0">
              <a:solidFill>
                <a:schemeClr val="tx1"/>
              </a:solidFill>
            </a:endParaRPr>
          </a:p>
        </p:txBody>
      </p:sp>
    </p:spTree>
    <p:extLst>
      <p:ext uri="{BB962C8B-B14F-4D97-AF65-F5344CB8AC3E}">
        <p14:creationId xmlns:p14="http://schemas.microsoft.com/office/powerpoint/2010/main" val="376439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41">
          <a:extLst>
            <a:ext uri="{FF2B5EF4-FFF2-40B4-BE49-F238E27FC236}">
              <a16:creationId xmlns:a16="http://schemas.microsoft.com/office/drawing/2014/main" id="{74A497F1-093D-4CB6-B5BF-3B100594F1A3}"/>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70211DA4-550F-6616-F798-0E84A55F444B}"/>
              </a:ext>
            </a:extLst>
          </p:cNvPr>
          <p:cNvSpPr txBox="1">
            <a:spLocks noGrp="1"/>
          </p:cNvSpPr>
          <p:nvPr>
            <p:ph type="title"/>
          </p:nvPr>
        </p:nvSpPr>
        <p:spPr>
          <a:xfrm>
            <a:off x="0" y="624338"/>
            <a:ext cx="9107488" cy="642723"/>
          </a:xfrm>
          <a:prstGeom prst="rect">
            <a:avLst/>
          </a:prstGeom>
          <a:noFill/>
        </p:spPr>
        <p:txBody>
          <a:bodyPr spcFirstLastPara="1" wrap="square" lIns="91060" tIns="91060" rIns="91060" bIns="91060" anchor="b" anchorCtr="0">
            <a:noAutofit/>
          </a:bodyPr>
          <a:lstStyle/>
          <a:p>
            <a:pPr algn="ctr"/>
            <a:r>
              <a:rPr lang="en" sz="3500" b="1" dirty="0">
                <a:ln w="0"/>
                <a:solidFill>
                  <a:schemeClr val="accent1"/>
                </a:solidFill>
              </a:rPr>
              <a:t>ESPECIFICACIONES DE</a:t>
            </a:r>
            <a:br>
              <a:rPr lang="en" sz="3500" b="1" dirty="0">
                <a:ln w="0"/>
                <a:solidFill>
                  <a:schemeClr val="accent1"/>
                </a:solidFill>
              </a:rPr>
            </a:br>
            <a:r>
              <a:rPr lang="en" sz="3500" b="1" dirty="0">
                <a:ln w="0"/>
                <a:solidFill>
                  <a:schemeClr val="accent1"/>
                </a:solidFill>
              </a:rPr>
              <a:t>LOS CABLES DE RED</a:t>
            </a:r>
            <a:endParaRPr sz="3500" b="1" dirty="0">
              <a:ln w="0"/>
              <a:solidFill>
                <a:schemeClr val="accent1"/>
              </a:solidFill>
            </a:endParaRPr>
          </a:p>
        </p:txBody>
      </p:sp>
      <p:graphicFrame>
        <p:nvGraphicFramePr>
          <p:cNvPr id="7" name="Diagrama 6">
            <a:extLst>
              <a:ext uri="{FF2B5EF4-FFF2-40B4-BE49-F238E27FC236}">
                <a16:creationId xmlns:a16="http://schemas.microsoft.com/office/drawing/2014/main" id="{AF8B0EDA-DC1B-1EB2-0DDF-01115ADD384F}"/>
              </a:ext>
            </a:extLst>
          </p:cNvPr>
          <p:cNvGraphicFramePr/>
          <p:nvPr>
            <p:extLst>
              <p:ext uri="{D42A27DB-BD31-4B8C-83A1-F6EECF244321}">
                <p14:modId xmlns:p14="http://schemas.microsoft.com/office/powerpoint/2010/main" val="1676587413"/>
              </p:ext>
            </p:extLst>
          </p:nvPr>
        </p:nvGraphicFramePr>
        <p:xfrm>
          <a:off x="584058" y="1424568"/>
          <a:ext cx="8248656" cy="529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a:extLst>
              <a:ext uri="{FF2B5EF4-FFF2-40B4-BE49-F238E27FC236}">
                <a16:creationId xmlns:a16="http://schemas.microsoft.com/office/drawing/2014/main" id="{B67D6D02-79FE-9510-1415-129F25B98E55}"/>
              </a:ext>
            </a:extLst>
          </p:cNvPr>
          <p:cNvSpPr txBox="1"/>
          <p:nvPr/>
        </p:nvSpPr>
        <p:spPr>
          <a:xfrm>
            <a:off x="584057" y="1608664"/>
            <a:ext cx="8248655" cy="923330"/>
          </a:xfrm>
          <a:prstGeom prst="rect">
            <a:avLst/>
          </a:prstGeom>
          <a:noFill/>
        </p:spPr>
        <p:txBody>
          <a:bodyPr wrap="square" numCol="3" rtlCol="0">
            <a:spAutoFit/>
          </a:bodyPr>
          <a:lstStyle/>
          <a:p>
            <a:pPr algn="ctr"/>
            <a:r>
              <a:rPr lang="es-MX" sz="1800" b="1" dirty="0">
                <a:solidFill>
                  <a:schemeClr val="tx1"/>
                </a:solidFill>
                <a:latin typeface="Aptos" panose="020B0004020202020204" pitchFamily="34" charset="0"/>
              </a:rPr>
              <a:t>10BASE-5</a:t>
            </a:r>
          </a:p>
          <a:p>
            <a:endParaRPr lang="es-MX" sz="1800" b="1" dirty="0">
              <a:solidFill>
                <a:schemeClr val="tx1"/>
              </a:solidFill>
              <a:latin typeface="Aptos" panose="020B0004020202020204" pitchFamily="34" charset="0"/>
            </a:endParaRPr>
          </a:p>
          <a:p>
            <a:endParaRPr lang="es-MX" sz="1800" b="1" dirty="0">
              <a:solidFill>
                <a:schemeClr val="tx1"/>
              </a:solidFill>
              <a:latin typeface="Aptos" panose="020B0004020202020204" pitchFamily="34" charset="0"/>
            </a:endParaRPr>
          </a:p>
          <a:p>
            <a:pPr algn="ctr"/>
            <a:r>
              <a:rPr lang="es-MX" sz="1800" b="1" dirty="0">
                <a:solidFill>
                  <a:schemeClr val="tx1"/>
                </a:solidFill>
                <a:latin typeface="Aptos" panose="020B0004020202020204" pitchFamily="34" charset="0"/>
              </a:rPr>
              <a:t>10BASET</a:t>
            </a:r>
          </a:p>
          <a:p>
            <a:endParaRPr lang="es-MX" sz="1800" b="1" dirty="0">
              <a:solidFill>
                <a:schemeClr val="tx1"/>
              </a:solidFill>
              <a:latin typeface="Aptos" panose="020B0004020202020204" pitchFamily="34" charset="0"/>
            </a:endParaRPr>
          </a:p>
          <a:p>
            <a:endParaRPr lang="es-MX" sz="1800" b="1" dirty="0">
              <a:solidFill>
                <a:schemeClr val="tx1"/>
              </a:solidFill>
              <a:latin typeface="Aptos" panose="020B0004020202020204" pitchFamily="34" charset="0"/>
            </a:endParaRPr>
          </a:p>
          <a:p>
            <a:pPr algn="ctr"/>
            <a:r>
              <a:rPr lang="es-MX" sz="1800" b="1" dirty="0">
                <a:solidFill>
                  <a:schemeClr val="tx1"/>
                </a:solidFill>
                <a:latin typeface="Aptos" panose="020B0004020202020204" pitchFamily="34" charset="0"/>
              </a:rPr>
              <a:t>10BASE2</a:t>
            </a:r>
            <a:endParaRPr lang="es-VE" sz="1800" b="1" dirty="0">
              <a:solidFill>
                <a:schemeClr val="tx1"/>
              </a:solidFill>
              <a:latin typeface="Aptos" panose="020B0004020202020204" pitchFamily="34" charset="0"/>
            </a:endParaRPr>
          </a:p>
        </p:txBody>
      </p:sp>
      <p:sp>
        <p:nvSpPr>
          <p:cNvPr id="9" name="Google Shape;346;p12">
            <a:extLst>
              <a:ext uri="{FF2B5EF4-FFF2-40B4-BE49-F238E27FC236}">
                <a16:creationId xmlns:a16="http://schemas.microsoft.com/office/drawing/2014/main" id="{21EF20BA-A4B8-AB99-2DFF-D5F3B8971F5F}"/>
              </a:ext>
            </a:extLst>
          </p:cNvPr>
          <p:cNvSpPr txBox="1">
            <a:spLocks noGrp="1"/>
          </p:cNvSpPr>
          <p:nvPr>
            <p:ph type="sldNum" idx="12"/>
          </p:nvPr>
        </p:nvSpPr>
        <p:spPr>
          <a:xfrm>
            <a:off x="13504" y="6380700"/>
            <a:ext cx="546509" cy="477200"/>
          </a:xfrm>
          <a:prstGeom prst="rect">
            <a:avLst/>
          </a:prstGeom>
        </p:spPr>
        <p:txBody>
          <a:bodyPr spcFirstLastPara="1" wrap="square" lIns="91060" tIns="91060" rIns="91060" bIns="91060" anchor="t" anchorCtr="0">
            <a:noAutofit/>
          </a:bodyPr>
          <a:lstStyle/>
          <a:p>
            <a:fld id="{00000000-1234-1234-1234-123412341234}" type="slidenum">
              <a:rPr lang="en">
                <a:solidFill>
                  <a:schemeClr val="tx1"/>
                </a:solidFill>
              </a:rPr>
              <a:pPr/>
              <a:t>13</a:t>
            </a:fld>
            <a:endParaRPr dirty="0">
              <a:solidFill>
                <a:schemeClr val="tx1"/>
              </a:solidFill>
            </a:endParaRPr>
          </a:p>
        </p:txBody>
      </p:sp>
    </p:spTree>
    <p:extLst>
      <p:ext uri="{BB962C8B-B14F-4D97-AF65-F5344CB8AC3E}">
        <p14:creationId xmlns:p14="http://schemas.microsoft.com/office/powerpoint/2010/main" val="326609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B900B652-CC3E-7D42-E429-942F327B354A}"/>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2BE4117C-E1A9-52CF-197A-34677AAFA094}"/>
              </a:ext>
            </a:extLst>
          </p:cNvPr>
          <p:cNvSpPr txBox="1">
            <a:spLocks/>
          </p:cNvSpPr>
          <p:nvPr/>
        </p:nvSpPr>
        <p:spPr>
          <a:xfrm>
            <a:off x="0" y="695415"/>
            <a:ext cx="9107488" cy="642723"/>
          </a:xfrm>
          <a:prstGeom prst="rect">
            <a:avLst/>
          </a:prstGeom>
          <a:noFill/>
          <a:ln>
            <a:noFill/>
          </a:ln>
        </p:spPr>
        <p:txBody>
          <a:bodyPr spcFirstLastPara="1" wrap="square" lIns="91060" tIns="91060" rIns="91060" bIns="9106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9pPr>
          </a:lstStyle>
          <a:p>
            <a:pPr algn="ctr"/>
            <a:r>
              <a:rPr lang="es-MX" b="1" dirty="0">
                <a:ln w="0"/>
                <a:solidFill>
                  <a:schemeClr val="accent1"/>
                </a:solidFill>
              </a:rPr>
              <a:t>PROBLEMAS INHERENTES</a:t>
            </a:r>
          </a:p>
          <a:p>
            <a:pPr algn="ctr"/>
            <a:r>
              <a:rPr lang="es-MX" b="1" dirty="0">
                <a:ln w="0"/>
                <a:solidFill>
                  <a:schemeClr val="accent1"/>
                </a:solidFill>
              </a:rPr>
              <a:t>EN LA COMUNICACION</a:t>
            </a:r>
          </a:p>
        </p:txBody>
      </p:sp>
      <p:graphicFrame>
        <p:nvGraphicFramePr>
          <p:cNvPr id="2" name="Diagrama 1">
            <a:extLst>
              <a:ext uri="{FF2B5EF4-FFF2-40B4-BE49-F238E27FC236}">
                <a16:creationId xmlns:a16="http://schemas.microsoft.com/office/drawing/2014/main" id="{070299FD-CBA6-4FBA-5056-8C8F1F36515C}"/>
              </a:ext>
            </a:extLst>
          </p:cNvPr>
          <p:cNvGraphicFramePr/>
          <p:nvPr>
            <p:extLst>
              <p:ext uri="{D42A27DB-BD31-4B8C-83A1-F6EECF244321}">
                <p14:modId xmlns:p14="http://schemas.microsoft.com/office/powerpoint/2010/main" val="2852977736"/>
              </p:ext>
            </p:extLst>
          </p:nvPr>
        </p:nvGraphicFramePr>
        <p:xfrm>
          <a:off x="2521215" y="1338138"/>
          <a:ext cx="6586273" cy="504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n 6">
            <a:extLst>
              <a:ext uri="{FF2B5EF4-FFF2-40B4-BE49-F238E27FC236}">
                <a16:creationId xmlns:a16="http://schemas.microsoft.com/office/drawing/2014/main" id="{57059D28-8604-1F5E-5CAA-8B8C358BD960}"/>
              </a:ext>
            </a:extLst>
          </p:cNvPr>
          <p:cNvPicPr>
            <a:picLocks noChangeAspect="1"/>
          </p:cNvPicPr>
          <p:nvPr/>
        </p:nvPicPr>
        <p:blipFill>
          <a:blip r:embed="rId8"/>
          <a:stretch>
            <a:fillRect/>
          </a:stretch>
        </p:blipFill>
        <p:spPr>
          <a:xfrm>
            <a:off x="734420" y="2709000"/>
            <a:ext cx="1440000" cy="1440000"/>
          </a:xfrm>
          <a:prstGeom prst="rect">
            <a:avLst/>
          </a:prstGeom>
        </p:spPr>
      </p:pic>
      <p:sp>
        <p:nvSpPr>
          <p:cNvPr id="8" name="Google Shape;346;p12">
            <a:extLst>
              <a:ext uri="{FF2B5EF4-FFF2-40B4-BE49-F238E27FC236}">
                <a16:creationId xmlns:a16="http://schemas.microsoft.com/office/drawing/2014/main" id="{D043DA6B-6C89-5E43-B05E-018376A83316}"/>
              </a:ext>
            </a:extLst>
          </p:cNvPr>
          <p:cNvSpPr txBox="1">
            <a:spLocks/>
          </p:cNvSpPr>
          <p:nvPr/>
        </p:nvSpPr>
        <p:spPr>
          <a:xfrm>
            <a:off x="116958" y="6019193"/>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14</a:t>
            </a:fld>
            <a:endParaRPr lang="en" dirty="0">
              <a:solidFill>
                <a:schemeClr val="tx1"/>
              </a:solidFill>
            </a:endParaRPr>
          </a:p>
        </p:txBody>
      </p:sp>
    </p:spTree>
    <p:extLst>
      <p:ext uri="{BB962C8B-B14F-4D97-AF65-F5344CB8AC3E}">
        <p14:creationId xmlns:p14="http://schemas.microsoft.com/office/powerpoint/2010/main" val="235453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a:extLst>
            <a:ext uri="{FF2B5EF4-FFF2-40B4-BE49-F238E27FC236}">
              <a16:creationId xmlns:a16="http://schemas.microsoft.com/office/drawing/2014/main" id="{44281336-63BA-6C66-566C-875950C88D61}"/>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D366BD92-6EE0-9061-1DE3-885BF8B8FCA3}"/>
              </a:ext>
            </a:extLst>
          </p:cNvPr>
          <p:cNvSpPr txBox="1"/>
          <p:nvPr/>
        </p:nvSpPr>
        <p:spPr>
          <a:xfrm>
            <a:off x="0" y="163811"/>
            <a:ext cx="9107488" cy="498470"/>
          </a:xfrm>
          <a:prstGeom prst="rect">
            <a:avLst/>
          </a:prstGeom>
          <a:noFill/>
        </p:spPr>
        <p:txBody>
          <a:bodyPr wrap="square" rtlCol="0">
            <a:spAutoFit/>
          </a:bodyPr>
          <a:lstStyle/>
          <a:p>
            <a:pPr algn="ctr">
              <a:lnSpc>
                <a:spcPct val="150000"/>
              </a:lnSpc>
            </a:pPr>
            <a:endParaRPr lang="es-VE" sz="2000" b="1" dirty="0">
              <a:solidFill>
                <a:schemeClr val="tx1"/>
              </a:solidFill>
              <a:latin typeface="Rockwell" panose="02060603020205020403"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0D3DB879-4DA1-8EA0-C822-4E206720D1B5}"/>
              </a:ext>
            </a:extLst>
          </p:cNvPr>
          <p:cNvSpPr txBox="1"/>
          <p:nvPr/>
        </p:nvSpPr>
        <p:spPr>
          <a:xfrm>
            <a:off x="0" y="115683"/>
            <a:ext cx="9107488" cy="671851"/>
          </a:xfrm>
          <a:prstGeom prst="rect">
            <a:avLst/>
          </a:prstGeom>
          <a:noFill/>
        </p:spPr>
        <p:txBody>
          <a:bodyPr wrap="square" rtlCol="0">
            <a:spAutoFit/>
          </a:bodyPr>
          <a:lstStyle/>
          <a:p>
            <a:pPr algn="ctr">
              <a:lnSpc>
                <a:spcPct val="150000"/>
              </a:lnSpc>
            </a:pPr>
            <a:r>
              <a:rPr lang="es-MX" sz="2800" b="1" dirty="0">
                <a:solidFill>
                  <a:schemeClr val="tx1"/>
                </a:solidFill>
                <a:latin typeface="Calibri" panose="020F0502020204030204" pitchFamily="34" charset="0"/>
                <a:cs typeface="Calibri" panose="020F0502020204030204" pitchFamily="34" charset="0"/>
              </a:rPr>
              <a:t>CONCLUSIÓN</a:t>
            </a:r>
            <a:endParaRPr lang="es-VE" sz="2800" b="1" dirty="0">
              <a:solidFill>
                <a:schemeClr val="tx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8D9F0CE4-201A-3AC8-FEED-0D9B15A62E5E}"/>
              </a:ext>
            </a:extLst>
          </p:cNvPr>
          <p:cNvSpPr txBox="1"/>
          <p:nvPr/>
        </p:nvSpPr>
        <p:spPr>
          <a:xfrm>
            <a:off x="6641432" y="1074821"/>
            <a:ext cx="1860884" cy="5229726"/>
          </a:xfrm>
          <a:prstGeom prst="rect">
            <a:avLst/>
          </a:prstGeom>
          <a:noFill/>
        </p:spPr>
        <p:txBody>
          <a:bodyPr wrap="square" rtlCol="0">
            <a:spAutoFit/>
          </a:bodyPr>
          <a:lstStyle/>
          <a:p>
            <a:endParaRPr lang="en-US" dirty="0"/>
          </a:p>
        </p:txBody>
      </p:sp>
      <p:sp>
        <p:nvSpPr>
          <p:cNvPr id="2" name="Google Shape;344;p12">
            <a:extLst>
              <a:ext uri="{FF2B5EF4-FFF2-40B4-BE49-F238E27FC236}">
                <a16:creationId xmlns:a16="http://schemas.microsoft.com/office/drawing/2014/main" id="{0A9EAE6E-A936-A2A4-8E37-8ABDC198D517}"/>
              </a:ext>
            </a:extLst>
          </p:cNvPr>
          <p:cNvSpPr txBox="1"/>
          <p:nvPr/>
        </p:nvSpPr>
        <p:spPr>
          <a:xfrm>
            <a:off x="457200" y="879469"/>
            <a:ext cx="8263271" cy="5776620"/>
          </a:xfrm>
          <a:prstGeom prst="rect">
            <a:avLst/>
          </a:prstGeom>
          <a:noFill/>
          <a:ln>
            <a:noFill/>
          </a:ln>
        </p:spPr>
        <p:txBody>
          <a:bodyPr spcFirstLastPara="1" wrap="square" lIns="91060" tIns="91060" rIns="91060" bIns="91060" anchor="t" anchorCtr="0">
            <a:noAutofit/>
          </a:bodyPr>
          <a:lstStyle/>
          <a:p>
            <a:pPr algn="just">
              <a:lnSpc>
                <a:spcPct val="150000"/>
              </a:lnSpc>
              <a:spcAft>
                <a:spcPts val="800"/>
              </a:spcAft>
            </a:pPr>
            <a:r>
              <a:rPr lang="es-MX" sz="2000" dirty="0">
                <a:solidFill>
                  <a:schemeClr val="tx1">
                    <a:lumMod val="85000"/>
                  </a:schemeClr>
                </a:solidFill>
              </a:rPr>
              <a:t>La comunicación en redes ha cambiado drásticamente la forma en que nos relacionamos y compartimos información. A medida que la tecnología continúa avanzando, es probable que sigamos viendo nuevas formas de interacción que desafían nuestras nociones tradicionales de comunicación. Sin embargo, es esencial recordar que, a pesar de las herramientas digitales a nuestra disposición, la esencia de la comunicación sigue siendo la conexión humana. Fomentar un uso consciente y responsable de estas redes puede ayudarnos a construir relaciones más significativas y a crear un entorno donde la información fluya de manera efectiva y ética. La comunicación no solo es una herramienta, sino un puente que nos une en un mundo cada vez más interdependiente.</a:t>
            </a:r>
            <a:endParaRPr lang="es-VE" sz="1500" kern="100" dirty="0">
              <a:solidFill>
                <a:schemeClr val="tx1">
                  <a:lumMod val="85000"/>
                </a:schemeClr>
              </a:solidFill>
              <a:effectLst/>
              <a:latin typeface="Muli"/>
              <a:ea typeface="Calibri" panose="020F0502020204030204" pitchFamily="34" charset="0"/>
              <a:cs typeface="Times New Roman" panose="02020603050405020304" pitchFamily="18" charset="0"/>
            </a:endParaRPr>
          </a:p>
        </p:txBody>
      </p:sp>
      <p:sp>
        <p:nvSpPr>
          <p:cNvPr id="5" name="Google Shape;346;p12">
            <a:extLst>
              <a:ext uri="{FF2B5EF4-FFF2-40B4-BE49-F238E27FC236}">
                <a16:creationId xmlns:a16="http://schemas.microsoft.com/office/drawing/2014/main" id="{6212BD61-6B4E-4FC9-E29F-35AB469AB7D6}"/>
              </a:ext>
            </a:extLst>
          </p:cNvPr>
          <p:cNvSpPr txBox="1">
            <a:spLocks/>
          </p:cNvSpPr>
          <p:nvPr/>
        </p:nvSpPr>
        <p:spPr>
          <a:xfrm>
            <a:off x="13504" y="6380700"/>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15</a:t>
            </a:fld>
            <a:endParaRPr lang="en" dirty="0">
              <a:solidFill>
                <a:schemeClr val="tx1"/>
              </a:solidFill>
            </a:endParaRPr>
          </a:p>
        </p:txBody>
      </p:sp>
    </p:spTree>
    <p:extLst>
      <p:ext uri="{BB962C8B-B14F-4D97-AF65-F5344CB8AC3E}">
        <p14:creationId xmlns:p14="http://schemas.microsoft.com/office/powerpoint/2010/main" val="394418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a:extLst>
            <a:ext uri="{FF2B5EF4-FFF2-40B4-BE49-F238E27FC236}">
              <a16:creationId xmlns:a16="http://schemas.microsoft.com/office/drawing/2014/main" id="{7FB1C07F-7544-1E4C-638B-DAAC33EB835D}"/>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99033D62-ACBD-29F9-BFB5-6F4C8A87DCC4}"/>
              </a:ext>
            </a:extLst>
          </p:cNvPr>
          <p:cNvSpPr txBox="1"/>
          <p:nvPr/>
        </p:nvSpPr>
        <p:spPr>
          <a:xfrm>
            <a:off x="0" y="163811"/>
            <a:ext cx="9107488" cy="498470"/>
          </a:xfrm>
          <a:prstGeom prst="rect">
            <a:avLst/>
          </a:prstGeom>
          <a:noFill/>
        </p:spPr>
        <p:txBody>
          <a:bodyPr wrap="square" rtlCol="0">
            <a:spAutoFit/>
          </a:bodyPr>
          <a:lstStyle/>
          <a:p>
            <a:pPr algn="ctr">
              <a:lnSpc>
                <a:spcPct val="150000"/>
              </a:lnSpc>
            </a:pPr>
            <a:endParaRPr lang="es-VE" sz="2000" b="1" dirty="0">
              <a:solidFill>
                <a:schemeClr val="tx1"/>
              </a:solidFill>
              <a:latin typeface="Rockwell" panose="02060603020205020403"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B96A8C9C-0BC4-B43C-8B9C-69B1B0F6CEA7}"/>
              </a:ext>
            </a:extLst>
          </p:cNvPr>
          <p:cNvSpPr txBox="1"/>
          <p:nvPr/>
        </p:nvSpPr>
        <p:spPr>
          <a:xfrm>
            <a:off x="0" y="115683"/>
            <a:ext cx="9107488" cy="671851"/>
          </a:xfrm>
          <a:prstGeom prst="rect">
            <a:avLst/>
          </a:prstGeom>
          <a:noFill/>
        </p:spPr>
        <p:txBody>
          <a:bodyPr wrap="square" rtlCol="0">
            <a:spAutoFit/>
          </a:bodyPr>
          <a:lstStyle/>
          <a:p>
            <a:pPr algn="ctr">
              <a:lnSpc>
                <a:spcPct val="150000"/>
              </a:lnSpc>
            </a:pPr>
            <a:r>
              <a:rPr lang="es-MX" sz="2800" b="1" dirty="0">
                <a:solidFill>
                  <a:schemeClr val="tx1"/>
                </a:solidFill>
                <a:latin typeface="Calibri" panose="020F0502020204030204" pitchFamily="34" charset="0"/>
                <a:cs typeface="Calibri" panose="020F0502020204030204" pitchFamily="34" charset="0"/>
              </a:rPr>
              <a:t>REFERENCIAS BIBLIOGRAFICAS</a:t>
            </a:r>
            <a:endParaRPr lang="es-VE" sz="2800" b="1" dirty="0">
              <a:solidFill>
                <a:schemeClr val="tx1"/>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8EF1BB12-FFCA-921D-6EB6-C51CCBD0FB19}"/>
              </a:ext>
            </a:extLst>
          </p:cNvPr>
          <p:cNvSpPr txBox="1"/>
          <p:nvPr/>
        </p:nvSpPr>
        <p:spPr>
          <a:xfrm>
            <a:off x="1171074" y="1235242"/>
            <a:ext cx="6176210" cy="307777"/>
          </a:xfrm>
          <a:prstGeom prst="rect">
            <a:avLst/>
          </a:prstGeom>
          <a:noFill/>
        </p:spPr>
        <p:txBody>
          <a:bodyPr wrap="square" rtlCol="0">
            <a:spAutoFit/>
          </a:bodyPr>
          <a:lstStyle/>
          <a:p>
            <a:pPr marL="285750" indent="-285750">
              <a:buClr>
                <a:schemeClr val="tx1"/>
              </a:buClr>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8F821141-8E1E-E8AB-A65A-62CE97C5D0E9}"/>
              </a:ext>
            </a:extLst>
          </p:cNvPr>
          <p:cNvSpPr txBox="1"/>
          <p:nvPr/>
        </p:nvSpPr>
        <p:spPr>
          <a:xfrm>
            <a:off x="6641432" y="1074821"/>
            <a:ext cx="1860884" cy="5229726"/>
          </a:xfrm>
          <a:prstGeom prst="rect">
            <a:avLst/>
          </a:prstGeom>
          <a:noFill/>
        </p:spPr>
        <p:txBody>
          <a:bodyPr wrap="square" rtlCol="0">
            <a:spAutoFit/>
          </a:bodyPr>
          <a:lstStyle/>
          <a:p>
            <a:endParaRPr lang="en-US" dirty="0"/>
          </a:p>
        </p:txBody>
      </p:sp>
      <p:sp>
        <p:nvSpPr>
          <p:cNvPr id="2" name="CuadroTexto 1">
            <a:extLst>
              <a:ext uri="{FF2B5EF4-FFF2-40B4-BE49-F238E27FC236}">
                <a16:creationId xmlns:a16="http://schemas.microsoft.com/office/drawing/2014/main" id="{AFAF73D8-316D-5E70-1594-45D4CB6DA1FB}"/>
              </a:ext>
            </a:extLst>
          </p:cNvPr>
          <p:cNvSpPr txBox="1"/>
          <p:nvPr/>
        </p:nvSpPr>
        <p:spPr>
          <a:xfrm>
            <a:off x="417678" y="1074821"/>
            <a:ext cx="8272131" cy="7944867"/>
          </a:xfrm>
          <a:prstGeom prst="rect">
            <a:avLst/>
          </a:prstGeom>
          <a:noFill/>
        </p:spPr>
        <p:txBody>
          <a:bodyPr wrap="square" numCol="2" rtlCol="0">
            <a:spAutoFit/>
          </a:bodyPr>
          <a:lstStyle/>
          <a:p>
            <a:pPr marL="450215" indent="-450215" algn="l">
              <a:lnSpc>
                <a:spcPct val="107000"/>
              </a:lnSpc>
              <a:spcAft>
                <a:spcPts val="800"/>
              </a:spcAft>
            </a:pPr>
            <a:r>
              <a:rPr lang="es-VE" sz="1500" i="1" dirty="0">
                <a:solidFill>
                  <a:schemeClr val="tx1"/>
                </a:solidFill>
                <a:effectLst/>
                <a:latin typeface="Times New Roman" panose="02020603050405020304" pitchFamily="18" charset="0"/>
                <a:ea typeface="Calibri" panose="020F0502020204030204" pitchFamily="34" charset="0"/>
              </a:rPr>
              <a:t>Curso </a:t>
            </a:r>
            <a:r>
              <a:rPr lang="es-VE" sz="1500" i="1" dirty="0" err="1">
                <a:solidFill>
                  <a:schemeClr val="tx1"/>
                </a:solidFill>
                <a:effectLst/>
                <a:latin typeface="Times New Roman" panose="02020603050405020304" pitchFamily="18" charset="0"/>
                <a:ea typeface="Calibri" panose="020F0502020204030204" pitchFamily="34" charset="0"/>
              </a:rPr>
              <a:t>Basico</a:t>
            </a:r>
            <a:r>
              <a:rPr lang="es-VE" sz="1500" i="1" dirty="0">
                <a:solidFill>
                  <a:schemeClr val="tx1"/>
                </a:solidFill>
                <a:effectLst/>
                <a:latin typeface="Times New Roman" panose="02020603050405020304" pitchFamily="18" charset="0"/>
                <a:ea typeface="Calibri" panose="020F0502020204030204" pitchFamily="34" charset="0"/>
              </a:rPr>
              <a:t> de </a:t>
            </a:r>
            <a:r>
              <a:rPr lang="es-VE" sz="1500" i="1" dirty="0" err="1">
                <a:solidFill>
                  <a:schemeClr val="tx1"/>
                </a:solidFill>
                <a:effectLst/>
                <a:latin typeface="Times New Roman" panose="02020603050405020304" pitchFamily="18" charset="0"/>
                <a:ea typeface="Calibri" panose="020F0502020204030204" pitchFamily="34" charset="0"/>
              </a:rPr>
              <a:t>Administracion</a:t>
            </a:r>
            <a:r>
              <a:rPr lang="es-VE" sz="1500" i="1" dirty="0">
                <a:solidFill>
                  <a:schemeClr val="tx1"/>
                </a:solidFill>
                <a:effectLst/>
                <a:latin typeface="Times New Roman" panose="02020603050405020304" pitchFamily="18" charset="0"/>
                <a:ea typeface="Calibri" panose="020F0502020204030204" pitchFamily="34" charset="0"/>
              </a:rPr>
              <a:t> de Redes</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13 de noviembre de 2024 de </a:t>
            </a:r>
            <a:r>
              <a:rPr lang="es-VE" sz="1500" u="sng" dirty="0">
                <a:solidFill>
                  <a:schemeClr val="tx1"/>
                </a:solidFill>
                <a:effectLst/>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https://cursobasicodeadministracionderedes.wordpress.com/unidad-2/linea-de-comunicacion/</a:t>
            </a: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i="1" dirty="0" err="1">
                <a:solidFill>
                  <a:schemeClr val="tx1"/>
                </a:solidFill>
                <a:effectLst/>
                <a:latin typeface="Times New Roman" panose="02020603050405020304" pitchFamily="18" charset="0"/>
                <a:ea typeface="Calibri" panose="020F0502020204030204" pitchFamily="34" charset="0"/>
              </a:rPr>
              <a:t>Clasificacion</a:t>
            </a:r>
            <a:r>
              <a:rPr lang="es-VE" sz="1500" i="1" dirty="0">
                <a:solidFill>
                  <a:schemeClr val="tx1"/>
                </a:solidFill>
                <a:effectLst/>
                <a:latin typeface="Times New Roman" panose="02020603050405020304" pitchFamily="18" charset="0"/>
                <a:ea typeface="Calibri" panose="020F0502020204030204" pitchFamily="34" charset="0"/>
              </a:rPr>
              <a:t> de las </a:t>
            </a:r>
            <a:r>
              <a:rPr lang="es-VE" sz="1500" i="1" dirty="0" err="1">
                <a:solidFill>
                  <a:schemeClr val="tx1"/>
                </a:solidFill>
                <a:effectLst/>
                <a:latin typeface="Times New Roman" panose="02020603050405020304" pitchFamily="18" charset="0"/>
                <a:ea typeface="Calibri" panose="020F0502020204030204" pitchFamily="34" charset="0"/>
              </a:rPr>
              <a:t>Lineas</a:t>
            </a:r>
            <a:r>
              <a:rPr lang="es-VE" sz="1500" i="1" dirty="0">
                <a:solidFill>
                  <a:schemeClr val="tx1"/>
                </a:solidFill>
                <a:effectLst/>
                <a:latin typeface="Times New Roman" panose="02020603050405020304" pitchFamily="18" charset="0"/>
                <a:ea typeface="Calibri" panose="020F0502020204030204" pitchFamily="34" charset="0"/>
              </a:rPr>
              <a:t> de </a:t>
            </a:r>
            <a:r>
              <a:rPr lang="es-VE" sz="1500" i="1" dirty="0" err="1">
                <a:solidFill>
                  <a:schemeClr val="tx1"/>
                </a:solidFill>
                <a:effectLst/>
                <a:latin typeface="Times New Roman" panose="02020603050405020304" pitchFamily="18" charset="0"/>
                <a:ea typeface="Calibri" panose="020F0502020204030204" pitchFamily="34" charset="0"/>
              </a:rPr>
              <a:t>Comunicacion</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13 de noviembre de 2024 de </a:t>
            </a:r>
            <a:r>
              <a:rPr lang="es-VE" sz="1500" u="sng" dirty="0">
                <a:solidFill>
                  <a:schemeClr val="tx1"/>
                </a:solidFill>
                <a:effectLst/>
                <a:latin typeface="Times New Roman" panose="02020603050405020304" pitchFamily="18" charset="0"/>
                <a:ea typeface="Calibri" panose="020F0502020204030204" pitchFamily="34" charset="0"/>
                <a:hlinkClick r:id="rId4">
                  <a:extLst>
                    <a:ext uri="{A12FA001-AC4F-418D-AE19-62706E023703}">
                      <ahyp:hlinkClr xmlns:ahyp="http://schemas.microsoft.com/office/drawing/2018/hyperlinkcolor" val="tx"/>
                    </a:ext>
                  </a:extLst>
                </a:hlinkClick>
              </a:rPr>
              <a:t>https://www.comunicare.es/clasificacion-de-las-lineas-de-comunicacion/</a:t>
            </a: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i="1" dirty="0" err="1">
                <a:solidFill>
                  <a:schemeClr val="tx1"/>
                </a:solidFill>
                <a:effectLst/>
                <a:latin typeface="Times New Roman" panose="02020603050405020304" pitchFamily="18" charset="0"/>
                <a:ea typeface="Calibri" panose="020F0502020204030204" pitchFamily="34" charset="0"/>
              </a:rPr>
              <a:t>Linea</a:t>
            </a:r>
            <a:r>
              <a:rPr lang="es-VE" sz="1500" i="1" dirty="0">
                <a:solidFill>
                  <a:schemeClr val="tx1"/>
                </a:solidFill>
                <a:effectLst/>
                <a:latin typeface="Times New Roman" panose="02020603050405020304" pitchFamily="18" charset="0"/>
                <a:ea typeface="Calibri" panose="020F0502020204030204" pitchFamily="34" charset="0"/>
              </a:rPr>
              <a:t> Conmutada</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Techopedia</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13 de nov. de 24 de </a:t>
            </a:r>
            <a:r>
              <a:rPr lang="es-VE" sz="1500" u="sng" dirty="0">
                <a:solidFill>
                  <a:schemeClr val="tx1"/>
                </a:solidFill>
                <a:effectLst/>
                <a:latin typeface="Times New Roman" panose="02020603050405020304" pitchFamily="18" charset="0"/>
                <a:ea typeface="Calibri" panose="020F0502020204030204" pitchFamily="34" charset="0"/>
                <a:hlinkClick r:id="rId5">
                  <a:extLst>
                    <a:ext uri="{A12FA001-AC4F-418D-AE19-62706E023703}">
                      <ahyp:hlinkClr xmlns:ahyp="http://schemas.microsoft.com/office/drawing/2018/hyperlinkcolor" val="tx"/>
                    </a:ext>
                  </a:extLst>
                </a:hlinkClick>
              </a:rPr>
              <a:t>https://www.techopedia.com/es/definicion/linea-conmutada</a:t>
            </a: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i="1" dirty="0">
                <a:solidFill>
                  <a:schemeClr val="tx1"/>
                </a:solidFill>
                <a:effectLst/>
                <a:latin typeface="Times New Roman" panose="02020603050405020304" pitchFamily="18" charset="0"/>
                <a:ea typeface="Calibri" panose="020F0502020204030204" pitchFamily="34" charset="0"/>
              </a:rPr>
              <a:t>Tipos de Conectividad de Redes</a:t>
            </a:r>
            <a:r>
              <a:rPr lang="es-VE" sz="1500" dirty="0">
                <a:solidFill>
                  <a:schemeClr val="tx1"/>
                </a:solidFill>
                <a:effectLst/>
                <a:latin typeface="Times New Roman" panose="02020603050405020304" pitchFamily="18" charset="0"/>
                <a:ea typeface="Calibri" panose="020F0502020204030204" pitchFamily="34" charset="0"/>
              </a:rPr>
              <a:t>, Telefónica,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13 de noviembre de 2024 de </a:t>
            </a:r>
            <a:r>
              <a:rPr lang="es-VE" sz="1500" u="sng" dirty="0">
                <a:solidFill>
                  <a:schemeClr val="tx1"/>
                </a:solidFill>
                <a:effectLst/>
                <a:latin typeface="Times New Roman" panose="02020603050405020304" pitchFamily="18" charset="0"/>
                <a:ea typeface="Calibri" panose="020F0502020204030204" pitchFamily="34" charset="0"/>
                <a:hlinkClick r:id="rId6">
                  <a:extLst>
                    <a:ext uri="{A12FA001-AC4F-418D-AE19-62706E023703}">
                      <ahyp:hlinkClr xmlns:ahyp="http://schemas.microsoft.com/office/drawing/2018/hyperlinkcolor" val="tx"/>
                    </a:ext>
                  </a:extLst>
                </a:hlinkClick>
              </a:rPr>
              <a:t>https://www.telefonica.com/es/sala-comunicacion/blog/tipos-conectividad-redes/</a:t>
            </a: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i="1" dirty="0">
                <a:solidFill>
                  <a:schemeClr val="tx1"/>
                </a:solidFill>
                <a:effectLst/>
                <a:latin typeface="Times New Roman" panose="02020603050405020304" pitchFamily="18" charset="0"/>
                <a:ea typeface="Calibri" panose="020F0502020204030204" pitchFamily="34" charset="0"/>
              </a:rPr>
              <a:t>Diferencias entre UTP, STP, FTP</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Nanocable</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14 de noviembre de 24 de </a:t>
            </a:r>
            <a:r>
              <a:rPr lang="es-VE" sz="1500" u="sng" dirty="0">
                <a:solidFill>
                  <a:schemeClr val="tx1"/>
                </a:solidFill>
                <a:effectLst/>
                <a:latin typeface="Times New Roman" panose="02020603050405020304" pitchFamily="18" charset="0"/>
                <a:ea typeface="Calibri" panose="020F0502020204030204" pitchFamily="34" charset="0"/>
                <a:hlinkClick r:id="rId7">
                  <a:extLst>
                    <a:ext uri="{A12FA001-AC4F-418D-AE19-62706E023703}">
                      <ahyp:hlinkClr xmlns:ahyp="http://schemas.microsoft.com/office/drawing/2018/hyperlinkcolor" val="tx"/>
                    </a:ext>
                  </a:extLst>
                </a:hlinkClick>
              </a:rPr>
              <a:t>https://nanocable.com/es/tech_blog/diferencias-utp-stp-ftp</a:t>
            </a:r>
            <a:endParaRPr lang="es-VE" sz="1500" u="sng"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u="sng"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i="1" dirty="0">
                <a:solidFill>
                  <a:schemeClr val="tx1"/>
                </a:solidFill>
                <a:effectLst/>
                <a:latin typeface="Times New Roman" panose="02020603050405020304" pitchFamily="18" charset="0"/>
                <a:ea typeface="Calibri" panose="020F0502020204030204" pitchFamily="34" charset="0"/>
              </a:rPr>
              <a:t>Implementación del cableado RJ45</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Studocu</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s.f</a:t>
            </a:r>
            <a:r>
              <a:rPr lang="es-VE" sz="1500" dirty="0">
                <a:solidFill>
                  <a:schemeClr val="tx1"/>
                </a:solidFill>
                <a:effectLst/>
                <a:latin typeface="Times New Roman" panose="02020603050405020304" pitchFamily="18" charset="0"/>
                <a:ea typeface="Calibri" panose="020F0502020204030204" pitchFamily="34" charset="0"/>
              </a:rPr>
              <a:t>) Recuperado el 14 de noviembre de 2024 de </a:t>
            </a:r>
            <a:r>
              <a:rPr lang="es-VE" sz="1500" u="sng" dirty="0">
                <a:solidFill>
                  <a:schemeClr val="tx1"/>
                </a:solidFill>
                <a:effectLst/>
                <a:latin typeface="Times New Roman" panose="02020603050405020304" pitchFamily="18" charset="0"/>
                <a:ea typeface="Calibri" panose="020F0502020204030204" pitchFamily="34" charset="0"/>
                <a:hlinkClick r:id="rId8">
                  <a:extLst>
                    <a:ext uri="{A12FA001-AC4F-418D-AE19-62706E023703}">
                      <ahyp:hlinkClr xmlns:ahyp="http://schemas.microsoft.com/office/drawing/2018/hyperlinkcolor" val="tx"/>
                    </a:ext>
                  </a:extLst>
                </a:hlinkClick>
              </a:rPr>
              <a:t>https://www.studocu.com/latam/document/universidad-politecnica-territorial-de-paria-luis-mariano-rivera/redes-del-computador/implementacion-del-cableado-con-rj45/49943084</a:t>
            </a:r>
            <a:endParaRPr lang="es-VE" sz="1500" dirty="0">
              <a:solidFill>
                <a:schemeClr val="tx1"/>
              </a:solidFill>
              <a:effectLst/>
              <a:latin typeface="Times New Roman" panose="02020603050405020304" pitchFamily="18" charset="0"/>
              <a:ea typeface="Calibri" panose="020F0502020204030204" pitchFamily="34" charset="0"/>
            </a:endParaRPr>
          </a:p>
          <a:p>
            <a:pPr marL="450215" indent="-450215" algn="l">
              <a:lnSpc>
                <a:spcPct val="107000"/>
              </a:lnSpc>
              <a:spcAft>
                <a:spcPts val="800"/>
              </a:spcAft>
            </a:pPr>
            <a:r>
              <a:rPr lang="es-VE" sz="1500" dirty="0" err="1">
                <a:solidFill>
                  <a:schemeClr val="tx1"/>
                </a:solidFill>
                <a:effectLst/>
                <a:latin typeface="Times New Roman" panose="02020603050405020304" pitchFamily="18" charset="0"/>
                <a:ea typeface="Calibri" panose="020F0502020204030204" pitchFamily="34" charset="0"/>
              </a:rPr>
              <a:t>Rackoline</a:t>
            </a:r>
            <a:r>
              <a:rPr lang="es-VE" sz="1500" dirty="0">
                <a:solidFill>
                  <a:schemeClr val="tx1"/>
                </a:solidFill>
                <a:effectLst/>
                <a:latin typeface="Times New Roman" panose="02020603050405020304" pitchFamily="18" charset="0"/>
                <a:ea typeface="Calibri" panose="020F0502020204030204" pitchFamily="34" charset="0"/>
              </a:rPr>
              <a:t>. </a:t>
            </a:r>
            <a:r>
              <a:rPr lang="es-VE" sz="1500" i="1" dirty="0">
                <a:solidFill>
                  <a:schemeClr val="tx1"/>
                </a:solidFill>
                <a:effectLst/>
                <a:latin typeface="Times New Roman" panose="02020603050405020304" pitchFamily="18" charset="0"/>
                <a:ea typeface="Calibri" panose="020F0502020204030204" pitchFamily="34" charset="0"/>
              </a:rPr>
              <a:t>Como realizar una correcta instalación del cableado RJ45</a:t>
            </a:r>
            <a:r>
              <a:rPr lang="es-VE" sz="1500" dirty="0">
                <a:solidFill>
                  <a:schemeClr val="tx1"/>
                </a:solidFill>
                <a:effectLst/>
                <a:latin typeface="Times New Roman" panose="02020603050405020304" pitchFamily="18" charset="0"/>
                <a:ea typeface="Calibri" panose="020F0502020204030204" pitchFamily="34" charset="0"/>
              </a:rPr>
              <a:t>, </a:t>
            </a:r>
            <a:r>
              <a:rPr lang="es-VE" sz="1500" dirty="0" err="1">
                <a:solidFill>
                  <a:schemeClr val="tx1"/>
                </a:solidFill>
                <a:effectLst/>
                <a:latin typeface="Times New Roman" panose="02020603050405020304" pitchFamily="18" charset="0"/>
                <a:ea typeface="Calibri" panose="020F0502020204030204" pitchFamily="34" charset="0"/>
              </a:rPr>
              <a:t>Rackoline</a:t>
            </a:r>
            <a:r>
              <a:rPr lang="es-VE" sz="1500" dirty="0">
                <a:solidFill>
                  <a:schemeClr val="tx1"/>
                </a:solidFill>
                <a:effectLst/>
                <a:latin typeface="Times New Roman" panose="02020603050405020304" pitchFamily="18" charset="0"/>
                <a:ea typeface="Calibri" panose="020F0502020204030204" pitchFamily="34" charset="0"/>
              </a:rPr>
              <a:t>, 15 de Octubre de 2024, Recuperado el 14 de noviembre de 2024 de </a:t>
            </a:r>
            <a:r>
              <a:rPr lang="es-VE" sz="1500" u="sng" dirty="0">
                <a:solidFill>
                  <a:schemeClr val="tx1"/>
                </a:solidFill>
                <a:effectLst/>
                <a:latin typeface="Times New Roman" panose="02020603050405020304" pitchFamily="18" charset="0"/>
                <a:ea typeface="Calibri" panose="020F0502020204030204" pitchFamily="34" charset="0"/>
                <a:hlinkClick r:id="rId9">
                  <a:extLst>
                    <a:ext uri="{A12FA001-AC4F-418D-AE19-62706E023703}">
                      <ahyp:hlinkClr xmlns:ahyp="http://schemas.microsoft.com/office/drawing/2018/hyperlinkcolor" val="tx"/>
                    </a:ext>
                  </a:extLst>
                </a:hlinkClick>
              </a:rPr>
              <a:t>https://www.rackonline.es/blog/cableado-red/como-realizar-una-correcta-instalacion-de-cableado-de-red-rj45?srsltid=AfmBOoot0JcTYftWNldnxKTUrzNikii_vLVp7h-Uj-So6Mdt7ANxhytH</a:t>
            </a:r>
            <a:endParaRPr lang="es-VE" sz="1500" dirty="0">
              <a:solidFill>
                <a:schemeClr val="tx1"/>
              </a:solidFill>
              <a:effectLst/>
              <a:latin typeface="Times New Roman" panose="02020603050405020304" pitchFamily="18" charset="0"/>
              <a:ea typeface="Calibri" panose="020F0502020204030204" pitchFamily="34" charset="0"/>
            </a:endParaRPr>
          </a:p>
          <a:p>
            <a:endParaRPr lang="es-VE" dirty="0"/>
          </a:p>
        </p:txBody>
      </p:sp>
      <p:sp>
        <p:nvSpPr>
          <p:cNvPr id="4" name="Google Shape;346;p12">
            <a:extLst>
              <a:ext uri="{FF2B5EF4-FFF2-40B4-BE49-F238E27FC236}">
                <a16:creationId xmlns:a16="http://schemas.microsoft.com/office/drawing/2014/main" id="{17C2A70A-F468-2BD2-3B71-13D7D49FC58C}"/>
              </a:ext>
            </a:extLst>
          </p:cNvPr>
          <p:cNvSpPr txBox="1">
            <a:spLocks/>
          </p:cNvSpPr>
          <p:nvPr/>
        </p:nvSpPr>
        <p:spPr>
          <a:xfrm>
            <a:off x="13504" y="6380700"/>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16</a:t>
            </a:fld>
            <a:endParaRPr lang="en" dirty="0">
              <a:solidFill>
                <a:schemeClr val="tx1"/>
              </a:solidFill>
            </a:endParaRPr>
          </a:p>
        </p:txBody>
      </p:sp>
    </p:spTree>
    <p:extLst>
      <p:ext uri="{BB962C8B-B14F-4D97-AF65-F5344CB8AC3E}">
        <p14:creationId xmlns:p14="http://schemas.microsoft.com/office/powerpoint/2010/main" val="99479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p:cNvGrpSpPr/>
        <p:nvPr/>
      </p:nvGrpSpPr>
      <p:grpSpPr>
        <a:xfrm>
          <a:off x="0" y="0"/>
          <a:ext cx="0" cy="0"/>
          <a:chOff x="0" y="0"/>
          <a:chExt cx="0" cy="0"/>
        </a:xfrm>
      </p:grpSpPr>
      <p:sp>
        <p:nvSpPr>
          <p:cNvPr id="10" name="CuadroTexto 9">
            <a:extLst>
              <a:ext uri="{FF2B5EF4-FFF2-40B4-BE49-F238E27FC236}">
                <a16:creationId xmlns:a16="http://schemas.microsoft.com/office/drawing/2014/main" id="{692E2004-007D-3F5E-1BC3-591ACAF85B3D}"/>
              </a:ext>
            </a:extLst>
          </p:cNvPr>
          <p:cNvSpPr txBox="1"/>
          <p:nvPr/>
        </p:nvSpPr>
        <p:spPr>
          <a:xfrm>
            <a:off x="0" y="163811"/>
            <a:ext cx="9107488" cy="498470"/>
          </a:xfrm>
          <a:prstGeom prst="rect">
            <a:avLst/>
          </a:prstGeom>
          <a:noFill/>
        </p:spPr>
        <p:txBody>
          <a:bodyPr wrap="square" rtlCol="0">
            <a:spAutoFit/>
          </a:bodyPr>
          <a:lstStyle/>
          <a:p>
            <a:pPr algn="ctr">
              <a:lnSpc>
                <a:spcPct val="150000"/>
              </a:lnSpc>
            </a:pPr>
            <a:endParaRPr lang="es-VE" sz="2000" b="1" dirty="0">
              <a:solidFill>
                <a:schemeClr val="tx1"/>
              </a:solidFill>
              <a:latin typeface="Rockwell" panose="02060603020205020403"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692E2004-007D-3F5E-1BC3-591ACAF85B3D}"/>
              </a:ext>
            </a:extLst>
          </p:cNvPr>
          <p:cNvSpPr txBox="1"/>
          <p:nvPr/>
        </p:nvSpPr>
        <p:spPr>
          <a:xfrm>
            <a:off x="0" y="115683"/>
            <a:ext cx="9107488" cy="671851"/>
          </a:xfrm>
          <a:prstGeom prst="rect">
            <a:avLst/>
          </a:prstGeom>
          <a:noFill/>
        </p:spPr>
        <p:txBody>
          <a:bodyPr wrap="square" rtlCol="0">
            <a:spAutoFit/>
          </a:bodyPr>
          <a:lstStyle/>
          <a:p>
            <a:pPr algn="ctr">
              <a:lnSpc>
                <a:spcPct val="150000"/>
              </a:lnSpc>
            </a:pPr>
            <a:r>
              <a:rPr lang="es-MX" sz="2800" b="1" dirty="0">
                <a:solidFill>
                  <a:schemeClr val="tx1"/>
                </a:solidFill>
                <a:latin typeface="Calibri" panose="020F0502020204030204" pitchFamily="34" charset="0"/>
                <a:cs typeface="Calibri" panose="020F0502020204030204" pitchFamily="34" charset="0"/>
              </a:rPr>
              <a:t>INDICE</a:t>
            </a:r>
            <a:endParaRPr lang="es-VE" sz="2800" b="1" dirty="0">
              <a:solidFill>
                <a:schemeClr val="tx1"/>
              </a:solidFill>
              <a:latin typeface="Calibri" panose="020F0502020204030204" pitchFamily="34" charset="0"/>
              <a:cs typeface="Calibri" panose="020F0502020204030204" pitchFamily="34" charset="0"/>
            </a:endParaRPr>
          </a:p>
        </p:txBody>
      </p:sp>
      <p:sp>
        <p:nvSpPr>
          <p:cNvPr id="3" name="CuadroTexto 2"/>
          <p:cNvSpPr txBox="1"/>
          <p:nvPr/>
        </p:nvSpPr>
        <p:spPr>
          <a:xfrm>
            <a:off x="605171" y="1363855"/>
            <a:ext cx="6296593" cy="5113323"/>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INTRODUCCION…………………………………………..</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MAPA MENTAL……………………………………………</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LINEAS DE COMUNICACIÓN………………………….</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MEDIOS DE CONEXIÓN DE REDES…………………..</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CABLES DE PAR TRENZADO……………………..…...</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CONECTROES PARA RED……………………………….</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IMPLEMENTACION DEL CABLEADO RJ45…………</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ESPECIFICACIONES DE LOS CABLES DE RED……..</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PROBLEMAS INHERENTES…………………………….</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CONCLUSION……………………………………………..</a:t>
            </a:r>
          </a:p>
          <a:p>
            <a:pPr marL="285750" indent="-285750">
              <a:lnSpc>
                <a:spcPct val="150000"/>
              </a:lnSpc>
              <a:buClr>
                <a:schemeClr val="tx1"/>
              </a:buClr>
              <a:buFont typeface="Arial" panose="020B0604020202020204" pitchFamily="34" charset="0"/>
              <a:buChar char="•"/>
            </a:pPr>
            <a:r>
              <a:rPr lang="es-ES" sz="2000" b="1" dirty="0">
                <a:solidFill>
                  <a:schemeClr val="tx1"/>
                </a:solidFill>
                <a:latin typeface="Gadugi" panose="020B0502040204020203" pitchFamily="34" charset="0"/>
                <a:ea typeface="Gadugi" panose="020B0502040204020203" pitchFamily="34" charset="0"/>
                <a:cs typeface="Calibri" panose="020F0502020204030204" pitchFamily="34" charset="0"/>
              </a:rPr>
              <a:t>REFERENCIAS BIBLIOGRAFICAS……………………..</a:t>
            </a:r>
            <a:endPar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endParaRPr>
          </a:p>
        </p:txBody>
      </p:sp>
      <p:sp>
        <p:nvSpPr>
          <p:cNvPr id="12" name="CuadroTexto 11"/>
          <p:cNvSpPr txBox="1"/>
          <p:nvPr/>
        </p:nvSpPr>
        <p:spPr>
          <a:xfrm>
            <a:off x="6641432" y="1074821"/>
            <a:ext cx="1860884" cy="5229726"/>
          </a:xfrm>
          <a:prstGeom prst="rect">
            <a:avLst/>
          </a:prstGeom>
          <a:noFill/>
        </p:spPr>
        <p:txBody>
          <a:bodyPr wrap="square" rtlCol="0">
            <a:spAutoFit/>
          </a:bodyPr>
          <a:lstStyle/>
          <a:p>
            <a:endParaRPr lang="en-US" dirty="0"/>
          </a:p>
        </p:txBody>
      </p:sp>
      <p:sp>
        <p:nvSpPr>
          <p:cNvPr id="4" name="CuadroTexto 3">
            <a:extLst>
              <a:ext uri="{FF2B5EF4-FFF2-40B4-BE49-F238E27FC236}">
                <a16:creationId xmlns:a16="http://schemas.microsoft.com/office/drawing/2014/main" id="{9E4B41F9-3B57-53FA-C214-A656D32408EF}"/>
              </a:ext>
            </a:extLst>
          </p:cNvPr>
          <p:cNvSpPr txBox="1"/>
          <p:nvPr/>
        </p:nvSpPr>
        <p:spPr>
          <a:xfrm>
            <a:off x="7397766" y="1363855"/>
            <a:ext cx="608549" cy="5113323"/>
          </a:xfrm>
          <a:prstGeom prst="rect">
            <a:avLst/>
          </a:prstGeom>
          <a:noFill/>
        </p:spPr>
        <p:txBody>
          <a:bodyPr wrap="square" rtlCol="0">
            <a:spAutoFit/>
          </a:bodyPr>
          <a:lstStyle/>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3</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4</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5</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7</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9</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10</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11</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13</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14</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15</a:t>
            </a:r>
          </a:p>
          <a:p>
            <a:pPr>
              <a:lnSpc>
                <a:spcPct val="150000"/>
              </a:lnSpc>
              <a:buClr>
                <a:schemeClr val="tx1"/>
              </a:buClr>
            </a:pPr>
            <a:r>
              <a:rPr lang="en-US" sz="2000" b="1" dirty="0">
                <a:solidFill>
                  <a:schemeClr val="tx1"/>
                </a:solidFill>
                <a:latin typeface="Gadugi" panose="020B0502040204020203" pitchFamily="34" charset="0"/>
                <a:ea typeface="Gadugi" panose="020B0502040204020203" pitchFamily="34" charset="0"/>
                <a:cs typeface="Calibri" panose="020F0502020204030204" pitchFamily="34" charset="0"/>
              </a:rPr>
              <a:t>16</a:t>
            </a:r>
          </a:p>
        </p:txBody>
      </p:sp>
    </p:spTree>
    <p:extLst>
      <p:ext uri="{BB962C8B-B14F-4D97-AF65-F5344CB8AC3E}">
        <p14:creationId xmlns:p14="http://schemas.microsoft.com/office/powerpoint/2010/main" val="101080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a:extLst>
            <a:ext uri="{FF2B5EF4-FFF2-40B4-BE49-F238E27FC236}">
              <a16:creationId xmlns:a16="http://schemas.microsoft.com/office/drawing/2014/main" id="{9DB9C5D3-5415-8BA5-7847-2225C2D36198}"/>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FAF35153-F699-190F-FC1F-7A9B3F7B373E}"/>
              </a:ext>
            </a:extLst>
          </p:cNvPr>
          <p:cNvSpPr txBox="1"/>
          <p:nvPr/>
        </p:nvSpPr>
        <p:spPr>
          <a:xfrm>
            <a:off x="0" y="163811"/>
            <a:ext cx="9107488" cy="498470"/>
          </a:xfrm>
          <a:prstGeom prst="rect">
            <a:avLst/>
          </a:prstGeom>
          <a:noFill/>
        </p:spPr>
        <p:txBody>
          <a:bodyPr wrap="square" rtlCol="0">
            <a:spAutoFit/>
          </a:bodyPr>
          <a:lstStyle/>
          <a:p>
            <a:pPr algn="ctr">
              <a:lnSpc>
                <a:spcPct val="150000"/>
              </a:lnSpc>
            </a:pPr>
            <a:endParaRPr lang="es-VE" sz="2000" b="1" dirty="0">
              <a:solidFill>
                <a:schemeClr val="tx1"/>
              </a:solidFill>
              <a:latin typeface="Rockwell" panose="02060603020205020403"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FA9828BD-5F42-3406-C534-616AA92AC188}"/>
              </a:ext>
            </a:extLst>
          </p:cNvPr>
          <p:cNvSpPr txBox="1"/>
          <p:nvPr/>
        </p:nvSpPr>
        <p:spPr>
          <a:xfrm>
            <a:off x="0" y="115683"/>
            <a:ext cx="9107488" cy="671851"/>
          </a:xfrm>
          <a:prstGeom prst="rect">
            <a:avLst/>
          </a:prstGeom>
          <a:noFill/>
        </p:spPr>
        <p:txBody>
          <a:bodyPr wrap="square" rtlCol="0">
            <a:spAutoFit/>
          </a:bodyPr>
          <a:lstStyle/>
          <a:p>
            <a:pPr algn="ctr">
              <a:lnSpc>
                <a:spcPct val="150000"/>
              </a:lnSpc>
            </a:pPr>
            <a:r>
              <a:rPr lang="es-MX" sz="2800" b="1" dirty="0">
                <a:solidFill>
                  <a:schemeClr val="tx1"/>
                </a:solidFill>
                <a:latin typeface="Calibri" panose="020F0502020204030204" pitchFamily="34" charset="0"/>
                <a:cs typeface="Calibri" panose="020F0502020204030204" pitchFamily="34" charset="0"/>
              </a:rPr>
              <a:t>INTRODUCCIÓN</a:t>
            </a:r>
            <a:endParaRPr lang="es-VE" sz="2800" b="1" dirty="0">
              <a:solidFill>
                <a:schemeClr val="tx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6F792E9-7E91-98FB-564D-704FF4240AB8}"/>
              </a:ext>
            </a:extLst>
          </p:cNvPr>
          <p:cNvSpPr txBox="1"/>
          <p:nvPr/>
        </p:nvSpPr>
        <p:spPr>
          <a:xfrm>
            <a:off x="6641432" y="1074821"/>
            <a:ext cx="1860884" cy="5229726"/>
          </a:xfrm>
          <a:prstGeom prst="rect">
            <a:avLst/>
          </a:prstGeom>
          <a:noFill/>
        </p:spPr>
        <p:txBody>
          <a:bodyPr wrap="square" rtlCol="0">
            <a:spAutoFit/>
          </a:bodyPr>
          <a:lstStyle/>
          <a:p>
            <a:endParaRPr lang="en-US" dirty="0"/>
          </a:p>
        </p:txBody>
      </p:sp>
      <p:sp>
        <p:nvSpPr>
          <p:cNvPr id="2" name="CuadroTexto 1">
            <a:extLst>
              <a:ext uri="{FF2B5EF4-FFF2-40B4-BE49-F238E27FC236}">
                <a16:creationId xmlns:a16="http://schemas.microsoft.com/office/drawing/2014/main" id="{86099503-C09B-C587-AA14-4C5AD63BF094}"/>
              </a:ext>
            </a:extLst>
          </p:cNvPr>
          <p:cNvSpPr txBox="1"/>
          <p:nvPr/>
        </p:nvSpPr>
        <p:spPr>
          <a:xfrm>
            <a:off x="139032" y="1063095"/>
            <a:ext cx="8839200" cy="4622869"/>
          </a:xfrm>
          <a:prstGeom prst="rect">
            <a:avLst/>
          </a:prstGeom>
          <a:noFill/>
        </p:spPr>
        <p:txBody>
          <a:bodyPr wrap="square" rtlCol="0">
            <a:spAutoFit/>
          </a:bodyPr>
          <a:lstStyle/>
          <a:p>
            <a:pPr algn="just">
              <a:lnSpc>
                <a:spcPct val="150000"/>
              </a:lnSpc>
              <a:buClr>
                <a:schemeClr val="tx1"/>
              </a:buClr>
            </a:pPr>
            <a:r>
              <a:rPr lang="es-MX" sz="1800" dirty="0">
                <a:solidFill>
                  <a:schemeClr val="tx1">
                    <a:lumMod val="85000"/>
                  </a:schemeClr>
                </a:solidFill>
                <a:latin typeface="Aptos" panose="020B0004020202020204" pitchFamily="34" charset="0"/>
              </a:rPr>
              <a:t>La comunicación ha sido una parte fundamental de la existencia humana desde tiempos inmemoriales. Desde las primeras formas de expresión, como las pinturas rupestres y el lenguaje oral, hasta la invención de la escritura y la imprenta, la manera en que los seres humanos se han conectado y compartido información ha evolucionado de manera significativa. Con el advenimiento de la tecnología, la comunicación ha dado un giro radical, especialmente con la llegada de las redes digitales. A finales del siglo XX, la creación de Internet revolucionó la forma en que interactuamos, permitiendo la comunicación instantánea y global. Hoy en día, las redes sociales, el correo electrónico y las plataformas de mensajería han transformado nuestras interacciones diarias, creando un mundo interconectado donde la información fluye a una velocidad sin precedentes.</a:t>
            </a:r>
            <a:endParaRPr lang="en-US" sz="1800" b="1" dirty="0">
              <a:solidFill>
                <a:schemeClr val="tx1">
                  <a:lumMod val="85000"/>
                </a:schemeClr>
              </a:solidFill>
              <a:latin typeface="Aptos" panose="020B0004020202020204" pitchFamily="34" charset="0"/>
              <a:cs typeface="Calibri" panose="020F0502020204030204" pitchFamily="34" charset="0"/>
            </a:endParaRPr>
          </a:p>
        </p:txBody>
      </p:sp>
      <p:sp>
        <p:nvSpPr>
          <p:cNvPr id="5" name="Google Shape;346;p12">
            <a:extLst>
              <a:ext uri="{FF2B5EF4-FFF2-40B4-BE49-F238E27FC236}">
                <a16:creationId xmlns:a16="http://schemas.microsoft.com/office/drawing/2014/main" id="{DDB8C614-1EE2-DF7F-7620-2DD78CCEBC4D}"/>
              </a:ext>
            </a:extLst>
          </p:cNvPr>
          <p:cNvSpPr txBox="1">
            <a:spLocks/>
          </p:cNvSpPr>
          <p:nvPr/>
        </p:nvSpPr>
        <p:spPr>
          <a:xfrm>
            <a:off x="13504" y="6380700"/>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a:t>
            </a:fld>
            <a:endParaRPr lang="en" dirty="0">
              <a:solidFill>
                <a:schemeClr val="tx1"/>
              </a:solidFill>
            </a:endParaRPr>
          </a:p>
        </p:txBody>
      </p:sp>
    </p:spTree>
    <p:extLst>
      <p:ext uri="{BB962C8B-B14F-4D97-AF65-F5344CB8AC3E}">
        <p14:creationId xmlns:p14="http://schemas.microsoft.com/office/powerpoint/2010/main" val="303545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rgbClr val="0E293C"/>
            </a:gs>
            <a:gs pos="67000">
              <a:srgbClr val="1E5B84"/>
            </a:gs>
            <a:gs pos="83000">
              <a:srgbClr val="2875AA"/>
            </a:gs>
            <a:gs pos="100000">
              <a:srgbClr val="51A1D7"/>
            </a:gs>
          </a:gsLst>
          <a:lin ang="5400000" scaled="1"/>
        </a:gradFill>
        <a:effectLst/>
      </p:bgPr>
    </p:bg>
    <p:spTree>
      <p:nvGrpSpPr>
        <p:cNvPr id="1" name="Shape 336">
          <a:extLst>
            <a:ext uri="{FF2B5EF4-FFF2-40B4-BE49-F238E27FC236}">
              <a16:creationId xmlns:a16="http://schemas.microsoft.com/office/drawing/2014/main" id="{5053A970-0B28-0C41-DC12-C38CA233DB60}"/>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9C1E9215-52C8-1030-154D-0BD056325877}"/>
              </a:ext>
            </a:extLst>
          </p:cNvPr>
          <p:cNvSpPr txBox="1"/>
          <p:nvPr/>
        </p:nvSpPr>
        <p:spPr>
          <a:xfrm>
            <a:off x="0" y="163811"/>
            <a:ext cx="9107488" cy="498470"/>
          </a:xfrm>
          <a:prstGeom prst="rect">
            <a:avLst/>
          </a:prstGeom>
          <a:noFill/>
        </p:spPr>
        <p:txBody>
          <a:bodyPr wrap="square" rtlCol="0">
            <a:spAutoFit/>
          </a:bodyPr>
          <a:lstStyle/>
          <a:p>
            <a:pPr algn="ctr">
              <a:lnSpc>
                <a:spcPct val="150000"/>
              </a:lnSpc>
            </a:pPr>
            <a:endParaRPr lang="es-VE" sz="2000" b="1" dirty="0">
              <a:solidFill>
                <a:schemeClr val="tx1"/>
              </a:solidFill>
              <a:latin typeface="Rockwell" panose="02060603020205020403"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256D492D-8B6F-305D-FDE6-71F43CFF7C97}"/>
              </a:ext>
            </a:extLst>
          </p:cNvPr>
          <p:cNvSpPr txBox="1"/>
          <p:nvPr/>
        </p:nvSpPr>
        <p:spPr>
          <a:xfrm>
            <a:off x="6641432" y="1074821"/>
            <a:ext cx="1860884" cy="5229726"/>
          </a:xfrm>
          <a:prstGeom prst="rect">
            <a:avLst/>
          </a:prstGeom>
          <a:noFill/>
        </p:spPr>
        <p:txBody>
          <a:bodyPr wrap="square" rtlCol="0">
            <a:spAutoFit/>
          </a:bodyPr>
          <a:lstStyle/>
          <a:p>
            <a:endParaRPr lang="en-US" dirty="0"/>
          </a:p>
        </p:txBody>
      </p:sp>
      <p:graphicFrame>
        <p:nvGraphicFramePr>
          <p:cNvPr id="2" name="Diagrama 1">
            <a:extLst>
              <a:ext uri="{FF2B5EF4-FFF2-40B4-BE49-F238E27FC236}">
                <a16:creationId xmlns:a16="http://schemas.microsoft.com/office/drawing/2014/main" id="{414DA2B7-A44B-671B-CD77-A3C496484A91}"/>
              </a:ext>
            </a:extLst>
          </p:cNvPr>
          <p:cNvGraphicFramePr/>
          <p:nvPr>
            <p:extLst>
              <p:ext uri="{D42A27DB-BD31-4B8C-83A1-F6EECF244321}">
                <p14:modId xmlns:p14="http://schemas.microsoft.com/office/powerpoint/2010/main" val="67001274"/>
              </p:ext>
            </p:extLst>
          </p:nvPr>
        </p:nvGraphicFramePr>
        <p:xfrm>
          <a:off x="175097" y="163811"/>
          <a:ext cx="8829203" cy="6530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346;p12">
            <a:extLst>
              <a:ext uri="{FF2B5EF4-FFF2-40B4-BE49-F238E27FC236}">
                <a16:creationId xmlns:a16="http://schemas.microsoft.com/office/drawing/2014/main" id="{DED3BED4-2697-EC08-2AFF-3C2B4DD3087E}"/>
              </a:ext>
            </a:extLst>
          </p:cNvPr>
          <p:cNvSpPr txBox="1">
            <a:spLocks/>
          </p:cNvSpPr>
          <p:nvPr/>
        </p:nvSpPr>
        <p:spPr>
          <a:xfrm>
            <a:off x="13504" y="6380700"/>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a:t>
            </a:fld>
            <a:endParaRPr lang="en" dirty="0">
              <a:solidFill>
                <a:schemeClr val="tx1"/>
              </a:solidFill>
            </a:endParaRPr>
          </a:p>
        </p:txBody>
      </p:sp>
    </p:spTree>
    <p:extLst>
      <p:ext uri="{BB962C8B-B14F-4D97-AF65-F5344CB8AC3E}">
        <p14:creationId xmlns:p14="http://schemas.microsoft.com/office/powerpoint/2010/main" val="281178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0" y="742080"/>
            <a:ext cx="9107488" cy="642723"/>
          </a:xfrm>
          <a:prstGeom prst="rect">
            <a:avLst/>
          </a:prstGeom>
          <a:noFill/>
        </p:spPr>
        <p:txBody>
          <a:bodyPr spcFirstLastPara="1" wrap="square" lIns="91060" tIns="91060" rIns="91060" bIns="91060" anchor="b" anchorCtr="0">
            <a:noAutofit/>
          </a:bodyPr>
          <a:lstStyle/>
          <a:p>
            <a:pPr algn="ctr"/>
            <a:r>
              <a:rPr lang="en" sz="3500" b="1" dirty="0">
                <a:ln w="0"/>
                <a:solidFill>
                  <a:schemeClr val="accent1"/>
                </a:solidFill>
              </a:rPr>
              <a:t>LINEAS DE</a:t>
            </a:r>
            <a:br>
              <a:rPr lang="en" sz="3500" b="1" dirty="0">
                <a:ln w="0"/>
                <a:solidFill>
                  <a:schemeClr val="accent1"/>
                </a:solidFill>
              </a:rPr>
            </a:br>
            <a:r>
              <a:rPr lang="en" sz="3500" b="1" dirty="0">
                <a:ln w="0"/>
                <a:solidFill>
                  <a:schemeClr val="accent1"/>
                </a:solidFill>
              </a:rPr>
              <a:t>COMUNICACION</a:t>
            </a:r>
            <a:endParaRPr sz="3500" b="1" dirty="0">
              <a:ln w="0"/>
              <a:solidFill>
                <a:schemeClr val="accent1"/>
              </a:solidFill>
            </a:endParaRPr>
          </a:p>
        </p:txBody>
      </p:sp>
      <p:sp>
        <p:nvSpPr>
          <p:cNvPr id="346" name="Google Shape;346;p12"/>
          <p:cNvSpPr txBox="1">
            <a:spLocks noGrp="1"/>
          </p:cNvSpPr>
          <p:nvPr>
            <p:ph type="sldNum" idx="12"/>
          </p:nvPr>
        </p:nvSpPr>
        <p:spPr>
          <a:prstGeom prst="rect">
            <a:avLst/>
          </a:prstGeom>
        </p:spPr>
        <p:txBody>
          <a:bodyPr spcFirstLastPara="1" wrap="square" lIns="91060" tIns="91060" rIns="91060" bIns="91060" anchor="t" anchorCtr="0">
            <a:noAutofit/>
          </a:bodyPr>
          <a:lstStyle/>
          <a:p>
            <a:fld id="{00000000-1234-1234-1234-123412341234}" type="slidenum">
              <a:rPr lang="en">
                <a:solidFill>
                  <a:schemeClr val="tx1"/>
                </a:solidFill>
              </a:rPr>
              <a:pPr/>
              <a:t>5</a:t>
            </a:fld>
            <a:endParaRPr dirty="0">
              <a:solidFill>
                <a:schemeClr val="tx1"/>
              </a:solidFill>
            </a:endParaRPr>
          </a:p>
        </p:txBody>
      </p:sp>
      <p:sp>
        <p:nvSpPr>
          <p:cNvPr id="343" name="Google Shape;343;p12"/>
          <p:cNvSpPr txBox="1"/>
          <p:nvPr/>
        </p:nvSpPr>
        <p:spPr>
          <a:xfrm>
            <a:off x="1831987" y="1479047"/>
            <a:ext cx="3178657" cy="2715513"/>
          </a:xfrm>
          <a:prstGeom prst="rect">
            <a:avLst/>
          </a:prstGeom>
          <a:noFill/>
          <a:ln>
            <a:noFill/>
          </a:ln>
        </p:spPr>
        <p:txBody>
          <a:bodyPr spcFirstLastPara="1" wrap="square" lIns="91060" tIns="91060" rIns="91060" bIns="91060" anchor="t" anchorCtr="0">
            <a:noAutofit/>
          </a:bodyPr>
          <a:lstStyle/>
          <a:p>
            <a:pPr>
              <a:spcBef>
                <a:spcPts val="598"/>
              </a:spcBef>
            </a:pPr>
            <a:r>
              <a:rPr lang="en" sz="1096" dirty="0">
                <a:solidFill>
                  <a:srgbClr val="C6DAEC"/>
                </a:solidFill>
                <a:latin typeface="Muli"/>
                <a:ea typeface="Muli"/>
                <a:cs typeface="Muli"/>
                <a:sym typeface="Muli"/>
              </a:rPr>
              <a:t>.</a:t>
            </a:r>
            <a:endParaRPr sz="1096" dirty="0">
              <a:solidFill>
                <a:srgbClr val="C6DAEC"/>
              </a:solidFill>
              <a:latin typeface="Muli"/>
              <a:ea typeface="Muli"/>
              <a:cs typeface="Muli"/>
              <a:sym typeface="Muli"/>
            </a:endParaRPr>
          </a:p>
          <a:p>
            <a:pPr>
              <a:spcBef>
                <a:spcPts val="598"/>
              </a:spcBef>
              <a:buClr>
                <a:schemeClr val="dk1"/>
              </a:buClr>
              <a:buSzPts val="1100"/>
            </a:pPr>
            <a:endParaRPr sz="1096" dirty="0">
              <a:solidFill>
                <a:srgbClr val="C6DAEC"/>
              </a:solidFill>
              <a:latin typeface="Muli"/>
              <a:ea typeface="Muli"/>
              <a:cs typeface="Muli"/>
              <a:sym typeface="Muli"/>
            </a:endParaRPr>
          </a:p>
          <a:p>
            <a:pPr>
              <a:spcBef>
                <a:spcPts val="598"/>
              </a:spcBef>
            </a:pPr>
            <a:endParaRPr sz="1096" dirty="0">
              <a:solidFill>
                <a:srgbClr val="C6DAEC"/>
              </a:solidFill>
              <a:latin typeface="Muli"/>
              <a:ea typeface="Muli"/>
              <a:cs typeface="Muli"/>
              <a:sym typeface="Muli"/>
            </a:endParaRPr>
          </a:p>
        </p:txBody>
      </p:sp>
      <p:sp>
        <p:nvSpPr>
          <p:cNvPr id="344" name="Google Shape;344;p12"/>
          <p:cNvSpPr txBox="1"/>
          <p:nvPr/>
        </p:nvSpPr>
        <p:spPr>
          <a:xfrm>
            <a:off x="1466687" y="1495951"/>
            <a:ext cx="6758089" cy="1977550"/>
          </a:xfrm>
          <a:prstGeom prst="rect">
            <a:avLst/>
          </a:prstGeom>
          <a:noFill/>
          <a:ln>
            <a:noFill/>
          </a:ln>
        </p:spPr>
        <p:txBody>
          <a:bodyPr spcFirstLastPara="1" wrap="square" lIns="91060" tIns="91060" rIns="91060" bIns="91060" anchor="t" anchorCtr="0">
            <a:noAutofit/>
          </a:bodyPr>
          <a:lstStyle/>
          <a:p>
            <a:pPr algn="just">
              <a:lnSpc>
                <a:spcPct val="107000"/>
              </a:lnSpc>
              <a:spcAft>
                <a:spcPts val="800"/>
              </a:spcAft>
            </a:pPr>
            <a:r>
              <a:rPr lang="es-VE" sz="1500" kern="100" dirty="0">
                <a:solidFill>
                  <a:schemeClr val="tx1">
                    <a:lumMod val="75000"/>
                  </a:schemeClr>
                </a:solidFill>
                <a:effectLst/>
                <a:latin typeface="Muli"/>
                <a:ea typeface="Calibri" panose="020F0502020204030204" pitchFamily="34" charset="0"/>
                <a:cs typeface="Times New Roman" panose="02020603050405020304" pitchFamily="18" charset="0"/>
              </a:rPr>
              <a:t>Son las vías a través de las cuales podemos intercambiar información. Cuando se conectan dos o más líneas se forma una red de comunicación. De igual forma, se pueden definir como las vías a través de las cuales los circuitos de datos pueden intercambiar información.</a:t>
            </a:r>
          </a:p>
          <a:p>
            <a:pPr algn="just">
              <a:lnSpc>
                <a:spcPct val="107000"/>
              </a:lnSpc>
              <a:spcAft>
                <a:spcPts val="800"/>
              </a:spcAft>
            </a:pPr>
            <a:r>
              <a:rPr lang="es-VE" sz="1500" kern="100" dirty="0">
                <a:solidFill>
                  <a:schemeClr val="tx1">
                    <a:lumMod val="75000"/>
                  </a:schemeClr>
                </a:solidFill>
                <a:effectLst/>
                <a:latin typeface="Muli"/>
                <a:ea typeface="Calibri" panose="020F0502020204030204" pitchFamily="34" charset="0"/>
                <a:cs typeface="Times New Roman" panose="02020603050405020304" pitchFamily="18" charset="0"/>
              </a:rPr>
              <a:t>Cuando se interconectan dos o más equipos de comunicación a través de las líneas de comunicación se construyen una red de comunicación. Las líneas de Comunicación por medio de redes son un concepto que trae beneficios tales como:</a:t>
            </a:r>
          </a:p>
        </p:txBody>
      </p:sp>
      <p:pic>
        <p:nvPicPr>
          <p:cNvPr id="3" name="Imagen 2">
            <a:extLst>
              <a:ext uri="{FF2B5EF4-FFF2-40B4-BE49-F238E27FC236}">
                <a16:creationId xmlns:a16="http://schemas.microsoft.com/office/drawing/2014/main" id="{CD9EBBD0-6DD7-FC9A-4E38-5238D72A4DD6}"/>
              </a:ext>
            </a:extLst>
          </p:cNvPr>
          <p:cNvPicPr>
            <a:picLocks noChangeAspect="1"/>
          </p:cNvPicPr>
          <p:nvPr/>
        </p:nvPicPr>
        <p:blipFill>
          <a:blip r:embed="rId3"/>
          <a:stretch>
            <a:fillRect/>
          </a:stretch>
        </p:blipFill>
        <p:spPr>
          <a:xfrm>
            <a:off x="3899780" y="5634823"/>
            <a:ext cx="768181" cy="768181"/>
          </a:xfrm>
          <a:prstGeom prst="rect">
            <a:avLst/>
          </a:prstGeom>
        </p:spPr>
      </p:pic>
      <p:pic>
        <p:nvPicPr>
          <p:cNvPr id="5" name="Imagen 4">
            <a:extLst>
              <a:ext uri="{FF2B5EF4-FFF2-40B4-BE49-F238E27FC236}">
                <a16:creationId xmlns:a16="http://schemas.microsoft.com/office/drawing/2014/main" id="{C207A0A4-23BF-A171-4612-D105A2B901F9}"/>
              </a:ext>
            </a:extLst>
          </p:cNvPr>
          <p:cNvPicPr>
            <a:picLocks noChangeAspect="1"/>
          </p:cNvPicPr>
          <p:nvPr/>
        </p:nvPicPr>
        <p:blipFill>
          <a:blip r:embed="rId4"/>
          <a:stretch>
            <a:fillRect/>
          </a:stretch>
        </p:blipFill>
        <p:spPr>
          <a:xfrm>
            <a:off x="2074986" y="5606961"/>
            <a:ext cx="728735" cy="728735"/>
          </a:xfrm>
          <a:prstGeom prst="rect">
            <a:avLst/>
          </a:prstGeom>
        </p:spPr>
      </p:pic>
      <p:pic>
        <p:nvPicPr>
          <p:cNvPr id="7" name="Imagen 6">
            <a:extLst>
              <a:ext uri="{FF2B5EF4-FFF2-40B4-BE49-F238E27FC236}">
                <a16:creationId xmlns:a16="http://schemas.microsoft.com/office/drawing/2014/main" id="{F5528489-8E62-9BE0-8D45-CDC72B396BD5}"/>
              </a:ext>
            </a:extLst>
          </p:cNvPr>
          <p:cNvPicPr>
            <a:picLocks noChangeAspect="1"/>
          </p:cNvPicPr>
          <p:nvPr/>
        </p:nvPicPr>
        <p:blipFill>
          <a:blip r:embed="rId5"/>
          <a:stretch>
            <a:fillRect/>
          </a:stretch>
        </p:blipFill>
        <p:spPr>
          <a:xfrm>
            <a:off x="5764020" y="5120490"/>
            <a:ext cx="437241" cy="437241"/>
          </a:xfrm>
          <a:prstGeom prst="rect">
            <a:avLst/>
          </a:prstGeom>
        </p:spPr>
      </p:pic>
      <p:pic>
        <p:nvPicPr>
          <p:cNvPr id="9" name="Imagen 8">
            <a:extLst>
              <a:ext uri="{FF2B5EF4-FFF2-40B4-BE49-F238E27FC236}">
                <a16:creationId xmlns:a16="http://schemas.microsoft.com/office/drawing/2014/main" id="{13858076-1C67-11B5-9F57-B909F0766ED0}"/>
              </a:ext>
            </a:extLst>
          </p:cNvPr>
          <p:cNvPicPr>
            <a:picLocks noChangeAspect="1"/>
          </p:cNvPicPr>
          <p:nvPr/>
        </p:nvPicPr>
        <p:blipFill>
          <a:blip r:embed="rId6"/>
          <a:stretch>
            <a:fillRect/>
          </a:stretch>
        </p:blipFill>
        <p:spPr>
          <a:xfrm>
            <a:off x="6333423" y="5720684"/>
            <a:ext cx="437241" cy="437241"/>
          </a:xfrm>
          <a:prstGeom prst="rect">
            <a:avLst/>
          </a:prstGeom>
        </p:spPr>
      </p:pic>
      <p:pic>
        <p:nvPicPr>
          <p:cNvPr id="11" name="Imagen 10">
            <a:extLst>
              <a:ext uri="{FF2B5EF4-FFF2-40B4-BE49-F238E27FC236}">
                <a16:creationId xmlns:a16="http://schemas.microsoft.com/office/drawing/2014/main" id="{8D6140AB-141B-DEF7-9F50-6C701F77703C}"/>
              </a:ext>
            </a:extLst>
          </p:cNvPr>
          <p:cNvPicPr>
            <a:picLocks noChangeAspect="1"/>
          </p:cNvPicPr>
          <p:nvPr/>
        </p:nvPicPr>
        <p:blipFill>
          <a:blip r:embed="rId7"/>
          <a:stretch>
            <a:fillRect/>
          </a:stretch>
        </p:blipFill>
        <p:spPr>
          <a:xfrm>
            <a:off x="5797147" y="6184383"/>
            <a:ext cx="437241" cy="437241"/>
          </a:xfrm>
          <a:prstGeom prst="rect">
            <a:avLst/>
          </a:prstGeom>
        </p:spPr>
      </p:pic>
      <p:cxnSp>
        <p:nvCxnSpPr>
          <p:cNvPr id="13" name="Conector recto 12">
            <a:extLst>
              <a:ext uri="{FF2B5EF4-FFF2-40B4-BE49-F238E27FC236}">
                <a16:creationId xmlns:a16="http://schemas.microsoft.com/office/drawing/2014/main" id="{8129AA43-86B6-FCFF-FB3C-3128B6965C40}"/>
              </a:ext>
            </a:extLst>
          </p:cNvPr>
          <p:cNvCxnSpPr>
            <a:cxnSpLocks/>
          </p:cNvCxnSpPr>
          <p:nvPr/>
        </p:nvCxnSpPr>
        <p:spPr>
          <a:xfrm flipV="1">
            <a:off x="4848496" y="5461390"/>
            <a:ext cx="915524" cy="271907"/>
          </a:xfrm>
          <a:prstGeom prst="line">
            <a:avLst/>
          </a:prstGeom>
          <a:ln w="38100">
            <a:solidFill>
              <a:srgbClr val="3E9B92"/>
            </a:solidFill>
            <a:prstDash val="dash"/>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E1E820EF-0712-0CF1-2F8F-2ED77D89116C}"/>
              </a:ext>
            </a:extLst>
          </p:cNvPr>
          <p:cNvCxnSpPr>
            <a:cxnSpLocks/>
          </p:cNvCxnSpPr>
          <p:nvPr/>
        </p:nvCxnSpPr>
        <p:spPr>
          <a:xfrm>
            <a:off x="4845731" y="5885697"/>
            <a:ext cx="1355530" cy="0"/>
          </a:xfrm>
          <a:prstGeom prst="line">
            <a:avLst/>
          </a:prstGeom>
          <a:ln w="38100">
            <a:solidFill>
              <a:srgbClr val="3E9B92"/>
            </a:solidFill>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9653A24-0110-0D06-3547-043C3A565DB6}"/>
              </a:ext>
            </a:extLst>
          </p:cNvPr>
          <p:cNvCxnSpPr>
            <a:cxnSpLocks/>
          </p:cNvCxnSpPr>
          <p:nvPr/>
        </p:nvCxnSpPr>
        <p:spPr>
          <a:xfrm>
            <a:off x="4845733" y="6031606"/>
            <a:ext cx="918287" cy="352215"/>
          </a:xfrm>
          <a:prstGeom prst="line">
            <a:avLst/>
          </a:prstGeom>
          <a:ln w="38100">
            <a:solidFill>
              <a:srgbClr val="3E9B92"/>
            </a:solidFill>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89636BC-7E32-8382-AD64-27BEDA32ED6A}"/>
              </a:ext>
            </a:extLst>
          </p:cNvPr>
          <p:cNvCxnSpPr>
            <a:cxnSpLocks/>
          </p:cNvCxnSpPr>
          <p:nvPr/>
        </p:nvCxnSpPr>
        <p:spPr>
          <a:xfrm>
            <a:off x="2971710" y="5930655"/>
            <a:ext cx="747535" cy="0"/>
          </a:xfrm>
          <a:prstGeom prst="line">
            <a:avLst/>
          </a:prstGeom>
          <a:ln w="38100">
            <a:solidFill>
              <a:srgbClr val="3E9B92"/>
            </a:solidFill>
            <a:prstDash val="dash"/>
          </a:ln>
        </p:spPr>
        <p:style>
          <a:lnRef idx="1">
            <a:schemeClr val="accent1"/>
          </a:lnRef>
          <a:fillRef idx="0">
            <a:schemeClr val="accent1"/>
          </a:fillRef>
          <a:effectRef idx="0">
            <a:schemeClr val="accent1"/>
          </a:effectRef>
          <a:fontRef idx="minor">
            <a:schemeClr val="tx1"/>
          </a:fontRef>
        </p:style>
      </p:cxnSp>
      <p:sp>
        <p:nvSpPr>
          <p:cNvPr id="22" name="Google Shape;344;p12">
            <a:extLst>
              <a:ext uri="{FF2B5EF4-FFF2-40B4-BE49-F238E27FC236}">
                <a16:creationId xmlns:a16="http://schemas.microsoft.com/office/drawing/2014/main" id="{2C3343C8-5E26-BC36-DC35-918B0911D2A9}"/>
              </a:ext>
            </a:extLst>
          </p:cNvPr>
          <p:cNvSpPr txBox="1"/>
          <p:nvPr/>
        </p:nvSpPr>
        <p:spPr>
          <a:xfrm>
            <a:off x="1039510" y="3571782"/>
            <a:ext cx="7612445" cy="1465215"/>
          </a:xfrm>
          <a:prstGeom prst="rect">
            <a:avLst/>
          </a:prstGeom>
          <a:noFill/>
          <a:ln>
            <a:noFill/>
          </a:ln>
        </p:spPr>
        <p:txBody>
          <a:bodyPr spcFirstLastPara="1" wrap="square" lIns="91060" tIns="91060" rIns="91060" bIns="91060" numCol="3" anchor="t" anchorCtr="0">
            <a:noAutofit/>
          </a:bodyPr>
          <a:lstStyle/>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*Posibilitar la interrelación de las personas.</a:t>
            </a:r>
          </a:p>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*Asegurar la transferencia de datos entre computadoras.</a:t>
            </a:r>
          </a:p>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*Garantizar la seguridad en el cambio de mensaje.</a:t>
            </a:r>
          </a:p>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*Acortar la distancia entre localidades.</a:t>
            </a:r>
          </a:p>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*Hacer ágil la operación.</a:t>
            </a:r>
          </a:p>
          <a:p>
            <a:pPr>
              <a:lnSpc>
                <a:spcPct val="107000"/>
              </a:lnSpc>
              <a:spcAft>
                <a:spcPts val="800"/>
              </a:spcAft>
            </a:pPr>
            <a:r>
              <a:rPr lang="es-VE" sz="1500" b="1" kern="100" dirty="0">
                <a:solidFill>
                  <a:schemeClr val="tx1">
                    <a:lumMod val="75000"/>
                  </a:schemeClr>
                </a:solidFill>
                <a:effectLst/>
                <a:latin typeface="Muli"/>
                <a:ea typeface="Calibri" panose="020F0502020204030204" pitchFamily="34" charset="0"/>
                <a:cs typeface="Times New Roman" panose="02020603050405020304" pitchFamily="18" charset="0"/>
              </a:rPr>
              <a:t>*Hacer ágil la comunicación entre grupos.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41">
          <a:extLst>
            <a:ext uri="{FF2B5EF4-FFF2-40B4-BE49-F238E27FC236}">
              <a16:creationId xmlns:a16="http://schemas.microsoft.com/office/drawing/2014/main" id="{7E9CB45F-8867-B586-058F-E249CB254967}"/>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E3FB53C3-C8CC-0C6C-E825-155EC0191A55}"/>
              </a:ext>
            </a:extLst>
          </p:cNvPr>
          <p:cNvSpPr txBox="1">
            <a:spLocks noGrp="1"/>
          </p:cNvSpPr>
          <p:nvPr>
            <p:ph type="title"/>
          </p:nvPr>
        </p:nvSpPr>
        <p:spPr>
          <a:xfrm>
            <a:off x="0" y="742080"/>
            <a:ext cx="9107488" cy="642723"/>
          </a:xfrm>
          <a:prstGeom prst="rect">
            <a:avLst/>
          </a:prstGeom>
          <a:noFill/>
        </p:spPr>
        <p:txBody>
          <a:bodyPr spcFirstLastPara="1" wrap="square" lIns="91060" tIns="91060" rIns="91060" bIns="91060" anchor="b" anchorCtr="0">
            <a:noAutofit/>
          </a:bodyPr>
          <a:lstStyle/>
          <a:p>
            <a:pPr algn="ctr"/>
            <a:r>
              <a:rPr lang="en" sz="3500" b="1" dirty="0">
                <a:ln w="0"/>
                <a:solidFill>
                  <a:schemeClr val="accent1"/>
                </a:solidFill>
              </a:rPr>
              <a:t>CLASIFICACION DE LAS LINEAS</a:t>
            </a:r>
            <a:br>
              <a:rPr lang="en" sz="3500" b="1" dirty="0">
                <a:ln w="0"/>
                <a:solidFill>
                  <a:schemeClr val="accent1"/>
                </a:solidFill>
              </a:rPr>
            </a:br>
            <a:r>
              <a:rPr lang="en" sz="3500" b="1" dirty="0">
                <a:ln w="0"/>
                <a:solidFill>
                  <a:schemeClr val="accent1"/>
                </a:solidFill>
              </a:rPr>
              <a:t>DE COMUNICACION</a:t>
            </a:r>
            <a:endParaRPr sz="3500" b="1" dirty="0">
              <a:ln w="0"/>
              <a:solidFill>
                <a:schemeClr val="accent1"/>
              </a:solidFill>
            </a:endParaRPr>
          </a:p>
        </p:txBody>
      </p:sp>
      <p:graphicFrame>
        <p:nvGraphicFramePr>
          <p:cNvPr id="2" name="Diagrama 1">
            <a:extLst>
              <a:ext uri="{FF2B5EF4-FFF2-40B4-BE49-F238E27FC236}">
                <a16:creationId xmlns:a16="http://schemas.microsoft.com/office/drawing/2014/main" id="{D490723D-4133-8E80-19EA-5410593AEACB}"/>
              </a:ext>
            </a:extLst>
          </p:cNvPr>
          <p:cNvGraphicFramePr/>
          <p:nvPr>
            <p:extLst>
              <p:ext uri="{D42A27DB-BD31-4B8C-83A1-F6EECF244321}">
                <p14:modId xmlns:p14="http://schemas.microsoft.com/office/powerpoint/2010/main" val="3126771343"/>
              </p:ext>
            </p:extLst>
          </p:nvPr>
        </p:nvGraphicFramePr>
        <p:xfrm>
          <a:off x="1067320" y="1795402"/>
          <a:ext cx="7504476" cy="484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346;p12">
            <a:extLst>
              <a:ext uri="{FF2B5EF4-FFF2-40B4-BE49-F238E27FC236}">
                <a16:creationId xmlns:a16="http://schemas.microsoft.com/office/drawing/2014/main" id="{4CB79ECD-BF5F-29AB-710F-F942485C6297}"/>
              </a:ext>
            </a:extLst>
          </p:cNvPr>
          <p:cNvSpPr txBox="1">
            <a:spLocks noGrp="1"/>
          </p:cNvSpPr>
          <p:nvPr>
            <p:ph type="sldNum" idx="12"/>
          </p:nvPr>
        </p:nvSpPr>
        <p:spPr>
          <a:xfrm>
            <a:off x="13504" y="6380700"/>
            <a:ext cx="546509" cy="477200"/>
          </a:xfrm>
          <a:prstGeom prst="rect">
            <a:avLst/>
          </a:prstGeom>
        </p:spPr>
        <p:txBody>
          <a:bodyPr spcFirstLastPara="1" wrap="square" lIns="91060" tIns="91060" rIns="91060" bIns="91060" anchor="t" anchorCtr="0">
            <a:noAutofit/>
          </a:bodyPr>
          <a:lstStyle/>
          <a:p>
            <a:fld id="{00000000-1234-1234-1234-123412341234}" type="slidenum">
              <a:rPr lang="en">
                <a:solidFill>
                  <a:schemeClr val="tx1"/>
                </a:solidFill>
              </a:rPr>
              <a:pPr/>
              <a:t>6</a:t>
            </a:fld>
            <a:endParaRPr dirty="0">
              <a:solidFill>
                <a:schemeClr val="tx1"/>
              </a:solidFill>
            </a:endParaRPr>
          </a:p>
        </p:txBody>
      </p:sp>
    </p:spTree>
    <p:extLst>
      <p:ext uri="{BB962C8B-B14F-4D97-AF65-F5344CB8AC3E}">
        <p14:creationId xmlns:p14="http://schemas.microsoft.com/office/powerpoint/2010/main" val="267202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42" name="Google Shape;342;p12">
            <a:extLst>
              <a:ext uri="{FF2B5EF4-FFF2-40B4-BE49-F238E27FC236}">
                <a16:creationId xmlns:a16="http://schemas.microsoft.com/office/drawing/2014/main" id="{5BB68D78-DA36-69B0-01DA-5722C9F46032}"/>
              </a:ext>
            </a:extLst>
          </p:cNvPr>
          <p:cNvSpPr txBox="1">
            <a:spLocks/>
          </p:cNvSpPr>
          <p:nvPr/>
        </p:nvSpPr>
        <p:spPr>
          <a:xfrm>
            <a:off x="0" y="272180"/>
            <a:ext cx="9107488" cy="642723"/>
          </a:xfrm>
          <a:prstGeom prst="rect">
            <a:avLst/>
          </a:prstGeom>
          <a:noFill/>
          <a:ln>
            <a:noFill/>
          </a:ln>
        </p:spPr>
        <p:txBody>
          <a:bodyPr spcFirstLastPara="1" wrap="square" lIns="91060" tIns="91060" rIns="91060" bIns="9106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9pPr>
          </a:lstStyle>
          <a:p>
            <a:pPr algn="ctr"/>
            <a:r>
              <a:rPr lang="es-MX" b="1" dirty="0">
                <a:ln w="0"/>
                <a:solidFill>
                  <a:schemeClr val="accent1"/>
                </a:solidFill>
              </a:rPr>
              <a:t>MEDIOS DE CONEXION DE REDES</a:t>
            </a:r>
          </a:p>
        </p:txBody>
      </p:sp>
      <p:sp>
        <p:nvSpPr>
          <p:cNvPr id="2" name="Google Shape;344;p12">
            <a:extLst>
              <a:ext uri="{FF2B5EF4-FFF2-40B4-BE49-F238E27FC236}">
                <a16:creationId xmlns:a16="http://schemas.microsoft.com/office/drawing/2014/main" id="{902EE4DD-2253-792C-78C5-4DDE1EAAADF9}"/>
              </a:ext>
            </a:extLst>
          </p:cNvPr>
          <p:cNvSpPr txBox="1"/>
          <p:nvPr/>
        </p:nvSpPr>
        <p:spPr>
          <a:xfrm>
            <a:off x="2159000" y="1002584"/>
            <a:ext cx="6184900" cy="1977550"/>
          </a:xfrm>
          <a:prstGeom prst="rect">
            <a:avLst/>
          </a:prstGeom>
          <a:noFill/>
          <a:ln>
            <a:noFill/>
          </a:ln>
        </p:spPr>
        <p:txBody>
          <a:bodyPr spcFirstLastPara="1" wrap="square" lIns="91060" tIns="91060" rIns="91060" bIns="91060" anchor="t" anchorCtr="0">
            <a:noAutofit/>
          </a:bodyPr>
          <a:lstStyle/>
          <a:p>
            <a:pPr>
              <a:lnSpc>
                <a:spcPct val="107000"/>
              </a:lnSpc>
              <a:spcAft>
                <a:spcPts val="800"/>
              </a:spcAft>
            </a:pPr>
            <a:r>
              <a:rPr lang="es-VE" sz="1800" kern="100" dirty="0">
                <a:solidFill>
                  <a:schemeClr val="tx1">
                    <a:lumMod val="85000"/>
                  </a:schemeClr>
                </a:solidFill>
                <a:effectLst/>
                <a:latin typeface="Muli"/>
                <a:ea typeface="Calibri" panose="020F0502020204030204" pitchFamily="34" charset="0"/>
                <a:cs typeface="Times New Roman" panose="02020603050405020304" pitchFamily="18" charset="0"/>
              </a:rPr>
              <a:t>Es la plataforma tecnológica que sirve de soporte físico para el envió de datos en la red, esta plataforma son los medios guiados y no guiados, y permite mejorar las comunicaciones y la capacidad de almacenamiento tanto de empresas como de particulares.</a:t>
            </a:r>
          </a:p>
        </p:txBody>
      </p:sp>
      <p:pic>
        <p:nvPicPr>
          <p:cNvPr id="10" name="Imagen 9">
            <a:extLst>
              <a:ext uri="{FF2B5EF4-FFF2-40B4-BE49-F238E27FC236}">
                <a16:creationId xmlns:a16="http://schemas.microsoft.com/office/drawing/2014/main" id="{E21C8C6B-3A07-C181-2AB9-A6F2F90DFF5D}"/>
              </a:ext>
            </a:extLst>
          </p:cNvPr>
          <p:cNvPicPr>
            <a:picLocks noChangeAspect="1"/>
          </p:cNvPicPr>
          <p:nvPr/>
        </p:nvPicPr>
        <p:blipFill>
          <a:blip r:embed="rId3"/>
          <a:stretch>
            <a:fillRect/>
          </a:stretch>
        </p:blipFill>
        <p:spPr>
          <a:xfrm>
            <a:off x="981869" y="2980134"/>
            <a:ext cx="897731" cy="897731"/>
          </a:xfrm>
          <a:prstGeom prst="rect">
            <a:avLst/>
          </a:prstGeom>
        </p:spPr>
      </p:pic>
      <p:graphicFrame>
        <p:nvGraphicFramePr>
          <p:cNvPr id="11" name="Diagrama 10">
            <a:extLst>
              <a:ext uri="{FF2B5EF4-FFF2-40B4-BE49-F238E27FC236}">
                <a16:creationId xmlns:a16="http://schemas.microsoft.com/office/drawing/2014/main" id="{DFE8C9FE-262D-45BE-32AA-68474F1FE70D}"/>
              </a:ext>
            </a:extLst>
          </p:cNvPr>
          <p:cNvGraphicFramePr/>
          <p:nvPr>
            <p:extLst>
              <p:ext uri="{D42A27DB-BD31-4B8C-83A1-F6EECF244321}">
                <p14:modId xmlns:p14="http://schemas.microsoft.com/office/powerpoint/2010/main" val="1809728669"/>
              </p:ext>
            </p:extLst>
          </p:nvPr>
        </p:nvGraphicFramePr>
        <p:xfrm>
          <a:off x="2670076" y="2599580"/>
          <a:ext cx="6071659" cy="3986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Google Shape;346;p12">
            <a:extLst>
              <a:ext uri="{FF2B5EF4-FFF2-40B4-BE49-F238E27FC236}">
                <a16:creationId xmlns:a16="http://schemas.microsoft.com/office/drawing/2014/main" id="{D5D1B8C0-B093-8BFF-3B61-6028B707DDF8}"/>
              </a:ext>
            </a:extLst>
          </p:cNvPr>
          <p:cNvSpPr txBox="1">
            <a:spLocks/>
          </p:cNvSpPr>
          <p:nvPr/>
        </p:nvSpPr>
        <p:spPr>
          <a:xfrm>
            <a:off x="156295" y="6019193"/>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7</a:t>
            </a:fld>
            <a:endParaRPr lang="e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1F57A2E2-1FFE-42B8-EF64-2EB762C8C24B}"/>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549F8E03-C5FA-050C-F966-6CBB8A9F5EDC}"/>
              </a:ext>
            </a:extLst>
          </p:cNvPr>
          <p:cNvSpPr txBox="1">
            <a:spLocks/>
          </p:cNvSpPr>
          <p:nvPr/>
        </p:nvSpPr>
        <p:spPr>
          <a:xfrm>
            <a:off x="0" y="708115"/>
            <a:ext cx="9107488" cy="642723"/>
          </a:xfrm>
          <a:prstGeom prst="rect">
            <a:avLst/>
          </a:prstGeom>
          <a:noFill/>
          <a:ln>
            <a:noFill/>
          </a:ln>
        </p:spPr>
        <p:txBody>
          <a:bodyPr spcFirstLastPara="1" wrap="square" lIns="91060" tIns="91060" rIns="91060" bIns="9106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3600"/>
              <a:buFont typeface="Nixie One"/>
              <a:buNone/>
              <a:defRPr sz="3586" b="0" i="0" u="none" strike="noStrike" cap="none">
                <a:solidFill>
                  <a:srgbClr val="19BBD5"/>
                </a:solidFill>
                <a:latin typeface="Nixie One"/>
                <a:ea typeface="Nixie One"/>
                <a:cs typeface="Nixie One"/>
                <a:sym typeface="Nixie One"/>
              </a:defRPr>
            </a:lvl9pPr>
          </a:lstStyle>
          <a:p>
            <a:pPr algn="ctr"/>
            <a:r>
              <a:rPr lang="es-MX" b="1" dirty="0">
                <a:ln w="0"/>
                <a:solidFill>
                  <a:schemeClr val="accent1"/>
                </a:solidFill>
              </a:rPr>
              <a:t>TIPOS DE CONEXIÓN</a:t>
            </a:r>
          </a:p>
          <a:p>
            <a:pPr algn="ctr"/>
            <a:r>
              <a:rPr lang="es-MX" b="1" dirty="0">
                <a:ln w="0"/>
                <a:solidFill>
                  <a:schemeClr val="accent1"/>
                </a:solidFill>
              </a:rPr>
              <a:t>INALAMBRICA</a:t>
            </a:r>
          </a:p>
        </p:txBody>
      </p:sp>
      <p:pic>
        <p:nvPicPr>
          <p:cNvPr id="4" name="Imagen 3">
            <a:extLst>
              <a:ext uri="{FF2B5EF4-FFF2-40B4-BE49-F238E27FC236}">
                <a16:creationId xmlns:a16="http://schemas.microsoft.com/office/drawing/2014/main" id="{CB308472-4CB4-C6E4-254F-4696B2D42376}"/>
              </a:ext>
            </a:extLst>
          </p:cNvPr>
          <p:cNvPicPr>
            <a:picLocks noChangeAspect="1"/>
          </p:cNvPicPr>
          <p:nvPr/>
        </p:nvPicPr>
        <p:blipFill>
          <a:blip r:embed="rId3"/>
          <a:stretch>
            <a:fillRect/>
          </a:stretch>
        </p:blipFill>
        <p:spPr>
          <a:xfrm>
            <a:off x="763588" y="2760556"/>
            <a:ext cx="1336888" cy="1336888"/>
          </a:xfrm>
          <a:prstGeom prst="rect">
            <a:avLst/>
          </a:prstGeom>
        </p:spPr>
      </p:pic>
      <p:graphicFrame>
        <p:nvGraphicFramePr>
          <p:cNvPr id="5" name="Diagrama 4">
            <a:extLst>
              <a:ext uri="{FF2B5EF4-FFF2-40B4-BE49-F238E27FC236}">
                <a16:creationId xmlns:a16="http://schemas.microsoft.com/office/drawing/2014/main" id="{04AC887B-7E5D-19CE-D41C-2B9DECD8ACF5}"/>
              </a:ext>
            </a:extLst>
          </p:cNvPr>
          <p:cNvGraphicFramePr/>
          <p:nvPr>
            <p:extLst>
              <p:ext uri="{D42A27DB-BD31-4B8C-83A1-F6EECF244321}">
                <p14:modId xmlns:p14="http://schemas.microsoft.com/office/powerpoint/2010/main" val="815077954"/>
              </p:ext>
            </p:extLst>
          </p:nvPr>
        </p:nvGraphicFramePr>
        <p:xfrm>
          <a:off x="2602692" y="1222408"/>
          <a:ext cx="6071659" cy="54867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Google Shape;346;p12">
            <a:extLst>
              <a:ext uri="{FF2B5EF4-FFF2-40B4-BE49-F238E27FC236}">
                <a16:creationId xmlns:a16="http://schemas.microsoft.com/office/drawing/2014/main" id="{7B438CC9-8C4C-ED80-CD27-BEF5E3E25177}"/>
              </a:ext>
            </a:extLst>
          </p:cNvPr>
          <p:cNvSpPr txBox="1">
            <a:spLocks/>
          </p:cNvSpPr>
          <p:nvPr/>
        </p:nvSpPr>
        <p:spPr>
          <a:xfrm>
            <a:off x="159882" y="6019193"/>
            <a:ext cx="546509" cy="477200"/>
          </a:xfrm>
          <a:prstGeom prst="rect">
            <a:avLst/>
          </a:prstGeom>
        </p:spPr>
        <p:txBody>
          <a:bodyPr spcFirstLastPara="1" wrap="square" lIns="91060" tIns="91060" rIns="91060" bIns="9106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8</a:t>
            </a:fld>
            <a:endParaRPr lang="en" dirty="0">
              <a:solidFill>
                <a:schemeClr val="tx1"/>
              </a:solidFill>
            </a:endParaRPr>
          </a:p>
        </p:txBody>
      </p:sp>
    </p:spTree>
    <p:extLst>
      <p:ext uri="{BB962C8B-B14F-4D97-AF65-F5344CB8AC3E}">
        <p14:creationId xmlns:p14="http://schemas.microsoft.com/office/powerpoint/2010/main" val="72968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41">
          <a:extLst>
            <a:ext uri="{FF2B5EF4-FFF2-40B4-BE49-F238E27FC236}">
              <a16:creationId xmlns:a16="http://schemas.microsoft.com/office/drawing/2014/main" id="{97B8ACF9-E1EA-536A-A0A1-73E0B4F8D321}"/>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A4CF6F85-327E-24B6-C168-9A4B84CF3FD5}"/>
              </a:ext>
            </a:extLst>
          </p:cNvPr>
          <p:cNvSpPr txBox="1">
            <a:spLocks noGrp="1"/>
          </p:cNvSpPr>
          <p:nvPr>
            <p:ph type="title"/>
          </p:nvPr>
        </p:nvSpPr>
        <p:spPr>
          <a:xfrm>
            <a:off x="0" y="241566"/>
            <a:ext cx="9107488" cy="642723"/>
          </a:xfrm>
          <a:prstGeom prst="rect">
            <a:avLst/>
          </a:prstGeom>
          <a:noFill/>
        </p:spPr>
        <p:txBody>
          <a:bodyPr spcFirstLastPara="1" wrap="square" lIns="91060" tIns="91060" rIns="91060" bIns="91060" anchor="b" anchorCtr="0">
            <a:noAutofit/>
          </a:bodyPr>
          <a:lstStyle/>
          <a:p>
            <a:pPr algn="ctr"/>
            <a:r>
              <a:rPr lang="en" sz="3500" b="1" dirty="0">
                <a:ln w="0"/>
                <a:solidFill>
                  <a:schemeClr val="accent1"/>
                </a:solidFill>
              </a:rPr>
              <a:t>CABLES DE PAR TRENZADO</a:t>
            </a:r>
            <a:endParaRPr sz="3500" b="1" dirty="0">
              <a:ln w="0"/>
              <a:solidFill>
                <a:schemeClr val="accent1"/>
              </a:solidFill>
            </a:endParaRPr>
          </a:p>
        </p:txBody>
      </p:sp>
      <p:sp>
        <p:nvSpPr>
          <p:cNvPr id="5" name="Google Shape;344;p12">
            <a:extLst>
              <a:ext uri="{FF2B5EF4-FFF2-40B4-BE49-F238E27FC236}">
                <a16:creationId xmlns:a16="http://schemas.microsoft.com/office/drawing/2014/main" id="{A0DA3061-8F71-2723-45D4-C711C3E2D0C0}"/>
              </a:ext>
            </a:extLst>
          </p:cNvPr>
          <p:cNvSpPr txBox="1"/>
          <p:nvPr/>
        </p:nvSpPr>
        <p:spPr>
          <a:xfrm>
            <a:off x="1614165" y="1081949"/>
            <a:ext cx="6268395" cy="1459005"/>
          </a:xfrm>
          <a:prstGeom prst="rect">
            <a:avLst/>
          </a:prstGeom>
          <a:noFill/>
          <a:ln>
            <a:noFill/>
          </a:ln>
        </p:spPr>
        <p:txBody>
          <a:bodyPr spcFirstLastPara="1" wrap="square" lIns="91060" tIns="91060" rIns="91060" bIns="91060" anchor="t" anchorCtr="0">
            <a:noAutofit/>
          </a:bodyPr>
          <a:lstStyle/>
          <a:p>
            <a:pPr>
              <a:lnSpc>
                <a:spcPct val="107000"/>
              </a:lnSpc>
              <a:spcAft>
                <a:spcPts val="800"/>
              </a:spcAft>
            </a:pPr>
            <a:r>
              <a:rPr lang="es-VE" sz="1500" kern="100" dirty="0">
                <a:solidFill>
                  <a:schemeClr val="tx1">
                    <a:lumMod val="85000"/>
                  </a:schemeClr>
                </a:solidFill>
                <a:effectLst/>
                <a:latin typeface="Muli"/>
                <a:ea typeface="Calibri" panose="020F0502020204030204" pitchFamily="34" charset="0"/>
                <a:cs typeface="Times New Roman" panose="02020603050405020304" pitchFamily="18" charset="0"/>
              </a:rPr>
              <a:t>Los cables de par trenzado consisten en dos alambres de cobre o a veces de aluminio, aislados con un grosor de 1 mm aproximado. Los alambres se trenzan con el propósito de reducir la interferencia eléctrica de pares similares cercanos. Se agrupan bajo una cubierta común de PVC (Policloruro de Vinilo) en cables multipares de pares trenzados (de 2, 4, 8, y hasta 300 pares).</a:t>
            </a:r>
          </a:p>
        </p:txBody>
      </p:sp>
      <p:graphicFrame>
        <p:nvGraphicFramePr>
          <p:cNvPr id="6" name="Diagrama 5">
            <a:extLst>
              <a:ext uri="{FF2B5EF4-FFF2-40B4-BE49-F238E27FC236}">
                <a16:creationId xmlns:a16="http://schemas.microsoft.com/office/drawing/2014/main" id="{B57532B3-98B0-8183-744D-90BAEA1A9471}"/>
              </a:ext>
            </a:extLst>
          </p:cNvPr>
          <p:cNvGraphicFramePr/>
          <p:nvPr>
            <p:extLst>
              <p:ext uri="{D42A27DB-BD31-4B8C-83A1-F6EECF244321}">
                <p14:modId xmlns:p14="http://schemas.microsoft.com/office/powerpoint/2010/main" val="1691911213"/>
              </p:ext>
            </p:extLst>
          </p:nvPr>
        </p:nvGraphicFramePr>
        <p:xfrm>
          <a:off x="762839" y="2540954"/>
          <a:ext cx="7581810" cy="4144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a:extLst>
              <a:ext uri="{FF2B5EF4-FFF2-40B4-BE49-F238E27FC236}">
                <a16:creationId xmlns:a16="http://schemas.microsoft.com/office/drawing/2014/main" id="{E41B7646-1F17-E80E-A5F6-D5058A052962}"/>
              </a:ext>
            </a:extLst>
          </p:cNvPr>
          <p:cNvPicPr>
            <a:picLocks noChangeAspect="1"/>
          </p:cNvPicPr>
          <p:nvPr/>
        </p:nvPicPr>
        <p:blipFill>
          <a:blip r:embed="rId8"/>
          <a:srcRect l="14523" t="26766" r="59045" b="25998"/>
          <a:stretch/>
        </p:blipFill>
        <p:spPr>
          <a:xfrm>
            <a:off x="6780932" y="3147410"/>
            <a:ext cx="1112118" cy="658357"/>
          </a:xfrm>
          <a:prstGeom prst="rect">
            <a:avLst/>
          </a:prstGeom>
        </p:spPr>
      </p:pic>
      <p:sp>
        <p:nvSpPr>
          <p:cNvPr id="9" name="CuadroTexto 8">
            <a:extLst>
              <a:ext uri="{FF2B5EF4-FFF2-40B4-BE49-F238E27FC236}">
                <a16:creationId xmlns:a16="http://schemas.microsoft.com/office/drawing/2014/main" id="{B3BAF02A-A66B-56E7-1040-AE587BEA1884}"/>
              </a:ext>
            </a:extLst>
          </p:cNvPr>
          <p:cNvSpPr txBox="1"/>
          <p:nvPr/>
        </p:nvSpPr>
        <p:spPr>
          <a:xfrm>
            <a:off x="1139525" y="3795257"/>
            <a:ext cx="3048000" cy="307777"/>
          </a:xfrm>
          <a:prstGeom prst="rect">
            <a:avLst/>
          </a:prstGeom>
          <a:noFill/>
        </p:spPr>
        <p:txBody>
          <a:bodyPr wrap="square" rtlCol="0">
            <a:spAutoFit/>
          </a:bodyPr>
          <a:lstStyle/>
          <a:p>
            <a:pPr algn="ctr"/>
            <a:r>
              <a:rPr lang="es-MX" dirty="0"/>
              <a:t>(</a:t>
            </a:r>
            <a:r>
              <a:rPr lang="es-MX" dirty="0" err="1"/>
              <a:t>Shielded</a:t>
            </a:r>
            <a:r>
              <a:rPr lang="es-MX" dirty="0"/>
              <a:t> </a:t>
            </a:r>
            <a:r>
              <a:rPr lang="es-MX" dirty="0" err="1"/>
              <a:t>Twisted</a:t>
            </a:r>
            <a:r>
              <a:rPr lang="es-MX" dirty="0"/>
              <a:t> </a:t>
            </a:r>
            <a:r>
              <a:rPr lang="es-MX" dirty="0" err="1"/>
              <a:t>Pair</a:t>
            </a:r>
            <a:r>
              <a:rPr lang="es-MX" dirty="0"/>
              <a:t>)</a:t>
            </a:r>
            <a:endParaRPr lang="es-VE" dirty="0"/>
          </a:p>
        </p:txBody>
      </p:sp>
      <p:sp>
        <p:nvSpPr>
          <p:cNvPr id="10" name="CuadroTexto 9">
            <a:extLst>
              <a:ext uri="{FF2B5EF4-FFF2-40B4-BE49-F238E27FC236}">
                <a16:creationId xmlns:a16="http://schemas.microsoft.com/office/drawing/2014/main" id="{B3C4D1E9-3BDB-4994-D7BE-6F5FC49578B2}"/>
              </a:ext>
            </a:extLst>
          </p:cNvPr>
          <p:cNvSpPr txBox="1"/>
          <p:nvPr/>
        </p:nvSpPr>
        <p:spPr>
          <a:xfrm>
            <a:off x="4928809" y="3795256"/>
            <a:ext cx="3048000" cy="307777"/>
          </a:xfrm>
          <a:prstGeom prst="rect">
            <a:avLst/>
          </a:prstGeom>
          <a:noFill/>
        </p:spPr>
        <p:txBody>
          <a:bodyPr wrap="square" rtlCol="0">
            <a:spAutoFit/>
          </a:bodyPr>
          <a:lstStyle/>
          <a:p>
            <a:pPr algn="ctr"/>
            <a:r>
              <a:rPr lang="es-MX" dirty="0"/>
              <a:t>(</a:t>
            </a:r>
            <a:r>
              <a:rPr lang="es-MX" dirty="0" err="1"/>
              <a:t>Unshielded</a:t>
            </a:r>
            <a:r>
              <a:rPr lang="es-MX" dirty="0"/>
              <a:t> </a:t>
            </a:r>
            <a:r>
              <a:rPr lang="es-MX" dirty="0" err="1"/>
              <a:t>Twisted</a:t>
            </a:r>
            <a:r>
              <a:rPr lang="es-MX" dirty="0"/>
              <a:t> </a:t>
            </a:r>
            <a:r>
              <a:rPr lang="es-MX" dirty="0" err="1"/>
              <a:t>Pair</a:t>
            </a:r>
            <a:r>
              <a:rPr lang="es-MX" dirty="0"/>
              <a:t>)</a:t>
            </a:r>
            <a:endParaRPr lang="es-VE" dirty="0"/>
          </a:p>
        </p:txBody>
      </p:sp>
      <p:sp>
        <p:nvSpPr>
          <p:cNvPr id="11" name="Google Shape;346;p12">
            <a:extLst>
              <a:ext uri="{FF2B5EF4-FFF2-40B4-BE49-F238E27FC236}">
                <a16:creationId xmlns:a16="http://schemas.microsoft.com/office/drawing/2014/main" id="{9530E130-1933-9468-D068-66BD8D5A2A7A}"/>
              </a:ext>
            </a:extLst>
          </p:cNvPr>
          <p:cNvSpPr txBox="1">
            <a:spLocks noGrp="1"/>
          </p:cNvSpPr>
          <p:nvPr>
            <p:ph type="sldNum" idx="12"/>
          </p:nvPr>
        </p:nvSpPr>
        <p:spPr>
          <a:xfrm>
            <a:off x="13504" y="6380700"/>
            <a:ext cx="546509" cy="477200"/>
          </a:xfrm>
          <a:prstGeom prst="rect">
            <a:avLst/>
          </a:prstGeom>
        </p:spPr>
        <p:txBody>
          <a:bodyPr spcFirstLastPara="1" wrap="square" lIns="91060" tIns="91060" rIns="91060" bIns="91060" anchor="t" anchorCtr="0">
            <a:noAutofit/>
          </a:bodyPr>
          <a:lstStyle/>
          <a:p>
            <a:fld id="{00000000-1234-1234-1234-123412341234}" type="slidenum">
              <a:rPr lang="en">
                <a:solidFill>
                  <a:schemeClr val="tx1"/>
                </a:solidFill>
              </a:rPr>
              <a:pPr/>
              <a:t>9</a:t>
            </a:fld>
            <a:endParaRPr dirty="0">
              <a:solidFill>
                <a:schemeClr val="tx1"/>
              </a:solidFill>
            </a:endParaRPr>
          </a:p>
        </p:txBody>
      </p:sp>
    </p:spTree>
    <p:extLst>
      <p:ext uri="{BB962C8B-B14F-4D97-AF65-F5344CB8AC3E}">
        <p14:creationId xmlns:p14="http://schemas.microsoft.com/office/powerpoint/2010/main" val="2545835394"/>
      </p:ext>
    </p:extLst>
  </p:cSld>
  <p:clrMapOvr>
    <a:masterClrMapping/>
  </p:clrMapOvr>
</p:sld>
</file>

<file path=ppt/theme/theme1.xml><?xml version="1.0" encoding="utf-8"?>
<a:theme xmlns:a="http://schemas.openxmlformats.org/drawingml/2006/main" name="Hexagonal Tech">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exagonal Tech" id="{84D320AE-5765-4224-B0A1-0EC7BED143F9}" vid="{5DC61193-C73F-4BF1-9655-2D69AB28B12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TM04033919[[fn=Circuito]]</Template>
  <TotalTime>206</TotalTime>
  <Words>2641</Words>
  <Application>Microsoft Office PowerPoint</Application>
  <PresentationFormat>Personalizado</PresentationFormat>
  <Paragraphs>173</Paragraphs>
  <Slides>16</Slides>
  <Notes>16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16</vt:i4>
      </vt:variant>
    </vt:vector>
  </HeadingPairs>
  <TitlesOfParts>
    <vt:vector size="28" baseType="lpstr">
      <vt:lpstr>Aptos</vt:lpstr>
      <vt:lpstr>Arial</vt:lpstr>
      <vt:lpstr>Calibri</vt:lpstr>
      <vt:lpstr>Courier New</vt:lpstr>
      <vt:lpstr>Gadugi</vt:lpstr>
      <vt:lpstr>Helvetica Neue</vt:lpstr>
      <vt:lpstr>Muli</vt:lpstr>
      <vt:lpstr>Nixie One</vt:lpstr>
      <vt:lpstr>Rockwell</vt:lpstr>
      <vt:lpstr>Symbol</vt:lpstr>
      <vt:lpstr>Times New Roman</vt:lpstr>
      <vt:lpstr>Hexagonal Tech</vt:lpstr>
      <vt:lpstr>Presentación de PowerPoint</vt:lpstr>
      <vt:lpstr>Presentación de PowerPoint</vt:lpstr>
      <vt:lpstr>Presentación de PowerPoint</vt:lpstr>
      <vt:lpstr>Presentación de PowerPoint</vt:lpstr>
      <vt:lpstr>LINEAS DE COMUNICACION</vt:lpstr>
      <vt:lpstr>CLASIFICACION DE LAS LINEAS DE COMUNICACION</vt:lpstr>
      <vt:lpstr>Presentación de PowerPoint</vt:lpstr>
      <vt:lpstr>Presentación de PowerPoint</vt:lpstr>
      <vt:lpstr>CABLES DE PAR TRENZADO</vt:lpstr>
      <vt:lpstr>Presentación de PowerPoint</vt:lpstr>
      <vt:lpstr>IMPLEMENTACION DEL CABLEADO RJ45</vt:lpstr>
      <vt:lpstr>Presentación de PowerPoint</vt:lpstr>
      <vt:lpstr>ESPECIFICACIONES DE LOS CABLES DE RED</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Oliver Castillo</dc:creator>
  <cp:lastModifiedBy>Oliver Castillo</cp:lastModifiedBy>
  <cp:revision>11</cp:revision>
  <dcterms:modified xsi:type="dcterms:W3CDTF">2024-11-15T02:28:10Z</dcterms:modified>
</cp:coreProperties>
</file>