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handoutMasterIdLst>
    <p:handoutMasterId r:id="rId25"/>
  </p:handoutMasterIdLst>
  <p:sldIdLst>
    <p:sldId id="335" r:id="rId5"/>
    <p:sldId id="337" r:id="rId6"/>
    <p:sldId id="338" r:id="rId7"/>
    <p:sldId id="339" r:id="rId8"/>
    <p:sldId id="336" r:id="rId9"/>
    <p:sldId id="343" r:id="rId10"/>
    <p:sldId id="344" r:id="rId11"/>
    <p:sldId id="345" r:id="rId12"/>
    <p:sldId id="347" r:id="rId13"/>
    <p:sldId id="346" r:id="rId14"/>
    <p:sldId id="349" r:id="rId15"/>
    <p:sldId id="348" r:id="rId16"/>
    <p:sldId id="350" r:id="rId17"/>
    <p:sldId id="351" r:id="rId18"/>
    <p:sldId id="352" r:id="rId19"/>
    <p:sldId id="353" r:id="rId20"/>
    <p:sldId id="354" r:id="rId21"/>
    <p:sldId id="340" r:id="rId22"/>
    <p:sldId id="341" r:id="rId23"/>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F44599C7-B4E9-4F9E-B4AA-96C361937CDC}">
          <p14:sldIdLst>
            <p14:sldId id="335"/>
            <p14:sldId id="337"/>
            <p14:sldId id="338"/>
            <p14:sldId id="339"/>
            <p14:sldId id="336"/>
            <p14:sldId id="343"/>
            <p14:sldId id="344"/>
            <p14:sldId id="345"/>
            <p14:sldId id="347"/>
            <p14:sldId id="346"/>
            <p14:sldId id="349"/>
            <p14:sldId id="348"/>
            <p14:sldId id="350"/>
            <p14:sldId id="351"/>
            <p14:sldId id="352"/>
            <p14:sldId id="353"/>
            <p14:sldId id="354"/>
            <p14:sldId id="340"/>
            <p14:sldId id="34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F1F1F"/>
    <a:srgbClr val="151515"/>
    <a:srgbClr val="1D1D1D"/>
    <a:srgbClr val="2D2D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21" autoAdjust="0"/>
    <p:restoredTop sz="94598" autoAdjust="0"/>
  </p:normalViewPr>
  <p:slideViewPr>
    <p:cSldViewPr snapToGrid="0">
      <p:cViewPr varScale="1">
        <p:scale>
          <a:sx n="60" d="100"/>
          <a:sy n="60" d="100"/>
        </p:scale>
        <p:origin x="1048"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image" Target="../media/image22.jpg"/></Relationships>
</file>

<file path=ppt/diagrams/_rels/data11.xml.rels><?xml version="1.0" encoding="UTF-8" standalone="yes"?>
<Relationships xmlns="http://schemas.openxmlformats.org/package/2006/relationships"><Relationship Id="rId1" Type="http://schemas.openxmlformats.org/officeDocument/2006/relationships/image" Target="../media/image25.jpg"/></Relationships>
</file>

<file path=ppt/diagrams/_rels/data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image" Target="../media/image5.jpg"/></Relationships>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image" Target="../media/image7.png"/></Relationships>
</file>

<file path=ppt/diagrams/_rels/data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image" Target="../media/image19.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image" Target="../media/image22.jpg"/></Relationships>
</file>

<file path=ppt/diagrams/_rels/drawing11.xml.rels><?xml version="1.0" encoding="UTF-8" standalone="yes"?>
<Relationships xmlns="http://schemas.openxmlformats.org/package/2006/relationships"><Relationship Id="rId1" Type="http://schemas.openxmlformats.org/officeDocument/2006/relationships/image" Target="../media/image25.jpg"/></Relationships>
</file>

<file path=ppt/diagrams/_rels/drawing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image" Target="../media/image5.jp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image" Target="../media/image7.png"/></Relationships>
</file>

<file path=ppt/diagrams/_rels/drawing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898F61-13F3-4B15-996A-457AE4664BFF}"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s-VE"/>
        </a:p>
      </dgm:t>
    </dgm:pt>
    <dgm:pt modelId="{8BE18E54-971B-44DA-8978-108435584954}">
      <dgm:prSet phldrT="[Texto]" custT="1"/>
      <dgm:spPr>
        <a:solidFill>
          <a:schemeClr val="tx1"/>
        </a:solidFill>
        <a:ln w="28575">
          <a:solidFill>
            <a:schemeClr val="tx1"/>
          </a:solidFill>
        </a:ln>
      </dgm:spPr>
      <dgm:t>
        <a:bodyPr/>
        <a:lstStyle/>
        <a:p>
          <a:r>
            <a:rPr lang="es-MX" sz="700" dirty="0">
              <a:latin typeface="Britannic Bold" panose="020B0903060703020204" pitchFamily="34" charset="0"/>
            </a:rPr>
            <a:t>COMPONENTES DE UNA RED LAN</a:t>
          </a:r>
          <a:endParaRPr lang="es-VE" sz="700" dirty="0">
            <a:latin typeface="Britannic Bold" panose="020B0903060703020204" pitchFamily="34" charset="0"/>
          </a:endParaRPr>
        </a:p>
      </dgm:t>
    </dgm:pt>
    <dgm:pt modelId="{5AA2CD0B-6D77-4159-AD3E-18D094F0C3A4}" type="parTrans" cxnId="{03A2C040-6311-4F7E-8593-D55FF479303C}">
      <dgm:prSet/>
      <dgm:spPr/>
      <dgm:t>
        <a:bodyPr/>
        <a:lstStyle/>
        <a:p>
          <a:endParaRPr lang="es-VE"/>
        </a:p>
      </dgm:t>
    </dgm:pt>
    <dgm:pt modelId="{D8294441-1825-44DE-A4E6-2902A93BA7CA}" type="sibTrans" cxnId="{03A2C040-6311-4F7E-8593-D55FF479303C}">
      <dgm:prSet/>
      <dgm:spPr/>
      <dgm:t>
        <a:bodyPr/>
        <a:lstStyle/>
        <a:p>
          <a:endParaRPr lang="es-VE"/>
        </a:p>
      </dgm:t>
    </dgm:pt>
    <dgm:pt modelId="{33E177FF-E83A-49F1-98D2-67EF24FF978E}">
      <dgm:prSet phldrT="[Texto]" phldr="1"/>
      <dgm:spPr>
        <a:solidFill>
          <a:schemeClr val="bg1"/>
        </a:solidFill>
        <a:ln>
          <a:solidFill>
            <a:schemeClr val="bg1"/>
          </a:solidFill>
        </a:ln>
      </dgm:spPr>
      <dgm:t>
        <a:bodyPr/>
        <a:lstStyle/>
        <a:p>
          <a:endParaRPr lang="es-VE"/>
        </a:p>
      </dgm:t>
    </dgm:pt>
    <dgm:pt modelId="{FAFAF0C8-3A89-4999-BF18-4409D69FB146}" type="parTrans" cxnId="{424FE660-4B10-4A8E-BF08-818C6FAA6C2E}">
      <dgm:prSet/>
      <dgm:spPr>
        <a:solidFill>
          <a:schemeClr val="bg1"/>
        </a:solidFill>
        <a:ln>
          <a:solidFill>
            <a:schemeClr val="bg1"/>
          </a:solidFill>
        </a:ln>
      </dgm:spPr>
      <dgm:t>
        <a:bodyPr/>
        <a:lstStyle/>
        <a:p>
          <a:endParaRPr lang="es-VE"/>
        </a:p>
      </dgm:t>
    </dgm:pt>
    <dgm:pt modelId="{7126C763-6F43-48F7-AC1D-36D1D318DADD}" type="sibTrans" cxnId="{424FE660-4B10-4A8E-BF08-818C6FAA6C2E}">
      <dgm:prSet/>
      <dgm:spPr/>
      <dgm:t>
        <a:bodyPr/>
        <a:lstStyle/>
        <a:p>
          <a:endParaRPr lang="es-VE"/>
        </a:p>
      </dgm:t>
    </dgm:pt>
    <dgm:pt modelId="{61C08E41-3347-438E-B3AC-6DD411361CD7}">
      <dgm:prSet phldrT="[Texto]" phldr="1"/>
      <dgm:spPr>
        <a:solidFill>
          <a:schemeClr val="bg1"/>
        </a:solidFill>
        <a:ln>
          <a:solidFill>
            <a:schemeClr val="bg1"/>
          </a:solidFill>
        </a:ln>
      </dgm:spPr>
      <dgm:t>
        <a:bodyPr/>
        <a:lstStyle/>
        <a:p>
          <a:endParaRPr lang="es-VE" dirty="0"/>
        </a:p>
      </dgm:t>
    </dgm:pt>
    <dgm:pt modelId="{01E2ECF8-8AC9-4C1B-9A40-57A898BB9FA0}" type="parTrans" cxnId="{C85F9114-0F42-44ED-8C6F-BEE56305F97D}">
      <dgm:prSet/>
      <dgm:spPr>
        <a:solidFill>
          <a:schemeClr val="bg1"/>
        </a:solidFill>
        <a:ln>
          <a:solidFill>
            <a:schemeClr val="bg1"/>
          </a:solidFill>
        </a:ln>
      </dgm:spPr>
      <dgm:t>
        <a:bodyPr/>
        <a:lstStyle/>
        <a:p>
          <a:endParaRPr lang="es-VE"/>
        </a:p>
      </dgm:t>
    </dgm:pt>
    <dgm:pt modelId="{FBB5DF77-4AF3-4097-849F-A7E2BB7F93A6}" type="sibTrans" cxnId="{C85F9114-0F42-44ED-8C6F-BEE56305F97D}">
      <dgm:prSet/>
      <dgm:spPr/>
      <dgm:t>
        <a:bodyPr/>
        <a:lstStyle/>
        <a:p>
          <a:endParaRPr lang="es-VE"/>
        </a:p>
      </dgm:t>
    </dgm:pt>
    <dgm:pt modelId="{3A0641FD-EADC-49B2-ADE4-F26B3C997BDF}">
      <dgm:prSet phldrT="[Texto]" phldr="1"/>
      <dgm:spPr>
        <a:solidFill>
          <a:schemeClr val="bg1"/>
        </a:solidFill>
        <a:ln>
          <a:solidFill>
            <a:schemeClr val="bg1"/>
          </a:solidFill>
        </a:ln>
      </dgm:spPr>
      <dgm:t>
        <a:bodyPr/>
        <a:lstStyle/>
        <a:p>
          <a:endParaRPr lang="es-VE" dirty="0"/>
        </a:p>
      </dgm:t>
    </dgm:pt>
    <dgm:pt modelId="{191E24BF-5E8A-45F5-B370-7B79E77F711B}" type="parTrans" cxnId="{0AD0378F-D2F4-4C20-8E7D-933869BF8966}">
      <dgm:prSet/>
      <dgm:spPr>
        <a:solidFill>
          <a:schemeClr val="bg1"/>
        </a:solidFill>
        <a:ln>
          <a:solidFill>
            <a:schemeClr val="bg1"/>
          </a:solidFill>
        </a:ln>
      </dgm:spPr>
      <dgm:t>
        <a:bodyPr/>
        <a:lstStyle/>
        <a:p>
          <a:endParaRPr lang="es-VE"/>
        </a:p>
      </dgm:t>
    </dgm:pt>
    <dgm:pt modelId="{59A854DC-E182-464A-BFB6-E0DB7B2151F4}" type="sibTrans" cxnId="{0AD0378F-D2F4-4C20-8E7D-933869BF8966}">
      <dgm:prSet/>
      <dgm:spPr/>
      <dgm:t>
        <a:bodyPr/>
        <a:lstStyle/>
        <a:p>
          <a:endParaRPr lang="es-VE"/>
        </a:p>
      </dgm:t>
    </dgm:pt>
    <dgm:pt modelId="{ACABB9C9-F28E-48DA-8269-FCF59D795C15}">
      <dgm:prSet phldrT="[Texto]"/>
      <dgm:spPr>
        <a:noFill/>
        <a:ln>
          <a:noFill/>
        </a:ln>
      </dgm:spPr>
      <dgm:t>
        <a:bodyPr/>
        <a:lstStyle/>
        <a:p>
          <a:endParaRPr lang="es-VE" dirty="0"/>
        </a:p>
      </dgm:t>
    </dgm:pt>
    <dgm:pt modelId="{BB4758B6-5DBD-4E1B-84C3-F277DBF82D46}" type="parTrans" cxnId="{B8FF0D36-9439-4A38-AA82-4B9BE5D8B5F0}">
      <dgm:prSet/>
      <dgm:spPr>
        <a:noFill/>
        <a:ln>
          <a:noFill/>
        </a:ln>
      </dgm:spPr>
      <dgm:t>
        <a:bodyPr/>
        <a:lstStyle/>
        <a:p>
          <a:endParaRPr lang="es-VE"/>
        </a:p>
      </dgm:t>
    </dgm:pt>
    <dgm:pt modelId="{909D0BD9-2521-421B-BB64-5DE43757A412}" type="sibTrans" cxnId="{B8FF0D36-9439-4A38-AA82-4B9BE5D8B5F0}">
      <dgm:prSet/>
      <dgm:spPr/>
      <dgm:t>
        <a:bodyPr/>
        <a:lstStyle/>
        <a:p>
          <a:endParaRPr lang="es-VE"/>
        </a:p>
      </dgm:t>
    </dgm:pt>
    <dgm:pt modelId="{E624E9CE-F0B5-40AF-81EA-F114C0830E41}">
      <dgm:prSet phldrT="[Texto]"/>
      <dgm:spPr>
        <a:solidFill>
          <a:schemeClr val="tx1"/>
        </a:solidFill>
      </dgm:spPr>
      <dgm:t>
        <a:bodyPr/>
        <a:lstStyle/>
        <a:p>
          <a:r>
            <a:rPr lang="es-MX" dirty="0">
              <a:solidFill>
                <a:schemeClr val="bg1"/>
              </a:solidFill>
              <a:latin typeface="Britannic Bold" panose="020B0903060703020204" pitchFamily="34" charset="0"/>
            </a:rPr>
            <a:t>REPETIDOR</a:t>
          </a:r>
          <a:endParaRPr lang="es-VE" dirty="0">
            <a:solidFill>
              <a:schemeClr val="bg1"/>
            </a:solidFill>
            <a:latin typeface="Britannic Bold" panose="020B0903060703020204" pitchFamily="34" charset="0"/>
          </a:endParaRPr>
        </a:p>
      </dgm:t>
    </dgm:pt>
    <dgm:pt modelId="{869784C3-6D0A-4A41-8444-C8514CBF811C}" type="parTrans" cxnId="{0F55D169-A417-4B81-A66B-104B68444633}">
      <dgm:prSet/>
      <dgm:spPr>
        <a:ln w="28575">
          <a:solidFill>
            <a:schemeClr val="tx1"/>
          </a:solidFill>
        </a:ln>
      </dgm:spPr>
      <dgm:t>
        <a:bodyPr/>
        <a:lstStyle/>
        <a:p>
          <a:endParaRPr lang="es-VE"/>
        </a:p>
      </dgm:t>
    </dgm:pt>
    <dgm:pt modelId="{CCA17C27-A2F5-461C-B788-1B4EB3D0D167}" type="sibTrans" cxnId="{0F55D169-A417-4B81-A66B-104B68444633}">
      <dgm:prSet/>
      <dgm:spPr/>
      <dgm:t>
        <a:bodyPr/>
        <a:lstStyle/>
        <a:p>
          <a:endParaRPr lang="es-VE"/>
        </a:p>
      </dgm:t>
    </dgm:pt>
    <dgm:pt modelId="{56A14F0B-3A37-4D0A-8B08-B9D0634CA7D0}">
      <dgm:prSet phldrT="[Texto]" custT="1"/>
      <dgm:spPr>
        <a:solidFill>
          <a:schemeClr val="tx1"/>
        </a:solidFill>
      </dgm:spPr>
      <dgm:t>
        <a:bodyPr/>
        <a:lstStyle/>
        <a:p>
          <a:r>
            <a:rPr lang="es-MX" sz="1100" dirty="0">
              <a:solidFill>
                <a:schemeClr val="bg1"/>
              </a:solidFill>
              <a:latin typeface="Britannic Bold" panose="020B0903060703020204" pitchFamily="34" charset="0"/>
            </a:rPr>
            <a:t>PUENTE</a:t>
          </a:r>
        </a:p>
        <a:p>
          <a:r>
            <a:rPr lang="es-MX" sz="1100" dirty="0">
              <a:solidFill>
                <a:schemeClr val="bg1"/>
              </a:solidFill>
              <a:latin typeface="Britannic Bold" panose="020B0903060703020204" pitchFamily="34" charset="0"/>
            </a:rPr>
            <a:t>DE RED</a:t>
          </a:r>
          <a:endParaRPr lang="es-VE" sz="1100" dirty="0">
            <a:solidFill>
              <a:schemeClr val="bg1"/>
            </a:solidFill>
            <a:latin typeface="Britannic Bold" panose="020B0903060703020204" pitchFamily="34" charset="0"/>
          </a:endParaRPr>
        </a:p>
      </dgm:t>
    </dgm:pt>
    <dgm:pt modelId="{27BD41F2-B891-4C31-97D5-491479A3A4AE}" type="parTrans" cxnId="{EC2928DF-746B-4C7B-9E6C-EE9437355AB2}">
      <dgm:prSet/>
      <dgm:spPr>
        <a:ln w="28575">
          <a:solidFill>
            <a:schemeClr val="tx1"/>
          </a:solidFill>
        </a:ln>
      </dgm:spPr>
      <dgm:t>
        <a:bodyPr/>
        <a:lstStyle/>
        <a:p>
          <a:endParaRPr lang="es-VE"/>
        </a:p>
      </dgm:t>
    </dgm:pt>
    <dgm:pt modelId="{057C550F-503F-4DCC-9A73-29124A86E8B0}" type="sibTrans" cxnId="{EC2928DF-746B-4C7B-9E6C-EE9437355AB2}">
      <dgm:prSet/>
      <dgm:spPr/>
      <dgm:t>
        <a:bodyPr/>
        <a:lstStyle/>
        <a:p>
          <a:endParaRPr lang="es-VE"/>
        </a:p>
      </dgm:t>
    </dgm:pt>
    <dgm:pt modelId="{B6471E7F-5706-4919-84B8-CDFC3B6B7812}">
      <dgm:prSet phldrT="[Texto]" custT="1"/>
      <dgm:spPr>
        <a:solidFill>
          <a:schemeClr val="tx1"/>
        </a:solidFill>
      </dgm:spPr>
      <dgm:t>
        <a:bodyPr/>
        <a:lstStyle/>
        <a:p>
          <a:r>
            <a:rPr lang="es-MX" sz="900" dirty="0">
              <a:solidFill>
                <a:schemeClr val="bg1"/>
              </a:solidFill>
              <a:latin typeface="Britannic Bold" panose="020B0903060703020204" pitchFamily="34" charset="0"/>
            </a:rPr>
            <a:t>ENRUTADOR</a:t>
          </a:r>
          <a:endParaRPr lang="es-VE" sz="900" dirty="0">
            <a:solidFill>
              <a:schemeClr val="bg1"/>
            </a:solidFill>
            <a:latin typeface="Britannic Bold" panose="020B0903060703020204" pitchFamily="34" charset="0"/>
          </a:endParaRPr>
        </a:p>
      </dgm:t>
    </dgm:pt>
    <dgm:pt modelId="{3B7D6AA1-C277-4141-8CDA-B07AD60CB56A}" type="parTrans" cxnId="{BCEA2A26-2B1B-4AF0-8CB5-7701B1DDB6FF}">
      <dgm:prSet/>
      <dgm:spPr>
        <a:ln w="28575">
          <a:solidFill>
            <a:schemeClr val="tx1"/>
          </a:solidFill>
        </a:ln>
      </dgm:spPr>
      <dgm:t>
        <a:bodyPr/>
        <a:lstStyle/>
        <a:p>
          <a:endParaRPr lang="es-VE"/>
        </a:p>
      </dgm:t>
    </dgm:pt>
    <dgm:pt modelId="{DAE91ADD-465F-45C5-B826-44F792BBAD44}" type="sibTrans" cxnId="{BCEA2A26-2B1B-4AF0-8CB5-7701B1DDB6FF}">
      <dgm:prSet/>
      <dgm:spPr/>
      <dgm:t>
        <a:bodyPr/>
        <a:lstStyle/>
        <a:p>
          <a:endParaRPr lang="es-VE"/>
        </a:p>
      </dgm:t>
    </dgm:pt>
    <dgm:pt modelId="{7242E93E-3E48-40EF-887F-37ED8CF89045}">
      <dgm:prSet phldrT="[Texto]" custT="1"/>
      <dgm:spPr>
        <a:solidFill>
          <a:schemeClr val="tx1"/>
        </a:solidFill>
      </dgm:spPr>
      <dgm:t>
        <a:bodyPr/>
        <a:lstStyle/>
        <a:p>
          <a:r>
            <a:rPr lang="es-MX" sz="1400" dirty="0">
              <a:solidFill>
                <a:schemeClr val="bg1"/>
              </a:solidFill>
              <a:latin typeface="Britannic Bold" panose="020B0903060703020204" pitchFamily="34" charset="0"/>
            </a:rPr>
            <a:t>MAU</a:t>
          </a:r>
          <a:endParaRPr lang="es-VE" sz="1400" dirty="0">
            <a:solidFill>
              <a:schemeClr val="bg1"/>
            </a:solidFill>
            <a:latin typeface="Britannic Bold" panose="020B0903060703020204" pitchFamily="34" charset="0"/>
          </a:endParaRPr>
        </a:p>
      </dgm:t>
    </dgm:pt>
    <dgm:pt modelId="{8E7633DC-87C2-4D7D-8353-6BFCF9D7505E}" type="parTrans" cxnId="{095AFF0D-75E8-49CE-A90D-470FB7F3C606}">
      <dgm:prSet/>
      <dgm:spPr>
        <a:ln w="28575">
          <a:solidFill>
            <a:schemeClr val="tx1"/>
          </a:solidFill>
        </a:ln>
      </dgm:spPr>
      <dgm:t>
        <a:bodyPr/>
        <a:lstStyle/>
        <a:p>
          <a:endParaRPr lang="es-VE"/>
        </a:p>
      </dgm:t>
    </dgm:pt>
    <dgm:pt modelId="{1368B614-F352-4653-9032-33783E72E183}" type="sibTrans" cxnId="{095AFF0D-75E8-49CE-A90D-470FB7F3C606}">
      <dgm:prSet/>
      <dgm:spPr/>
      <dgm:t>
        <a:bodyPr/>
        <a:lstStyle/>
        <a:p>
          <a:endParaRPr lang="es-VE"/>
        </a:p>
      </dgm:t>
    </dgm:pt>
    <dgm:pt modelId="{18C0E532-941F-4447-8EA3-66587B93A612}">
      <dgm:prSet phldrT="[Texto]" custT="1"/>
      <dgm:spPr>
        <a:solidFill>
          <a:schemeClr val="tx1"/>
        </a:solidFill>
      </dgm:spPr>
      <dgm:t>
        <a:bodyPr/>
        <a:lstStyle/>
        <a:p>
          <a:r>
            <a:rPr lang="es-MX" sz="1600" dirty="0">
              <a:solidFill>
                <a:schemeClr val="bg1"/>
              </a:solidFill>
              <a:latin typeface="Britannic Bold" panose="020B0903060703020204" pitchFamily="34" charset="0"/>
            </a:rPr>
            <a:t>HUB</a:t>
          </a:r>
          <a:endParaRPr lang="es-VE" sz="1600" dirty="0">
            <a:solidFill>
              <a:schemeClr val="bg1"/>
            </a:solidFill>
            <a:latin typeface="Britannic Bold" panose="020B0903060703020204" pitchFamily="34" charset="0"/>
          </a:endParaRPr>
        </a:p>
      </dgm:t>
    </dgm:pt>
    <dgm:pt modelId="{B4D9D231-011F-4866-A468-D9A6CDBFB64B}" type="parTrans" cxnId="{76F83BBC-7D6F-42A8-8F52-CE23E8EBFC2B}">
      <dgm:prSet/>
      <dgm:spPr>
        <a:ln w="28575">
          <a:solidFill>
            <a:schemeClr val="tx1"/>
          </a:solidFill>
        </a:ln>
      </dgm:spPr>
      <dgm:t>
        <a:bodyPr/>
        <a:lstStyle/>
        <a:p>
          <a:endParaRPr lang="es-VE"/>
        </a:p>
      </dgm:t>
    </dgm:pt>
    <dgm:pt modelId="{DA00F719-6143-4213-BDBA-3821C1BFFD4C}" type="sibTrans" cxnId="{76F83BBC-7D6F-42A8-8F52-CE23E8EBFC2B}">
      <dgm:prSet/>
      <dgm:spPr/>
      <dgm:t>
        <a:bodyPr/>
        <a:lstStyle/>
        <a:p>
          <a:endParaRPr lang="es-VE"/>
        </a:p>
      </dgm:t>
    </dgm:pt>
    <dgm:pt modelId="{5184B209-5653-4A4F-AD50-DAA9D366BB37}">
      <dgm:prSet phldrT="[Texto]" custT="1"/>
      <dgm:spPr>
        <a:solidFill>
          <a:schemeClr val="tx1"/>
        </a:solidFill>
      </dgm:spPr>
      <dgm:t>
        <a:bodyPr/>
        <a:lstStyle/>
        <a:p>
          <a:r>
            <a:rPr lang="es-MX" sz="800" dirty="0">
              <a:solidFill>
                <a:schemeClr val="bg1"/>
              </a:solidFill>
              <a:latin typeface="Britannic Bold" panose="020B0903060703020204" pitchFamily="34" charset="0"/>
            </a:rPr>
            <a:t>CONMUTADOR</a:t>
          </a:r>
          <a:endParaRPr lang="es-VE" sz="800" dirty="0">
            <a:solidFill>
              <a:schemeClr val="bg1"/>
            </a:solidFill>
            <a:latin typeface="Britannic Bold" panose="020B0903060703020204" pitchFamily="34" charset="0"/>
          </a:endParaRPr>
        </a:p>
      </dgm:t>
    </dgm:pt>
    <dgm:pt modelId="{C8890E8F-750D-4AEE-A319-6993C536A3DE}" type="parTrans" cxnId="{3197BD4E-F369-43D8-9A2B-EC49D7DF75C7}">
      <dgm:prSet/>
      <dgm:spPr>
        <a:ln w="28575">
          <a:solidFill>
            <a:schemeClr val="tx1"/>
          </a:solidFill>
        </a:ln>
      </dgm:spPr>
      <dgm:t>
        <a:bodyPr/>
        <a:lstStyle/>
        <a:p>
          <a:endParaRPr lang="es-VE"/>
        </a:p>
      </dgm:t>
    </dgm:pt>
    <dgm:pt modelId="{94C514BC-7F74-4091-AC84-B753E66FF7C4}" type="sibTrans" cxnId="{3197BD4E-F369-43D8-9A2B-EC49D7DF75C7}">
      <dgm:prSet/>
      <dgm:spPr/>
      <dgm:t>
        <a:bodyPr/>
        <a:lstStyle/>
        <a:p>
          <a:endParaRPr lang="es-VE"/>
        </a:p>
      </dgm:t>
    </dgm:pt>
    <dgm:pt modelId="{E07EB654-7F9F-416B-A890-2B6246E90B23}">
      <dgm:prSet phldrT="[Texto]"/>
      <dgm:spPr>
        <a:solidFill>
          <a:schemeClr val="bg1"/>
        </a:solidFill>
        <a:ln>
          <a:solidFill>
            <a:schemeClr val="bg1"/>
          </a:solidFill>
        </a:ln>
      </dgm:spPr>
      <dgm:t>
        <a:bodyPr/>
        <a:lstStyle/>
        <a:p>
          <a:endParaRPr lang="es-VE" dirty="0"/>
        </a:p>
      </dgm:t>
    </dgm:pt>
    <dgm:pt modelId="{7957D6E9-5A3D-411B-B91C-37BC31BBDF7E}" type="parTrans" cxnId="{003137BB-78EB-44C0-A49F-8CC57C67907D}">
      <dgm:prSet/>
      <dgm:spPr>
        <a:solidFill>
          <a:schemeClr val="bg1"/>
        </a:solidFill>
        <a:ln>
          <a:solidFill>
            <a:schemeClr val="bg1"/>
          </a:solidFill>
        </a:ln>
      </dgm:spPr>
      <dgm:t>
        <a:bodyPr/>
        <a:lstStyle/>
        <a:p>
          <a:endParaRPr lang="es-VE"/>
        </a:p>
      </dgm:t>
    </dgm:pt>
    <dgm:pt modelId="{F8F9AEEC-9908-4C7B-9C2A-D0C9B39823C1}" type="sibTrans" cxnId="{003137BB-78EB-44C0-A49F-8CC57C67907D}">
      <dgm:prSet/>
      <dgm:spPr/>
      <dgm:t>
        <a:bodyPr/>
        <a:lstStyle/>
        <a:p>
          <a:endParaRPr lang="es-VE"/>
        </a:p>
      </dgm:t>
    </dgm:pt>
    <dgm:pt modelId="{D5A51334-BBB3-4D57-87D4-5972647E4505}">
      <dgm:prSet phldrT="[Texto]"/>
      <dgm:spPr>
        <a:solidFill>
          <a:schemeClr val="tx1"/>
        </a:solidFill>
      </dgm:spPr>
      <dgm:t>
        <a:bodyPr/>
        <a:lstStyle/>
        <a:p>
          <a:r>
            <a:rPr lang="es-MX" dirty="0">
              <a:solidFill>
                <a:schemeClr val="bg1"/>
              </a:solidFill>
              <a:latin typeface="Britannic Bold" panose="020B0903060703020204" pitchFamily="34" charset="0"/>
            </a:rPr>
            <a:t>TARJETA DE INTERFAZ DE RED</a:t>
          </a:r>
          <a:endParaRPr lang="es-VE" dirty="0">
            <a:solidFill>
              <a:schemeClr val="bg1"/>
            </a:solidFill>
            <a:latin typeface="Britannic Bold" panose="020B0903060703020204" pitchFamily="34" charset="0"/>
          </a:endParaRPr>
        </a:p>
      </dgm:t>
    </dgm:pt>
    <dgm:pt modelId="{9E36E329-1B2C-4A77-8823-CDBCAD72FC47}" type="parTrans" cxnId="{F8AB017A-112F-4780-95DC-B5B7BB69EFB5}">
      <dgm:prSet/>
      <dgm:spPr>
        <a:ln w="28575">
          <a:solidFill>
            <a:schemeClr val="tx1"/>
          </a:solidFill>
        </a:ln>
      </dgm:spPr>
      <dgm:t>
        <a:bodyPr/>
        <a:lstStyle/>
        <a:p>
          <a:endParaRPr lang="es-VE"/>
        </a:p>
      </dgm:t>
    </dgm:pt>
    <dgm:pt modelId="{B809D404-BC77-45A8-BE6D-181376C90DCD}" type="sibTrans" cxnId="{F8AB017A-112F-4780-95DC-B5B7BB69EFB5}">
      <dgm:prSet/>
      <dgm:spPr/>
      <dgm:t>
        <a:bodyPr/>
        <a:lstStyle/>
        <a:p>
          <a:endParaRPr lang="es-VE"/>
        </a:p>
      </dgm:t>
    </dgm:pt>
    <dgm:pt modelId="{238EF846-650C-42C4-B26E-10C0346351FA}" type="pres">
      <dgm:prSet presAssocID="{CA898F61-13F3-4B15-996A-457AE4664BFF}" presName="cycle" presStyleCnt="0">
        <dgm:presLayoutVars>
          <dgm:chMax val="1"/>
          <dgm:dir/>
          <dgm:animLvl val="ctr"/>
          <dgm:resizeHandles val="exact"/>
        </dgm:presLayoutVars>
      </dgm:prSet>
      <dgm:spPr/>
    </dgm:pt>
    <dgm:pt modelId="{0223DD63-875C-4EA2-B7D5-B9DFB7CAADF8}" type="pres">
      <dgm:prSet presAssocID="{8BE18E54-971B-44DA-8978-108435584954}" presName="centerShape" presStyleLbl="node0" presStyleIdx="0" presStyleCnt="1"/>
      <dgm:spPr/>
    </dgm:pt>
    <dgm:pt modelId="{108108E7-0562-4536-9BDB-A03560CE4756}" type="pres">
      <dgm:prSet presAssocID="{FAFAF0C8-3A89-4999-BF18-4409D69FB146}" presName="Name9" presStyleLbl="parChTrans1D2" presStyleIdx="0" presStyleCnt="12"/>
      <dgm:spPr/>
    </dgm:pt>
    <dgm:pt modelId="{659C48AD-F5A7-44D7-8A21-56677F8DA0E3}" type="pres">
      <dgm:prSet presAssocID="{FAFAF0C8-3A89-4999-BF18-4409D69FB146}" presName="connTx" presStyleLbl="parChTrans1D2" presStyleIdx="0" presStyleCnt="12"/>
      <dgm:spPr/>
    </dgm:pt>
    <dgm:pt modelId="{724432F4-D332-460A-8B13-E9B6040C7033}" type="pres">
      <dgm:prSet presAssocID="{33E177FF-E83A-49F1-98D2-67EF24FF978E}" presName="node" presStyleLbl="node1" presStyleIdx="0" presStyleCnt="12">
        <dgm:presLayoutVars>
          <dgm:bulletEnabled val="1"/>
        </dgm:presLayoutVars>
      </dgm:prSet>
      <dgm:spPr/>
    </dgm:pt>
    <dgm:pt modelId="{9094B2C9-2BB3-44DF-82FD-884A894DB402}" type="pres">
      <dgm:prSet presAssocID="{01E2ECF8-8AC9-4C1B-9A40-57A898BB9FA0}" presName="Name9" presStyleLbl="parChTrans1D2" presStyleIdx="1" presStyleCnt="12"/>
      <dgm:spPr/>
    </dgm:pt>
    <dgm:pt modelId="{9B711BAC-512D-4C79-89A8-AB8F7FECB865}" type="pres">
      <dgm:prSet presAssocID="{01E2ECF8-8AC9-4C1B-9A40-57A898BB9FA0}" presName="connTx" presStyleLbl="parChTrans1D2" presStyleIdx="1" presStyleCnt="12"/>
      <dgm:spPr/>
    </dgm:pt>
    <dgm:pt modelId="{AC93C1DD-7AB4-46F8-B698-D502C1A13800}" type="pres">
      <dgm:prSet presAssocID="{61C08E41-3347-438E-B3AC-6DD411361CD7}" presName="node" presStyleLbl="node1" presStyleIdx="1" presStyleCnt="12">
        <dgm:presLayoutVars>
          <dgm:bulletEnabled val="1"/>
        </dgm:presLayoutVars>
      </dgm:prSet>
      <dgm:spPr/>
    </dgm:pt>
    <dgm:pt modelId="{7545E923-9233-4D1D-B35A-E1932A3F1737}" type="pres">
      <dgm:prSet presAssocID="{191E24BF-5E8A-45F5-B370-7B79E77F711B}" presName="Name9" presStyleLbl="parChTrans1D2" presStyleIdx="2" presStyleCnt="12"/>
      <dgm:spPr/>
    </dgm:pt>
    <dgm:pt modelId="{FC0A4E97-AC30-4FD1-B04D-077857244151}" type="pres">
      <dgm:prSet presAssocID="{191E24BF-5E8A-45F5-B370-7B79E77F711B}" presName="connTx" presStyleLbl="parChTrans1D2" presStyleIdx="2" presStyleCnt="12"/>
      <dgm:spPr/>
    </dgm:pt>
    <dgm:pt modelId="{DB0C6F30-6505-429D-AD5D-AA4EAA8882A9}" type="pres">
      <dgm:prSet presAssocID="{3A0641FD-EADC-49B2-ADE4-F26B3C997BDF}" presName="node" presStyleLbl="node1" presStyleIdx="2" presStyleCnt="12">
        <dgm:presLayoutVars>
          <dgm:bulletEnabled val="1"/>
        </dgm:presLayoutVars>
      </dgm:prSet>
      <dgm:spPr/>
    </dgm:pt>
    <dgm:pt modelId="{EFA90AB1-B89E-4DA0-B095-2ACBA1F6A163}" type="pres">
      <dgm:prSet presAssocID="{9E36E329-1B2C-4A77-8823-CDBCAD72FC47}" presName="Name9" presStyleLbl="parChTrans1D2" presStyleIdx="3" presStyleCnt="12"/>
      <dgm:spPr/>
    </dgm:pt>
    <dgm:pt modelId="{C05FD272-5FB2-4031-AEA5-841EBCA41943}" type="pres">
      <dgm:prSet presAssocID="{9E36E329-1B2C-4A77-8823-CDBCAD72FC47}" presName="connTx" presStyleLbl="parChTrans1D2" presStyleIdx="3" presStyleCnt="12"/>
      <dgm:spPr/>
    </dgm:pt>
    <dgm:pt modelId="{CD3F8424-F923-495A-833F-6AE70672C8C6}" type="pres">
      <dgm:prSet presAssocID="{D5A51334-BBB3-4D57-87D4-5972647E4505}" presName="node" presStyleLbl="node1" presStyleIdx="3" presStyleCnt="12">
        <dgm:presLayoutVars>
          <dgm:bulletEnabled val="1"/>
        </dgm:presLayoutVars>
      </dgm:prSet>
      <dgm:spPr/>
    </dgm:pt>
    <dgm:pt modelId="{D54B7D13-F44B-4D79-9442-46DCD13DDCD9}" type="pres">
      <dgm:prSet presAssocID="{869784C3-6D0A-4A41-8444-C8514CBF811C}" presName="Name9" presStyleLbl="parChTrans1D2" presStyleIdx="4" presStyleCnt="12"/>
      <dgm:spPr/>
    </dgm:pt>
    <dgm:pt modelId="{48A76C9B-13F3-4A27-9621-C8B2D7698EF4}" type="pres">
      <dgm:prSet presAssocID="{869784C3-6D0A-4A41-8444-C8514CBF811C}" presName="connTx" presStyleLbl="parChTrans1D2" presStyleIdx="4" presStyleCnt="12"/>
      <dgm:spPr/>
    </dgm:pt>
    <dgm:pt modelId="{706F4EA8-0060-4781-8936-7659EAB928E0}" type="pres">
      <dgm:prSet presAssocID="{E624E9CE-F0B5-40AF-81EA-F114C0830E41}" presName="node" presStyleLbl="node1" presStyleIdx="4" presStyleCnt="12">
        <dgm:presLayoutVars>
          <dgm:bulletEnabled val="1"/>
        </dgm:presLayoutVars>
      </dgm:prSet>
      <dgm:spPr/>
    </dgm:pt>
    <dgm:pt modelId="{1E8EA8CC-1291-4DB9-BE00-AA9C47FDA978}" type="pres">
      <dgm:prSet presAssocID="{27BD41F2-B891-4C31-97D5-491479A3A4AE}" presName="Name9" presStyleLbl="parChTrans1D2" presStyleIdx="5" presStyleCnt="12"/>
      <dgm:spPr/>
    </dgm:pt>
    <dgm:pt modelId="{3F9359CE-59B5-418D-8B18-153425CC3DFA}" type="pres">
      <dgm:prSet presAssocID="{27BD41F2-B891-4C31-97D5-491479A3A4AE}" presName="connTx" presStyleLbl="parChTrans1D2" presStyleIdx="5" presStyleCnt="12"/>
      <dgm:spPr/>
    </dgm:pt>
    <dgm:pt modelId="{D264C871-E6EC-442F-8BF4-BBEF48C9057C}" type="pres">
      <dgm:prSet presAssocID="{56A14F0B-3A37-4D0A-8B08-B9D0634CA7D0}" presName="node" presStyleLbl="node1" presStyleIdx="5" presStyleCnt="12">
        <dgm:presLayoutVars>
          <dgm:bulletEnabled val="1"/>
        </dgm:presLayoutVars>
      </dgm:prSet>
      <dgm:spPr/>
    </dgm:pt>
    <dgm:pt modelId="{FA714148-D19D-4807-B7CC-7D984541F148}" type="pres">
      <dgm:prSet presAssocID="{3B7D6AA1-C277-4141-8CDA-B07AD60CB56A}" presName="Name9" presStyleLbl="parChTrans1D2" presStyleIdx="6" presStyleCnt="12"/>
      <dgm:spPr/>
    </dgm:pt>
    <dgm:pt modelId="{0DA62EC6-C27C-4473-962D-9D5F90215746}" type="pres">
      <dgm:prSet presAssocID="{3B7D6AA1-C277-4141-8CDA-B07AD60CB56A}" presName="connTx" presStyleLbl="parChTrans1D2" presStyleIdx="6" presStyleCnt="12"/>
      <dgm:spPr/>
    </dgm:pt>
    <dgm:pt modelId="{7EFC11B2-0BB5-4A45-A405-07F9CFD66158}" type="pres">
      <dgm:prSet presAssocID="{B6471E7F-5706-4919-84B8-CDFC3B6B7812}" presName="node" presStyleLbl="node1" presStyleIdx="6" presStyleCnt="12">
        <dgm:presLayoutVars>
          <dgm:bulletEnabled val="1"/>
        </dgm:presLayoutVars>
      </dgm:prSet>
      <dgm:spPr/>
    </dgm:pt>
    <dgm:pt modelId="{3736F7BD-5553-41E8-B4F1-56B28C39B043}" type="pres">
      <dgm:prSet presAssocID="{8E7633DC-87C2-4D7D-8353-6BFCF9D7505E}" presName="Name9" presStyleLbl="parChTrans1D2" presStyleIdx="7" presStyleCnt="12"/>
      <dgm:spPr/>
    </dgm:pt>
    <dgm:pt modelId="{42406A48-B83B-42EB-8222-CFD62086394E}" type="pres">
      <dgm:prSet presAssocID="{8E7633DC-87C2-4D7D-8353-6BFCF9D7505E}" presName="connTx" presStyleLbl="parChTrans1D2" presStyleIdx="7" presStyleCnt="12"/>
      <dgm:spPr/>
    </dgm:pt>
    <dgm:pt modelId="{0A867532-E199-4C28-B4EE-696F2EEEF59C}" type="pres">
      <dgm:prSet presAssocID="{7242E93E-3E48-40EF-887F-37ED8CF89045}" presName="node" presStyleLbl="node1" presStyleIdx="7" presStyleCnt="12">
        <dgm:presLayoutVars>
          <dgm:bulletEnabled val="1"/>
        </dgm:presLayoutVars>
      </dgm:prSet>
      <dgm:spPr/>
    </dgm:pt>
    <dgm:pt modelId="{FC63BA62-1F06-4EA5-8455-45688E1A0527}" type="pres">
      <dgm:prSet presAssocID="{B4D9D231-011F-4866-A468-D9A6CDBFB64B}" presName="Name9" presStyleLbl="parChTrans1D2" presStyleIdx="8" presStyleCnt="12"/>
      <dgm:spPr/>
    </dgm:pt>
    <dgm:pt modelId="{6E862B90-1C72-4C58-BBA9-42305D5E50A8}" type="pres">
      <dgm:prSet presAssocID="{B4D9D231-011F-4866-A468-D9A6CDBFB64B}" presName="connTx" presStyleLbl="parChTrans1D2" presStyleIdx="8" presStyleCnt="12"/>
      <dgm:spPr/>
    </dgm:pt>
    <dgm:pt modelId="{7799623F-D2AC-4F7E-B7E4-9255CFA41024}" type="pres">
      <dgm:prSet presAssocID="{18C0E532-941F-4447-8EA3-66587B93A612}" presName="node" presStyleLbl="node1" presStyleIdx="8" presStyleCnt="12">
        <dgm:presLayoutVars>
          <dgm:bulletEnabled val="1"/>
        </dgm:presLayoutVars>
      </dgm:prSet>
      <dgm:spPr/>
    </dgm:pt>
    <dgm:pt modelId="{8ECDE0B8-CD86-40F8-B5AF-3E224C896311}" type="pres">
      <dgm:prSet presAssocID="{C8890E8F-750D-4AEE-A319-6993C536A3DE}" presName="Name9" presStyleLbl="parChTrans1D2" presStyleIdx="9" presStyleCnt="12"/>
      <dgm:spPr/>
    </dgm:pt>
    <dgm:pt modelId="{E44800C4-7F3D-4A05-9C8F-1BEB43D1CEE2}" type="pres">
      <dgm:prSet presAssocID="{C8890E8F-750D-4AEE-A319-6993C536A3DE}" presName="connTx" presStyleLbl="parChTrans1D2" presStyleIdx="9" presStyleCnt="12"/>
      <dgm:spPr/>
    </dgm:pt>
    <dgm:pt modelId="{E53CEC88-916A-4C5C-9905-05192ACF4D3A}" type="pres">
      <dgm:prSet presAssocID="{5184B209-5653-4A4F-AD50-DAA9D366BB37}" presName="node" presStyleLbl="node1" presStyleIdx="9" presStyleCnt="12">
        <dgm:presLayoutVars>
          <dgm:bulletEnabled val="1"/>
        </dgm:presLayoutVars>
      </dgm:prSet>
      <dgm:spPr/>
    </dgm:pt>
    <dgm:pt modelId="{B5FC9D61-6BD5-4FD5-B559-A022587CB09F}" type="pres">
      <dgm:prSet presAssocID="{7957D6E9-5A3D-411B-B91C-37BC31BBDF7E}" presName="Name9" presStyleLbl="parChTrans1D2" presStyleIdx="10" presStyleCnt="12"/>
      <dgm:spPr/>
    </dgm:pt>
    <dgm:pt modelId="{011294A6-47E1-4F73-955B-10AA244A9580}" type="pres">
      <dgm:prSet presAssocID="{7957D6E9-5A3D-411B-B91C-37BC31BBDF7E}" presName="connTx" presStyleLbl="parChTrans1D2" presStyleIdx="10" presStyleCnt="12"/>
      <dgm:spPr/>
    </dgm:pt>
    <dgm:pt modelId="{0CDB6377-E106-497C-8B7B-2C5D9C26E70F}" type="pres">
      <dgm:prSet presAssocID="{E07EB654-7F9F-416B-A890-2B6246E90B23}" presName="node" presStyleLbl="node1" presStyleIdx="10" presStyleCnt="12">
        <dgm:presLayoutVars>
          <dgm:bulletEnabled val="1"/>
        </dgm:presLayoutVars>
      </dgm:prSet>
      <dgm:spPr/>
    </dgm:pt>
    <dgm:pt modelId="{373388C2-D7B4-400F-BADD-EED9B236CDC4}" type="pres">
      <dgm:prSet presAssocID="{BB4758B6-5DBD-4E1B-84C3-F277DBF82D46}" presName="Name9" presStyleLbl="parChTrans1D2" presStyleIdx="11" presStyleCnt="12"/>
      <dgm:spPr/>
    </dgm:pt>
    <dgm:pt modelId="{C54BDEFE-735C-4605-B51B-8C123E100D37}" type="pres">
      <dgm:prSet presAssocID="{BB4758B6-5DBD-4E1B-84C3-F277DBF82D46}" presName="connTx" presStyleLbl="parChTrans1D2" presStyleIdx="11" presStyleCnt="12"/>
      <dgm:spPr/>
    </dgm:pt>
    <dgm:pt modelId="{67C6D676-D846-4118-B442-1D2A76C94AC2}" type="pres">
      <dgm:prSet presAssocID="{ACABB9C9-F28E-48DA-8269-FCF59D795C15}" presName="node" presStyleLbl="node1" presStyleIdx="11" presStyleCnt="12">
        <dgm:presLayoutVars>
          <dgm:bulletEnabled val="1"/>
        </dgm:presLayoutVars>
      </dgm:prSet>
      <dgm:spPr/>
    </dgm:pt>
  </dgm:ptLst>
  <dgm:cxnLst>
    <dgm:cxn modelId="{B388C402-1361-4841-B74A-71CE4DF255F1}" type="presOf" srcId="{FAFAF0C8-3A89-4999-BF18-4409D69FB146}" destId="{108108E7-0562-4536-9BDB-A03560CE4756}" srcOrd="0" destOrd="0" presId="urn:microsoft.com/office/officeart/2005/8/layout/radial1"/>
    <dgm:cxn modelId="{095AFF0D-75E8-49CE-A90D-470FB7F3C606}" srcId="{8BE18E54-971B-44DA-8978-108435584954}" destId="{7242E93E-3E48-40EF-887F-37ED8CF89045}" srcOrd="7" destOrd="0" parTransId="{8E7633DC-87C2-4D7D-8353-6BFCF9D7505E}" sibTransId="{1368B614-F352-4653-9032-33783E72E183}"/>
    <dgm:cxn modelId="{C85F9114-0F42-44ED-8C6F-BEE56305F97D}" srcId="{8BE18E54-971B-44DA-8978-108435584954}" destId="{61C08E41-3347-438E-B3AC-6DD411361CD7}" srcOrd="1" destOrd="0" parTransId="{01E2ECF8-8AC9-4C1B-9A40-57A898BB9FA0}" sibTransId="{FBB5DF77-4AF3-4097-849F-A7E2BB7F93A6}"/>
    <dgm:cxn modelId="{E44F4C1E-69EA-46FE-ABF9-3C7D39C76266}" type="presOf" srcId="{C8890E8F-750D-4AEE-A319-6993C536A3DE}" destId="{E44800C4-7F3D-4A05-9C8F-1BEB43D1CEE2}" srcOrd="1" destOrd="0" presId="urn:microsoft.com/office/officeart/2005/8/layout/radial1"/>
    <dgm:cxn modelId="{0D59C625-9B29-4523-9A20-0C9D42328CA1}" type="presOf" srcId="{CA898F61-13F3-4B15-996A-457AE4664BFF}" destId="{238EF846-650C-42C4-B26E-10C0346351FA}" srcOrd="0" destOrd="0" presId="urn:microsoft.com/office/officeart/2005/8/layout/radial1"/>
    <dgm:cxn modelId="{BCEA2A26-2B1B-4AF0-8CB5-7701B1DDB6FF}" srcId="{8BE18E54-971B-44DA-8978-108435584954}" destId="{B6471E7F-5706-4919-84B8-CDFC3B6B7812}" srcOrd="6" destOrd="0" parTransId="{3B7D6AA1-C277-4141-8CDA-B07AD60CB56A}" sibTransId="{DAE91ADD-465F-45C5-B826-44F792BBAD44}"/>
    <dgm:cxn modelId="{2B4D032C-E37B-4238-AC45-616F91BCD025}" type="presOf" srcId="{3B7D6AA1-C277-4141-8CDA-B07AD60CB56A}" destId="{0DA62EC6-C27C-4473-962D-9D5F90215746}" srcOrd="1" destOrd="0" presId="urn:microsoft.com/office/officeart/2005/8/layout/radial1"/>
    <dgm:cxn modelId="{D546BE34-B8EE-4B9A-B892-285D0F6434DB}" type="presOf" srcId="{191E24BF-5E8A-45F5-B370-7B79E77F711B}" destId="{FC0A4E97-AC30-4FD1-B04D-077857244151}" srcOrd="1" destOrd="0" presId="urn:microsoft.com/office/officeart/2005/8/layout/radial1"/>
    <dgm:cxn modelId="{B8FF0D36-9439-4A38-AA82-4B9BE5D8B5F0}" srcId="{8BE18E54-971B-44DA-8978-108435584954}" destId="{ACABB9C9-F28E-48DA-8269-FCF59D795C15}" srcOrd="11" destOrd="0" parTransId="{BB4758B6-5DBD-4E1B-84C3-F277DBF82D46}" sibTransId="{909D0BD9-2521-421B-BB64-5DE43757A412}"/>
    <dgm:cxn modelId="{CBC3033E-B99B-4CE5-ABEC-4003481FCA1E}" type="presOf" srcId="{B4D9D231-011F-4866-A468-D9A6CDBFB64B}" destId="{FC63BA62-1F06-4EA5-8455-45688E1A0527}" srcOrd="0" destOrd="0" presId="urn:microsoft.com/office/officeart/2005/8/layout/radial1"/>
    <dgm:cxn modelId="{66137E40-1090-41E8-AB8A-35C0B082C21F}" type="presOf" srcId="{BB4758B6-5DBD-4E1B-84C3-F277DBF82D46}" destId="{C54BDEFE-735C-4605-B51B-8C123E100D37}" srcOrd="1" destOrd="0" presId="urn:microsoft.com/office/officeart/2005/8/layout/radial1"/>
    <dgm:cxn modelId="{03A2C040-6311-4F7E-8593-D55FF479303C}" srcId="{CA898F61-13F3-4B15-996A-457AE4664BFF}" destId="{8BE18E54-971B-44DA-8978-108435584954}" srcOrd="0" destOrd="0" parTransId="{5AA2CD0B-6D77-4159-AD3E-18D094F0C3A4}" sibTransId="{D8294441-1825-44DE-A4E6-2902A93BA7CA}"/>
    <dgm:cxn modelId="{424FE660-4B10-4A8E-BF08-818C6FAA6C2E}" srcId="{8BE18E54-971B-44DA-8978-108435584954}" destId="{33E177FF-E83A-49F1-98D2-67EF24FF978E}" srcOrd="0" destOrd="0" parTransId="{FAFAF0C8-3A89-4999-BF18-4409D69FB146}" sibTransId="{7126C763-6F43-48F7-AC1D-36D1D318DADD}"/>
    <dgm:cxn modelId="{812B9564-8B20-4534-91AD-D326352F6E27}" type="presOf" srcId="{7957D6E9-5A3D-411B-B91C-37BC31BBDF7E}" destId="{B5FC9D61-6BD5-4FD5-B559-A022587CB09F}" srcOrd="0" destOrd="0" presId="urn:microsoft.com/office/officeart/2005/8/layout/radial1"/>
    <dgm:cxn modelId="{159CEF47-F804-4726-A1B3-58F763ED5C2A}" type="presOf" srcId="{B6471E7F-5706-4919-84B8-CDFC3B6B7812}" destId="{7EFC11B2-0BB5-4A45-A405-07F9CFD66158}" srcOrd="0" destOrd="0" presId="urn:microsoft.com/office/officeart/2005/8/layout/radial1"/>
    <dgm:cxn modelId="{9F97F047-1B08-4EDF-B023-A1B0035CCDBA}" type="presOf" srcId="{27BD41F2-B891-4C31-97D5-491479A3A4AE}" destId="{3F9359CE-59B5-418D-8B18-153425CC3DFA}" srcOrd="1" destOrd="0" presId="urn:microsoft.com/office/officeart/2005/8/layout/radial1"/>
    <dgm:cxn modelId="{0F55D169-A417-4B81-A66B-104B68444633}" srcId="{8BE18E54-971B-44DA-8978-108435584954}" destId="{E624E9CE-F0B5-40AF-81EA-F114C0830E41}" srcOrd="4" destOrd="0" parTransId="{869784C3-6D0A-4A41-8444-C8514CBF811C}" sibTransId="{CCA17C27-A2F5-461C-B788-1B4EB3D0D167}"/>
    <dgm:cxn modelId="{41634A4E-2391-4660-832F-D29A4EE47225}" type="presOf" srcId="{9E36E329-1B2C-4A77-8823-CDBCAD72FC47}" destId="{EFA90AB1-B89E-4DA0-B095-2ACBA1F6A163}" srcOrd="0" destOrd="0" presId="urn:microsoft.com/office/officeart/2005/8/layout/radial1"/>
    <dgm:cxn modelId="{3197BD4E-F369-43D8-9A2B-EC49D7DF75C7}" srcId="{8BE18E54-971B-44DA-8978-108435584954}" destId="{5184B209-5653-4A4F-AD50-DAA9D366BB37}" srcOrd="9" destOrd="0" parTransId="{C8890E8F-750D-4AEE-A319-6993C536A3DE}" sibTransId="{94C514BC-7F74-4091-AC84-B753E66FF7C4}"/>
    <dgm:cxn modelId="{3E97C356-1B97-4AA4-8283-D2D78B921684}" type="presOf" srcId="{B4D9D231-011F-4866-A468-D9A6CDBFB64B}" destId="{6E862B90-1C72-4C58-BBA9-42305D5E50A8}" srcOrd="1" destOrd="0" presId="urn:microsoft.com/office/officeart/2005/8/layout/radial1"/>
    <dgm:cxn modelId="{BB8A3179-AF8C-402A-9B32-FDFFDFFC080B}" type="presOf" srcId="{BB4758B6-5DBD-4E1B-84C3-F277DBF82D46}" destId="{373388C2-D7B4-400F-BADD-EED9B236CDC4}" srcOrd="0" destOrd="0" presId="urn:microsoft.com/office/officeart/2005/8/layout/radial1"/>
    <dgm:cxn modelId="{F8AB017A-112F-4780-95DC-B5B7BB69EFB5}" srcId="{8BE18E54-971B-44DA-8978-108435584954}" destId="{D5A51334-BBB3-4D57-87D4-5972647E4505}" srcOrd="3" destOrd="0" parTransId="{9E36E329-1B2C-4A77-8823-CDBCAD72FC47}" sibTransId="{B809D404-BC77-45A8-BE6D-181376C90DCD}"/>
    <dgm:cxn modelId="{4A3B168E-417C-4848-979A-7BF0943728E3}" type="presOf" srcId="{61C08E41-3347-438E-B3AC-6DD411361CD7}" destId="{AC93C1DD-7AB4-46F8-B698-D502C1A13800}" srcOrd="0" destOrd="0" presId="urn:microsoft.com/office/officeart/2005/8/layout/radial1"/>
    <dgm:cxn modelId="{0AD0378F-D2F4-4C20-8E7D-933869BF8966}" srcId="{8BE18E54-971B-44DA-8978-108435584954}" destId="{3A0641FD-EADC-49B2-ADE4-F26B3C997BDF}" srcOrd="2" destOrd="0" parTransId="{191E24BF-5E8A-45F5-B370-7B79E77F711B}" sibTransId="{59A854DC-E182-464A-BFB6-E0DB7B2151F4}"/>
    <dgm:cxn modelId="{DD6A5891-C41D-4712-89D8-7F807139AFC1}" type="presOf" srcId="{01E2ECF8-8AC9-4C1B-9A40-57A898BB9FA0}" destId="{9B711BAC-512D-4C79-89A8-AB8F7FECB865}" srcOrd="1" destOrd="0" presId="urn:microsoft.com/office/officeart/2005/8/layout/radial1"/>
    <dgm:cxn modelId="{DE11A591-DFC0-4C99-9A81-690E24EB370B}" type="presOf" srcId="{E07EB654-7F9F-416B-A890-2B6246E90B23}" destId="{0CDB6377-E106-497C-8B7B-2C5D9C26E70F}" srcOrd="0" destOrd="0" presId="urn:microsoft.com/office/officeart/2005/8/layout/radial1"/>
    <dgm:cxn modelId="{AC26119D-FDEC-445B-9290-915CAB1E3C63}" type="presOf" srcId="{869784C3-6D0A-4A41-8444-C8514CBF811C}" destId="{D54B7D13-F44B-4D79-9442-46DCD13DDCD9}" srcOrd="0" destOrd="0" presId="urn:microsoft.com/office/officeart/2005/8/layout/radial1"/>
    <dgm:cxn modelId="{E735E49E-007A-4F3C-9566-6BA1CBB6DE01}" type="presOf" srcId="{18C0E532-941F-4447-8EA3-66587B93A612}" destId="{7799623F-D2AC-4F7E-B7E4-9255CFA41024}" srcOrd="0" destOrd="0" presId="urn:microsoft.com/office/officeart/2005/8/layout/radial1"/>
    <dgm:cxn modelId="{334AD49F-E923-4659-953D-289A88EC7CB2}" type="presOf" srcId="{C8890E8F-750D-4AEE-A319-6993C536A3DE}" destId="{8ECDE0B8-CD86-40F8-B5AF-3E224C896311}" srcOrd="0" destOrd="0" presId="urn:microsoft.com/office/officeart/2005/8/layout/radial1"/>
    <dgm:cxn modelId="{2265E6A4-43BA-4FE5-98A2-A3FB7B18A2D6}" type="presOf" srcId="{56A14F0B-3A37-4D0A-8B08-B9D0634CA7D0}" destId="{D264C871-E6EC-442F-8BF4-BBEF48C9057C}" srcOrd="0" destOrd="0" presId="urn:microsoft.com/office/officeart/2005/8/layout/radial1"/>
    <dgm:cxn modelId="{A2883DA8-365E-4148-BB75-A88B5472FC3D}" type="presOf" srcId="{5184B209-5653-4A4F-AD50-DAA9D366BB37}" destId="{E53CEC88-916A-4C5C-9905-05192ACF4D3A}" srcOrd="0" destOrd="0" presId="urn:microsoft.com/office/officeart/2005/8/layout/radial1"/>
    <dgm:cxn modelId="{A7AB06AA-9EE1-4826-B4DF-8088486D70DE}" type="presOf" srcId="{D5A51334-BBB3-4D57-87D4-5972647E4505}" destId="{CD3F8424-F923-495A-833F-6AE70672C8C6}" srcOrd="0" destOrd="0" presId="urn:microsoft.com/office/officeart/2005/8/layout/radial1"/>
    <dgm:cxn modelId="{2EDD9EAB-6B82-4FC3-A767-32A625933CDC}" type="presOf" srcId="{3A0641FD-EADC-49B2-ADE4-F26B3C997BDF}" destId="{DB0C6F30-6505-429D-AD5D-AA4EAA8882A9}" srcOrd="0" destOrd="0" presId="urn:microsoft.com/office/officeart/2005/8/layout/radial1"/>
    <dgm:cxn modelId="{1286E5AF-6CBD-4837-AEC7-3DF19C845EBE}" type="presOf" srcId="{3B7D6AA1-C277-4141-8CDA-B07AD60CB56A}" destId="{FA714148-D19D-4807-B7CC-7D984541F148}" srcOrd="0" destOrd="0" presId="urn:microsoft.com/office/officeart/2005/8/layout/radial1"/>
    <dgm:cxn modelId="{3C2796B7-1342-4B0E-A382-B0F22544B539}" type="presOf" srcId="{7242E93E-3E48-40EF-887F-37ED8CF89045}" destId="{0A867532-E199-4C28-B4EE-696F2EEEF59C}" srcOrd="0" destOrd="0" presId="urn:microsoft.com/office/officeart/2005/8/layout/radial1"/>
    <dgm:cxn modelId="{F9F7D1B7-6AD4-47CF-95ED-EFBC7230FD3F}" type="presOf" srcId="{8E7633DC-87C2-4D7D-8353-6BFCF9D7505E}" destId="{42406A48-B83B-42EB-8222-CFD62086394E}" srcOrd="1" destOrd="0" presId="urn:microsoft.com/office/officeart/2005/8/layout/radial1"/>
    <dgm:cxn modelId="{003137BB-78EB-44C0-A49F-8CC57C67907D}" srcId="{8BE18E54-971B-44DA-8978-108435584954}" destId="{E07EB654-7F9F-416B-A890-2B6246E90B23}" srcOrd="10" destOrd="0" parTransId="{7957D6E9-5A3D-411B-B91C-37BC31BBDF7E}" sibTransId="{F8F9AEEC-9908-4C7B-9C2A-D0C9B39823C1}"/>
    <dgm:cxn modelId="{76F83BBC-7D6F-42A8-8F52-CE23E8EBFC2B}" srcId="{8BE18E54-971B-44DA-8978-108435584954}" destId="{18C0E532-941F-4447-8EA3-66587B93A612}" srcOrd="8" destOrd="0" parTransId="{B4D9D231-011F-4866-A468-D9A6CDBFB64B}" sibTransId="{DA00F719-6143-4213-BDBA-3821C1BFFD4C}"/>
    <dgm:cxn modelId="{84316FBE-706F-4B11-B2E9-064EFBA9C095}" type="presOf" srcId="{33E177FF-E83A-49F1-98D2-67EF24FF978E}" destId="{724432F4-D332-460A-8B13-E9B6040C7033}" srcOrd="0" destOrd="0" presId="urn:microsoft.com/office/officeart/2005/8/layout/radial1"/>
    <dgm:cxn modelId="{D0F420C9-615B-4018-83AF-0782499B40B1}" type="presOf" srcId="{7957D6E9-5A3D-411B-B91C-37BC31BBDF7E}" destId="{011294A6-47E1-4F73-955B-10AA244A9580}" srcOrd="1" destOrd="0" presId="urn:microsoft.com/office/officeart/2005/8/layout/radial1"/>
    <dgm:cxn modelId="{033DE0CA-639C-4BC0-A4D1-7A2E4F32A060}" type="presOf" srcId="{869784C3-6D0A-4A41-8444-C8514CBF811C}" destId="{48A76C9B-13F3-4A27-9621-C8B2D7698EF4}" srcOrd="1" destOrd="0" presId="urn:microsoft.com/office/officeart/2005/8/layout/radial1"/>
    <dgm:cxn modelId="{35C7A1CB-C511-4401-A45E-A1EAD3E14C1D}" type="presOf" srcId="{E624E9CE-F0B5-40AF-81EA-F114C0830E41}" destId="{706F4EA8-0060-4781-8936-7659EAB928E0}" srcOrd="0" destOrd="0" presId="urn:microsoft.com/office/officeart/2005/8/layout/radial1"/>
    <dgm:cxn modelId="{4332ADD3-AFE4-438A-951E-A8FCCE81F5F6}" type="presOf" srcId="{27BD41F2-B891-4C31-97D5-491479A3A4AE}" destId="{1E8EA8CC-1291-4DB9-BE00-AA9C47FDA978}" srcOrd="0" destOrd="0" presId="urn:microsoft.com/office/officeart/2005/8/layout/radial1"/>
    <dgm:cxn modelId="{D853BDD4-2CBA-4FC9-90B3-832557BF55FA}" type="presOf" srcId="{191E24BF-5E8A-45F5-B370-7B79E77F711B}" destId="{7545E923-9233-4D1D-B35A-E1932A3F1737}" srcOrd="0" destOrd="0" presId="urn:microsoft.com/office/officeart/2005/8/layout/radial1"/>
    <dgm:cxn modelId="{5D50FFD8-9006-43FD-B101-A7E1C1740025}" type="presOf" srcId="{01E2ECF8-8AC9-4C1B-9A40-57A898BB9FA0}" destId="{9094B2C9-2BB3-44DF-82FD-884A894DB402}" srcOrd="0" destOrd="0" presId="urn:microsoft.com/office/officeart/2005/8/layout/radial1"/>
    <dgm:cxn modelId="{BED561DE-45F2-476E-A6C7-CD31C13F7A64}" type="presOf" srcId="{8E7633DC-87C2-4D7D-8353-6BFCF9D7505E}" destId="{3736F7BD-5553-41E8-B4F1-56B28C39B043}" srcOrd="0" destOrd="0" presId="urn:microsoft.com/office/officeart/2005/8/layout/radial1"/>
    <dgm:cxn modelId="{EC2928DF-746B-4C7B-9E6C-EE9437355AB2}" srcId="{8BE18E54-971B-44DA-8978-108435584954}" destId="{56A14F0B-3A37-4D0A-8B08-B9D0634CA7D0}" srcOrd="5" destOrd="0" parTransId="{27BD41F2-B891-4C31-97D5-491479A3A4AE}" sibTransId="{057C550F-503F-4DCC-9A73-29124A86E8B0}"/>
    <dgm:cxn modelId="{69EBA6E5-1623-464F-AB19-E6882283B784}" type="presOf" srcId="{9E36E329-1B2C-4A77-8823-CDBCAD72FC47}" destId="{C05FD272-5FB2-4031-AEA5-841EBCA41943}" srcOrd="1" destOrd="0" presId="urn:microsoft.com/office/officeart/2005/8/layout/radial1"/>
    <dgm:cxn modelId="{C5E625E7-A8C2-48CE-8963-905856D869AB}" type="presOf" srcId="{8BE18E54-971B-44DA-8978-108435584954}" destId="{0223DD63-875C-4EA2-B7D5-B9DFB7CAADF8}" srcOrd="0" destOrd="0" presId="urn:microsoft.com/office/officeart/2005/8/layout/radial1"/>
    <dgm:cxn modelId="{23047BF0-ADF1-4C48-8A33-E492CE726A29}" type="presOf" srcId="{FAFAF0C8-3A89-4999-BF18-4409D69FB146}" destId="{659C48AD-F5A7-44D7-8A21-56677F8DA0E3}" srcOrd="1" destOrd="0" presId="urn:microsoft.com/office/officeart/2005/8/layout/radial1"/>
    <dgm:cxn modelId="{5D421FFB-F1B0-40C4-BC2B-C616087B6BC4}" type="presOf" srcId="{ACABB9C9-F28E-48DA-8269-FCF59D795C15}" destId="{67C6D676-D846-4118-B442-1D2A76C94AC2}" srcOrd="0" destOrd="0" presId="urn:microsoft.com/office/officeart/2005/8/layout/radial1"/>
    <dgm:cxn modelId="{3F858416-1FA3-4595-BB68-E36C48B81B10}" type="presParOf" srcId="{238EF846-650C-42C4-B26E-10C0346351FA}" destId="{0223DD63-875C-4EA2-B7D5-B9DFB7CAADF8}" srcOrd="0" destOrd="0" presId="urn:microsoft.com/office/officeart/2005/8/layout/radial1"/>
    <dgm:cxn modelId="{0FC21222-5891-4DCB-B767-1149383AE243}" type="presParOf" srcId="{238EF846-650C-42C4-B26E-10C0346351FA}" destId="{108108E7-0562-4536-9BDB-A03560CE4756}" srcOrd="1" destOrd="0" presId="urn:microsoft.com/office/officeart/2005/8/layout/radial1"/>
    <dgm:cxn modelId="{7613211C-4AF3-42F9-959E-CF43832BDF67}" type="presParOf" srcId="{108108E7-0562-4536-9BDB-A03560CE4756}" destId="{659C48AD-F5A7-44D7-8A21-56677F8DA0E3}" srcOrd="0" destOrd="0" presId="urn:microsoft.com/office/officeart/2005/8/layout/radial1"/>
    <dgm:cxn modelId="{95D390DE-7CE7-453B-927C-CD7A4DFC8B28}" type="presParOf" srcId="{238EF846-650C-42C4-B26E-10C0346351FA}" destId="{724432F4-D332-460A-8B13-E9B6040C7033}" srcOrd="2" destOrd="0" presId="urn:microsoft.com/office/officeart/2005/8/layout/radial1"/>
    <dgm:cxn modelId="{6D4140CD-5F95-4E27-B4C7-749D5B5DD353}" type="presParOf" srcId="{238EF846-650C-42C4-B26E-10C0346351FA}" destId="{9094B2C9-2BB3-44DF-82FD-884A894DB402}" srcOrd="3" destOrd="0" presId="urn:microsoft.com/office/officeart/2005/8/layout/radial1"/>
    <dgm:cxn modelId="{D84820E2-28C9-4E1D-B1C4-CD7A5168FBDB}" type="presParOf" srcId="{9094B2C9-2BB3-44DF-82FD-884A894DB402}" destId="{9B711BAC-512D-4C79-89A8-AB8F7FECB865}" srcOrd="0" destOrd="0" presId="urn:microsoft.com/office/officeart/2005/8/layout/radial1"/>
    <dgm:cxn modelId="{AD00AB1F-FA46-46DE-9EC5-5396E5DA5AFC}" type="presParOf" srcId="{238EF846-650C-42C4-B26E-10C0346351FA}" destId="{AC93C1DD-7AB4-46F8-B698-D502C1A13800}" srcOrd="4" destOrd="0" presId="urn:microsoft.com/office/officeart/2005/8/layout/radial1"/>
    <dgm:cxn modelId="{9400BDC2-72BF-4E6A-A158-0EAF839640DE}" type="presParOf" srcId="{238EF846-650C-42C4-B26E-10C0346351FA}" destId="{7545E923-9233-4D1D-B35A-E1932A3F1737}" srcOrd="5" destOrd="0" presId="urn:microsoft.com/office/officeart/2005/8/layout/radial1"/>
    <dgm:cxn modelId="{D6B99259-8B7C-4068-BB2F-C4BFEF98D3E8}" type="presParOf" srcId="{7545E923-9233-4D1D-B35A-E1932A3F1737}" destId="{FC0A4E97-AC30-4FD1-B04D-077857244151}" srcOrd="0" destOrd="0" presId="urn:microsoft.com/office/officeart/2005/8/layout/radial1"/>
    <dgm:cxn modelId="{0143414C-F256-4C48-AF11-B39566EE0292}" type="presParOf" srcId="{238EF846-650C-42C4-B26E-10C0346351FA}" destId="{DB0C6F30-6505-429D-AD5D-AA4EAA8882A9}" srcOrd="6" destOrd="0" presId="urn:microsoft.com/office/officeart/2005/8/layout/radial1"/>
    <dgm:cxn modelId="{8256963A-1C80-4B91-A320-149BB28C41CA}" type="presParOf" srcId="{238EF846-650C-42C4-B26E-10C0346351FA}" destId="{EFA90AB1-B89E-4DA0-B095-2ACBA1F6A163}" srcOrd="7" destOrd="0" presId="urn:microsoft.com/office/officeart/2005/8/layout/radial1"/>
    <dgm:cxn modelId="{139B2170-840E-41A8-897D-3BBE80466571}" type="presParOf" srcId="{EFA90AB1-B89E-4DA0-B095-2ACBA1F6A163}" destId="{C05FD272-5FB2-4031-AEA5-841EBCA41943}" srcOrd="0" destOrd="0" presId="urn:microsoft.com/office/officeart/2005/8/layout/radial1"/>
    <dgm:cxn modelId="{A00D5839-652E-43DC-A9F0-39BF365354AD}" type="presParOf" srcId="{238EF846-650C-42C4-B26E-10C0346351FA}" destId="{CD3F8424-F923-495A-833F-6AE70672C8C6}" srcOrd="8" destOrd="0" presId="urn:microsoft.com/office/officeart/2005/8/layout/radial1"/>
    <dgm:cxn modelId="{15D5FEE0-85DC-436A-9354-749448A24FF5}" type="presParOf" srcId="{238EF846-650C-42C4-B26E-10C0346351FA}" destId="{D54B7D13-F44B-4D79-9442-46DCD13DDCD9}" srcOrd="9" destOrd="0" presId="urn:microsoft.com/office/officeart/2005/8/layout/radial1"/>
    <dgm:cxn modelId="{D177AED2-5F73-4C19-82A4-995504D4E199}" type="presParOf" srcId="{D54B7D13-F44B-4D79-9442-46DCD13DDCD9}" destId="{48A76C9B-13F3-4A27-9621-C8B2D7698EF4}" srcOrd="0" destOrd="0" presId="urn:microsoft.com/office/officeart/2005/8/layout/radial1"/>
    <dgm:cxn modelId="{08FDAFF6-1F38-4122-BD73-A0BA572C56D6}" type="presParOf" srcId="{238EF846-650C-42C4-B26E-10C0346351FA}" destId="{706F4EA8-0060-4781-8936-7659EAB928E0}" srcOrd="10" destOrd="0" presId="urn:microsoft.com/office/officeart/2005/8/layout/radial1"/>
    <dgm:cxn modelId="{48D85999-2ECD-4C54-9D22-EE913AFF1111}" type="presParOf" srcId="{238EF846-650C-42C4-B26E-10C0346351FA}" destId="{1E8EA8CC-1291-4DB9-BE00-AA9C47FDA978}" srcOrd="11" destOrd="0" presId="urn:microsoft.com/office/officeart/2005/8/layout/radial1"/>
    <dgm:cxn modelId="{42368E58-DEA5-47D6-8F7C-9AD7423497F6}" type="presParOf" srcId="{1E8EA8CC-1291-4DB9-BE00-AA9C47FDA978}" destId="{3F9359CE-59B5-418D-8B18-153425CC3DFA}" srcOrd="0" destOrd="0" presId="urn:microsoft.com/office/officeart/2005/8/layout/radial1"/>
    <dgm:cxn modelId="{F9927722-F090-4E41-B81A-24682DB43B41}" type="presParOf" srcId="{238EF846-650C-42C4-B26E-10C0346351FA}" destId="{D264C871-E6EC-442F-8BF4-BBEF48C9057C}" srcOrd="12" destOrd="0" presId="urn:microsoft.com/office/officeart/2005/8/layout/radial1"/>
    <dgm:cxn modelId="{3F2BCE44-F001-4E28-B5BE-2EE4637AC68A}" type="presParOf" srcId="{238EF846-650C-42C4-B26E-10C0346351FA}" destId="{FA714148-D19D-4807-B7CC-7D984541F148}" srcOrd="13" destOrd="0" presId="urn:microsoft.com/office/officeart/2005/8/layout/radial1"/>
    <dgm:cxn modelId="{0ED21FEC-5770-4187-8FFF-775B9DBDCEEF}" type="presParOf" srcId="{FA714148-D19D-4807-B7CC-7D984541F148}" destId="{0DA62EC6-C27C-4473-962D-9D5F90215746}" srcOrd="0" destOrd="0" presId="urn:microsoft.com/office/officeart/2005/8/layout/radial1"/>
    <dgm:cxn modelId="{C2F2DEE4-38BC-4E4B-8FC4-9BF3381EF359}" type="presParOf" srcId="{238EF846-650C-42C4-B26E-10C0346351FA}" destId="{7EFC11B2-0BB5-4A45-A405-07F9CFD66158}" srcOrd="14" destOrd="0" presId="urn:microsoft.com/office/officeart/2005/8/layout/radial1"/>
    <dgm:cxn modelId="{A8124EDF-E3E6-49BA-9F5E-B1B6792A3C74}" type="presParOf" srcId="{238EF846-650C-42C4-B26E-10C0346351FA}" destId="{3736F7BD-5553-41E8-B4F1-56B28C39B043}" srcOrd="15" destOrd="0" presId="urn:microsoft.com/office/officeart/2005/8/layout/radial1"/>
    <dgm:cxn modelId="{68BB1F8D-4B07-48C5-BD02-59DB982B741E}" type="presParOf" srcId="{3736F7BD-5553-41E8-B4F1-56B28C39B043}" destId="{42406A48-B83B-42EB-8222-CFD62086394E}" srcOrd="0" destOrd="0" presId="urn:microsoft.com/office/officeart/2005/8/layout/radial1"/>
    <dgm:cxn modelId="{BB579245-D51F-4723-A8F4-D079E3176F0A}" type="presParOf" srcId="{238EF846-650C-42C4-B26E-10C0346351FA}" destId="{0A867532-E199-4C28-B4EE-696F2EEEF59C}" srcOrd="16" destOrd="0" presId="urn:microsoft.com/office/officeart/2005/8/layout/radial1"/>
    <dgm:cxn modelId="{DBF4DD78-9343-4A1A-A9E8-1624F091FAC0}" type="presParOf" srcId="{238EF846-650C-42C4-B26E-10C0346351FA}" destId="{FC63BA62-1F06-4EA5-8455-45688E1A0527}" srcOrd="17" destOrd="0" presId="urn:microsoft.com/office/officeart/2005/8/layout/radial1"/>
    <dgm:cxn modelId="{CF751035-2E43-4CA7-B073-4E41F1FBFC89}" type="presParOf" srcId="{FC63BA62-1F06-4EA5-8455-45688E1A0527}" destId="{6E862B90-1C72-4C58-BBA9-42305D5E50A8}" srcOrd="0" destOrd="0" presId="urn:microsoft.com/office/officeart/2005/8/layout/radial1"/>
    <dgm:cxn modelId="{6960F443-1C99-496B-8E84-921A0E5F7A01}" type="presParOf" srcId="{238EF846-650C-42C4-B26E-10C0346351FA}" destId="{7799623F-D2AC-4F7E-B7E4-9255CFA41024}" srcOrd="18" destOrd="0" presId="urn:microsoft.com/office/officeart/2005/8/layout/radial1"/>
    <dgm:cxn modelId="{A0BCAEB8-8D4F-441D-A5B2-ED2D8C523356}" type="presParOf" srcId="{238EF846-650C-42C4-B26E-10C0346351FA}" destId="{8ECDE0B8-CD86-40F8-B5AF-3E224C896311}" srcOrd="19" destOrd="0" presId="urn:microsoft.com/office/officeart/2005/8/layout/radial1"/>
    <dgm:cxn modelId="{5559EF06-0AA8-4CA9-BB9B-6F66DFB287C8}" type="presParOf" srcId="{8ECDE0B8-CD86-40F8-B5AF-3E224C896311}" destId="{E44800C4-7F3D-4A05-9C8F-1BEB43D1CEE2}" srcOrd="0" destOrd="0" presId="urn:microsoft.com/office/officeart/2005/8/layout/radial1"/>
    <dgm:cxn modelId="{0863868E-EDD9-42DE-8933-730858B96CFA}" type="presParOf" srcId="{238EF846-650C-42C4-B26E-10C0346351FA}" destId="{E53CEC88-916A-4C5C-9905-05192ACF4D3A}" srcOrd="20" destOrd="0" presId="urn:microsoft.com/office/officeart/2005/8/layout/radial1"/>
    <dgm:cxn modelId="{AF8D8A35-EBA0-43C6-A68F-DA8139A3738A}" type="presParOf" srcId="{238EF846-650C-42C4-B26E-10C0346351FA}" destId="{B5FC9D61-6BD5-4FD5-B559-A022587CB09F}" srcOrd="21" destOrd="0" presId="urn:microsoft.com/office/officeart/2005/8/layout/radial1"/>
    <dgm:cxn modelId="{681F2881-782B-451A-8E4D-B6413DF34607}" type="presParOf" srcId="{B5FC9D61-6BD5-4FD5-B559-A022587CB09F}" destId="{011294A6-47E1-4F73-955B-10AA244A9580}" srcOrd="0" destOrd="0" presId="urn:microsoft.com/office/officeart/2005/8/layout/radial1"/>
    <dgm:cxn modelId="{153B4AC1-9E1E-4321-A514-829F92D847D0}" type="presParOf" srcId="{238EF846-650C-42C4-B26E-10C0346351FA}" destId="{0CDB6377-E106-497C-8B7B-2C5D9C26E70F}" srcOrd="22" destOrd="0" presId="urn:microsoft.com/office/officeart/2005/8/layout/radial1"/>
    <dgm:cxn modelId="{767F96D2-FD34-4BEF-905F-6F3CC10D7007}" type="presParOf" srcId="{238EF846-650C-42C4-B26E-10C0346351FA}" destId="{373388C2-D7B4-400F-BADD-EED9B236CDC4}" srcOrd="23" destOrd="0" presId="urn:microsoft.com/office/officeart/2005/8/layout/radial1"/>
    <dgm:cxn modelId="{DCCF0120-5F8C-4589-9A43-D8E45C47FA21}" type="presParOf" srcId="{373388C2-D7B4-400F-BADD-EED9B236CDC4}" destId="{C54BDEFE-735C-4605-B51B-8C123E100D37}" srcOrd="0" destOrd="0" presId="urn:microsoft.com/office/officeart/2005/8/layout/radial1"/>
    <dgm:cxn modelId="{0B0C30FA-01B3-4186-8CC5-A381468D214C}" type="presParOf" srcId="{238EF846-650C-42C4-B26E-10C0346351FA}" destId="{67C6D676-D846-4118-B442-1D2A76C94AC2}" srcOrd="2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CF08360-8C07-489D-85E6-1D437127645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s-VE"/>
        </a:p>
      </dgm:t>
    </dgm:pt>
    <dgm:pt modelId="{FE30EA31-6993-4D24-A642-596464FFF833}">
      <dgm:prSet phldrT="[Texto]" custT="1"/>
      <dgm:spPr>
        <a:solidFill>
          <a:schemeClr val="tx1">
            <a:lumMod val="95000"/>
          </a:schemeClr>
        </a:solidFill>
      </dgm:spPr>
      <dgm:t>
        <a:bodyPr/>
        <a:lstStyle/>
        <a:p>
          <a:pPr marL="0" algn="ctr"/>
          <a:r>
            <a:rPr lang="es-MX" sz="1800" b="1" dirty="0">
              <a:solidFill>
                <a:schemeClr val="bg1"/>
              </a:solidFill>
              <a:latin typeface="Bahnschrift" panose="020B0502040204020203" pitchFamily="34" charset="0"/>
            </a:rPr>
            <a:t>TERMINAL DE LINEA OPTICA (OLT)</a:t>
          </a:r>
        </a:p>
        <a:p>
          <a:pPr marL="85725" indent="0" algn="l"/>
          <a:r>
            <a:rPr lang="es-MX" sz="1400" dirty="0">
              <a:solidFill>
                <a:schemeClr val="bg1"/>
              </a:solidFill>
              <a:latin typeface="Aptos Display" panose="020B0004020202020204" pitchFamily="34" charset="0"/>
            </a:rPr>
            <a:t>El OLT es el dispositivo que se encuentra en el extremo de la red del proveedor de servicios de Internet (ISP). Su función principal es gestionar y controlar el tráfico entre la red troncal (</a:t>
          </a:r>
          <a:r>
            <a:rPr lang="es-MX" sz="1400" dirty="0" err="1">
              <a:solidFill>
                <a:schemeClr val="bg1"/>
              </a:solidFill>
              <a:latin typeface="Aptos Display" panose="020B0004020202020204" pitchFamily="34" charset="0"/>
            </a:rPr>
            <a:t>backbone</a:t>
          </a:r>
          <a:r>
            <a:rPr lang="es-MX" sz="1400" dirty="0">
              <a:solidFill>
                <a:schemeClr val="bg1"/>
              </a:solidFill>
              <a:latin typeface="Aptos Display" panose="020B0004020202020204" pitchFamily="34" charset="0"/>
            </a:rPr>
            <a:t>) y las unidades finales, como las ONT/ONU. </a:t>
          </a:r>
          <a:r>
            <a:rPr lang="es-VE" sz="1400" dirty="0">
              <a:latin typeface="Aptos Display" panose="020B0004020202020204" pitchFamily="34" charset="0"/>
            </a:rPr>
            <a:t>Proporciona conectividad a múltiples </a:t>
          </a:r>
          <a:r>
            <a:rPr lang="es-VE" sz="1400" dirty="0" err="1">
              <a:latin typeface="Aptos Display" panose="020B0004020202020204" pitchFamily="34" charset="0"/>
            </a:rPr>
            <a:t>ONUs</a:t>
          </a:r>
          <a:r>
            <a:rPr lang="es-VE" sz="1400" dirty="0">
              <a:latin typeface="Aptos Display" panose="020B0004020202020204" pitchFamily="34" charset="0"/>
            </a:rPr>
            <a:t>/</a:t>
          </a:r>
          <a:r>
            <a:rPr lang="es-VE" sz="1400" dirty="0" err="1">
              <a:latin typeface="Aptos Display" panose="020B0004020202020204" pitchFamily="34" charset="0"/>
            </a:rPr>
            <a:t>ONTs</a:t>
          </a:r>
          <a:r>
            <a:rPr lang="es-VE" sz="1400" dirty="0">
              <a:latin typeface="Aptos Display" panose="020B0004020202020204" pitchFamily="34" charset="0"/>
            </a:rPr>
            <a:t>. </a:t>
          </a:r>
          <a:r>
            <a:rPr lang="es-MX" sz="1400" dirty="0">
              <a:latin typeface="Aptos Display" panose="020B0004020202020204" pitchFamily="34" charset="0"/>
            </a:rPr>
            <a:t>Realiza funciones de administración, control y supervisión del tráfico. Además, convierte señales ópticas en señales eléctricas y viceversa.</a:t>
          </a:r>
          <a:endParaRPr lang="es-VE" sz="1400" dirty="0">
            <a:solidFill>
              <a:schemeClr val="bg1"/>
            </a:solidFill>
            <a:latin typeface="Aptos Display" panose="020B0004020202020204" pitchFamily="34" charset="0"/>
          </a:endParaRPr>
        </a:p>
      </dgm:t>
    </dgm:pt>
    <dgm:pt modelId="{A01E122F-5C18-49C4-AF9E-B299AD3D212E}" type="parTrans" cxnId="{89C8EF35-E498-4CD9-BE1B-E3EB6E1E44DE}">
      <dgm:prSet/>
      <dgm:spPr/>
      <dgm:t>
        <a:bodyPr/>
        <a:lstStyle/>
        <a:p>
          <a:endParaRPr lang="es-VE"/>
        </a:p>
      </dgm:t>
    </dgm:pt>
    <dgm:pt modelId="{376BFC3C-1257-4ED5-BB1B-78DA9183C274}" type="sibTrans" cxnId="{89C8EF35-E498-4CD9-BE1B-E3EB6E1E44DE}">
      <dgm:prSet/>
      <dgm:spPr/>
      <dgm:t>
        <a:bodyPr/>
        <a:lstStyle/>
        <a:p>
          <a:endParaRPr lang="es-VE"/>
        </a:p>
      </dgm:t>
    </dgm:pt>
    <dgm:pt modelId="{FCDD52AB-E3D5-4ADF-BFE4-5C1C71A93CE4}">
      <dgm:prSet phldrT="[Texto]" custT="1"/>
      <dgm:spPr>
        <a:solidFill>
          <a:schemeClr val="tx1">
            <a:lumMod val="95000"/>
          </a:schemeClr>
        </a:solidFill>
      </dgm:spPr>
      <dgm:t>
        <a:bodyPr/>
        <a:lstStyle/>
        <a:p>
          <a:pPr algn="ctr"/>
          <a:r>
            <a:rPr lang="es-MX" sz="1800" b="1" dirty="0">
              <a:latin typeface="Bahnschrift" panose="020B0502040204020203" pitchFamily="34" charset="0"/>
            </a:rPr>
            <a:t>TERMINAL DE RED OPTICA (ONT)</a:t>
          </a:r>
        </a:p>
        <a:p>
          <a:pPr algn="l"/>
          <a:r>
            <a:rPr lang="es-MX" sz="1400" dirty="0">
              <a:latin typeface="Aptos Display" panose="020B0004020202020204" pitchFamily="34" charset="0"/>
            </a:rPr>
            <a:t>La ONT es el dispositivo que se instala en las instalaciones del usuario final, como hogares o empresas. Su tarea es recibir la señal óptica proveniente del OLT y convertirla en una señal eléctrica que pueda ser utilizada por los dispositivos locales. </a:t>
          </a:r>
          <a:r>
            <a:rPr lang="es-VE" sz="1400" dirty="0">
              <a:latin typeface="Aptos Display" panose="020B0004020202020204" pitchFamily="34" charset="0"/>
            </a:rPr>
            <a:t>Proporciona conectividad a dispositivos locales mediante puertos Ethernet o </a:t>
          </a:r>
          <a:r>
            <a:rPr lang="es-VE" sz="1400" dirty="0" err="1">
              <a:latin typeface="Aptos Display" panose="020B0004020202020204" pitchFamily="34" charset="0"/>
            </a:rPr>
            <a:t>Wi</a:t>
          </a:r>
          <a:r>
            <a:rPr lang="es-VE" sz="1400" dirty="0">
              <a:latin typeface="Aptos Display" panose="020B0004020202020204" pitchFamily="34" charset="0"/>
            </a:rPr>
            <a:t>-Fi Y p</a:t>
          </a:r>
          <a:r>
            <a:rPr lang="es-MX" sz="1400" dirty="0" err="1">
              <a:latin typeface="Aptos Display" panose="020B0004020202020204" pitchFamily="34" charset="0"/>
            </a:rPr>
            <a:t>uede</a:t>
          </a:r>
          <a:r>
            <a:rPr lang="es-MX" sz="1400" dirty="0">
              <a:latin typeface="Aptos Display" panose="020B0004020202020204" pitchFamily="34" charset="0"/>
            </a:rPr>
            <a:t> incluir funciones adicionales como VoIP (Voz sobre IP) para telefonía.</a:t>
          </a:r>
          <a:endParaRPr lang="es-VE" sz="1400" b="1" dirty="0">
            <a:latin typeface="Aptos Display" panose="020B0004020202020204" pitchFamily="34" charset="0"/>
          </a:endParaRPr>
        </a:p>
      </dgm:t>
    </dgm:pt>
    <dgm:pt modelId="{5099E743-C158-4990-AA1F-418E0A655EEA}" type="parTrans" cxnId="{9C8D2812-7267-4277-B9DA-7564377591DD}">
      <dgm:prSet/>
      <dgm:spPr/>
      <dgm:t>
        <a:bodyPr/>
        <a:lstStyle/>
        <a:p>
          <a:endParaRPr lang="es-VE"/>
        </a:p>
      </dgm:t>
    </dgm:pt>
    <dgm:pt modelId="{CD9B2E76-F2EC-4FC7-A746-CA14C441D4C2}" type="sibTrans" cxnId="{9C8D2812-7267-4277-B9DA-7564377591DD}">
      <dgm:prSet/>
      <dgm:spPr/>
      <dgm:t>
        <a:bodyPr/>
        <a:lstStyle/>
        <a:p>
          <a:endParaRPr lang="es-VE"/>
        </a:p>
      </dgm:t>
    </dgm:pt>
    <dgm:pt modelId="{4BAADABB-08F6-416B-9D18-4B0D6B7172F6}">
      <dgm:prSet phldrT="[Texto]"/>
      <dgm:spPr>
        <a:solidFill>
          <a:schemeClr val="tx1">
            <a:lumMod val="95000"/>
          </a:schemeClr>
        </a:solidFill>
      </dgm:spPr>
      <dgm:t>
        <a:bodyPr/>
        <a:lstStyle/>
        <a:p>
          <a:pPr marL="0" algn="ctr">
            <a:buNone/>
          </a:pPr>
          <a:r>
            <a:rPr lang="es-MX" sz="1800" b="1" dirty="0">
              <a:latin typeface="Bahnschrift" panose="020B0502040204020203" pitchFamily="34" charset="0"/>
            </a:rPr>
            <a:t>UNIDAD DE RED OPTICA (ONU)</a:t>
          </a:r>
          <a:endParaRPr lang="es-VE" sz="1800" b="1" dirty="0">
            <a:latin typeface="Bahnschrift" panose="020B0502040204020203" pitchFamily="34" charset="0"/>
          </a:endParaRPr>
        </a:p>
      </dgm:t>
    </dgm:pt>
    <dgm:pt modelId="{20FD2FB5-2AD2-41CB-A9D5-73B7AA0CEAD1}" type="parTrans" cxnId="{4FA170DC-09CE-4CD1-9804-5D3ED0D66FDB}">
      <dgm:prSet/>
      <dgm:spPr/>
      <dgm:t>
        <a:bodyPr/>
        <a:lstStyle/>
        <a:p>
          <a:endParaRPr lang="es-VE"/>
        </a:p>
      </dgm:t>
    </dgm:pt>
    <dgm:pt modelId="{5743240C-CAF5-40C3-9945-B9AB9838D480}" type="sibTrans" cxnId="{4FA170DC-09CE-4CD1-9804-5D3ED0D66FDB}">
      <dgm:prSet/>
      <dgm:spPr/>
      <dgm:t>
        <a:bodyPr/>
        <a:lstStyle/>
        <a:p>
          <a:endParaRPr lang="es-VE"/>
        </a:p>
      </dgm:t>
    </dgm:pt>
    <dgm:pt modelId="{33FDA5BE-D6C7-4B72-8BA4-7C0CB25CE4AD}">
      <dgm:prSet phldrT="[Texto]" custT="1"/>
      <dgm:spPr>
        <a:solidFill>
          <a:schemeClr val="tx1">
            <a:lumMod val="95000"/>
          </a:schemeClr>
        </a:solidFill>
      </dgm:spPr>
      <dgm:t>
        <a:bodyPr/>
        <a:lstStyle/>
        <a:p>
          <a:pPr marL="0" indent="0" algn="l">
            <a:buNone/>
          </a:pPr>
          <a:r>
            <a:rPr lang="es-MX" sz="1600" dirty="0">
              <a:latin typeface="Aptos Display" panose="020B0004020202020204" pitchFamily="34" charset="0"/>
            </a:rPr>
            <a:t>La ONU es similar a la ONT, pero puede referirse a un dispositivo que se utiliza tanto en entornos residenciales como empresariales. En algunos contextos, se considera que una ONU puede tener capacidades más avanzadas o estar diseñada para aplicaciones específicas. Al igual que la ONT, convierte señales ópticas a eléctricas y proporciona conectividad a dispositivos locales.</a:t>
          </a:r>
          <a:endParaRPr lang="es-VE" sz="1600" dirty="0">
            <a:latin typeface="Aptos Display" panose="020B0004020202020204" pitchFamily="34" charset="0"/>
          </a:endParaRPr>
        </a:p>
      </dgm:t>
    </dgm:pt>
    <dgm:pt modelId="{A84BC71B-638A-4947-8E28-10C3E1591949}" type="parTrans" cxnId="{425C1751-7FCA-4D48-8FE6-2E367BD820F9}">
      <dgm:prSet/>
      <dgm:spPr/>
      <dgm:t>
        <a:bodyPr/>
        <a:lstStyle/>
        <a:p>
          <a:endParaRPr lang="es-VE"/>
        </a:p>
      </dgm:t>
    </dgm:pt>
    <dgm:pt modelId="{7597F827-EDBB-4ADA-967D-C7ECC7FA90FF}" type="sibTrans" cxnId="{425C1751-7FCA-4D48-8FE6-2E367BD820F9}">
      <dgm:prSet/>
      <dgm:spPr/>
      <dgm:t>
        <a:bodyPr/>
        <a:lstStyle/>
        <a:p>
          <a:endParaRPr lang="es-VE"/>
        </a:p>
      </dgm:t>
    </dgm:pt>
    <dgm:pt modelId="{63E62FA5-D522-401B-A705-5A5C0FD3DA89}" type="pres">
      <dgm:prSet presAssocID="{2CF08360-8C07-489D-85E6-1D4371276456}" presName="linear" presStyleCnt="0">
        <dgm:presLayoutVars>
          <dgm:dir/>
          <dgm:resizeHandles val="exact"/>
        </dgm:presLayoutVars>
      </dgm:prSet>
      <dgm:spPr/>
    </dgm:pt>
    <dgm:pt modelId="{FEC43033-3E0A-45D2-A2AA-B8CE148C4E5C}" type="pres">
      <dgm:prSet presAssocID="{FE30EA31-6993-4D24-A642-596464FFF833}" presName="comp" presStyleCnt="0"/>
      <dgm:spPr/>
    </dgm:pt>
    <dgm:pt modelId="{1C088141-6105-4E0F-B158-8FDB3EDDA486}" type="pres">
      <dgm:prSet presAssocID="{FE30EA31-6993-4D24-A642-596464FFF833}" presName="box" presStyleLbl="node1" presStyleIdx="0" presStyleCnt="3"/>
      <dgm:spPr/>
    </dgm:pt>
    <dgm:pt modelId="{C52A240A-E374-4A52-9786-6B216D071915}" type="pres">
      <dgm:prSet presAssocID="{FE30EA31-6993-4D24-A642-596464FFF833}" presName="img" presStyleLbl="fgImgPlace1" presStyleIdx="0" presStyleCnt="3"/>
      <dgm:spPr>
        <a:blipFill dpi="0" rotWithShape="1">
          <a:blip xmlns:r="http://schemas.openxmlformats.org/officeDocument/2006/relationships" r:embed="rId1"/>
          <a:srcRect/>
          <a:stretch>
            <a:fillRect l="924" t="-11712" r="1414" b="-11214"/>
          </a:stretch>
        </a:blipFill>
      </dgm:spPr>
    </dgm:pt>
    <dgm:pt modelId="{63944923-A604-494D-A9C3-1AA4515E820E}" type="pres">
      <dgm:prSet presAssocID="{FE30EA31-6993-4D24-A642-596464FFF833}" presName="text" presStyleLbl="node1" presStyleIdx="0" presStyleCnt="3">
        <dgm:presLayoutVars>
          <dgm:bulletEnabled val="1"/>
        </dgm:presLayoutVars>
      </dgm:prSet>
      <dgm:spPr/>
    </dgm:pt>
    <dgm:pt modelId="{5BC7AB87-145D-4885-A6A7-A7147DC77350}" type="pres">
      <dgm:prSet presAssocID="{376BFC3C-1257-4ED5-BB1B-78DA9183C274}" presName="spacer" presStyleCnt="0"/>
      <dgm:spPr/>
    </dgm:pt>
    <dgm:pt modelId="{E538CD21-5B2E-48E8-9428-4C61F0F8E657}" type="pres">
      <dgm:prSet presAssocID="{FCDD52AB-E3D5-4ADF-BFE4-5C1C71A93CE4}" presName="comp" presStyleCnt="0"/>
      <dgm:spPr/>
    </dgm:pt>
    <dgm:pt modelId="{A6466CD6-E2A5-481D-A1CB-2997BE2D9654}" type="pres">
      <dgm:prSet presAssocID="{FCDD52AB-E3D5-4ADF-BFE4-5C1C71A93CE4}" presName="box" presStyleLbl="node1" presStyleIdx="1" presStyleCnt="3"/>
      <dgm:spPr/>
    </dgm:pt>
    <dgm:pt modelId="{D6B867F0-771D-460A-B21C-F04B3FA1642D}" type="pres">
      <dgm:prSet presAssocID="{FCDD52AB-E3D5-4ADF-BFE4-5C1C71A93CE4}" presName="img" presStyleLbl="fgImgPlace1" presStyleIdx="1" presStyleCnt="3"/>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50713" b="-28948"/>
          </a:stretch>
        </a:blipFill>
      </dgm:spPr>
    </dgm:pt>
    <dgm:pt modelId="{C72F046E-5019-48F7-B37E-683CC060A971}" type="pres">
      <dgm:prSet presAssocID="{FCDD52AB-E3D5-4ADF-BFE4-5C1C71A93CE4}" presName="text" presStyleLbl="node1" presStyleIdx="1" presStyleCnt="3">
        <dgm:presLayoutVars>
          <dgm:bulletEnabled val="1"/>
        </dgm:presLayoutVars>
      </dgm:prSet>
      <dgm:spPr/>
    </dgm:pt>
    <dgm:pt modelId="{D26C6C2E-6043-4BF5-87E3-A1E5BBD84DD8}" type="pres">
      <dgm:prSet presAssocID="{CD9B2E76-F2EC-4FC7-A746-CA14C441D4C2}" presName="spacer" presStyleCnt="0"/>
      <dgm:spPr/>
    </dgm:pt>
    <dgm:pt modelId="{CA29AB61-1359-43D3-91C4-FDFB68D85E8A}" type="pres">
      <dgm:prSet presAssocID="{4BAADABB-08F6-416B-9D18-4B0D6B7172F6}" presName="comp" presStyleCnt="0"/>
      <dgm:spPr/>
    </dgm:pt>
    <dgm:pt modelId="{65C4C182-2788-43A4-B151-59DFCCF3BA01}" type="pres">
      <dgm:prSet presAssocID="{4BAADABB-08F6-416B-9D18-4B0D6B7172F6}" presName="box" presStyleLbl="node1" presStyleIdx="2" presStyleCnt="3"/>
      <dgm:spPr/>
    </dgm:pt>
    <dgm:pt modelId="{F6D63312-4DC8-4F9E-9571-AB351CC8CA0C}" type="pres">
      <dgm:prSet presAssocID="{4BAADABB-08F6-416B-9D18-4B0D6B7172F6}" presName="img" presStyleLbl="fgImgPlace1" presStyleIdx="2" presStyleCnt="3"/>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923" r="2053"/>
          </a:stretch>
        </a:blipFill>
      </dgm:spPr>
    </dgm:pt>
    <dgm:pt modelId="{D7C76F64-5DDA-4F9C-8568-7946F2B7BAD8}" type="pres">
      <dgm:prSet presAssocID="{4BAADABB-08F6-416B-9D18-4B0D6B7172F6}" presName="text" presStyleLbl="node1" presStyleIdx="2" presStyleCnt="3">
        <dgm:presLayoutVars>
          <dgm:bulletEnabled val="1"/>
        </dgm:presLayoutVars>
      </dgm:prSet>
      <dgm:spPr/>
    </dgm:pt>
  </dgm:ptLst>
  <dgm:cxnLst>
    <dgm:cxn modelId="{09EE9A0A-BFD2-4084-9D71-CD18A8217A48}" type="presOf" srcId="{FCDD52AB-E3D5-4ADF-BFE4-5C1C71A93CE4}" destId="{C72F046E-5019-48F7-B37E-683CC060A971}" srcOrd="1" destOrd="0" presId="urn:microsoft.com/office/officeart/2005/8/layout/vList4"/>
    <dgm:cxn modelId="{9C8D2812-7267-4277-B9DA-7564377591DD}" srcId="{2CF08360-8C07-489D-85E6-1D4371276456}" destId="{FCDD52AB-E3D5-4ADF-BFE4-5C1C71A93CE4}" srcOrd="1" destOrd="0" parTransId="{5099E743-C158-4990-AA1F-418E0A655EEA}" sibTransId="{CD9B2E76-F2EC-4FC7-A746-CA14C441D4C2}"/>
    <dgm:cxn modelId="{369A4214-DAC7-45D3-9F69-0153DA3E9E43}" type="presOf" srcId="{2CF08360-8C07-489D-85E6-1D4371276456}" destId="{63E62FA5-D522-401B-A705-5A5C0FD3DA89}" srcOrd="0" destOrd="0" presId="urn:microsoft.com/office/officeart/2005/8/layout/vList4"/>
    <dgm:cxn modelId="{898F041A-124E-4519-8D33-15017EDC1240}" type="presOf" srcId="{FCDD52AB-E3D5-4ADF-BFE4-5C1C71A93CE4}" destId="{A6466CD6-E2A5-481D-A1CB-2997BE2D9654}" srcOrd="0" destOrd="0" presId="urn:microsoft.com/office/officeart/2005/8/layout/vList4"/>
    <dgm:cxn modelId="{31907733-DA8F-47BB-BCBD-AAFFED555D5B}" type="presOf" srcId="{33FDA5BE-D6C7-4B72-8BA4-7C0CB25CE4AD}" destId="{D7C76F64-5DDA-4F9C-8568-7946F2B7BAD8}" srcOrd="1" destOrd="1" presId="urn:microsoft.com/office/officeart/2005/8/layout/vList4"/>
    <dgm:cxn modelId="{89C8EF35-E498-4CD9-BE1B-E3EB6E1E44DE}" srcId="{2CF08360-8C07-489D-85E6-1D4371276456}" destId="{FE30EA31-6993-4D24-A642-596464FFF833}" srcOrd="0" destOrd="0" parTransId="{A01E122F-5C18-49C4-AF9E-B299AD3D212E}" sibTransId="{376BFC3C-1257-4ED5-BB1B-78DA9183C274}"/>
    <dgm:cxn modelId="{79D24540-07F5-4C64-9B95-5DD0905EE607}" type="presOf" srcId="{4BAADABB-08F6-416B-9D18-4B0D6B7172F6}" destId="{65C4C182-2788-43A4-B151-59DFCCF3BA01}" srcOrd="0" destOrd="0" presId="urn:microsoft.com/office/officeart/2005/8/layout/vList4"/>
    <dgm:cxn modelId="{24E02750-741B-45A3-8C2B-6B0A37221254}" type="presOf" srcId="{FE30EA31-6993-4D24-A642-596464FFF833}" destId="{1C088141-6105-4E0F-B158-8FDB3EDDA486}" srcOrd="0" destOrd="0" presId="urn:microsoft.com/office/officeart/2005/8/layout/vList4"/>
    <dgm:cxn modelId="{425C1751-7FCA-4D48-8FE6-2E367BD820F9}" srcId="{4BAADABB-08F6-416B-9D18-4B0D6B7172F6}" destId="{33FDA5BE-D6C7-4B72-8BA4-7C0CB25CE4AD}" srcOrd="0" destOrd="0" parTransId="{A84BC71B-638A-4947-8E28-10C3E1591949}" sibTransId="{7597F827-EDBB-4ADA-967D-C7ECC7FA90FF}"/>
    <dgm:cxn modelId="{656699C2-7927-40AE-8EAD-59B29EA8D6B7}" type="presOf" srcId="{33FDA5BE-D6C7-4B72-8BA4-7C0CB25CE4AD}" destId="{65C4C182-2788-43A4-B151-59DFCCF3BA01}" srcOrd="0" destOrd="1" presId="urn:microsoft.com/office/officeart/2005/8/layout/vList4"/>
    <dgm:cxn modelId="{EF23ABC9-2FE6-4D35-A882-5882D57FC6EF}" type="presOf" srcId="{FE30EA31-6993-4D24-A642-596464FFF833}" destId="{63944923-A604-494D-A9C3-1AA4515E820E}" srcOrd="1" destOrd="0" presId="urn:microsoft.com/office/officeart/2005/8/layout/vList4"/>
    <dgm:cxn modelId="{748689DA-5165-49E5-BCFC-F450B38E716D}" type="presOf" srcId="{4BAADABB-08F6-416B-9D18-4B0D6B7172F6}" destId="{D7C76F64-5DDA-4F9C-8568-7946F2B7BAD8}" srcOrd="1" destOrd="0" presId="urn:microsoft.com/office/officeart/2005/8/layout/vList4"/>
    <dgm:cxn modelId="{4FA170DC-09CE-4CD1-9804-5D3ED0D66FDB}" srcId="{2CF08360-8C07-489D-85E6-1D4371276456}" destId="{4BAADABB-08F6-416B-9D18-4B0D6B7172F6}" srcOrd="2" destOrd="0" parTransId="{20FD2FB5-2AD2-41CB-A9D5-73B7AA0CEAD1}" sibTransId="{5743240C-CAF5-40C3-9945-B9AB9838D480}"/>
    <dgm:cxn modelId="{A2936D80-0CAE-4ED2-BA3A-04C35B9CEE4D}" type="presParOf" srcId="{63E62FA5-D522-401B-A705-5A5C0FD3DA89}" destId="{FEC43033-3E0A-45D2-A2AA-B8CE148C4E5C}" srcOrd="0" destOrd="0" presId="urn:microsoft.com/office/officeart/2005/8/layout/vList4"/>
    <dgm:cxn modelId="{F1EA84A2-940E-41A8-AC46-2B600AA4C331}" type="presParOf" srcId="{FEC43033-3E0A-45D2-A2AA-B8CE148C4E5C}" destId="{1C088141-6105-4E0F-B158-8FDB3EDDA486}" srcOrd="0" destOrd="0" presId="urn:microsoft.com/office/officeart/2005/8/layout/vList4"/>
    <dgm:cxn modelId="{0AC5B88A-298E-4C23-BA8F-32934848EB96}" type="presParOf" srcId="{FEC43033-3E0A-45D2-A2AA-B8CE148C4E5C}" destId="{C52A240A-E374-4A52-9786-6B216D071915}" srcOrd="1" destOrd="0" presId="urn:microsoft.com/office/officeart/2005/8/layout/vList4"/>
    <dgm:cxn modelId="{9DF300A4-FC4B-4A7C-B80F-83E40E22B83D}" type="presParOf" srcId="{FEC43033-3E0A-45D2-A2AA-B8CE148C4E5C}" destId="{63944923-A604-494D-A9C3-1AA4515E820E}" srcOrd="2" destOrd="0" presId="urn:microsoft.com/office/officeart/2005/8/layout/vList4"/>
    <dgm:cxn modelId="{4520B940-6068-4BF5-8E23-31732EF211EE}" type="presParOf" srcId="{63E62FA5-D522-401B-A705-5A5C0FD3DA89}" destId="{5BC7AB87-145D-4885-A6A7-A7147DC77350}" srcOrd="1" destOrd="0" presId="urn:microsoft.com/office/officeart/2005/8/layout/vList4"/>
    <dgm:cxn modelId="{E5E689A2-6C37-401A-82EA-7786F6E46866}" type="presParOf" srcId="{63E62FA5-D522-401B-A705-5A5C0FD3DA89}" destId="{E538CD21-5B2E-48E8-9428-4C61F0F8E657}" srcOrd="2" destOrd="0" presId="urn:microsoft.com/office/officeart/2005/8/layout/vList4"/>
    <dgm:cxn modelId="{7DEBA848-F71E-49B1-B448-527CF91B2B5A}" type="presParOf" srcId="{E538CD21-5B2E-48E8-9428-4C61F0F8E657}" destId="{A6466CD6-E2A5-481D-A1CB-2997BE2D9654}" srcOrd="0" destOrd="0" presId="urn:microsoft.com/office/officeart/2005/8/layout/vList4"/>
    <dgm:cxn modelId="{2B6F35DC-B58A-4DDF-BD69-B8316EF1B3B8}" type="presParOf" srcId="{E538CD21-5B2E-48E8-9428-4C61F0F8E657}" destId="{D6B867F0-771D-460A-B21C-F04B3FA1642D}" srcOrd="1" destOrd="0" presId="urn:microsoft.com/office/officeart/2005/8/layout/vList4"/>
    <dgm:cxn modelId="{DA277566-D422-4D6A-9DF4-C4900CE72FF0}" type="presParOf" srcId="{E538CD21-5B2E-48E8-9428-4C61F0F8E657}" destId="{C72F046E-5019-48F7-B37E-683CC060A971}" srcOrd="2" destOrd="0" presId="urn:microsoft.com/office/officeart/2005/8/layout/vList4"/>
    <dgm:cxn modelId="{836F5431-2398-47C3-AD42-E886D62DBA36}" type="presParOf" srcId="{63E62FA5-D522-401B-A705-5A5C0FD3DA89}" destId="{D26C6C2E-6043-4BF5-87E3-A1E5BBD84DD8}" srcOrd="3" destOrd="0" presId="urn:microsoft.com/office/officeart/2005/8/layout/vList4"/>
    <dgm:cxn modelId="{74B12371-7A16-46F8-A815-A1CC4A8B3CC2}" type="presParOf" srcId="{63E62FA5-D522-401B-A705-5A5C0FD3DA89}" destId="{CA29AB61-1359-43D3-91C4-FDFB68D85E8A}" srcOrd="4" destOrd="0" presId="urn:microsoft.com/office/officeart/2005/8/layout/vList4"/>
    <dgm:cxn modelId="{7C6A28FF-B330-455C-A249-3C2AAB77C015}" type="presParOf" srcId="{CA29AB61-1359-43D3-91C4-FDFB68D85E8A}" destId="{65C4C182-2788-43A4-B151-59DFCCF3BA01}" srcOrd="0" destOrd="0" presId="urn:microsoft.com/office/officeart/2005/8/layout/vList4"/>
    <dgm:cxn modelId="{CC1C2216-50CC-4649-9C88-E118CA09E85C}" type="presParOf" srcId="{CA29AB61-1359-43D3-91C4-FDFB68D85E8A}" destId="{F6D63312-4DC8-4F9E-9571-AB351CC8CA0C}" srcOrd="1" destOrd="0" presId="urn:microsoft.com/office/officeart/2005/8/layout/vList4"/>
    <dgm:cxn modelId="{E457F589-0C5E-4D17-962A-EF83490CF445}" type="presParOf" srcId="{CA29AB61-1359-43D3-91C4-FDFB68D85E8A}" destId="{D7C76F64-5DDA-4F9C-8568-7946F2B7BAD8}"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304453F-D2DA-402D-A244-EA247B4C650C}" type="doc">
      <dgm:prSet loTypeId="urn:microsoft.com/office/officeart/2005/8/layout/pList2" loCatId="list" qsTypeId="urn:microsoft.com/office/officeart/2005/8/quickstyle/simple1" qsCatId="simple" csTypeId="urn:microsoft.com/office/officeart/2005/8/colors/accent1_2" csCatId="accent1" phldr="1"/>
      <dgm:spPr/>
    </dgm:pt>
    <dgm:pt modelId="{063C46D0-ECD8-4572-9F64-F494AAE82053}">
      <dgm:prSet phldrT="[Texto]" custT="1"/>
      <dgm:spPr>
        <a:solidFill>
          <a:schemeClr val="bg1"/>
        </a:solidFill>
        <a:ln>
          <a:solidFill>
            <a:schemeClr val="tx1"/>
          </a:solidFill>
        </a:ln>
      </dgm:spPr>
      <dgm:t>
        <a:bodyPr/>
        <a:lstStyle/>
        <a:p>
          <a:r>
            <a:rPr lang="es-MX" sz="1100" b="1" dirty="0">
              <a:solidFill>
                <a:schemeClr val="tx1"/>
              </a:solidFill>
              <a:latin typeface="Aptos Display" panose="020B0004020202020204" pitchFamily="34" charset="0"/>
            </a:rPr>
            <a:t>Divisores Ópticos (</a:t>
          </a:r>
          <a:r>
            <a:rPr lang="es-MX" sz="1100" b="1" dirty="0" err="1">
              <a:solidFill>
                <a:schemeClr val="tx1"/>
              </a:solidFill>
              <a:latin typeface="Aptos Display" panose="020B0004020202020204" pitchFamily="34" charset="0"/>
            </a:rPr>
            <a:t>Splitters</a:t>
          </a:r>
          <a:r>
            <a:rPr lang="es-MX" sz="1100" b="1" dirty="0">
              <a:solidFill>
                <a:schemeClr val="tx1"/>
              </a:solidFill>
              <a:latin typeface="Aptos Display" panose="020B0004020202020204" pitchFamily="34" charset="0"/>
            </a:rPr>
            <a:t>)</a:t>
          </a:r>
          <a:r>
            <a:rPr lang="es-MX" sz="1100" dirty="0">
              <a:solidFill>
                <a:schemeClr val="tx1"/>
              </a:solidFill>
              <a:latin typeface="Aptos Display" panose="020B0004020202020204" pitchFamily="34" charset="0"/>
            </a:rPr>
            <a:t>: Estos dispositivos son fundamentales en la ODN. Permiten dividir la señal óptica que proviene del OLT para que pueda ser compartida entre múltiples </a:t>
          </a:r>
          <a:r>
            <a:rPr lang="es-MX" sz="1100" dirty="0" err="1">
              <a:solidFill>
                <a:schemeClr val="tx1"/>
              </a:solidFill>
              <a:latin typeface="Aptos Display" panose="020B0004020202020204" pitchFamily="34" charset="0"/>
            </a:rPr>
            <a:t>ONTs</a:t>
          </a:r>
          <a:r>
            <a:rPr lang="es-MX" sz="1100" dirty="0">
              <a:solidFill>
                <a:schemeClr val="tx1"/>
              </a:solidFill>
              <a:latin typeface="Aptos Display" panose="020B0004020202020204" pitchFamily="34" charset="0"/>
            </a:rPr>
            <a:t>/</a:t>
          </a:r>
          <a:r>
            <a:rPr lang="es-MX" sz="1100" dirty="0" err="1">
              <a:solidFill>
                <a:schemeClr val="tx1"/>
              </a:solidFill>
              <a:latin typeface="Aptos Display" panose="020B0004020202020204" pitchFamily="34" charset="0"/>
            </a:rPr>
            <a:t>ONUs</a:t>
          </a:r>
          <a:r>
            <a:rPr lang="es-MX" sz="1100" dirty="0">
              <a:solidFill>
                <a:schemeClr val="tx1"/>
              </a:solidFill>
              <a:latin typeface="Aptos Display" panose="020B0004020202020204" pitchFamily="34" charset="0"/>
            </a:rPr>
            <a:t>. Los </a:t>
          </a:r>
          <a:r>
            <a:rPr lang="es-MX" sz="1100" dirty="0" err="1">
              <a:solidFill>
                <a:schemeClr val="tx1"/>
              </a:solidFill>
              <a:latin typeface="Aptos Display" panose="020B0004020202020204" pitchFamily="34" charset="0"/>
            </a:rPr>
            <a:t>splitters</a:t>
          </a:r>
          <a:r>
            <a:rPr lang="es-MX" sz="1100" dirty="0">
              <a:solidFill>
                <a:schemeClr val="tx1"/>
              </a:solidFill>
              <a:latin typeface="Aptos Display" panose="020B0004020202020204" pitchFamily="34" charset="0"/>
            </a:rPr>
            <a:t> pueden ser pasivos, lo que significa que no requieren energía externa para funcionar.</a:t>
          </a:r>
          <a:endParaRPr lang="es-VE" sz="1100" dirty="0">
            <a:solidFill>
              <a:schemeClr val="tx1"/>
            </a:solidFill>
          </a:endParaRPr>
        </a:p>
      </dgm:t>
    </dgm:pt>
    <dgm:pt modelId="{80594F5B-58D5-4C34-AED6-FBC0EC4BFD5E}" type="parTrans" cxnId="{554E9238-B787-4D66-8677-855C9F65F077}">
      <dgm:prSet/>
      <dgm:spPr/>
      <dgm:t>
        <a:bodyPr/>
        <a:lstStyle/>
        <a:p>
          <a:endParaRPr lang="es-VE"/>
        </a:p>
      </dgm:t>
    </dgm:pt>
    <dgm:pt modelId="{907251EC-0796-41AD-8DC1-49BFE8A697D7}" type="sibTrans" cxnId="{554E9238-B787-4D66-8677-855C9F65F077}">
      <dgm:prSet/>
      <dgm:spPr/>
      <dgm:t>
        <a:bodyPr/>
        <a:lstStyle/>
        <a:p>
          <a:endParaRPr lang="es-VE"/>
        </a:p>
      </dgm:t>
    </dgm:pt>
    <dgm:pt modelId="{1B26CD21-D260-4485-AD20-FA3C83B2D6C5}" type="pres">
      <dgm:prSet presAssocID="{E304453F-D2DA-402D-A244-EA247B4C650C}" presName="Name0" presStyleCnt="0">
        <dgm:presLayoutVars>
          <dgm:dir/>
          <dgm:resizeHandles val="exact"/>
        </dgm:presLayoutVars>
      </dgm:prSet>
      <dgm:spPr/>
    </dgm:pt>
    <dgm:pt modelId="{ABA866B6-865F-45B5-BCA6-4946BAC45785}" type="pres">
      <dgm:prSet presAssocID="{E304453F-D2DA-402D-A244-EA247B4C650C}" presName="bkgdShp" presStyleLbl="alignAccFollowNode1" presStyleIdx="0" presStyleCnt="1" custLinFactNeighborX="30924" custLinFactNeighborY="-51651"/>
      <dgm:spPr>
        <a:solidFill>
          <a:schemeClr val="bg1"/>
        </a:solidFill>
        <a:ln>
          <a:solidFill>
            <a:schemeClr val="tx1">
              <a:alpha val="90000"/>
            </a:schemeClr>
          </a:solidFill>
        </a:ln>
      </dgm:spPr>
    </dgm:pt>
    <dgm:pt modelId="{8DABC01C-0EBA-415E-8BFB-37AD6ACD7A8E}" type="pres">
      <dgm:prSet presAssocID="{E304453F-D2DA-402D-A244-EA247B4C650C}" presName="linComp" presStyleCnt="0"/>
      <dgm:spPr/>
    </dgm:pt>
    <dgm:pt modelId="{E960D811-F80D-4450-9707-873C1392988A}" type="pres">
      <dgm:prSet presAssocID="{063C46D0-ECD8-4572-9F64-F494AAE82053}" presName="compNode" presStyleCnt="0"/>
      <dgm:spPr/>
    </dgm:pt>
    <dgm:pt modelId="{D9FA7ECB-03E7-4AFF-9EA9-491A97CDD6D1}" type="pres">
      <dgm:prSet presAssocID="{063C46D0-ECD8-4572-9F64-F494AAE82053}" presName="node" presStyleLbl="node1" presStyleIdx="0" presStyleCnt="1" custScaleY="108848" custLinFactNeighborX="1161" custLinFactNeighborY="833">
        <dgm:presLayoutVars>
          <dgm:bulletEnabled val="1"/>
        </dgm:presLayoutVars>
      </dgm:prSet>
      <dgm:spPr/>
    </dgm:pt>
    <dgm:pt modelId="{08C89794-17B4-4FF2-ABA6-0E12BB688E3F}" type="pres">
      <dgm:prSet presAssocID="{063C46D0-ECD8-4572-9F64-F494AAE82053}" presName="invisiNode" presStyleLbl="node1" presStyleIdx="0" presStyleCnt="1"/>
      <dgm:spPr/>
    </dgm:pt>
    <dgm:pt modelId="{F93F96CA-CFA7-45C3-B834-46E5FE260F9A}" type="pres">
      <dgm:prSet presAssocID="{063C46D0-ECD8-4572-9F64-F494AAE82053}" presName="imagNode"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t="-11000" b="-11000"/>
          </a:stretch>
        </a:blipFill>
      </dgm:spPr>
    </dgm:pt>
  </dgm:ptLst>
  <dgm:cxnLst>
    <dgm:cxn modelId="{554E9238-B787-4D66-8677-855C9F65F077}" srcId="{E304453F-D2DA-402D-A244-EA247B4C650C}" destId="{063C46D0-ECD8-4572-9F64-F494AAE82053}" srcOrd="0" destOrd="0" parTransId="{80594F5B-58D5-4C34-AED6-FBC0EC4BFD5E}" sibTransId="{907251EC-0796-41AD-8DC1-49BFE8A697D7}"/>
    <dgm:cxn modelId="{B9DDAF8F-13CA-450E-BA6F-1E134E04AACE}" type="presOf" srcId="{E304453F-D2DA-402D-A244-EA247B4C650C}" destId="{1B26CD21-D260-4485-AD20-FA3C83B2D6C5}" srcOrd="0" destOrd="0" presId="urn:microsoft.com/office/officeart/2005/8/layout/pList2"/>
    <dgm:cxn modelId="{9B389890-67F9-42AC-835E-A548FB21E8EE}" type="presOf" srcId="{063C46D0-ECD8-4572-9F64-F494AAE82053}" destId="{D9FA7ECB-03E7-4AFF-9EA9-491A97CDD6D1}" srcOrd="0" destOrd="0" presId="urn:microsoft.com/office/officeart/2005/8/layout/pList2"/>
    <dgm:cxn modelId="{56F84CDF-05CD-43AA-99F9-AA7CB6819077}" type="presParOf" srcId="{1B26CD21-D260-4485-AD20-FA3C83B2D6C5}" destId="{ABA866B6-865F-45B5-BCA6-4946BAC45785}" srcOrd="0" destOrd="0" presId="urn:microsoft.com/office/officeart/2005/8/layout/pList2"/>
    <dgm:cxn modelId="{777CA668-FCD4-4964-9E83-0C1DF1F520FE}" type="presParOf" srcId="{1B26CD21-D260-4485-AD20-FA3C83B2D6C5}" destId="{8DABC01C-0EBA-415E-8BFB-37AD6ACD7A8E}" srcOrd="1" destOrd="0" presId="urn:microsoft.com/office/officeart/2005/8/layout/pList2"/>
    <dgm:cxn modelId="{502D37CA-7E0C-4114-A877-C5053BD01040}" type="presParOf" srcId="{8DABC01C-0EBA-415E-8BFB-37AD6ACD7A8E}" destId="{E960D811-F80D-4450-9707-873C1392988A}" srcOrd="0" destOrd="0" presId="urn:microsoft.com/office/officeart/2005/8/layout/pList2"/>
    <dgm:cxn modelId="{7B05D73F-67B7-4AE7-A7B2-07FF30B15B03}" type="presParOf" srcId="{E960D811-F80D-4450-9707-873C1392988A}" destId="{D9FA7ECB-03E7-4AFF-9EA9-491A97CDD6D1}" srcOrd="0" destOrd="0" presId="urn:microsoft.com/office/officeart/2005/8/layout/pList2"/>
    <dgm:cxn modelId="{039C5E95-3BDF-41A3-92F3-8EEA161D1DB5}" type="presParOf" srcId="{E960D811-F80D-4450-9707-873C1392988A}" destId="{08C89794-17B4-4FF2-ABA6-0E12BB688E3F}" srcOrd="1" destOrd="0" presId="urn:microsoft.com/office/officeart/2005/8/layout/pList2"/>
    <dgm:cxn modelId="{E6AB005E-70D0-43CA-906F-B006C887BFA9}" type="presParOf" srcId="{E960D811-F80D-4450-9707-873C1392988A}" destId="{F93F96CA-CFA7-45C3-B834-46E5FE260F9A}"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0FAECC-EF6C-4EEF-AE54-9091E04D9BF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VE"/>
        </a:p>
      </dgm:t>
    </dgm:pt>
    <dgm:pt modelId="{9E22D29F-9469-4256-BB02-478D842F2676}">
      <dgm:prSet phldrT="[Texto]"/>
      <dgm:spPr>
        <a:solidFill>
          <a:schemeClr val="tx1"/>
        </a:solidFill>
      </dgm:spPr>
      <dgm:t>
        <a:bodyPr/>
        <a:lstStyle/>
        <a:p>
          <a:r>
            <a:rPr lang="es-MX" dirty="0">
              <a:latin typeface="Britannic Bold" panose="020B0903060703020204" pitchFamily="34" charset="0"/>
            </a:rPr>
            <a:t>RED LAN</a:t>
          </a:r>
          <a:endParaRPr lang="es-VE" dirty="0">
            <a:latin typeface="Britannic Bold" panose="020B0903060703020204" pitchFamily="34" charset="0"/>
          </a:endParaRPr>
        </a:p>
      </dgm:t>
    </dgm:pt>
    <dgm:pt modelId="{5C1ADDFB-1E09-40E2-B79F-335B02AA931C}" type="parTrans" cxnId="{E695E771-E099-4132-ADCE-78F46C3C7BD4}">
      <dgm:prSet/>
      <dgm:spPr/>
      <dgm:t>
        <a:bodyPr/>
        <a:lstStyle/>
        <a:p>
          <a:endParaRPr lang="es-VE"/>
        </a:p>
      </dgm:t>
    </dgm:pt>
    <dgm:pt modelId="{3006A94C-E019-4F25-82D9-091FAC70BCB8}" type="sibTrans" cxnId="{E695E771-E099-4132-ADCE-78F46C3C7BD4}">
      <dgm:prSet/>
      <dgm:spPr/>
      <dgm:t>
        <a:bodyPr/>
        <a:lstStyle/>
        <a:p>
          <a:endParaRPr lang="es-VE"/>
        </a:p>
      </dgm:t>
    </dgm:pt>
    <dgm:pt modelId="{083CD6A6-AA28-42CC-856F-5E64109F3966}">
      <dgm:prSet phldrT="[Texto]"/>
      <dgm:spPr>
        <a:solidFill>
          <a:schemeClr val="tx1"/>
        </a:solidFill>
      </dgm:spPr>
      <dgm:t>
        <a:bodyPr/>
        <a:lstStyle/>
        <a:p>
          <a:r>
            <a:rPr lang="es-MX" dirty="0">
              <a:latin typeface="Britannic Bold" panose="020B0903060703020204" pitchFamily="34" charset="0"/>
            </a:rPr>
            <a:t>ESTACIONES DE TRABAJO</a:t>
          </a:r>
          <a:endParaRPr lang="es-VE" dirty="0">
            <a:latin typeface="Britannic Bold" panose="020B0903060703020204" pitchFamily="34" charset="0"/>
          </a:endParaRPr>
        </a:p>
      </dgm:t>
    </dgm:pt>
    <dgm:pt modelId="{69330AF8-6D5C-4411-B11B-B5EE140A020B}" type="parTrans" cxnId="{7D966C2D-2AD9-4F3B-9208-6543D58E00D1}">
      <dgm:prSet/>
      <dgm:spPr>
        <a:ln w="28575">
          <a:solidFill>
            <a:schemeClr val="tx1"/>
          </a:solidFill>
        </a:ln>
      </dgm:spPr>
      <dgm:t>
        <a:bodyPr/>
        <a:lstStyle/>
        <a:p>
          <a:endParaRPr lang="es-VE"/>
        </a:p>
      </dgm:t>
    </dgm:pt>
    <dgm:pt modelId="{3F81442A-BE4D-40F2-B69A-0D1AB1E631C2}" type="sibTrans" cxnId="{7D966C2D-2AD9-4F3B-9208-6543D58E00D1}">
      <dgm:prSet/>
      <dgm:spPr/>
      <dgm:t>
        <a:bodyPr/>
        <a:lstStyle/>
        <a:p>
          <a:endParaRPr lang="es-VE"/>
        </a:p>
      </dgm:t>
    </dgm:pt>
    <dgm:pt modelId="{D15E0705-4F7E-41E2-9699-198DB7059798}">
      <dgm:prSet phldrT="[Texto]"/>
      <dgm:spPr>
        <a:solidFill>
          <a:schemeClr val="tx1"/>
        </a:solidFill>
      </dgm:spPr>
      <dgm:t>
        <a:bodyPr/>
        <a:lstStyle/>
        <a:p>
          <a:r>
            <a:rPr lang="es-MX" dirty="0">
              <a:latin typeface="Britannic Bold" panose="020B0903060703020204" pitchFamily="34" charset="0"/>
            </a:rPr>
            <a:t>SERVIDORES</a:t>
          </a:r>
          <a:endParaRPr lang="es-VE" dirty="0">
            <a:latin typeface="Britannic Bold" panose="020B0903060703020204" pitchFamily="34" charset="0"/>
          </a:endParaRPr>
        </a:p>
      </dgm:t>
    </dgm:pt>
    <dgm:pt modelId="{B12F9B26-C32B-4E4C-9DC2-E84A328950E4}" type="parTrans" cxnId="{DE45CDD1-1F7A-445E-B9E7-91BE1AC27237}">
      <dgm:prSet/>
      <dgm:spPr>
        <a:ln w="28575">
          <a:solidFill>
            <a:schemeClr val="tx1"/>
          </a:solidFill>
        </a:ln>
      </dgm:spPr>
      <dgm:t>
        <a:bodyPr/>
        <a:lstStyle/>
        <a:p>
          <a:endParaRPr lang="es-VE"/>
        </a:p>
      </dgm:t>
    </dgm:pt>
    <dgm:pt modelId="{4D956D15-2ACD-4D98-9DB8-F965DCB56523}" type="sibTrans" cxnId="{DE45CDD1-1F7A-445E-B9E7-91BE1AC27237}">
      <dgm:prSet/>
      <dgm:spPr/>
      <dgm:t>
        <a:bodyPr/>
        <a:lstStyle/>
        <a:p>
          <a:endParaRPr lang="es-VE"/>
        </a:p>
      </dgm:t>
    </dgm:pt>
    <dgm:pt modelId="{A5271ED5-37BE-4940-974E-484DB164A4AB}">
      <dgm:prSet phldrT="[Texto]"/>
      <dgm:spPr>
        <a:noFill/>
      </dgm:spPr>
      <dgm:t>
        <a:bodyPr/>
        <a:lstStyle/>
        <a:p>
          <a:endParaRPr lang="es-VE" dirty="0"/>
        </a:p>
      </dgm:t>
    </dgm:pt>
    <dgm:pt modelId="{A3BC3BDC-8A90-42A6-A3FB-A27D4B11EB9B}" type="parTrans" cxnId="{29DBFD28-515D-445C-9364-88988242A7D4}">
      <dgm:prSet/>
      <dgm:spPr>
        <a:ln>
          <a:solidFill>
            <a:schemeClr val="tx1"/>
          </a:solidFill>
        </a:ln>
      </dgm:spPr>
      <dgm:t>
        <a:bodyPr/>
        <a:lstStyle/>
        <a:p>
          <a:endParaRPr lang="es-VE"/>
        </a:p>
      </dgm:t>
    </dgm:pt>
    <dgm:pt modelId="{68F00375-C1C3-4337-9E00-26A636C961AD}" type="sibTrans" cxnId="{29DBFD28-515D-445C-9364-88988242A7D4}">
      <dgm:prSet/>
      <dgm:spPr/>
      <dgm:t>
        <a:bodyPr/>
        <a:lstStyle/>
        <a:p>
          <a:endParaRPr lang="es-VE"/>
        </a:p>
      </dgm:t>
    </dgm:pt>
    <dgm:pt modelId="{CF88A48F-8BF7-4CCA-985A-BDA55108BF0D}" type="pres">
      <dgm:prSet presAssocID="{9F0FAECC-EF6C-4EEF-AE54-9091E04D9BFD}" presName="hierChild1" presStyleCnt="0">
        <dgm:presLayoutVars>
          <dgm:orgChart val="1"/>
          <dgm:chPref val="1"/>
          <dgm:dir/>
          <dgm:animOne val="branch"/>
          <dgm:animLvl val="lvl"/>
          <dgm:resizeHandles/>
        </dgm:presLayoutVars>
      </dgm:prSet>
      <dgm:spPr/>
    </dgm:pt>
    <dgm:pt modelId="{73C1BF90-BC17-4BAA-B690-12B5923188B5}" type="pres">
      <dgm:prSet presAssocID="{9E22D29F-9469-4256-BB02-478D842F2676}" presName="hierRoot1" presStyleCnt="0">
        <dgm:presLayoutVars>
          <dgm:hierBranch val="init"/>
        </dgm:presLayoutVars>
      </dgm:prSet>
      <dgm:spPr/>
    </dgm:pt>
    <dgm:pt modelId="{84F4559A-194C-4DC3-98EC-13BE63028CE9}" type="pres">
      <dgm:prSet presAssocID="{9E22D29F-9469-4256-BB02-478D842F2676}" presName="rootComposite1" presStyleCnt="0"/>
      <dgm:spPr/>
    </dgm:pt>
    <dgm:pt modelId="{0005A5A6-A2B0-45B3-AF7F-EDC3035B552F}" type="pres">
      <dgm:prSet presAssocID="{9E22D29F-9469-4256-BB02-478D842F2676}" presName="rootText1" presStyleLbl="node0" presStyleIdx="0" presStyleCnt="1">
        <dgm:presLayoutVars>
          <dgm:chPref val="3"/>
        </dgm:presLayoutVars>
      </dgm:prSet>
      <dgm:spPr>
        <a:prstGeom prst="roundRect">
          <a:avLst/>
        </a:prstGeom>
      </dgm:spPr>
    </dgm:pt>
    <dgm:pt modelId="{EC25A6C3-4280-4F4B-B11D-F4F240B9463C}" type="pres">
      <dgm:prSet presAssocID="{9E22D29F-9469-4256-BB02-478D842F2676}" presName="rootConnector1" presStyleLbl="node1" presStyleIdx="0" presStyleCnt="0"/>
      <dgm:spPr/>
    </dgm:pt>
    <dgm:pt modelId="{BAC72994-332E-4073-B477-006E61F29797}" type="pres">
      <dgm:prSet presAssocID="{9E22D29F-9469-4256-BB02-478D842F2676}" presName="hierChild2" presStyleCnt="0"/>
      <dgm:spPr/>
    </dgm:pt>
    <dgm:pt modelId="{BB731779-DAEB-4EB9-90CB-04E2011CC1C2}" type="pres">
      <dgm:prSet presAssocID="{B12F9B26-C32B-4E4C-9DC2-E84A328950E4}" presName="Name37" presStyleLbl="parChTrans1D2" presStyleIdx="0" presStyleCnt="3"/>
      <dgm:spPr/>
    </dgm:pt>
    <dgm:pt modelId="{2FF55ECF-8225-4862-A8B9-37E7ABE12F1E}" type="pres">
      <dgm:prSet presAssocID="{D15E0705-4F7E-41E2-9699-198DB7059798}" presName="hierRoot2" presStyleCnt="0">
        <dgm:presLayoutVars>
          <dgm:hierBranch val="init"/>
        </dgm:presLayoutVars>
      </dgm:prSet>
      <dgm:spPr/>
    </dgm:pt>
    <dgm:pt modelId="{B0C1A853-702B-4769-AA2F-953A4494D57B}" type="pres">
      <dgm:prSet presAssocID="{D15E0705-4F7E-41E2-9699-198DB7059798}" presName="rootComposite" presStyleCnt="0"/>
      <dgm:spPr/>
    </dgm:pt>
    <dgm:pt modelId="{4EA5781B-0AA0-45E7-BB04-BC015BA684A4}" type="pres">
      <dgm:prSet presAssocID="{D15E0705-4F7E-41E2-9699-198DB7059798}" presName="rootText" presStyleLbl="node2" presStyleIdx="0" presStyleCnt="3">
        <dgm:presLayoutVars>
          <dgm:chPref val="3"/>
        </dgm:presLayoutVars>
      </dgm:prSet>
      <dgm:spPr>
        <a:prstGeom prst="roundRect">
          <a:avLst/>
        </a:prstGeom>
      </dgm:spPr>
    </dgm:pt>
    <dgm:pt modelId="{65EF0EF2-87AD-4DD9-A393-8B9139188EE0}" type="pres">
      <dgm:prSet presAssocID="{D15E0705-4F7E-41E2-9699-198DB7059798}" presName="rootConnector" presStyleLbl="node2" presStyleIdx="0" presStyleCnt="3"/>
      <dgm:spPr/>
    </dgm:pt>
    <dgm:pt modelId="{2AAFAD1C-8827-4EE0-940C-5B03CB48F13A}" type="pres">
      <dgm:prSet presAssocID="{D15E0705-4F7E-41E2-9699-198DB7059798}" presName="hierChild4" presStyleCnt="0"/>
      <dgm:spPr/>
    </dgm:pt>
    <dgm:pt modelId="{F5DBA188-7671-4106-8FFD-F0C10CF7F8B2}" type="pres">
      <dgm:prSet presAssocID="{D15E0705-4F7E-41E2-9699-198DB7059798}" presName="hierChild5" presStyleCnt="0"/>
      <dgm:spPr/>
    </dgm:pt>
    <dgm:pt modelId="{A6DA99C3-1BC3-4E73-B902-1B2EDB9AB9B4}" type="pres">
      <dgm:prSet presAssocID="{A3BC3BDC-8A90-42A6-A3FB-A27D4B11EB9B}" presName="Name37" presStyleLbl="parChTrans1D2" presStyleIdx="1" presStyleCnt="3"/>
      <dgm:spPr/>
    </dgm:pt>
    <dgm:pt modelId="{4A7FB8DB-6816-4580-AC79-3BBA0789B12E}" type="pres">
      <dgm:prSet presAssocID="{A5271ED5-37BE-4940-974E-484DB164A4AB}" presName="hierRoot2" presStyleCnt="0">
        <dgm:presLayoutVars>
          <dgm:hierBranch val="init"/>
        </dgm:presLayoutVars>
      </dgm:prSet>
      <dgm:spPr/>
    </dgm:pt>
    <dgm:pt modelId="{4BBA8FAE-5396-4A5A-A63A-FF559CB8CCCF}" type="pres">
      <dgm:prSet presAssocID="{A5271ED5-37BE-4940-974E-484DB164A4AB}" presName="rootComposite" presStyleCnt="0"/>
      <dgm:spPr/>
    </dgm:pt>
    <dgm:pt modelId="{48BBDAB3-6562-458D-8959-D637874DBD4F}" type="pres">
      <dgm:prSet presAssocID="{A5271ED5-37BE-4940-974E-484DB164A4AB}" presName="rootText" presStyleLbl="node2" presStyleIdx="1" presStyleCnt="3" custScaleX="3366" custScaleY="126938">
        <dgm:presLayoutVars>
          <dgm:chPref val="3"/>
        </dgm:presLayoutVars>
      </dgm:prSet>
      <dgm:spPr>
        <a:prstGeom prst="roundRect">
          <a:avLst/>
        </a:prstGeom>
      </dgm:spPr>
    </dgm:pt>
    <dgm:pt modelId="{7F1D484C-5818-45E8-907B-33C2F0C56094}" type="pres">
      <dgm:prSet presAssocID="{A5271ED5-37BE-4940-974E-484DB164A4AB}" presName="rootConnector" presStyleLbl="node2" presStyleIdx="1" presStyleCnt="3"/>
      <dgm:spPr/>
    </dgm:pt>
    <dgm:pt modelId="{D002220B-1E91-4151-8C46-7FAE65B59A2C}" type="pres">
      <dgm:prSet presAssocID="{A5271ED5-37BE-4940-974E-484DB164A4AB}" presName="hierChild4" presStyleCnt="0"/>
      <dgm:spPr/>
    </dgm:pt>
    <dgm:pt modelId="{72581B26-EFD6-46E1-B878-5271522B6FFE}" type="pres">
      <dgm:prSet presAssocID="{A5271ED5-37BE-4940-974E-484DB164A4AB}" presName="hierChild5" presStyleCnt="0"/>
      <dgm:spPr/>
    </dgm:pt>
    <dgm:pt modelId="{B59A9C43-57F8-42BE-8093-30A9249FCFFA}" type="pres">
      <dgm:prSet presAssocID="{69330AF8-6D5C-4411-B11B-B5EE140A020B}" presName="Name37" presStyleLbl="parChTrans1D2" presStyleIdx="2" presStyleCnt="3"/>
      <dgm:spPr/>
    </dgm:pt>
    <dgm:pt modelId="{DADD0A8F-0D39-4C84-B658-3FB1EA3ED788}" type="pres">
      <dgm:prSet presAssocID="{083CD6A6-AA28-42CC-856F-5E64109F3966}" presName="hierRoot2" presStyleCnt="0">
        <dgm:presLayoutVars>
          <dgm:hierBranch val="init"/>
        </dgm:presLayoutVars>
      </dgm:prSet>
      <dgm:spPr/>
    </dgm:pt>
    <dgm:pt modelId="{406B4017-48F2-401F-9228-55BC1071E7B5}" type="pres">
      <dgm:prSet presAssocID="{083CD6A6-AA28-42CC-856F-5E64109F3966}" presName="rootComposite" presStyleCnt="0"/>
      <dgm:spPr/>
    </dgm:pt>
    <dgm:pt modelId="{DA995553-1E33-4435-B2A4-A91AF8B30ACC}" type="pres">
      <dgm:prSet presAssocID="{083CD6A6-AA28-42CC-856F-5E64109F3966}" presName="rootText" presStyleLbl="node2" presStyleIdx="2" presStyleCnt="3">
        <dgm:presLayoutVars>
          <dgm:chPref val="3"/>
        </dgm:presLayoutVars>
      </dgm:prSet>
      <dgm:spPr>
        <a:prstGeom prst="roundRect">
          <a:avLst/>
        </a:prstGeom>
      </dgm:spPr>
    </dgm:pt>
    <dgm:pt modelId="{B3C8D115-46C6-4371-B56A-762516D95801}" type="pres">
      <dgm:prSet presAssocID="{083CD6A6-AA28-42CC-856F-5E64109F3966}" presName="rootConnector" presStyleLbl="node2" presStyleIdx="2" presStyleCnt="3"/>
      <dgm:spPr/>
    </dgm:pt>
    <dgm:pt modelId="{1F651258-F22D-491B-A386-E33CAFFDC69A}" type="pres">
      <dgm:prSet presAssocID="{083CD6A6-AA28-42CC-856F-5E64109F3966}" presName="hierChild4" presStyleCnt="0"/>
      <dgm:spPr/>
    </dgm:pt>
    <dgm:pt modelId="{46BCBBC1-B2AC-4543-B215-E3381C7A0B68}" type="pres">
      <dgm:prSet presAssocID="{083CD6A6-AA28-42CC-856F-5E64109F3966}" presName="hierChild5" presStyleCnt="0"/>
      <dgm:spPr/>
    </dgm:pt>
    <dgm:pt modelId="{9B966B38-8B77-4E68-AD22-0679A7FE54A8}" type="pres">
      <dgm:prSet presAssocID="{9E22D29F-9469-4256-BB02-478D842F2676}" presName="hierChild3" presStyleCnt="0"/>
      <dgm:spPr/>
    </dgm:pt>
  </dgm:ptLst>
  <dgm:cxnLst>
    <dgm:cxn modelId="{3F07D80F-AB03-4DA3-BE06-D26231A6934D}" type="presOf" srcId="{B12F9B26-C32B-4E4C-9DC2-E84A328950E4}" destId="{BB731779-DAEB-4EB9-90CB-04E2011CC1C2}" srcOrd="0" destOrd="0" presId="urn:microsoft.com/office/officeart/2005/8/layout/orgChart1"/>
    <dgm:cxn modelId="{29DBFD28-515D-445C-9364-88988242A7D4}" srcId="{9E22D29F-9469-4256-BB02-478D842F2676}" destId="{A5271ED5-37BE-4940-974E-484DB164A4AB}" srcOrd="1" destOrd="0" parTransId="{A3BC3BDC-8A90-42A6-A3FB-A27D4B11EB9B}" sibTransId="{68F00375-C1C3-4337-9E00-26A636C961AD}"/>
    <dgm:cxn modelId="{7D966C2D-2AD9-4F3B-9208-6543D58E00D1}" srcId="{9E22D29F-9469-4256-BB02-478D842F2676}" destId="{083CD6A6-AA28-42CC-856F-5E64109F3966}" srcOrd="2" destOrd="0" parTransId="{69330AF8-6D5C-4411-B11B-B5EE140A020B}" sibTransId="{3F81442A-BE4D-40F2-B69A-0D1AB1E631C2}"/>
    <dgm:cxn modelId="{C0AD855E-16DD-4F75-BBC0-6CF5F20757CA}" type="presOf" srcId="{9F0FAECC-EF6C-4EEF-AE54-9091E04D9BFD}" destId="{CF88A48F-8BF7-4CCA-985A-BDA55108BF0D}" srcOrd="0" destOrd="0" presId="urn:microsoft.com/office/officeart/2005/8/layout/orgChart1"/>
    <dgm:cxn modelId="{7A99FB49-CD5F-4208-97FE-619A38E25E45}" type="presOf" srcId="{A5271ED5-37BE-4940-974E-484DB164A4AB}" destId="{48BBDAB3-6562-458D-8959-D637874DBD4F}" srcOrd="0" destOrd="0" presId="urn:microsoft.com/office/officeart/2005/8/layout/orgChart1"/>
    <dgm:cxn modelId="{FA742B6D-DA8E-46B6-9485-31517E359D13}" type="presOf" srcId="{A3BC3BDC-8A90-42A6-A3FB-A27D4B11EB9B}" destId="{A6DA99C3-1BC3-4E73-B902-1B2EDB9AB9B4}" srcOrd="0" destOrd="0" presId="urn:microsoft.com/office/officeart/2005/8/layout/orgChart1"/>
    <dgm:cxn modelId="{747DDD4E-5EE5-4E68-AEC6-15309DBB17E5}" type="presOf" srcId="{A5271ED5-37BE-4940-974E-484DB164A4AB}" destId="{7F1D484C-5818-45E8-907B-33C2F0C56094}" srcOrd="1" destOrd="0" presId="urn:microsoft.com/office/officeart/2005/8/layout/orgChart1"/>
    <dgm:cxn modelId="{B9B2CB50-0843-42BB-BC6F-85AC76900F3C}" type="presOf" srcId="{D15E0705-4F7E-41E2-9699-198DB7059798}" destId="{65EF0EF2-87AD-4DD9-A393-8B9139188EE0}" srcOrd="1" destOrd="0" presId="urn:microsoft.com/office/officeart/2005/8/layout/orgChart1"/>
    <dgm:cxn modelId="{E695E771-E099-4132-ADCE-78F46C3C7BD4}" srcId="{9F0FAECC-EF6C-4EEF-AE54-9091E04D9BFD}" destId="{9E22D29F-9469-4256-BB02-478D842F2676}" srcOrd="0" destOrd="0" parTransId="{5C1ADDFB-1E09-40E2-B79F-335B02AA931C}" sibTransId="{3006A94C-E019-4F25-82D9-091FAC70BCB8}"/>
    <dgm:cxn modelId="{D9FA8F8B-A5FE-4012-8799-78892152A804}" type="presOf" srcId="{69330AF8-6D5C-4411-B11B-B5EE140A020B}" destId="{B59A9C43-57F8-42BE-8093-30A9249FCFFA}" srcOrd="0" destOrd="0" presId="urn:microsoft.com/office/officeart/2005/8/layout/orgChart1"/>
    <dgm:cxn modelId="{9B49919D-3BA4-4D34-8F90-E6FC224AA6B8}" type="presOf" srcId="{083CD6A6-AA28-42CC-856F-5E64109F3966}" destId="{DA995553-1E33-4435-B2A4-A91AF8B30ACC}" srcOrd="0" destOrd="0" presId="urn:microsoft.com/office/officeart/2005/8/layout/orgChart1"/>
    <dgm:cxn modelId="{A5FEBAB9-91D4-46CB-8C8E-9463E73D587C}" type="presOf" srcId="{D15E0705-4F7E-41E2-9699-198DB7059798}" destId="{4EA5781B-0AA0-45E7-BB04-BC015BA684A4}" srcOrd="0" destOrd="0" presId="urn:microsoft.com/office/officeart/2005/8/layout/orgChart1"/>
    <dgm:cxn modelId="{8E939AC8-0679-4CE1-9DCB-C8C445DE730B}" type="presOf" srcId="{083CD6A6-AA28-42CC-856F-5E64109F3966}" destId="{B3C8D115-46C6-4371-B56A-762516D95801}" srcOrd="1" destOrd="0" presId="urn:microsoft.com/office/officeart/2005/8/layout/orgChart1"/>
    <dgm:cxn modelId="{DE45CDD1-1F7A-445E-B9E7-91BE1AC27237}" srcId="{9E22D29F-9469-4256-BB02-478D842F2676}" destId="{D15E0705-4F7E-41E2-9699-198DB7059798}" srcOrd="0" destOrd="0" parTransId="{B12F9B26-C32B-4E4C-9DC2-E84A328950E4}" sibTransId="{4D956D15-2ACD-4D98-9DB8-F965DCB56523}"/>
    <dgm:cxn modelId="{8C4A5ED8-0223-4B07-B147-72E4BCB17BCE}" type="presOf" srcId="{9E22D29F-9469-4256-BB02-478D842F2676}" destId="{EC25A6C3-4280-4F4B-B11D-F4F240B9463C}" srcOrd="1" destOrd="0" presId="urn:microsoft.com/office/officeart/2005/8/layout/orgChart1"/>
    <dgm:cxn modelId="{AC62C7E1-6925-4E52-AC10-2FEAD603FF32}" type="presOf" srcId="{9E22D29F-9469-4256-BB02-478D842F2676}" destId="{0005A5A6-A2B0-45B3-AF7F-EDC3035B552F}" srcOrd="0" destOrd="0" presId="urn:microsoft.com/office/officeart/2005/8/layout/orgChart1"/>
    <dgm:cxn modelId="{CF8F554C-D15F-4B38-B9FB-57DDA75612E0}" type="presParOf" srcId="{CF88A48F-8BF7-4CCA-985A-BDA55108BF0D}" destId="{73C1BF90-BC17-4BAA-B690-12B5923188B5}" srcOrd="0" destOrd="0" presId="urn:microsoft.com/office/officeart/2005/8/layout/orgChart1"/>
    <dgm:cxn modelId="{84F545A3-2495-4423-AF32-F973A327172F}" type="presParOf" srcId="{73C1BF90-BC17-4BAA-B690-12B5923188B5}" destId="{84F4559A-194C-4DC3-98EC-13BE63028CE9}" srcOrd="0" destOrd="0" presId="urn:microsoft.com/office/officeart/2005/8/layout/orgChart1"/>
    <dgm:cxn modelId="{150732AE-D7ED-48A9-B233-D2404C076F3B}" type="presParOf" srcId="{84F4559A-194C-4DC3-98EC-13BE63028CE9}" destId="{0005A5A6-A2B0-45B3-AF7F-EDC3035B552F}" srcOrd="0" destOrd="0" presId="urn:microsoft.com/office/officeart/2005/8/layout/orgChart1"/>
    <dgm:cxn modelId="{0E9AEC6A-6989-4AB6-ACEB-11BDBB3DF042}" type="presParOf" srcId="{84F4559A-194C-4DC3-98EC-13BE63028CE9}" destId="{EC25A6C3-4280-4F4B-B11D-F4F240B9463C}" srcOrd="1" destOrd="0" presId="urn:microsoft.com/office/officeart/2005/8/layout/orgChart1"/>
    <dgm:cxn modelId="{8028AA20-5947-4ABD-9511-642F2DE70E85}" type="presParOf" srcId="{73C1BF90-BC17-4BAA-B690-12B5923188B5}" destId="{BAC72994-332E-4073-B477-006E61F29797}" srcOrd="1" destOrd="0" presId="urn:microsoft.com/office/officeart/2005/8/layout/orgChart1"/>
    <dgm:cxn modelId="{D35704B2-D0FD-44D1-8168-4298275F5550}" type="presParOf" srcId="{BAC72994-332E-4073-B477-006E61F29797}" destId="{BB731779-DAEB-4EB9-90CB-04E2011CC1C2}" srcOrd="0" destOrd="0" presId="urn:microsoft.com/office/officeart/2005/8/layout/orgChart1"/>
    <dgm:cxn modelId="{7340721D-8F86-4FB8-82FB-90D8B54EF52D}" type="presParOf" srcId="{BAC72994-332E-4073-B477-006E61F29797}" destId="{2FF55ECF-8225-4862-A8B9-37E7ABE12F1E}" srcOrd="1" destOrd="0" presId="urn:microsoft.com/office/officeart/2005/8/layout/orgChart1"/>
    <dgm:cxn modelId="{CEEB36CF-DFA1-465A-A767-2B031D4A5825}" type="presParOf" srcId="{2FF55ECF-8225-4862-A8B9-37E7ABE12F1E}" destId="{B0C1A853-702B-4769-AA2F-953A4494D57B}" srcOrd="0" destOrd="0" presId="urn:microsoft.com/office/officeart/2005/8/layout/orgChart1"/>
    <dgm:cxn modelId="{A1AA02A1-1B6E-474D-8BFF-777559812BAF}" type="presParOf" srcId="{B0C1A853-702B-4769-AA2F-953A4494D57B}" destId="{4EA5781B-0AA0-45E7-BB04-BC015BA684A4}" srcOrd="0" destOrd="0" presId="urn:microsoft.com/office/officeart/2005/8/layout/orgChart1"/>
    <dgm:cxn modelId="{C2D7AB5B-8BA6-469F-A031-98B049996B80}" type="presParOf" srcId="{B0C1A853-702B-4769-AA2F-953A4494D57B}" destId="{65EF0EF2-87AD-4DD9-A393-8B9139188EE0}" srcOrd="1" destOrd="0" presId="urn:microsoft.com/office/officeart/2005/8/layout/orgChart1"/>
    <dgm:cxn modelId="{8F41762E-7793-4780-A3FE-8A5CD64E9539}" type="presParOf" srcId="{2FF55ECF-8225-4862-A8B9-37E7ABE12F1E}" destId="{2AAFAD1C-8827-4EE0-940C-5B03CB48F13A}" srcOrd="1" destOrd="0" presId="urn:microsoft.com/office/officeart/2005/8/layout/orgChart1"/>
    <dgm:cxn modelId="{25FABA5B-289A-4075-B6F1-F66BE506DE2E}" type="presParOf" srcId="{2FF55ECF-8225-4862-A8B9-37E7ABE12F1E}" destId="{F5DBA188-7671-4106-8FFD-F0C10CF7F8B2}" srcOrd="2" destOrd="0" presId="urn:microsoft.com/office/officeart/2005/8/layout/orgChart1"/>
    <dgm:cxn modelId="{5120D97C-06AC-45BA-8A57-65E9633C0609}" type="presParOf" srcId="{BAC72994-332E-4073-B477-006E61F29797}" destId="{A6DA99C3-1BC3-4E73-B902-1B2EDB9AB9B4}" srcOrd="2" destOrd="0" presId="urn:microsoft.com/office/officeart/2005/8/layout/orgChart1"/>
    <dgm:cxn modelId="{6D7E12E8-668D-4A3E-B4F3-4360E3917A45}" type="presParOf" srcId="{BAC72994-332E-4073-B477-006E61F29797}" destId="{4A7FB8DB-6816-4580-AC79-3BBA0789B12E}" srcOrd="3" destOrd="0" presId="urn:microsoft.com/office/officeart/2005/8/layout/orgChart1"/>
    <dgm:cxn modelId="{72285038-572E-47F8-8890-7AF5828BFE19}" type="presParOf" srcId="{4A7FB8DB-6816-4580-AC79-3BBA0789B12E}" destId="{4BBA8FAE-5396-4A5A-A63A-FF559CB8CCCF}" srcOrd="0" destOrd="0" presId="urn:microsoft.com/office/officeart/2005/8/layout/orgChart1"/>
    <dgm:cxn modelId="{2AE3A238-6230-4661-99F8-1B62CA749565}" type="presParOf" srcId="{4BBA8FAE-5396-4A5A-A63A-FF559CB8CCCF}" destId="{48BBDAB3-6562-458D-8959-D637874DBD4F}" srcOrd="0" destOrd="0" presId="urn:microsoft.com/office/officeart/2005/8/layout/orgChart1"/>
    <dgm:cxn modelId="{95FC10B9-72ED-4ECA-9C13-5F65FC1045B8}" type="presParOf" srcId="{4BBA8FAE-5396-4A5A-A63A-FF559CB8CCCF}" destId="{7F1D484C-5818-45E8-907B-33C2F0C56094}" srcOrd="1" destOrd="0" presId="urn:microsoft.com/office/officeart/2005/8/layout/orgChart1"/>
    <dgm:cxn modelId="{A01BB9DD-5B50-44C3-811F-72302357E5D2}" type="presParOf" srcId="{4A7FB8DB-6816-4580-AC79-3BBA0789B12E}" destId="{D002220B-1E91-4151-8C46-7FAE65B59A2C}" srcOrd="1" destOrd="0" presId="urn:microsoft.com/office/officeart/2005/8/layout/orgChart1"/>
    <dgm:cxn modelId="{BF823CD3-D8D1-4C8A-9219-C45174C04839}" type="presParOf" srcId="{4A7FB8DB-6816-4580-AC79-3BBA0789B12E}" destId="{72581B26-EFD6-46E1-B878-5271522B6FFE}" srcOrd="2" destOrd="0" presId="urn:microsoft.com/office/officeart/2005/8/layout/orgChart1"/>
    <dgm:cxn modelId="{003EB04F-BC79-43EB-9A9B-4DF3CA4C5CFC}" type="presParOf" srcId="{BAC72994-332E-4073-B477-006E61F29797}" destId="{B59A9C43-57F8-42BE-8093-30A9249FCFFA}" srcOrd="4" destOrd="0" presId="urn:microsoft.com/office/officeart/2005/8/layout/orgChart1"/>
    <dgm:cxn modelId="{29669F6E-3F11-4C1F-99F5-7672A25E587F}" type="presParOf" srcId="{BAC72994-332E-4073-B477-006E61F29797}" destId="{DADD0A8F-0D39-4C84-B658-3FB1EA3ED788}" srcOrd="5" destOrd="0" presId="urn:microsoft.com/office/officeart/2005/8/layout/orgChart1"/>
    <dgm:cxn modelId="{56247A96-5BB9-4BCA-8B2B-1C655EA6A2E6}" type="presParOf" srcId="{DADD0A8F-0D39-4C84-B658-3FB1EA3ED788}" destId="{406B4017-48F2-401F-9228-55BC1071E7B5}" srcOrd="0" destOrd="0" presId="urn:microsoft.com/office/officeart/2005/8/layout/orgChart1"/>
    <dgm:cxn modelId="{C58877C4-56D3-4788-9B87-8A54CEE1D1BE}" type="presParOf" srcId="{406B4017-48F2-401F-9228-55BC1071E7B5}" destId="{DA995553-1E33-4435-B2A4-A91AF8B30ACC}" srcOrd="0" destOrd="0" presId="urn:microsoft.com/office/officeart/2005/8/layout/orgChart1"/>
    <dgm:cxn modelId="{1AFB531F-A3B4-4AD1-B106-09B0FFDD6D32}" type="presParOf" srcId="{406B4017-48F2-401F-9228-55BC1071E7B5}" destId="{B3C8D115-46C6-4371-B56A-762516D95801}" srcOrd="1" destOrd="0" presId="urn:microsoft.com/office/officeart/2005/8/layout/orgChart1"/>
    <dgm:cxn modelId="{ACEBF9E8-27E4-45A3-BFDD-C26B336BBA9F}" type="presParOf" srcId="{DADD0A8F-0D39-4C84-B658-3FB1EA3ED788}" destId="{1F651258-F22D-491B-A386-E33CAFFDC69A}" srcOrd="1" destOrd="0" presId="urn:microsoft.com/office/officeart/2005/8/layout/orgChart1"/>
    <dgm:cxn modelId="{E8D84571-3ED2-4603-9588-6C3331A0D773}" type="presParOf" srcId="{DADD0A8F-0D39-4C84-B658-3FB1EA3ED788}" destId="{46BCBBC1-B2AC-4543-B215-E3381C7A0B68}" srcOrd="2" destOrd="0" presId="urn:microsoft.com/office/officeart/2005/8/layout/orgChart1"/>
    <dgm:cxn modelId="{E25366E0-2CC9-48E5-98D8-2666C555838E}" type="presParOf" srcId="{73C1BF90-BC17-4BAA-B690-12B5923188B5}" destId="{9B966B38-8B77-4E68-AD22-0679A7FE54A8}" srcOrd="2" destOrd="0" presId="urn:microsoft.com/office/officeart/2005/8/layout/orgChart1"/>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D458BE-F4F0-4AB9-8B68-9CD75656FAA4}"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es-VE"/>
        </a:p>
      </dgm:t>
    </dgm:pt>
    <dgm:pt modelId="{7A59DD93-A0CF-4489-B4FA-D45435F3D33E}">
      <dgm:prSet phldrT="[Texto]"/>
      <dgm:spPr>
        <a:noFill/>
        <a:ln w="28575">
          <a:solidFill>
            <a:schemeClr val="tx1"/>
          </a:solidFill>
        </a:ln>
      </dgm:spPr>
      <dgm:t>
        <a:bodyPr/>
        <a:lstStyle/>
        <a:p>
          <a:r>
            <a:rPr lang="es-MX" dirty="0">
              <a:solidFill>
                <a:schemeClr val="tx1"/>
              </a:solidFill>
            </a:rPr>
            <a:t>Software Libre</a:t>
          </a:r>
          <a:endParaRPr lang="es-VE" dirty="0">
            <a:solidFill>
              <a:schemeClr val="tx1"/>
            </a:solidFill>
          </a:endParaRPr>
        </a:p>
      </dgm:t>
    </dgm:pt>
    <dgm:pt modelId="{8ECAD42C-AC0E-40A6-8D14-8D87DD0D1555}" type="parTrans" cxnId="{67AE2FB6-E63F-41F3-97CF-8040FBC9A954}">
      <dgm:prSet/>
      <dgm:spPr/>
      <dgm:t>
        <a:bodyPr/>
        <a:lstStyle/>
        <a:p>
          <a:endParaRPr lang="es-VE"/>
        </a:p>
      </dgm:t>
    </dgm:pt>
    <dgm:pt modelId="{EA2BD5E6-30BF-424A-AC2C-BC10DAF505F8}" type="sibTrans" cxnId="{67AE2FB6-E63F-41F3-97CF-8040FBC9A954}">
      <dgm:prSet/>
      <dgm:spPr/>
      <dgm:t>
        <a:bodyPr/>
        <a:lstStyle/>
        <a:p>
          <a:endParaRPr lang="es-VE"/>
        </a:p>
      </dgm:t>
    </dgm:pt>
    <dgm:pt modelId="{1666BCC4-EBC1-4E36-9840-B79DA3B6BC27}">
      <dgm:prSet phldrT="[Texto]"/>
      <dgm:spPr>
        <a:noFill/>
        <a:ln>
          <a:solidFill>
            <a:schemeClr val="tx1"/>
          </a:solidFill>
        </a:ln>
      </dgm:spPr>
      <dgm:t>
        <a:bodyPr/>
        <a:lstStyle/>
        <a:p>
          <a:r>
            <a:rPr lang="es-MX" b="1" dirty="0">
              <a:solidFill>
                <a:schemeClr val="tx1"/>
              </a:solidFill>
            </a:rPr>
            <a:t>UNIX</a:t>
          </a:r>
          <a:r>
            <a:rPr lang="es-MX" dirty="0">
              <a:solidFill>
                <a:schemeClr val="tx1"/>
              </a:solidFill>
            </a:rPr>
            <a:t>: es un sistema operativo que se caracteriza por su buen rendimiento en tareas de red. Sus propiedades de datos de red comprueban requisitos previos de red, como si NetBIOS y DHCP están habilitados en la máquina.</a:t>
          </a:r>
          <a:endParaRPr lang="es-VE" dirty="0">
            <a:solidFill>
              <a:schemeClr val="tx1"/>
            </a:solidFill>
          </a:endParaRPr>
        </a:p>
      </dgm:t>
    </dgm:pt>
    <dgm:pt modelId="{02F40F05-536D-4A13-A605-EF07BB472F7C}" type="parTrans" cxnId="{3260B105-77FE-4B44-B6A5-2C9E2052E05D}">
      <dgm:prSet/>
      <dgm:spPr/>
      <dgm:t>
        <a:bodyPr/>
        <a:lstStyle/>
        <a:p>
          <a:endParaRPr lang="es-VE"/>
        </a:p>
      </dgm:t>
    </dgm:pt>
    <dgm:pt modelId="{C81C7CED-A5F7-41A2-AFBB-874AD285A390}" type="sibTrans" cxnId="{3260B105-77FE-4B44-B6A5-2C9E2052E05D}">
      <dgm:prSet/>
      <dgm:spPr/>
      <dgm:t>
        <a:bodyPr/>
        <a:lstStyle/>
        <a:p>
          <a:endParaRPr lang="es-VE"/>
        </a:p>
      </dgm:t>
    </dgm:pt>
    <dgm:pt modelId="{044E95CD-3C2D-4C05-BE79-33C2FA7DC0EB}">
      <dgm:prSet phldrT="[Texto]"/>
      <dgm:spPr>
        <a:noFill/>
        <a:ln>
          <a:solidFill>
            <a:schemeClr val="tx1"/>
          </a:solidFill>
        </a:ln>
      </dgm:spPr>
      <dgm:t>
        <a:bodyPr/>
        <a:lstStyle/>
        <a:p>
          <a:r>
            <a:rPr lang="es-MX" b="1" dirty="0" err="1">
              <a:solidFill>
                <a:schemeClr val="tx1"/>
              </a:solidFill>
            </a:rPr>
            <a:t>LANtastic</a:t>
          </a:r>
          <a:r>
            <a:rPr lang="es-MX" dirty="0">
              <a:solidFill>
                <a:schemeClr val="tx1"/>
              </a:solidFill>
            </a:rPr>
            <a:t>: Es un sistema operativo de red que soporta tarjetas de red Ethernet, ARCNET, Token Ring de 2Mbits/segundo. </a:t>
          </a:r>
          <a:endParaRPr lang="es-VE" dirty="0">
            <a:solidFill>
              <a:schemeClr val="tx1"/>
            </a:solidFill>
          </a:endParaRPr>
        </a:p>
      </dgm:t>
    </dgm:pt>
    <dgm:pt modelId="{F4A260C6-DB92-4333-B39F-D186666938E8}" type="parTrans" cxnId="{86EAA3BA-684A-4AD2-A2A2-E5B511124B9C}">
      <dgm:prSet/>
      <dgm:spPr/>
      <dgm:t>
        <a:bodyPr/>
        <a:lstStyle/>
        <a:p>
          <a:endParaRPr lang="es-VE"/>
        </a:p>
      </dgm:t>
    </dgm:pt>
    <dgm:pt modelId="{7E72355D-7853-4D74-90DA-2534B440BDDA}" type="sibTrans" cxnId="{86EAA3BA-684A-4AD2-A2A2-E5B511124B9C}">
      <dgm:prSet/>
      <dgm:spPr/>
      <dgm:t>
        <a:bodyPr/>
        <a:lstStyle/>
        <a:p>
          <a:endParaRPr lang="es-VE"/>
        </a:p>
      </dgm:t>
    </dgm:pt>
    <dgm:pt modelId="{3068AB73-6CF3-4CAE-9354-4A0191795588}" type="pres">
      <dgm:prSet presAssocID="{3FD458BE-F4F0-4AB9-8B68-9CD75656FAA4}" presName="layout" presStyleCnt="0">
        <dgm:presLayoutVars>
          <dgm:chMax/>
          <dgm:chPref/>
          <dgm:dir/>
          <dgm:animOne val="branch"/>
          <dgm:animLvl val="lvl"/>
          <dgm:resizeHandles/>
        </dgm:presLayoutVars>
      </dgm:prSet>
      <dgm:spPr/>
    </dgm:pt>
    <dgm:pt modelId="{8084A0B8-FDCD-41DA-A6EF-D823E3A8318B}" type="pres">
      <dgm:prSet presAssocID="{7A59DD93-A0CF-4489-B4FA-D45435F3D33E}" presName="root" presStyleCnt="0">
        <dgm:presLayoutVars>
          <dgm:chMax/>
          <dgm:chPref val="4"/>
        </dgm:presLayoutVars>
      </dgm:prSet>
      <dgm:spPr/>
    </dgm:pt>
    <dgm:pt modelId="{37973737-B1CA-4468-9DED-531F2AC21E30}" type="pres">
      <dgm:prSet presAssocID="{7A59DD93-A0CF-4489-B4FA-D45435F3D33E}" presName="rootComposite" presStyleCnt="0">
        <dgm:presLayoutVars/>
      </dgm:prSet>
      <dgm:spPr/>
    </dgm:pt>
    <dgm:pt modelId="{3B8ECAAB-7066-41E0-85F8-DAF2982A3338}" type="pres">
      <dgm:prSet presAssocID="{7A59DD93-A0CF-4489-B4FA-D45435F3D33E}" presName="rootText" presStyleLbl="node0" presStyleIdx="0" presStyleCnt="1">
        <dgm:presLayoutVars>
          <dgm:chMax/>
          <dgm:chPref val="4"/>
        </dgm:presLayoutVars>
      </dgm:prSet>
      <dgm:spPr/>
    </dgm:pt>
    <dgm:pt modelId="{E080DFDC-6FC7-468D-804D-81882E2AC949}" type="pres">
      <dgm:prSet presAssocID="{7A59DD93-A0CF-4489-B4FA-D45435F3D33E}" presName="childShape" presStyleCnt="0">
        <dgm:presLayoutVars>
          <dgm:chMax val="0"/>
          <dgm:chPref val="0"/>
        </dgm:presLayoutVars>
      </dgm:prSet>
      <dgm:spPr/>
    </dgm:pt>
    <dgm:pt modelId="{3BD1E011-3C2E-4E14-81AB-0FDC8F1DF831}" type="pres">
      <dgm:prSet presAssocID="{1666BCC4-EBC1-4E36-9840-B79DA3B6BC27}" presName="childComposite" presStyleCnt="0">
        <dgm:presLayoutVars>
          <dgm:chMax val="0"/>
          <dgm:chPref val="0"/>
        </dgm:presLayoutVars>
      </dgm:prSet>
      <dgm:spPr/>
    </dgm:pt>
    <dgm:pt modelId="{17AABDEC-ED60-4E1B-9358-0F751A7B8062}" type="pres">
      <dgm:prSet presAssocID="{1666BCC4-EBC1-4E36-9840-B79DA3B6BC27}" presName="Image"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FEF7B818-4CD2-49F6-8057-AD69C55A2EB0}" type="pres">
      <dgm:prSet presAssocID="{1666BCC4-EBC1-4E36-9840-B79DA3B6BC27}" presName="childText" presStyleLbl="lnNode1" presStyleIdx="0" presStyleCnt="2">
        <dgm:presLayoutVars>
          <dgm:chMax val="0"/>
          <dgm:chPref val="0"/>
          <dgm:bulletEnabled val="1"/>
        </dgm:presLayoutVars>
      </dgm:prSet>
      <dgm:spPr/>
    </dgm:pt>
    <dgm:pt modelId="{1EE45EF3-BA00-4150-B9BC-23E9ACCFC8A9}" type="pres">
      <dgm:prSet presAssocID="{044E95CD-3C2D-4C05-BE79-33C2FA7DC0EB}" presName="childComposite" presStyleCnt="0">
        <dgm:presLayoutVars>
          <dgm:chMax val="0"/>
          <dgm:chPref val="0"/>
        </dgm:presLayoutVars>
      </dgm:prSet>
      <dgm:spPr/>
    </dgm:pt>
    <dgm:pt modelId="{9D168670-56A6-4B7F-A179-36E5832E9483}" type="pres">
      <dgm:prSet presAssocID="{044E95CD-3C2D-4C05-BE79-33C2FA7DC0EB}" presName="Image" presStyleLbl="node1" presStyleIdx="1" presStyleCnt="2"/>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4305" b="593"/>
          </a:stretch>
        </a:blipFill>
      </dgm:spPr>
    </dgm:pt>
    <dgm:pt modelId="{76BD58C5-E3CB-47E7-A583-5E2263F87179}" type="pres">
      <dgm:prSet presAssocID="{044E95CD-3C2D-4C05-BE79-33C2FA7DC0EB}" presName="childText" presStyleLbl="lnNode1" presStyleIdx="1" presStyleCnt="2">
        <dgm:presLayoutVars>
          <dgm:chMax val="0"/>
          <dgm:chPref val="0"/>
          <dgm:bulletEnabled val="1"/>
        </dgm:presLayoutVars>
      </dgm:prSet>
      <dgm:spPr/>
    </dgm:pt>
  </dgm:ptLst>
  <dgm:cxnLst>
    <dgm:cxn modelId="{3260B105-77FE-4B44-B6A5-2C9E2052E05D}" srcId="{7A59DD93-A0CF-4489-B4FA-D45435F3D33E}" destId="{1666BCC4-EBC1-4E36-9840-B79DA3B6BC27}" srcOrd="0" destOrd="0" parTransId="{02F40F05-536D-4A13-A605-EF07BB472F7C}" sibTransId="{C81C7CED-A5F7-41A2-AFBB-874AD285A390}"/>
    <dgm:cxn modelId="{E8F93425-FD01-4152-BB4A-BBE27191053F}" type="presOf" srcId="{7A59DD93-A0CF-4489-B4FA-D45435F3D33E}" destId="{3B8ECAAB-7066-41E0-85F8-DAF2982A3338}" srcOrd="0" destOrd="0" presId="urn:microsoft.com/office/officeart/2008/layout/PictureAccentList"/>
    <dgm:cxn modelId="{15F2A791-0F6D-44CC-8DA4-B463B0F685CC}" type="presOf" srcId="{044E95CD-3C2D-4C05-BE79-33C2FA7DC0EB}" destId="{76BD58C5-E3CB-47E7-A583-5E2263F87179}" srcOrd="0" destOrd="0" presId="urn:microsoft.com/office/officeart/2008/layout/PictureAccentList"/>
    <dgm:cxn modelId="{DE9017A4-2D37-420F-BCFB-752C815A3472}" type="presOf" srcId="{1666BCC4-EBC1-4E36-9840-B79DA3B6BC27}" destId="{FEF7B818-4CD2-49F6-8057-AD69C55A2EB0}" srcOrd="0" destOrd="0" presId="urn:microsoft.com/office/officeart/2008/layout/PictureAccentList"/>
    <dgm:cxn modelId="{67AE2FB6-E63F-41F3-97CF-8040FBC9A954}" srcId="{3FD458BE-F4F0-4AB9-8B68-9CD75656FAA4}" destId="{7A59DD93-A0CF-4489-B4FA-D45435F3D33E}" srcOrd="0" destOrd="0" parTransId="{8ECAD42C-AC0E-40A6-8D14-8D87DD0D1555}" sibTransId="{EA2BD5E6-30BF-424A-AC2C-BC10DAF505F8}"/>
    <dgm:cxn modelId="{86EAA3BA-684A-4AD2-A2A2-E5B511124B9C}" srcId="{7A59DD93-A0CF-4489-B4FA-D45435F3D33E}" destId="{044E95CD-3C2D-4C05-BE79-33C2FA7DC0EB}" srcOrd="1" destOrd="0" parTransId="{F4A260C6-DB92-4333-B39F-D186666938E8}" sibTransId="{7E72355D-7853-4D74-90DA-2534B440BDDA}"/>
    <dgm:cxn modelId="{AAD687C7-A141-466E-B7A0-F69898578852}" type="presOf" srcId="{3FD458BE-F4F0-4AB9-8B68-9CD75656FAA4}" destId="{3068AB73-6CF3-4CAE-9354-4A0191795588}" srcOrd="0" destOrd="0" presId="urn:microsoft.com/office/officeart/2008/layout/PictureAccentList"/>
    <dgm:cxn modelId="{331DE74F-B216-47E1-8DF2-EBC1D214A064}" type="presParOf" srcId="{3068AB73-6CF3-4CAE-9354-4A0191795588}" destId="{8084A0B8-FDCD-41DA-A6EF-D823E3A8318B}" srcOrd="0" destOrd="0" presId="urn:microsoft.com/office/officeart/2008/layout/PictureAccentList"/>
    <dgm:cxn modelId="{743C4AA2-9951-4CA8-A1DC-6AB13875DB8E}" type="presParOf" srcId="{8084A0B8-FDCD-41DA-A6EF-D823E3A8318B}" destId="{37973737-B1CA-4468-9DED-531F2AC21E30}" srcOrd="0" destOrd="0" presId="urn:microsoft.com/office/officeart/2008/layout/PictureAccentList"/>
    <dgm:cxn modelId="{42E59886-9A0F-4D4B-B680-184243B84415}" type="presParOf" srcId="{37973737-B1CA-4468-9DED-531F2AC21E30}" destId="{3B8ECAAB-7066-41E0-85F8-DAF2982A3338}" srcOrd="0" destOrd="0" presId="urn:microsoft.com/office/officeart/2008/layout/PictureAccentList"/>
    <dgm:cxn modelId="{9856554D-C53D-4664-8AB1-891D72CEA2A8}" type="presParOf" srcId="{8084A0B8-FDCD-41DA-A6EF-D823E3A8318B}" destId="{E080DFDC-6FC7-468D-804D-81882E2AC949}" srcOrd="1" destOrd="0" presId="urn:microsoft.com/office/officeart/2008/layout/PictureAccentList"/>
    <dgm:cxn modelId="{DF15D2FB-1F15-4794-8DA9-104053DC0FE5}" type="presParOf" srcId="{E080DFDC-6FC7-468D-804D-81882E2AC949}" destId="{3BD1E011-3C2E-4E14-81AB-0FDC8F1DF831}" srcOrd="0" destOrd="0" presId="urn:microsoft.com/office/officeart/2008/layout/PictureAccentList"/>
    <dgm:cxn modelId="{2EB28D2B-B1CA-4B97-97D2-C188A1C0F09A}" type="presParOf" srcId="{3BD1E011-3C2E-4E14-81AB-0FDC8F1DF831}" destId="{17AABDEC-ED60-4E1B-9358-0F751A7B8062}" srcOrd="0" destOrd="0" presId="urn:microsoft.com/office/officeart/2008/layout/PictureAccentList"/>
    <dgm:cxn modelId="{150BBBF8-CE1E-4C91-AD53-CF3FA47A7FCC}" type="presParOf" srcId="{3BD1E011-3C2E-4E14-81AB-0FDC8F1DF831}" destId="{FEF7B818-4CD2-49F6-8057-AD69C55A2EB0}" srcOrd="1" destOrd="0" presId="urn:microsoft.com/office/officeart/2008/layout/PictureAccentList"/>
    <dgm:cxn modelId="{BA8DB756-D4B2-4DBD-A6DB-BCB52BA06602}" type="presParOf" srcId="{E080DFDC-6FC7-468D-804D-81882E2AC949}" destId="{1EE45EF3-BA00-4150-B9BC-23E9ACCFC8A9}" srcOrd="1" destOrd="0" presId="urn:microsoft.com/office/officeart/2008/layout/PictureAccentList"/>
    <dgm:cxn modelId="{CCF73416-CF0C-436E-8424-E39E9B90AE5F}" type="presParOf" srcId="{1EE45EF3-BA00-4150-B9BC-23E9ACCFC8A9}" destId="{9D168670-56A6-4B7F-A179-36E5832E9483}" srcOrd="0" destOrd="0" presId="urn:microsoft.com/office/officeart/2008/layout/PictureAccentList"/>
    <dgm:cxn modelId="{10402F98-DC05-42D9-BA81-64C3A8448BED}" type="presParOf" srcId="{1EE45EF3-BA00-4150-B9BC-23E9ACCFC8A9}" destId="{76BD58C5-E3CB-47E7-A583-5E2263F87179}" srcOrd="1" destOrd="0" presId="urn:microsoft.com/office/officeart/2008/layout/PictureAccent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D458BE-F4F0-4AB9-8B68-9CD75656FAA4}"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es-VE"/>
        </a:p>
      </dgm:t>
    </dgm:pt>
    <dgm:pt modelId="{7A59DD93-A0CF-4489-B4FA-D45435F3D33E}">
      <dgm:prSet phldrT="[Texto]"/>
      <dgm:spPr>
        <a:noFill/>
        <a:ln w="28575">
          <a:solidFill>
            <a:schemeClr val="tx1"/>
          </a:solidFill>
        </a:ln>
      </dgm:spPr>
      <dgm:t>
        <a:bodyPr/>
        <a:lstStyle/>
        <a:p>
          <a:r>
            <a:rPr lang="es-MX" dirty="0">
              <a:solidFill>
                <a:schemeClr val="tx1"/>
              </a:solidFill>
            </a:rPr>
            <a:t>Software Propietario</a:t>
          </a:r>
          <a:endParaRPr lang="es-VE" dirty="0">
            <a:solidFill>
              <a:schemeClr val="tx1"/>
            </a:solidFill>
          </a:endParaRPr>
        </a:p>
      </dgm:t>
    </dgm:pt>
    <dgm:pt modelId="{8ECAD42C-AC0E-40A6-8D14-8D87DD0D1555}" type="parTrans" cxnId="{67AE2FB6-E63F-41F3-97CF-8040FBC9A954}">
      <dgm:prSet/>
      <dgm:spPr/>
      <dgm:t>
        <a:bodyPr/>
        <a:lstStyle/>
        <a:p>
          <a:endParaRPr lang="es-VE"/>
        </a:p>
      </dgm:t>
    </dgm:pt>
    <dgm:pt modelId="{EA2BD5E6-30BF-424A-AC2C-BC10DAF505F8}" type="sibTrans" cxnId="{67AE2FB6-E63F-41F3-97CF-8040FBC9A954}">
      <dgm:prSet/>
      <dgm:spPr/>
      <dgm:t>
        <a:bodyPr/>
        <a:lstStyle/>
        <a:p>
          <a:endParaRPr lang="es-VE"/>
        </a:p>
      </dgm:t>
    </dgm:pt>
    <dgm:pt modelId="{1666BCC4-EBC1-4E36-9840-B79DA3B6BC27}">
      <dgm:prSet phldrT="[Texto]"/>
      <dgm:spPr>
        <a:noFill/>
        <a:ln>
          <a:solidFill>
            <a:schemeClr val="tx1"/>
          </a:solidFill>
        </a:ln>
      </dgm:spPr>
      <dgm:t>
        <a:bodyPr/>
        <a:lstStyle/>
        <a:p>
          <a:r>
            <a:rPr lang="es-VE" b="1" dirty="0">
              <a:solidFill>
                <a:schemeClr val="tx1"/>
              </a:solidFill>
              <a:latin typeface="Aptos Display" panose="020B0004020202020204" pitchFamily="34" charset="0"/>
            </a:rPr>
            <a:t>NOVELL NETWARE: </a:t>
          </a:r>
          <a:r>
            <a:rPr lang="es-VE" b="0" dirty="0">
              <a:solidFill>
                <a:schemeClr val="tx1"/>
              </a:solidFill>
              <a:latin typeface="Aptos Display" panose="020B0004020202020204" pitchFamily="34" charset="0"/>
            </a:rPr>
            <a:t>Es una de las plataformas de servicio para ofrecer acceso a la red y los recursos de información, sobre todo en cuanto a servidores de archivos.</a:t>
          </a:r>
          <a:endParaRPr lang="es-VE" dirty="0">
            <a:solidFill>
              <a:schemeClr val="tx1"/>
            </a:solidFill>
            <a:latin typeface="Aptos Display" panose="020B0004020202020204" pitchFamily="34" charset="0"/>
          </a:endParaRPr>
        </a:p>
      </dgm:t>
    </dgm:pt>
    <dgm:pt modelId="{02F40F05-536D-4A13-A605-EF07BB472F7C}" type="parTrans" cxnId="{3260B105-77FE-4B44-B6A5-2C9E2052E05D}">
      <dgm:prSet/>
      <dgm:spPr/>
      <dgm:t>
        <a:bodyPr/>
        <a:lstStyle/>
        <a:p>
          <a:endParaRPr lang="es-VE"/>
        </a:p>
      </dgm:t>
    </dgm:pt>
    <dgm:pt modelId="{C81C7CED-A5F7-41A2-AFBB-874AD285A390}" type="sibTrans" cxnId="{3260B105-77FE-4B44-B6A5-2C9E2052E05D}">
      <dgm:prSet/>
      <dgm:spPr/>
      <dgm:t>
        <a:bodyPr/>
        <a:lstStyle/>
        <a:p>
          <a:endParaRPr lang="es-VE"/>
        </a:p>
      </dgm:t>
    </dgm:pt>
    <dgm:pt modelId="{044E95CD-3C2D-4C05-BE79-33C2FA7DC0EB}">
      <dgm:prSet phldrT="[Texto]"/>
      <dgm:spPr>
        <a:noFill/>
        <a:ln>
          <a:solidFill>
            <a:schemeClr val="tx1"/>
          </a:solidFill>
        </a:ln>
      </dgm:spPr>
      <dgm:t>
        <a:bodyPr/>
        <a:lstStyle/>
        <a:p>
          <a:r>
            <a:rPr lang="es-MX" b="1" dirty="0">
              <a:solidFill>
                <a:schemeClr val="tx1"/>
              </a:solidFill>
              <a:latin typeface="Aptos Display" panose="020B0004020202020204" pitchFamily="34" charset="0"/>
            </a:rPr>
            <a:t>LAN MANAGER: </a:t>
          </a:r>
          <a:r>
            <a:rPr lang="es-MX" b="0" dirty="0">
              <a:solidFill>
                <a:schemeClr val="tx1"/>
              </a:solidFill>
              <a:latin typeface="Aptos Display" panose="020B0004020202020204" pitchFamily="34" charset="0"/>
            </a:rPr>
            <a:t>Es un sistema que </a:t>
          </a:r>
          <a:r>
            <a:rPr lang="es-MX" dirty="0">
              <a:solidFill>
                <a:schemeClr val="tx1"/>
              </a:solidFill>
              <a:latin typeface="Aptos Display" panose="020B0004020202020204" pitchFamily="34" charset="0"/>
            </a:rPr>
            <a:t> provee a usuarios y aplicaciones de un "ambiente de procesamiento" o "máquina virtual", en la cual </a:t>
          </a:r>
          <a:r>
            <a:rPr lang="es-VE" dirty="0">
              <a:solidFill>
                <a:schemeClr val="tx1"/>
              </a:solidFill>
              <a:latin typeface="Aptos Display" panose="020B0004020202020204" pitchFamily="34" charset="0"/>
            </a:rPr>
            <a:t>pueden disponer de recursos computacionales.</a:t>
          </a:r>
        </a:p>
      </dgm:t>
    </dgm:pt>
    <dgm:pt modelId="{F4A260C6-DB92-4333-B39F-D186666938E8}" type="parTrans" cxnId="{86EAA3BA-684A-4AD2-A2A2-E5B511124B9C}">
      <dgm:prSet/>
      <dgm:spPr/>
      <dgm:t>
        <a:bodyPr/>
        <a:lstStyle/>
        <a:p>
          <a:endParaRPr lang="es-VE"/>
        </a:p>
      </dgm:t>
    </dgm:pt>
    <dgm:pt modelId="{7E72355D-7853-4D74-90DA-2534B440BDDA}" type="sibTrans" cxnId="{86EAA3BA-684A-4AD2-A2A2-E5B511124B9C}">
      <dgm:prSet/>
      <dgm:spPr/>
      <dgm:t>
        <a:bodyPr/>
        <a:lstStyle/>
        <a:p>
          <a:endParaRPr lang="es-VE"/>
        </a:p>
      </dgm:t>
    </dgm:pt>
    <dgm:pt modelId="{6B6292A8-94C2-410B-AB46-0047287BA0C5}">
      <dgm:prSet phldrT="[Texto]"/>
      <dgm:spPr>
        <a:noFill/>
        <a:ln>
          <a:solidFill>
            <a:schemeClr val="tx1"/>
          </a:solidFill>
        </a:ln>
      </dgm:spPr>
      <dgm:t>
        <a:bodyPr/>
        <a:lstStyle/>
        <a:p>
          <a:r>
            <a:rPr lang="es-MX" b="1" dirty="0">
              <a:solidFill>
                <a:schemeClr val="tx1"/>
              </a:solidFill>
            </a:rPr>
            <a:t>WINDOWS SERVER: </a:t>
          </a:r>
          <a:r>
            <a:rPr lang="es-MX" b="0" dirty="0">
              <a:solidFill>
                <a:schemeClr val="tx1"/>
              </a:solidFill>
            </a:rPr>
            <a:t>Es una distribución de Microsoft para el uso de servidores. Esta desarrollado en el lenguaje de programación C++ y </a:t>
          </a:r>
          <a:r>
            <a:rPr lang="es-MX" b="0" dirty="0" err="1">
              <a:solidFill>
                <a:schemeClr val="tx1"/>
              </a:solidFill>
            </a:rPr>
            <a:t>Assembler</a:t>
          </a:r>
          <a:r>
            <a:rPr lang="es-MX" b="0" dirty="0">
              <a:solidFill>
                <a:schemeClr val="tx1"/>
              </a:solidFill>
            </a:rPr>
            <a:t>. Un sistema sumamente popular gracias a las características y ventajas que ofrece.</a:t>
          </a:r>
          <a:endParaRPr lang="es-VE" dirty="0">
            <a:solidFill>
              <a:schemeClr val="tx1"/>
            </a:solidFill>
          </a:endParaRPr>
        </a:p>
      </dgm:t>
    </dgm:pt>
    <dgm:pt modelId="{07434F3C-CE1D-451C-8138-14BC190A6BAF}" type="parTrans" cxnId="{D680F8E6-5559-4809-A182-2F1541AF76B7}">
      <dgm:prSet/>
      <dgm:spPr/>
      <dgm:t>
        <a:bodyPr/>
        <a:lstStyle/>
        <a:p>
          <a:endParaRPr lang="es-VE"/>
        </a:p>
      </dgm:t>
    </dgm:pt>
    <dgm:pt modelId="{F0AD94C8-88FE-42BC-8EB0-C187EB384DCF}" type="sibTrans" cxnId="{D680F8E6-5559-4809-A182-2F1541AF76B7}">
      <dgm:prSet/>
      <dgm:spPr/>
      <dgm:t>
        <a:bodyPr/>
        <a:lstStyle/>
        <a:p>
          <a:endParaRPr lang="es-VE"/>
        </a:p>
      </dgm:t>
    </dgm:pt>
    <dgm:pt modelId="{E7BF1691-F65A-4189-892F-44B3F1BA4EB0}" type="pres">
      <dgm:prSet presAssocID="{3FD458BE-F4F0-4AB9-8B68-9CD75656FAA4}" presName="layout" presStyleCnt="0">
        <dgm:presLayoutVars>
          <dgm:chMax/>
          <dgm:chPref/>
          <dgm:dir val="rev"/>
          <dgm:animOne val="branch"/>
          <dgm:animLvl val="lvl"/>
          <dgm:resizeHandles/>
        </dgm:presLayoutVars>
      </dgm:prSet>
      <dgm:spPr/>
    </dgm:pt>
    <dgm:pt modelId="{98BE32A8-F244-4646-BF48-10DB48FF2701}" type="pres">
      <dgm:prSet presAssocID="{7A59DD93-A0CF-4489-B4FA-D45435F3D33E}" presName="root" presStyleCnt="0">
        <dgm:presLayoutVars>
          <dgm:chMax/>
          <dgm:chPref val="4"/>
        </dgm:presLayoutVars>
      </dgm:prSet>
      <dgm:spPr/>
    </dgm:pt>
    <dgm:pt modelId="{3F9A614B-53C9-4145-8C46-66C6147E3A81}" type="pres">
      <dgm:prSet presAssocID="{7A59DD93-A0CF-4489-B4FA-D45435F3D33E}" presName="rootComposite" presStyleCnt="0">
        <dgm:presLayoutVars/>
      </dgm:prSet>
      <dgm:spPr/>
    </dgm:pt>
    <dgm:pt modelId="{6BEC791F-00DD-4465-809A-A3787E31B406}" type="pres">
      <dgm:prSet presAssocID="{7A59DD93-A0CF-4489-B4FA-D45435F3D33E}" presName="rootText" presStyleLbl="node0" presStyleIdx="0" presStyleCnt="1">
        <dgm:presLayoutVars>
          <dgm:chMax/>
          <dgm:chPref val="4"/>
        </dgm:presLayoutVars>
      </dgm:prSet>
      <dgm:spPr/>
    </dgm:pt>
    <dgm:pt modelId="{205C9B3C-5AED-4291-82EB-D5F7D0BB5AB3}" type="pres">
      <dgm:prSet presAssocID="{7A59DD93-A0CF-4489-B4FA-D45435F3D33E}" presName="childShape" presStyleCnt="0">
        <dgm:presLayoutVars>
          <dgm:chMax val="0"/>
          <dgm:chPref val="0"/>
        </dgm:presLayoutVars>
      </dgm:prSet>
      <dgm:spPr/>
    </dgm:pt>
    <dgm:pt modelId="{AE91D89B-B04A-45D0-AA2B-8417A9422608}" type="pres">
      <dgm:prSet presAssocID="{1666BCC4-EBC1-4E36-9840-B79DA3B6BC27}" presName="childComposite" presStyleCnt="0">
        <dgm:presLayoutVars>
          <dgm:chMax val="0"/>
          <dgm:chPref val="0"/>
        </dgm:presLayoutVars>
      </dgm:prSet>
      <dgm:spPr/>
    </dgm:pt>
    <dgm:pt modelId="{F4316091-A118-4F08-8EEA-E2092D37EF5A}" type="pres">
      <dgm:prSet presAssocID="{1666BCC4-EBC1-4E36-9840-B79DA3B6BC27}" presName="Imag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87669A7B-B345-41FD-A495-E295D83EB170}" type="pres">
      <dgm:prSet presAssocID="{1666BCC4-EBC1-4E36-9840-B79DA3B6BC27}" presName="childText" presStyleLbl="lnNode1" presStyleIdx="0" presStyleCnt="3">
        <dgm:presLayoutVars>
          <dgm:chMax val="0"/>
          <dgm:chPref val="0"/>
          <dgm:bulletEnabled val="1"/>
        </dgm:presLayoutVars>
      </dgm:prSet>
      <dgm:spPr/>
    </dgm:pt>
    <dgm:pt modelId="{74302B16-C8C9-47D7-872D-C53E6EE3F70F}" type="pres">
      <dgm:prSet presAssocID="{044E95CD-3C2D-4C05-BE79-33C2FA7DC0EB}" presName="childComposite" presStyleCnt="0">
        <dgm:presLayoutVars>
          <dgm:chMax val="0"/>
          <dgm:chPref val="0"/>
        </dgm:presLayoutVars>
      </dgm:prSet>
      <dgm:spPr/>
    </dgm:pt>
    <dgm:pt modelId="{C5C117EE-30C7-4942-ADBC-F48A80E7F25C}" type="pres">
      <dgm:prSet presAssocID="{044E95CD-3C2D-4C05-BE79-33C2FA7DC0EB}" presName="Imag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29000" r="-29000"/>
          </a:stretch>
        </a:blipFill>
      </dgm:spPr>
    </dgm:pt>
    <dgm:pt modelId="{A0649837-383E-4F44-863D-D22923B39942}" type="pres">
      <dgm:prSet presAssocID="{044E95CD-3C2D-4C05-BE79-33C2FA7DC0EB}" presName="childText" presStyleLbl="lnNode1" presStyleIdx="1" presStyleCnt="3">
        <dgm:presLayoutVars>
          <dgm:chMax val="0"/>
          <dgm:chPref val="0"/>
          <dgm:bulletEnabled val="1"/>
        </dgm:presLayoutVars>
      </dgm:prSet>
      <dgm:spPr/>
    </dgm:pt>
    <dgm:pt modelId="{4FFF056B-BA6A-4023-A760-A3F225CFB5B4}" type="pres">
      <dgm:prSet presAssocID="{6B6292A8-94C2-410B-AB46-0047287BA0C5}" presName="childComposite" presStyleCnt="0">
        <dgm:presLayoutVars>
          <dgm:chMax val="0"/>
          <dgm:chPref val="0"/>
        </dgm:presLayoutVars>
      </dgm:prSet>
      <dgm:spPr/>
    </dgm:pt>
    <dgm:pt modelId="{EFFF6845-D68F-4C6B-8926-3DF53CFAAFE4}" type="pres">
      <dgm:prSet presAssocID="{6B6292A8-94C2-410B-AB46-0047287BA0C5}" presName="Image" presStyleLbl="node1" presStyleIdx="2" presStyleCnt="3"/>
      <dgm:spPr>
        <a:blipFill dpi="0" rotWithShape="1">
          <a:blip xmlns:r="http://schemas.openxmlformats.org/officeDocument/2006/relationships" r:embed="rId3"/>
          <a:srcRect/>
          <a:stretch>
            <a:fillRect l="-280" t="-2227" r="756" b="1"/>
          </a:stretch>
        </a:blipFill>
      </dgm:spPr>
    </dgm:pt>
    <dgm:pt modelId="{E6AA8E8B-B804-4A53-9D01-CBDB4DD63A11}" type="pres">
      <dgm:prSet presAssocID="{6B6292A8-94C2-410B-AB46-0047287BA0C5}" presName="childText" presStyleLbl="lnNode1" presStyleIdx="2" presStyleCnt="3">
        <dgm:presLayoutVars>
          <dgm:chMax val="0"/>
          <dgm:chPref val="0"/>
          <dgm:bulletEnabled val="1"/>
        </dgm:presLayoutVars>
      </dgm:prSet>
      <dgm:spPr/>
    </dgm:pt>
  </dgm:ptLst>
  <dgm:cxnLst>
    <dgm:cxn modelId="{3260B105-77FE-4B44-B6A5-2C9E2052E05D}" srcId="{7A59DD93-A0CF-4489-B4FA-D45435F3D33E}" destId="{1666BCC4-EBC1-4E36-9840-B79DA3B6BC27}" srcOrd="0" destOrd="0" parTransId="{02F40F05-536D-4A13-A605-EF07BB472F7C}" sibTransId="{C81C7CED-A5F7-41A2-AFBB-874AD285A390}"/>
    <dgm:cxn modelId="{49763D60-9A5C-490B-84BC-F5688B456D03}" type="presOf" srcId="{1666BCC4-EBC1-4E36-9840-B79DA3B6BC27}" destId="{87669A7B-B345-41FD-A495-E295D83EB170}" srcOrd="0" destOrd="0" presId="urn:microsoft.com/office/officeart/2008/layout/PictureAccentList"/>
    <dgm:cxn modelId="{49CC4B85-FF3A-4354-8F40-418A0A26AD86}" type="presOf" srcId="{6B6292A8-94C2-410B-AB46-0047287BA0C5}" destId="{E6AA8E8B-B804-4A53-9D01-CBDB4DD63A11}" srcOrd="0" destOrd="0" presId="urn:microsoft.com/office/officeart/2008/layout/PictureAccentList"/>
    <dgm:cxn modelId="{FAD2BF9E-AEB6-4F3F-84E5-BBB01BCFA0CE}" type="presOf" srcId="{3FD458BE-F4F0-4AB9-8B68-9CD75656FAA4}" destId="{E7BF1691-F65A-4189-892F-44B3F1BA4EB0}" srcOrd="0" destOrd="0" presId="urn:microsoft.com/office/officeart/2008/layout/PictureAccentList"/>
    <dgm:cxn modelId="{458D74AB-2379-4DFB-B183-7A090A27CC1D}" type="presOf" srcId="{044E95CD-3C2D-4C05-BE79-33C2FA7DC0EB}" destId="{A0649837-383E-4F44-863D-D22923B39942}" srcOrd="0" destOrd="0" presId="urn:microsoft.com/office/officeart/2008/layout/PictureAccentList"/>
    <dgm:cxn modelId="{67AE2FB6-E63F-41F3-97CF-8040FBC9A954}" srcId="{3FD458BE-F4F0-4AB9-8B68-9CD75656FAA4}" destId="{7A59DD93-A0CF-4489-B4FA-D45435F3D33E}" srcOrd="0" destOrd="0" parTransId="{8ECAD42C-AC0E-40A6-8D14-8D87DD0D1555}" sibTransId="{EA2BD5E6-30BF-424A-AC2C-BC10DAF505F8}"/>
    <dgm:cxn modelId="{86EAA3BA-684A-4AD2-A2A2-E5B511124B9C}" srcId="{7A59DD93-A0CF-4489-B4FA-D45435F3D33E}" destId="{044E95CD-3C2D-4C05-BE79-33C2FA7DC0EB}" srcOrd="1" destOrd="0" parTransId="{F4A260C6-DB92-4333-B39F-D186666938E8}" sibTransId="{7E72355D-7853-4D74-90DA-2534B440BDDA}"/>
    <dgm:cxn modelId="{D680F8E6-5559-4809-A182-2F1541AF76B7}" srcId="{7A59DD93-A0CF-4489-B4FA-D45435F3D33E}" destId="{6B6292A8-94C2-410B-AB46-0047287BA0C5}" srcOrd="2" destOrd="0" parTransId="{07434F3C-CE1D-451C-8138-14BC190A6BAF}" sibTransId="{F0AD94C8-88FE-42BC-8EB0-C187EB384DCF}"/>
    <dgm:cxn modelId="{065A9EFF-9806-45DC-8CEA-A4FF2FC576DE}" type="presOf" srcId="{7A59DD93-A0CF-4489-B4FA-D45435F3D33E}" destId="{6BEC791F-00DD-4465-809A-A3787E31B406}" srcOrd="0" destOrd="0" presId="urn:microsoft.com/office/officeart/2008/layout/PictureAccentList"/>
    <dgm:cxn modelId="{E76893ED-C65E-4045-BFE6-934EBE769902}" type="presParOf" srcId="{E7BF1691-F65A-4189-892F-44B3F1BA4EB0}" destId="{98BE32A8-F244-4646-BF48-10DB48FF2701}" srcOrd="0" destOrd="0" presId="urn:microsoft.com/office/officeart/2008/layout/PictureAccentList"/>
    <dgm:cxn modelId="{AA5B3D03-A776-442A-8D06-12D7CFCDED37}" type="presParOf" srcId="{98BE32A8-F244-4646-BF48-10DB48FF2701}" destId="{3F9A614B-53C9-4145-8C46-66C6147E3A81}" srcOrd="0" destOrd="0" presId="urn:microsoft.com/office/officeart/2008/layout/PictureAccentList"/>
    <dgm:cxn modelId="{A79B34C9-F082-49E7-888E-4EA43856B505}" type="presParOf" srcId="{3F9A614B-53C9-4145-8C46-66C6147E3A81}" destId="{6BEC791F-00DD-4465-809A-A3787E31B406}" srcOrd="0" destOrd="0" presId="urn:microsoft.com/office/officeart/2008/layout/PictureAccentList"/>
    <dgm:cxn modelId="{11435567-BFC5-4E2A-BA47-C3B835CA9C37}" type="presParOf" srcId="{98BE32A8-F244-4646-BF48-10DB48FF2701}" destId="{205C9B3C-5AED-4291-82EB-D5F7D0BB5AB3}" srcOrd="1" destOrd="0" presId="urn:microsoft.com/office/officeart/2008/layout/PictureAccentList"/>
    <dgm:cxn modelId="{3A00E4E2-704A-4EE6-BAAF-8586518A5665}" type="presParOf" srcId="{205C9B3C-5AED-4291-82EB-D5F7D0BB5AB3}" destId="{AE91D89B-B04A-45D0-AA2B-8417A9422608}" srcOrd="0" destOrd="0" presId="urn:microsoft.com/office/officeart/2008/layout/PictureAccentList"/>
    <dgm:cxn modelId="{88658A5D-8AF4-4DB7-A637-BD635B774B8B}" type="presParOf" srcId="{AE91D89B-B04A-45D0-AA2B-8417A9422608}" destId="{F4316091-A118-4F08-8EEA-E2092D37EF5A}" srcOrd="0" destOrd="0" presId="urn:microsoft.com/office/officeart/2008/layout/PictureAccentList"/>
    <dgm:cxn modelId="{721C02C2-E34A-4908-A07C-EF4D99B1C90C}" type="presParOf" srcId="{AE91D89B-B04A-45D0-AA2B-8417A9422608}" destId="{87669A7B-B345-41FD-A495-E295D83EB170}" srcOrd="1" destOrd="0" presId="urn:microsoft.com/office/officeart/2008/layout/PictureAccentList"/>
    <dgm:cxn modelId="{0C1BB4D0-3A4E-4855-8B46-24993F586F41}" type="presParOf" srcId="{205C9B3C-5AED-4291-82EB-D5F7D0BB5AB3}" destId="{74302B16-C8C9-47D7-872D-C53E6EE3F70F}" srcOrd="1" destOrd="0" presId="urn:microsoft.com/office/officeart/2008/layout/PictureAccentList"/>
    <dgm:cxn modelId="{4C4D672F-3169-4231-B020-2378E1B201CD}" type="presParOf" srcId="{74302B16-C8C9-47D7-872D-C53E6EE3F70F}" destId="{C5C117EE-30C7-4942-ADBC-F48A80E7F25C}" srcOrd="0" destOrd="0" presId="urn:microsoft.com/office/officeart/2008/layout/PictureAccentList"/>
    <dgm:cxn modelId="{90838A0A-ED89-49F6-94A3-AD5DBB6A6290}" type="presParOf" srcId="{74302B16-C8C9-47D7-872D-C53E6EE3F70F}" destId="{A0649837-383E-4F44-863D-D22923B39942}" srcOrd="1" destOrd="0" presId="urn:microsoft.com/office/officeart/2008/layout/PictureAccentList"/>
    <dgm:cxn modelId="{85CBF7B4-BFF8-4A57-A807-4AD5C93B10FB}" type="presParOf" srcId="{205C9B3C-5AED-4291-82EB-D5F7D0BB5AB3}" destId="{4FFF056B-BA6A-4023-A760-A3F225CFB5B4}" srcOrd="2" destOrd="0" presId="urn:microsoft.com/office/officeart/2008/layout/PictureAccentList"/>
    <dgm:cxn modelId="{D699589A-768A-4AE8-A8B8-DA246539C0DA}" type="presParOf" srcId="{4FFF056B-BA6A-4023-A760-A3F225CFB5B4}" destId="{EFFF6845-D68F-4C6B-8926-3DF53CFAAFE4}" srcOrd="0" destOrd="0" presId="urn:microsoft.com/office/officeart/2008/layout/PictureAccentList"/>
    <dgm:cxn modelId="{D9B0C194-36A9-40DE-ACBC-16A9C9732A63}" type="presParOf" srcId="{4FFF056B-BA6A-4023-A760-A3F225CFB5B4}" destId="{E6AA8E8B-B804-4A53-9D01-CBDB4DD63A11}" srcOrd="1" destOrd="0" presId="urn:microsoft.com/office/officeart/2008/layout/Picture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1EE336-CA70-4AB7-8593-A5D2AF8673D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VE"/>
        </a:p>
      </dgm:t>
    </dgm:pt>
    <dgm:pt modelId="{6798C000-FFAF-4823-AEC0-B08C1BC27779}">
      <dgm:prSet phldrT="[Texto]"/>
      <dgm:spPr>
        <a:solidFill>
          <a:schemeClr val="bg1"/>
        </a:solidFill>
        <a:ln>
          <a:solidFill>
            <a:schemeClr val="tx1"/>
          </a:solidFill>
        </a:ln>
      </dgm:spPr>
      <dgm:t>
        <a:bodyPr/>
        <a:lstStyle/>
        <a:p>
          <a:r>
            <a:rPr lang="es-MX" dirty="0">
              <a:solidFill>
                <a:schemeClr val="tx1"/>
              </a:solidFill>
            </a:rPr>
            <a:t>Supercomputadoras</a:t>
          </a:r>
          <a:endParaRPr lang="es-VE" dirty="0">
            <a:solidFill>
              <a:schemeClr val="tx1"/>
            </a:solidFill>
          </a:endParaRPr>
        </a:p>
      </dgm:t>
    </dgm:pt>
    <dgm:pt modelId="{6D2BFA00-79D5-4E49-BA7F-5FF72FE73882}" type="parTrans" cxnId="{5B1B9A78-B30F-47B8-9023-02BC806BA1A5}">
      <dgm:prSet/>
      <dgm:spPr/>
      <dgm:t>
        <a:bodyPr/>
        <a:lstStyle/>
        <a:p>
          <a:endParaRPr lang="es-VE"/>
        </a:p>
      </dgm:t>
    </dgm:pt>
    <dgm:pt modelId="{7183B928-0854-4851-9115-8B6B88C78B41}" type="sibTrans" cxnId="{5B1B9A78-B30F-47B8-9023-02BC806BA1A5}">
      <dgm:prSet/>
      <dgm:spPr/>
      <dgm:t>
        <a:bodyPr/>
        <a:lstStyle/>
        <a:p>
          <a:endParaRPr lang="es-VE"/>
        </a:p>
      </dgm:t>
    </dgm:pt>
    <dgm:pt modelId="{5D5AF183-DD13-4C70-896F-C15B129F5C49}">
      <dgm:prSet phldrT="[Texto]"/>
      <dgm:spPr>
        <a:solidFill>
          <a:schemeClr val="bg1"/>
        </a:solidFill>
        <a:ln>
          <a:solidFill>
            <a:schemeClr val="tx1"/>
          </a:solidFill>
        </a:ln>
      </dgm:spPr>
      <dgm:t>
        <a:bodyPr/>
        <a:lstStyle/>
        <a:p>
          <a:r>
            <a:rPr lang="es-MX" dirty="0">
              <a:solidFill>
                <a:schemeClr val="tx1"/>
              </a:solidFill>
            </a:rPr>
            <a:t>Mainframes</a:t>
          </a:r>
          <a:endParaRPr lang="es-VE" dirty="0">
            <a:solidFill>
              <a:schemeClr val="tx1"/>
            </a:solidFill>
          </a:endParaRPr>
        </a:p>
      </dgm:t>
    </dgm:pt>
    <dgm:pt modelId="{4C116C2D-DE09-4784-AC3B-91BCE55919CB}" type="parTrans" cxnId="{0162A17B-CEA0-48D4-AD93-8500B28BC4C8}">
      <dgm:prSet/>
      <dgm:spPr/>
      <dgm:t>
        <a:bodyPr/>
        <a:lstStyle/>
        <a:p>
          <a:endParaRPr lang="es-VE"/>
        </a:p>
      </dgm:t>
    </dgm:pt>
    <dgm:pt modelId="{3F2DAFB7-C2B7-414A-8454-10DC7DB7A972}" type="sibTrans" cxnId="{0162A17B-CEA0-48D4-AD93-8500B28BC4C8}">
      <dgm:prSet/>
      <dgm:spPr/>
      <dgm:t>
        <a:bodyPr/>
        <a:lstStyle/>
        <a:p>
          <a:endParaRPr lang="es-VE"/>
        </a:p>
      </dgm:t>
    </dgm:pt>
    <dgm:pt modelId="{FAE9C383-00E2-4393-81B3-CE7A27A3A1EB}">
      <dgm:prSet phldrT="[Texto]"/>
      <dgm:spPr>
        <a:solidFill>
          <a:schemeClr val="bg1"/>
        </a:solidFill>
        <a:ln>
          <a:solidFill>
            <a:schemeClr val="tx1"/>
          </a:solidFill>
        </a:ln>
      </dgm:spPr>
      <dgm:t>
        <a:bodyPr/>
        <a:lstStyle/>
        <a:p>
          <a:r>
            <a:rPr lang="es-MX" dirty="0">
              <a:solidFill>
                <a:schemeClr val="tx1"/>
              </a:solidFill>
            </a:rPr>
            <a:t>Minicomputadoras</a:t>
          </a:r>
          <a:endParaRPr lang="es-VE" dirty="0">
            <a:solidFill>
              <a:schemeClr val="tx1"/>
            </a:solidFill>
          </a:endParaRPr>
        </a:p>
      </dgm:t>
    </dgm:pt>
    <dgm:pt modelId="{0A7F3CC3-7BE1-44DB-9832-E399E3334819}" type="parTrans" cxnId="{B66D7035-1B3A-484F-B341-BC9B68D29284}">
      <dgm:prSet/>
      <dgm:spPr/>
      <dgm:t>
        <a:bodyPr/>
        <a:lstStyle/>
        <a:p>
          <a:endParaRPr lang="es-VE"/>
        </a:p>
      </dgm:t>
    </dgm:pt>
    <dgm:pt modelId="{4B6AD84E-D1A1-4752-AE67-25FBAF3581E7}" type="sibTrans" cxnId="{B66D7035-1B3A-484F-B341-BC9B68D29284}">
      <dgm:prSet/>
      <dgm:spPr/>
      <dgm:t>
        <a:bodyPr/>
        <a:lstStyle/>
        <a:p>
          <a:endParaRPr lang="es-VE"/>
        </a:p>
      </dgm:t>
    </dgm:pt>
    <dgm:pt modelId="{E779160F-155E-43B8-9558-02005D660273}">
      <dgm:prSet phldrT="[Texto]"/>
      <dgm:spPr>
        <a:solidFill>
          <a:schemeClr val="bg1"/>
        </a:solidFill>
        <a:ln>
          <a:solidFill>
            <a:schemeClr val="tx1"/>
          </a:solidFill>
        </a:ln>
      </dgm:spPr>
      <dgm:t>
        <a:bodyPr/>
        <a:lstStyle/>
        <a:p>
          <a:r>
            <a:rPr lang="es-MX" dirty="0">
              <a:solidFill>
                <a:schemeClr val="tx1"/>
              </a:solidFill>
            </a:rPr>
            <a:t>Microcomputadoras</a:t>
          </a:r>
          <a:endParaRPr lang="es-VE" dirty="0">
            <a:solidFill>
              <a:schemeClr val="tx1"/>
            </a:solidFill>
          </a:endParaRPr>
        </a:p>
      </dgm:t>
    </dgm:pt>
    <dgm:pt modelId="{797FC2D6-694F-44B8-954D-C6BB2837A938}" type="parTrans" cxnId="{302DF9CF-30EE-46E7-93CF-162FD733C717}">
      <dgm:prSet/>
      <dgm:spPr/>
      <dgm:t>
        <a:bodyPr/>
        <a:lstStyle/>
        <a:p>
          <a:endParaRPr lang="es-VE"/>
        </a:p>
      </dgm:t>
    </dgm:pt>
    <dgm:pt modelId="{4013301C-ED41-4CE7-ACE3-984DC9D0B216}" type="sibTrans" cxnId="{302DF9CF-30EE-46E7-93CF-162FD733C717}">
      <dgm:prSet/>
      <dgm:spPr/>
      <dgm:t>
        <a:bodyPr/>
        <a:lstStyle/>
        <a:p>
          <a:endParaRPr lang="es-VE"/>
        </a:p>
      </dgm:t>
    </dgm:pt>
    <dgm:pt modelId="{6E5F6C26-7C89-4B39-A7F1-132DAD99AE13}">
      <dgm:prSet phldrT="[Texto]"/>
      <dgm:spPr>
        <a:ln>
          <a:solidFill>
            <a:schemeClr val="tx1"/>
          </a:solidFill>
        </a:ln>
      </dgm:spPr>
      <dgm:t>
        <a:bodyPr/>
        <a:lstStyle/>
        <a:p>
          <a:pPr marL="0" indent="0">
            <a:buNone/>
          </a:pPr>
          <a:r>
            <a:rPr lang="es-MX" dirty="0">
              <a:effectLst/>
            </a:rPr>
            <a:t>Perfectas para investigaciones científicas debido a su destreza para cálculos complejos.</a:t>
          </a:r>
          <a:endParaRPr lang="es-VE" dirty="0"/>
        </a:p>
      </dgm:t>
    </dgm:pt>
    <dgm:pt modelId="{B04711EA-2A72-4B9D-951F-678EF037364D}" type="parTrans" cxnId="{EBEEA624-24A7-4B41-908F-B80525EDF6FC}">
      <dgm:prSet/>
      <dgm:spPr/>
      <dgm:t>
        <a:bodyPr/>
        <a:lstStyle/>
        <a:p>
          <a:endParaRPr lang="es-VE"/>
        </a:p>
      </dgm:t>
    </dgm:pt>
    <dgm:pt modelId="{506E6F72-C254-489F-A6D5-638489A433A0}" type="sibTrans" cxnId="{EBEEA624-24A7-4B41-908F-B80525EDF6FC}">
      <dgm:prSet/>
      <dgm:spPr/>
      <dgm:t>
        <a:bodyPr/>
        <a:lstStyle/>
        <a:p>
          <a:endParaRPr lang="es-VE"/>
        </a:p>
      </dgm:t>
    </dgm:pt>
    <dgm:pt modelId="{9071E172-329B-411D-AF1E-0E0DFC914905}">
      <dgm:prSet phldrT="[Texto]"/>
      <dgm:spPr>
        <a:solidFill>
          <a:schemeClr val="bg1"/>
        </a:solidFill>
        <a:ln>
          <a:solidFill>
            <a:schemeClr val="tx1"/>
          </a:solidFill>
        </a:ln>
      </dgm:spPr>
      <dgm:t>
        <a:bodyPr/>
        <a:lstStyle/>
        <a:p>
          <a:pPr marL="0" indent="0">
            <a:buNone/>
          </a:pPr>
          <a:r>
            <a:rPr lang="es-MX" dirty="0">
              <a:solidFill>
                <a:schemeClr val="tx1"/>
              </a:solidFill>
              <a:effectLst/>
            </a:rPr>
            <a:t>De gran potencia y grandes dimensiones. Facilitan el procesamiento de grandes cantidades de datos. Por lo tanto, son muy útiles para empresas que manejan múltiples transacciones, como los bancos.</a:t>
          </a:r>
          <a:endParaRPr lang="es-VE" dirty="0">
            <a:solidFill>
              <a:schemeClr val="tx1"/>
            </a:solidFill>
          </a:endParaRPr>
        </a:p>
      </dgm:t>
    </dgm:pt>
    <dgm:pt modelId="{79EA802A-7979-46D9-8D1D-3BC4B2249A35}" type="parTrans" cxnId="{E7C070E2-7E3D-448E-B412-B5465B767EAD}">
      <dgm:prSet/>
      <dgm:spPr/>
      <dgm:t>
        <a:bodyPr/>
        <a:lstStyle/>
        <a:p>
          <a:endParaRPr lang="es-VE"/>
        </a:p>
      </dgm:t>
    </dgm:pt>
    <dgm:pt modelId="{1E40CF79-75F3-44AD-9987-E1E5CD363661}" type="sibTrans" cxnId="{E7C070E2-7E3D-448E-B412-B5465B767EAD}">
      <dgm:prSet/>
      <dgm:spPr/>
      <dgm:t>
        <a:bodyPr/>
        <a:lstStyle/>
        <a:p>
          <a:endParaRPr lang="es-VE"/>
        </a:p>
      </dgm:t>
    </dgm:pt>
    <dgm:pt modelId="{2FDCAB65-6941-47AE-A3B3-21AB7D46A447}">
      <dgm:prSet phldrT="[Texto]"/>
      <dgm:spPr>
        <a:solidFill>
          <a:schemeClr val="bg1"/>
        </a:solidFill>
        <a:ln>
          <a:solidFill>
            <a:schemeClr val="tx1"/>
          </a:solidFill>
        </a:ln>
      </dgm:spPr>
      <dgm:t>
        <a:bodyPr/>
        <a:lstStyle/>
        <a:p>
          <a:pPr marL="0" indent="0">
            <a:buNone/>
          </a:pPr>
          <a:r>
            <a:rPr lang="es-MX" dirty="0">
              <a:solidFill>
                <a:schemeClr val="tx1"/>
              </a:solidFill>
              <a:effectLst/>
            </a:rPr>
            <a:t>Se usan como terminales conectadas a un servidor. Tienen la capacidad de procesar varias tareas a la vez. Como consecuencia, las industrias las solicitan.</a:t>
          </a:r>
          <a:endParaRPr lang="es-VE" dirty="0">
            <a:solidFill>
              <a:schemeClr val="tx1"/>
            </a:solidFill>
          </a:endParaRPr>
        </a:p>
      </dgm:t>
    </dgm:pt>
    <dgm:pt modelId="{7CA34B41-C8F8-4AE9-B83A-CCB6D965D0C6}" type="parTrans" cxnId="{AF87EAF3-0E1D-4114-945F-7191A9490581}">
      <dgm:prSet/>
      <dgm:spPr/>
      <dgm:t>
        <a:bodyPr/>
        <a:lstStyle/>
        <a:p>
          <a:endParaRPr lang="es-VE"/>
        </a:p>
      </dgm:t>
    </dgm:pt>
    <dgm:pt modelId="{F764B585-FD0B-4270-9976-58D162C111BB}" type="sibTrans" cxnId="{AF87EAF3-0E1D-4114-945F-7191A9490581}">
      <dgm:prSet/>
      <dgm:spPr/>
      <dgm:t>
        <a:bodyPr/>
        <a:lstStyle/>
        <a:p>
          <a:endParaRPr lang="es-VE"/>
        </a:p>
      </dgm:t>
    </dgm:pt>
    <dgm:pt modelId="{FE0D39AB-37C5-4D27-830A-8374E7CFC882}">
      <dgm:prSet phldrT="[Texto]"/>
      <dgm:spPr>
        <a:solidFill>
          <a:schemeClr val="bg1"/>
        </a:solidFill>
        <a:ln>
          <a:solidFill>
            <a:schemeClr val="tx1"/>
          </a:solidFill>
        </a:ln>
      </dgm:spPr>
      <dgm:t>
        <a:bodyPr/>
        <a:lstStyle/>
        <a:p>
          <a:pPr marL="0" indent="0">
            <a:buNone/>
          </a:pPr>
          <a:r>
            <a:rPr lang="es-MX" dirty="0">
              <a:solidFill>
                <a:schemeClr val="tx1"/>
              </a:solidFill>
              <a:effectLst/>
            </a:rPr>
            <a:t>Su capacidad de procesamiento es menor que la de una minicomputadora. Por eso, suelen usarse por persona y adaptarse al tipo de trabajo de cada usuario.</a:t>
          </a:r>
          <a:endParaRPr lang="es-VE" dirty="0">
            <a:solidFill>
              <a:schemeClr val="tx1"/>
            </a:solidFill>
          </a:endParaRPr>
        </a:p>
      </dgm:t>
    </dgm:pt>
    <dgm:pt modelId="{E7E19283-5660-4462-A455-9F950ABF88E3}" type="parTrans" cxnId="{77C8AD7A-DD98-4841-B5B0-646CB2EB607F}">
      <dgm:prSet/>
      <dgm:spPr/>
      <dgm:t>
        <a:bodyPr/>
        <a:lstStyle/>
        <a:p>
          <a:endParaRPr lang="es-VE"/>
        </a:p>
      </dgm:t>
    </dgm:pt>
    <dgm:pt modelId="{6A1D3F45-DEE5-4701-B23D-E28A1BEB054A}" type="sibTrans" cxnId="{77C8AD7A-DD98-4841-B5B0-646CB2EB607F}">
      <dgm:prSet/>
      <dgm:spPr/>
      <dgm:t>
        <a:bodyPr/>
        <a:lstStyle/>
        <a:p>
          <a:endParaRPr lang="es-VE"/>
        </a:p>
      </dgm:t>
    </dgm:pt>
    <dgm:pt modelId="{BA2A45B2-B11B-41D7-A93E-13C917E02C1F}" type="pres">
      <dgm:prSet presAssocID="{DD1EE336-CA70-4AB7-8593-A5D2AF8673D9}" presName="linear" presStyleCnt="0">
        <dgm:presLayoutVars>
          <dgm:dir/>
          <dgm:animLvl val="lvl"/>
          <dgm:resizeHandles val="exact"/>
        </dgm:presLayoutVars>
      </dgm:prSet>
      <dgm:spPr/>
    </dgm:pt>
    <dgm:pt modelId="{3F59F64F-FB10-4D5F-946E-86FCBF5F3548}" type="pres">
      <dgm:prSet presAssocID="{6798C000-FFAF-4823-AEC0-B08C1BC27779}" presName="parentLin" presStyleCnt="0"/>
      <dgm:spPr/>
    </dgm:pt>
    <dgm:pt modelId="{581CD41E-9683-40B8-8563-7C41D5A343A8}" type="pres">
      <dgm:prSet presAssocID="{6798C000-FFAF-4823-AEC0-B08C1BC27779}" presName="parentLeftMargin" presStyleLbl="node1" presStyleIdx="0" presStyleCnt="4"/>
      <dgm:spPr/>
    </dgm:pt>
    <dgm:pt modelId="{C9244F02-EBBC-4C48-B3BC-DE6EA7D7FA93}" type="pres">
      <dgm:prSet presAssocID="{6798C000-FFAF-4823-AEC0-B08C1BC27779}" presName="parentText" presStyleLbl="node1" presStyleIdx="0" presStyleCnt="4">
        <dgm:presLayoutVars>
          <dgm:chMax val="0"/>
          <dgm:bulletEnabled val="1"/>
        </dgm:presLayoutVars>
      </dgm:prSet>
      <dgm:spPr/>
    </dgm:pt>
    <dgm:pt modelId="{1FB88096-FB3D-4299-AFC5-C9A901C965D8}" type="pres">
      <dgm:prSet presAssocID="{6798C000-FFAF-4823-AEC0-B08C1BC27779}" presName="negativeSpace" presStyleCnt="0"/>
      <dgm:spPr/>
    </dgm:pt>
    <dgm:pt modelId="{E1120319-D243-4FBB-9972-44F73774D516}" type="pres">
      <dgm:prSet presAssocID="{6798C000-FFAF-4823-AEC0-B08C1BC27779}" presName="childText" presStyleLbl="conFgAcc1" presStyleIdx="0" presStyleCnt="4">
        <dgm:presLayoutVars>
          <dgm:bulletEnabled val="1"/>
        </dgm:presLayoutVars>
      </dgm:prSet>
      <dgm:spPr/>
    </dgm:pt>
    <dgm:pt modelId="{6E62166B-F047-4459-B105-1B70F74DCEDC}" type="pres">
      <dgm:prSet presAssocID="{7183B928-0854-4851-9115-8B6B88C78B41}" presName="spaceBetweenRectangles" presStyleCnt="0"/>
      <dgm:spPr/>
    </dgm:pt>
    <dgm:pt modelId="{FB69BBF4-01AF-4C64-9BDE-99239D82F2A5}" type="pres">
      <dgm:prSet presAssocID="{5D5AF183-DD13-4C70-896F-C15B129F5C49}" presName="parentLin" presStyleCnt="0"/>
      <dgm:spPr/>
    </dgm:pt>
    <dgm:pt modelId="{7008790D-B550-42C6-8530-58FAEE8780A0}" type="pres">
      <dgm:prSet presAssocID="{5D5AF183-DD13-4C70-896F-C15B129F5C49}" presName="parentLeftMargin" presStyleLbl="node1" presStyleIdx="0" presStyleCnt="4"/>
      <dgm:spPr/>
    </dgm:pt>
    <dgm:pt modelId="{FC56E763-C6B6-4CD6-BAEA-7CFEE8CDCC4F}" type="pres">
      <dgm:prSet presAssocID="{5D5AF183-DD13-4C70-896F-C15B129F5C49}" presName="parentText" presStyleLbl="node1" presStyleIdx="1" presStyleCnt="4">
        <dgm:presLayoutVars>
          <dgm:chMax val="0"/>
          <dgm:bulletEnabled val="1"/>
        </dgm:presLayoutVars>
      </dgm:prSet>
      <dgm:spPr/>
    </dgm:pt>
    <dgm:pt modelId="{4A54E2DD-5D8C-4C29-A5BA-29E829E6E4F7}" type="pres">
      <dgm:prSet presAssocID="{5D5AF183-DD13-4C70-896F-C15B129F5C49}" presName="negativeSpace" presStyleCnt="0"/>
      <dgm:spPr/>
    </dgm:pt>
    <dgm:pt modelId="{78A6A6E9-1BD0-4966-941E-023463F25B56}" type="pres">
      <dgm:prSet presAssocID="{5D5AF183-DD13-4C70-896F-C15B129F5C49}" presName="childText" presStyleLbl="conFgAcc1" presStyleIdx="1" presStyleCnt="4">
        <dgm:presLayoutVars>
          <dgm:bulletEnabled val="1"/>
        </dgm:presLayoutVars>
      </dgm:prSet>
      <dgm:spPr/>
    </dgm:pt>
    <dgm:pt modelId="{B44F0F7E-CD81-4291-9206-528673AF14E5}" type="pres">
      <dgm:prSet presAssocID="{3F2DAFB7-C2B7-414A-8454-10DC7DB7A972}" presName="spaceBetweenRectangles" presStyleCnt="0"/>
      <dgm:spPr/>
    </dgm:pt>
    <dgm:pt modelId="{E3330098-4FBC-4B51-89C1-7610736995E7}" type="pres">
      <dgm:prSet presAssocID="{FAE9C383-00E2-4393-81B3-CE7A27A3A1EB}" presName="parentLin" presStyleCnt="0"/>
      <dgm:spPr/>
    </dgm:pt>
    <dgm:pt modelId="{7B65D701-4859-455E-A9C0-0EB727B923D3}" type="pres">
      <dgm:prSet presAssocID="{FAE9C383-00E2-4393-81B3-CE7A27A3A1EB}" presName="parentLeftMargin" presStyleLbl="node1" presStyleIdx="1" presStyleCnt="4"/>
      <dgm:spPr/>
    </dgm:pt>
    <dgm:pt modelId="{035AE3EF-DC0E-4D93-8630-2B1283C0E7DA}" type="pres">
      <dgm:prSet presAssocID="{FAE9C383-00E2-4393-81B3-CE7A27A3A1EB}" presName="parentText" presStyleLbl="node1" presStyleIdx="2" presStyleCnt="4">
        <dgm:presLayoutVars>
          <dgm:chMax val="0"/>
          <dgm:bulletEnabled val="1"/>
        </dgm:presLayoutVars>
      </dgm:prSet>
      <dgm:spPr/>
    </dgm:pt>
    <dgm:pt modelId="{B2454122-F004-4C5D-A7CC-64E6D4011475}" type="pres">
      <dgm:prSet presAssocID="{FAE9C383-00E2-4393-81B3-CE7A27A3A1EB}" presName="negativeSpace" presStyleCnt="0"/>
      <dgm:spPr/>
    </dgm:pt>
    <dgm:pt modelId="{E6A6CA88-6B2A-45E9-8A40-BA2F0E8C3DCF}" type="pres">
      <dgm:prSet presAssocID="{FAE9C383-00E2-4393-81B3-CE7A27A3A1EB}" presName="childText" presStyleLbl="conFgAcc1" presStyleIdx="2" presStyleCnt="4">
        <dgm:presLayoutVars>
          <dgm:bulletEnabled val="1"/>
        </dgm:presLayoutVars>
      </dgm:prSet>
      <dgm:spPr/>
    </dgm:pt>
    <dgm:pt modelId="{46EBC8D6-B69E-4622-8DAF-2633AAC0855B}" type="pres">
      <dgm:prSet presAssocID="{4B6AD84E-D1A1-4752-AE67-25FBAF3581E7}" presName="spaceBetweenRectangles" presStyleCnt="0"/>
      <dgm:spPr/>
    </dgm:pt>
    <dgm:pt modelId="{7FAC3B2C-DC4D-440B-8E7F-BBA390FD1CDD}" type="pres">
      <dgm:prSet presAssocID="{E779160F-155E-43B8-9558-02005D660273}" presName="parentLin" presStyleCnt="0"/>
      <dgm:spPr/>
    </dgm:pt>
    <dgm:pt modelId="{6B515BC4-9B70-43D0-845E-33466469EDCE}" type="pres">
      <dgm:prSet presAssocID="{E779160F-155E-43B8-9558-02005D660273}" presName="parentLeftMargin" presStyleLbl="node1" presStyleIdx="2" presStyleCnt="4"/>
      <dgm:spPr/>
    </dgm:pt>
    <dgm:pt modelId="{E2143169-88A0-4CF9-ABB1-6EFD38F3EF57}" type="pres">
      <dgm:prSet presAssocID="{E779160F-155E-43B8-9558-02005D660273}" presName="parentText" presStyleLbl="node1" presStyleIdx="3" presStyleCnt="4">
        <dgm:presLayoutVars>
          <dgm:chMax val="0"/>
          <dgm:bulletEnabled val="1"/>
        </dgm:presLayoutVars>
      </dgm:prSet>
      <dgm:spPr/>
    </dgm:pt>
    <dgm:pt modelId="{843AB192-9E4F-4C16-9EBB-8DF1FA1FB139}" type="pres">
      <dgm:prSet presAssocID="{E779160F-155E-43B8-9558-02005D660273}" presName="negativeSpace" presStyleCnt="0"/>
      <dgm:spPr/>
    </dgm:pt>
    <dgm:pt modelId="{7A5D105A-79D6-4910-A6CE-A6FA14C7FA9F}" type="pres">
      <dgm:prSet presAssocID="{E779160F-155E-43B8-9558-02005D660273}" presName="childText" presStyleLbl="conFgAcc1" presStyleIdx="3" presStyleCnt="4">
        <dgm:presLayoutVars>
          <dgm:bulletEnabled val="1"/>
        </dgm:presLayoutVars>
      </dgm:prSet>
      <dgm:spPr/>
    </dgm:pt>
  </dgm:ptLst>
  <dgm:cxnLst>
    <dgm:cxn modelId="{EFF2070B-4DDA-43F2-BDC9-9E788455D082}" type="presOf" srcId="{DD1EE336-CA70-4AB7-8593-A5D2AF8673D9}" destId="{BA2A45B2-B11B-41D7-A93E-13C917E02C1F}" srcOrd="0" destOrd="0" presId="urn:microsoft.com/office/officeart/2005/8/layout/list1"/>
    <dgm:cxn modelId="{EBEEA624-24A7-4B41-908F-B80525EDF6FC}" srcId="{6798C000-FFAF-4823-AEC0-B08C1BC27779}" destId="{6E5F6C26-7C89-4B39-A7F1-132DAD99AE13}" srcOrd="0" destOrd="0" parTransId="{B04711EA-2A72-4B9D-951F-678EF037364D}" sibTransId="{506E6F72-C254-489F-A6D5-638489A433A0}"/>
    <dgm:cxn modelId="{A6FADF33-9F8A-4D92-88E7-01BE4562B18E}" type="presOf" srcId="{FAE9C383-00E2-4393-81B3-CE7A27A3A1EB}" destId="{7B65D701-4859-455E-A9C0-0EB727B923D3}" srcOrd="0" destOrd="0" presId="urn:microsoft.com/office/officeart/2005/8/layout/list1"/>
    <dgm:cxn modelId="{B66D7035-1B3A-484F-B341-BC9B68D29284}" srcId="{DD1EE336-CA70-4AB7-8593-A5D2AF8673D9}" destId="{FAE9C383-00E2-4393-81B3-CE7A27A3A1EB}" srcOrd="2" destOrd="0" parTransId="{0A7F3CC3-7BE1-44DB-9832-E399E3334819}" sibTransId="{4B6AD84E-D1A1-4752-AE67-25FBAF3581E7}"/>
    <dgm:cxn modelId="{6D2C593D-19C7-40B3-BB71-4B82BFCD6040}" type="presOf" srcId="{6798C000-FFAF-4823-AEC0-B08C1BC27779}" destId="{581CD41E-9683-40B8-8563-7C41D5A343A8}" srcOrd="0" destOrd="0" presId="urn:microsoft.com/office/officeart/2005/8/layout/list1"/>
    <dgm:cxn modelId="{9F2D2340-EAA1-4244-981A-00F99221F888}" type="presOf" srcId="{5D5AF183-DD13-4C70-896F-C15B129F5C49}" destId="{7008790D-B550-42C6-8530-58FAEE8780A0}" srcOrd="0" destOrd="0" presId="urn:microsoft.com/office/officeart/2005/8/layout/list1"/>
    <dgm:cxn modelId="{27DD6A5F-D56A-4655-ADB2-8A897FDC55E6}" type="presOf" srcId="{E779160F-155E-43B8-9558-02005D660273}" destId="{E2143169-88A0-4CF9-ABB1-6EFD38F3EF57}" srcOrd="1" destOrd="0" presId="urn:microsoft.com/office/officeart/2005/8/layout/list1"/>
    <dgm:cxn modelId="{5F40A762-5D89-4BDC-A37A-B5F5E1EC4457}" type="presOf" srcId="{5D5AF183-DD13-4C70-896F-C15B129F5C49}" destId="{FC56E763-C6B6-4CD6-BAEA-7CFEE8CDCC4F}" srcOrd="1" destOrd="0" presId="urn:microsoft.com/office/officeart/2005/8/layout/list1"/>
    <dgm:cxn modelId="{B70AD669-F9BC-4017-AC43-9C0841E6190D}" type="presOf" srcId="{6798C000-FFAF-4823-AEC0-B08C1BC27779}" destId="{C9244F02-EBBC-4C48-B3BC-DE6EA7D7FA93}" srcOrd="1" destOrd="0" presId="urn:microsoft.com/office/officeart/2005/8/layout/list1"/>
    <dgm:cxn modelId="{1CFA5C73-CB7A-47E2-84B1-55C27B79712F}" type="presOf" srcId="{E779160F-155E-43B8-9558-02005D660273}" destId="{6B515BC4-9B70-43D0-845E-33466469EDCE}" srcOrd="0" destOrd="0" presId="urn:microsoft.com/office/officeart/2005/8/layout/list1"/>
    <dgm:cxn modelId="{5B1B9A78-B30F-47B8-9023-02BC806BA1A5}" srcId="{DD1EE336-CA70-4AB7-8593-A5D2AF8673D9}" destId="{6798C000-FFAF-4823-AEC0-B08C1BC27779}" srcOrd="0" destOrd="0" parTransId="{6D2BFA00-79D5-4E49-BA7F-5FF72FE73882}" sibTransId="{7183B928-0854-4851-9115-8B6B88C78B41}"/>
    <dgm:cxn modelId="{5D41E278-7EB9-4E27-8870-AA4035F385B7}" type="presOf" srcId="{FAE9C383-00E2-4393-81B3-CE7A27A3A1EB}" destId="{035AE3EF-DC0E-4D93-8630-2B1283C0E7DA}" srcOrd="1" destOrd="0" presId="urn:microsoft.com/office/officeart/2005/8/layout/list1"/>
    <dgm:cxn modelId="{77C8AD7A-DD98-4841-B5B0-646CB2EB607F}" srcId="{E779160F-155E-43B8-9558-02005D660273}" destId="{FE0D39AB-37C5-4D27-830A-8374E7CFC882}" srcOrd="0" destOrd="0" parTransId="{E7E19283-5660-4462-A455-9F950ABF88E3}" sibTransId="{6A1D3F45-DEE5-4701-B23D-E28A1BEB054A}"/>
    <dgm:cxn modelId="{0162A17B-CEA0-48D4-AD93-8500B28BC4C8}" srcId="{DD1EE336-CA70-4AB7-8593-A5D2AF8673D9}" destId="{5D5AF183-DD13-4C70-896F-C15B129F5C49}" srcOrd="1" destOrd="0" parTransId="{4C116C2D-DE09-4784-AC3B-91BCE55919CB}" sibTransId="{3F2DAFB7-C2B7-414A-8454-10DC7DB7A972}"/>
    <dgm:cxn modelId="{FD9EAF8D-9779-4249-9296-B086484FAAFA}" type="presOf" srcId="{9071E172-329B-411D-AF1E-0E0DFC914905}" destId="{78A6A6E9-1BD0-4966-941E-023463F25B56}" srcOrd="0" destOrd="0" presId="urn:microsoft.com/office/officeart/2005/8/layout/list1"/>
    <dgm:cxn modelId="{C34EA197-1D9E-4CB9-9CF5-FF859A8C1969}" type="presOf" srcId="{6E5F6C26-7C89-4B39-A7F1-132DAD99AE13}" destId="{E1120319-D243-4FBB-9972-44F73774D516}" srcOrd="0" destOrd="0" presId="urn:microsoft.com/office/officeart/2005/8/layout/list1"/>
    <dgm:cxn modelId="{D3D9419E-52F0-46D8-8083-C4FE1E3DC5A3}" type="presOf" srcId="{2FDCAB65-6941-47AE-A3B3-21AB7D46A447}" destId="{E6A6CA88-6B2A-45E9-8A40-BA2F0E8C3DCF}" srcOrd="0" destOrd="0" presId="urn:microsoft.com/office/officeart/2005/8/layout/list1"/>
    <dgm:cxn modelId="{6AA941C0-47D4-4D11-A609-C43496A5F21B}" type="presOf" srcId="{FE0D39AB-37C5-4D27-830A-8374E7CFC882}" destId="{7A5D105A-79D6-4910-A6CE-A6FA14C7FA9F}" srcOrd="0" destOrd="0" presId="urn:microsoft.com/office/officeart/2005/8/layout/list1"/>
    <dgm:cxn modelId="{302DF9CF-30EE-46E7-93CF-162FD733C717}" srcId="{DD1EE336-CA70-4AB7-8593-A5D2AF8673D9}" destId="{E779160F-155E-43B8-9558-02005D660273}" srcOrd="3" destOrd="0" parTransId="{797FC2D6-694F-44B8-954D-C6BB2837A938}" sibTransId="{4013301C-ED41-4CE7-ACE3-984DC9D0B216}"/>
    <dgm:cxn modelId="{E7C070E2-7E3D-448E-B412-B5465B767EAD}" srcId="{5D5AF183-DD13-4C70-896F-C15B129F5C49}" destId="{9071E172-329B-411D-AF1E-0E0DFC914905}" srcOrd="0" destOrd="0" parTransId="{79EA802A-7979-46D9-8D1D-3BC4B2249A35}" sibTransId="{1E40CF79-75F3-44AD-9987-E1E5CD363661}"/>
    <dgm:cxn modelId="{AF87EAF3-0E1D-4114-945F-7191A9490581}" srcId="{FAE9C383-00E2-4393-81B3-CE7A27A3A1EB}" destId="{2FDCAB65-6941-47AE-A3B3-21AB7D46A447}" srcOrd="0" destOrd="0" parTransId="{7CA34B41-C8F8-4AE9-B83A-CCB6D965D0C6}" sibTransId="{F764B585-FD0B-4270-9976-58D162C111BB}"/>
    <dgm:cxn modelId="{BA96E4D6-7D61-48F6-8842-BD94070DBAC4}" type="presParOf" srcId="{BA2A45B2-B11B-41D7-A93E-13C917E02C1F}" destId="{3F59F64F-FB10-4D5F-946E-86FCBF5F3548}" srcOrd="0" destOrd="0" presId="urn:microsoft.com/office/officeart/2005/8/layout/list1"/>
    <dgm:cxn modelId="{C2E507AC-1163-456C-87B6-D04401E498E6}" type="presParOf" srcId="{3F59F64F-FB10-4D5F-946E-86FCBF5F3548}" destId="{581CD41E-9683-40B8-8563-7C41D5A343A8}" srcOrd="0" destOrd="0" presId="urn:microsoft.com/office/officeart/2005/8/layout/list1"/>
    <dgm:cxn modelId="{15314691-43E6-45FD-896E-75B0F16E3677}" type="presParOf" srcId="{3F59F64F-FB10-4D5F-946E-86FCBF5F3548}" destId="{C9244F02-EBBC-4C48-B3BC-DE6EA7D7FA93}" srcOrd="1" destOrd="0" presId="urn:microsoft.com/office/officeart/2005/8/layout/list1"/>
    <dgm:cxn modelId="{2052244F-A73C-4565-AB5C-23A28678A747}" type="presParOf" srcId="{BA2A45B2-B11B-41D7-A93E-13C917E02C1F}" destId="{1FB88096-FB3D-4299-AFC5-C9A901C965D8}" srcOrd="1" destOrd="0" presId="urn:microsoft.com/office/officeart/2005/8/layout/list1"/>
    <dgm:cxn modelId="{5F3BDD89-4465-4048-9216-CB3193AE6452}" type="presParOf" srcId="{BA2A45B2-B11B-41D7-A93E-13C917E02C1F}" destId="{E1120319-D243-4FBB-9972-44F73774D516}" srcOrd="2" destOrd="0" presId="urn:microsoft.com/office/officeart/2005/8/layout/list1"/>
    <dgm:cxn modelId="{56A7C282-3ADF-4455-A13B-F35AEA3B8C49}" type="presParOf" srcId="{BA2A45B2-B11B-41D7-A93E-13C917E02C1F}" destId="{6E62166B-F047-4459-B105-1B70F74DCEDC}" srcOrd="3" destOrd="0" presId="urn:microsoft.com/office/officeart/2005/8/layout/list1"/>
    <dgm:cxn modelId="{5D1188F7-70F5-4F59-8F59-AB2F1DD572F2}" type="presParOf" srcId="{BA2A45B2-B11B-41D7-A93E-13C917E02C1F}" destId="{FB69BBF4-01AF-4C64-9BDE-99239D82F2A5}" srcOrd="4" destOrd="0" presId="urn:microsoft.com/office/officeart/2005/8/layout/list1"/>
    <dgm:cxn modelId="{DCA8065E-5A14-4EA6-BD2E-B4F14381E430}" type="presParOf" srcId="{FB69BBF4-01AF-4C64-9BDE-99239D82F2A5}" destId="{7008790D-B550-42C6-8530-58FAEE8780A0}" srcOrd="0" destOrd="0" presId="urn:microsoft.com/office/officeart/2005/8/layout/list1"/>
    <dgm:cxn modelId="{8BD8A663-4442-4F10-AD27-FABE2C2C088E}" type="presParOf" srcId="{FB69BBF4-01AF-4C64-9BDE-99239D82F2A5}" destId="{FC56E763-C6B6-4CD6-BAEA-7CFEE8CDCC4F}" srcOrd="1" destOrd="0" presId="urn:microsoft.com/office/officeart/2005/8/layout/list1"/>
    <dgm:cxn modelId="{E54AEBD5-E364-4262-8EDE-54AE885F6028}" type="presParOf" srcId="{BA2A45B2-B11B-41D7-A93E-13C917E02C1F}" destId="{4A54E2DD-5D8C-4C29-A5BA-29E829E6E4F7}" srcOrd="5" destOrd="0" presId="urn:microsoft.com/office/officeart/2005/8/layout/list1"/>
    <dgm:cxn modelId="{D1C0A0F9-AD5B-4B83-B4FC-8E4A77A739B7}" type="presParOf" srcId="{BA2A45B2-B11B-41D7-A93E-13C917E02C1F}" destId="{78A6A6E9-1BD0-4966-941E-023463F25B56}" srcOrd="6" destOrd="0" presId="urn:microsoft.com/office/officeart/2005/8/layout/list1"/>
    <dgm:cxn modelId="{95FA6D1B-E356-428B-BA37-BB4CF11CF4C5}" type="presParOf" srcId="{BA2A45B2-B11B-41D7-A93E-13C917E02C1F}" destId="{B44F0F7E-CD81-4291-9206-528673AF14E5}" srcOrd="7" destOrd="0" presId="urn:microsoft.com/office/officeart/2005/8/layout/list1"/>
    <dgm:cxn modelId="{35B891B1-8B46-4066-BDCB-9F63A0406C25}" type="presParOf" srcId="{BA2A45B2-B11B-41D7-A93E-13C917E02C1F}" destId="{E3330098-4FBC-4B51-89C1-7610736995E7}" srcOrd="8" destOrd="0" presId="urn:microsoft.com/office/officeart/2005/8/layout/list1"/>
    <dgm:cxn modelId="{F5EAE19E-EF98-4E50-95BA-92D6EE3B41D2}" type="presParOf" srcId="{E3330098-4FBC-4B51-89C1-7610736995E7}" destId="{7B65D701-4859-455E-A9C0-0EB727B923D3}" srcOrd="0" destOrd="0" presId="urn:microsoft.com/office/officeart/2005/8/layout/list1"/>
    <dgm:cxn modelId="{A8128BA1-4FE5-41A1-9ED2-96A2927F0CEF}" type="presParOf" srcId="{E3330098-4FBC-4B51-89C1-7610736995E7}" destId="{035AE3EF-DC0E-4D93-8630-2B1283C0E7DA}" srcOrd="1" destOrd="0" presId="urn:microsoft.com/office/officeart/2005/8/layout/list1"/>
    <dgm:cxn modelId="{FFEFC506-C6F3-4C62-B9EF-2ED7B413A1EE}" type="presParOf" srcId="{BA2A45B2-B11B-41D7-A93E-13C917E02C1F}" destId="{B2454122-F004-4C5D-A7CC-64E6D4011475}" srcOrd="9" destOrd="0" presId="urn:microsoft.com/office/officeart/2005/8/layout/list1"/>
    <dgm:cxn modelId="{F85C220B-43D7-47C1-A1B9-0B29AF0E8C30}" type="presParOf" srcId="{BA2A45B2-B11B-41D7-A93E-13C917E02C1F}" destId="{E6A6CA88-6B2A-45E9-8A40-BA2F0E8C3DCF}" srcOrd="10" destOrd="0" presId="urn:microsoft.com/office/officeart/2005/8/layout/list1"/>
    <dgm:cxn modelId="{624C4C45-7ED0-4C07-8FDA-ED979DA20226}" type="presParOf" srcId="{BA2A45B2-B11B-41D7-A93E-13C917E02C1F}" destId="{46EBC8D6-B69E-4622-8DAF-2633AAC0855B}" srcOrd="11" destOrd="0" presId="urn:microsoft.com/office/officeart/2005/8/layout/list1"/>
    <dgm:cxn modelId="{EDE33033-E4DE-41B5-856C-FEBEB01E20F1}" type="presParOf" srcId="{BA2A45B2-B11B-41D7-A93E-13C917E02C1F}" destId="{7FAC3B2C-DC4D-440B-8E7F-BBA390FD1CDD}" srcOrd="12" destOrd="0" presId="urn:microsoft.com/office/officeart/2005/8/layout/list1"/>
    <dgm:cxn modelId="{F1AA44F2-A17C-4642-92A9-0FAEF98BBE94}" type="presParOf" srcId="{7FAC3B2C-DC4D-440B-8E7F-BBA390FD1CDD}" destId="{6B515BC4-9B70-43D0-845E-33466469EDCE}" srcOrd="0" destOrd="0" presId="urn:microsoft.com/office/officeart/2005/8/layout/list1"/>
    <dgm:cxn modelId="{890BE2A7-1B50-48DE-ADCC-6F643BB8291D}" type="presParOf" srcId="{7FAC3B2C-DC4D-440B-8E7F-BBA390FD1CDD}" destId="{E2143169-88A0-4CF9-ABB1-6EFD38F3EF57}" srcOrd="1" destOrd="0" presId="urn:microsoft.com/office/officeart/2005/8/layout/list1"/>
    <dgm:cxn modelId="{6071003C-ECF0-4643-8192-8B172B7684D8}" type="presParOf" srcId="{BA2A45B2-B11B-41D7-A93E-13C917E02C1F}" destId="{843AB192-9E4F-4C16-9EBB-8DF1FA1FB139}" srcOrd="13" destOrd="0" presId="urn:microsoft.com/office/officeart/2005/8/layout/list1"/>
    <dgm:cxn modelId="{659380EF-BF0D-4891-9235-9A3978CA4952}" type="presParOf" srcId="{BA2A45B2-B11B-41D7-A93E-13C917E02C1F}" destId="{7A5D105A-79D6-4910-A6CE-A6FA14C7FA9F}"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EBD7BE2-3DF3-436E-97A2-EA6E0155718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VE"/>
        </a:p>
      </dgm:t>
    </dgm:pt>
    <dgm:pt modelId="{582658A8-FC50-42DD-BDBE-CCEB3164FD53}">
      <dgm:prSet phldrT="[Texto]"/>
      <dgm:spPr>
        <a:solidFill>
          <a:schemeClr val="tx1">
            <a:lumMod val="75000"/>
          </a:schemeClr>
        </a:solidFill>
        <a:ln>
          <a:solidFill>
            <a:schemeClr val="tx1"/>
          </a:solidFill>
        </a:ln>
      </dgm:spPr>
      <dgm:t>
        <a:bodyPr/>
        <a:lstStyle/>
        <a:p>
          <a:r>
            <a:rPr lang="es-MX" dirty="0">
              <a:ln>
                <a:solidFill>
                  <a:sysClr val="windowText" lastClr="000000"/>
                </a:solidFill>
              </a:ln>
              <a:solidFill>
                <a:schemeClr val="bg1"/>
              </a:solidFill>
            </a:rPr>
            <a:t>Servidor de Archivos</a:t>
          </a:r>
          <a:endParaRPr lang="es-VE" dirty="0">
            <a:ln>
              <a:solidFill>
                <a:sysClr val="windowText" lastClr="000000"/>
              </a:solidFill>
            </a:ln>
            <a:solidFill>
              <a:schemeClr val="bg1"/>
            </a:solidFill>
          </a:endParaRPr>
        </a:p>
      </dgm:t>
    </dgm:pt>
    <dgm:pt modelId="{5AFF9001-2698-4289-B2F3-BCF754AA3988}" type="parTrans" cxnId="{022D72E1-E939-458B-9070-82D54A5EDA35}">
      <dgm:prSet/>
      <dgm:spPr/>
      <dgm:t>
        <a:bodyPr/>
        <a:lstStyle/>
        <a:p>
          <a:endParaRPr lang="es-VE"/>
        </a:p>
      </dgm:t>
    </dgm:pt>
    <dgm:pt modelId="{9096A320-001F-4A76-9BC3-2D1FCF6B1752}" type="sibTrans" cxnId="{022D72E1-E939-458B-9070-82D54A5EDA35}">
      <dgm:prSet/>
      <dgm:spPr/>
      <dgm:t>
        <a:bodyPr/>
        <a:lstStyle/>
        <a:p>
          <a:endParaRPr lang="es-VE"/>
        </a:p>
      </dgm:t>
    </dgm:pt>
    <dgm:pt modelId="{3EC0939A-B5CA-43CA-978B-72FEE96B5006}">
      <dgm:prSet phldrT="[Texto]"/>
      <dgm:spPr>
        <a:noFill/>
      </dgm:spPr>
      <dgm:t>
        <a:bodyPr/>
        <a:lstStyle/>
        <a:p>
          <a:pPr marL="85725" indent="0">
            <a:buNone/>
            <a:tabLst>
              <a:tab pos="265113" algn="l"/>
            </a:tabLst>
          </a:pPr>
          <a:r>
            <a:rPr lang="es-MX" dirty="0">
              <a:solidFill>
                <a:schemeClr val="tx1"/>
              </a:solidFill>
            </a:rPr>
            <a:t>Un</a:t>
          </a:r>
          <a:r>
            <a:rPr lang="es-MX" baseline="0" dirty="0">
              <a:solidFill>
                <a:schemeClr val="tx1"/>
              </a:solidFill>
            </a:rPr>
            <a:t> servidor de archivos es un tipo de servidor que almacena y distribuye diferentes tipos de archivos informáticos entre los clientes de una red de computadoras. Su función es permitir el acceso remoto de otros modos a los archivos que almacena o sobre los que tiene acceso. (Dropbox, OneDrive, etc.)</a:t>
          </a:r>
          <a:endParaRPr lang="es-VE" dirty="0">
            <a:solidFill>
              <a:schemeClr val="tx1"/>
            </a:solidFill>
          </a:endParaRPr>
        </a:p>
      </dgm:t>
    </dgm:pt>
    <dgm:pt modelId="{0684208D-BC20-4A84-8EE9-879A7487FB3F}" type="parTrans" cxnId="{24D10D6F-2B54-453E-A1C2-CD569533C268}">
      <dgm:prSet/>
      <dgm:spPr/>
      <dgm:t>
        <a:bodyPr/>
        <a:lstStyle/>
        <a:p>
          <a:endParaRPr lang="es-VE"/>
        </a:p>
      </dgm:t>
    </dgm:pt>
    <dgm:pt modelId="{123F8D5C-F5CC-4085-A2C8-6A01E3E6FF98}" type="sibTrans" cxnId="{24D10D6F-2B54-453E-A1C2-CD569533C268}">
      <dgm:prSet/>
      <dgm:spPr/>
      <dgm:t>
        <a:bodyPr/>
        <a:lstStyle/>
        <a:p>
          <a:endParaRPr lang="es-VE"/>
        </a:p>
      </dgm:t>
    </dgm:pt>
    <dgm:pt modelId="{BDE7ADF6-D754-47CA-A82E-BEDABF61E10B}">
      <dgm:prSet phldrT="[Texto]"/>
      <dgm:spPr>
        <a:solidFill>
          <a:schemeClr val="tx1">
            <a:lumMod val="75000"/>
          </a:schemeClr>
        </a:solidFill>
        <a:ln>
          <a:solidFill>
            <a:schemeClr val="tx1"/>
          </a:solidFill>
        </a:ln>
      </dgm:spPr>
      <dgm:t>
        <a:bodyPr/>
        <a:lstStyle/>
        <a:p>
          <a:r>
            <a:rPr lang="es-MX" dirty="0">
              <a:ln>
                <a:solidFill>
                  <a:sysClr val="windowText" lastClr="000000"/>
                </a:solidFill>
              </a:ln>
              <a:solidFill>
                <a:schemeClr val="bg1"/>
              </a:solidFill>
            </a:rPr>
            <a:t>Servidor DNS</a:t>
          </a:r>
          <a:endParaRPr lang="es-VE" dirty="0">
            <a:ln>
              <a:solidFill>
                <a:sysClr val="windowText" lastClr="000000"/>
              </a:solidFill>
            </a:ln>
            <a:solidFill>
              <a:schemeClr val="bg1"/>
            </a:solidFill>
          </a:endParaRPr>
        </a:p>
      </dgm:t>
    </dgm:pt>
    <dgm:pt modelId="{724F1F64-B982-4B92-A8A1-7D213CB1AC12}" type="parTrans" cxnId="{8CA7233F-C8B1-4897-BF0B-7F1A78F9B00F}">
      <dgm:prSet/>
      <dgm:spPr/>
      <dgm:t>
        <a:bodyPr/>
        <a:lstStyle/>
        <a:p>
          <a:endParaRPr lang="es-VE"/>
        </a:p>
      </dgm:t>
    </dgm:pt>
    <dgm:pt modelId="{626BE572-9F90-40C1-946A-E60034FF715A}" type="sibTrans" cxnId="{8CA7233F-C8B1-4897-BF0B-7F1A78F9B00F}">
      <dgm:prSet/>
      <dgm:spPr/>
      <dgm:t>
        <a:bodyPr/>
        <a:lstStyle/>
        <a:p>
          <a:endParaRPr lang="es-VE"/>
        </a:p>
      </dgm:t>
    </dgm:pt>
    <dgm:pt modelId="{D37BBD8C-80FE-4917-9D27-676B965959A0}">
      <dgm:prSet phldrT="[Texto]"/>
      <dgm:spPr>
        <a:noFill/>
      </dgm:spPr>
      <dgm:t>
        <a:bodyPr/>
        <a:lstStyle/>
        <a:p>
          <a:pPr marL="85725" indent="0">
            <a:buNone/>
          </a:pPr>
          <a:r>
            <a:rPr lang="es-MX" dirty="0">
              <a:solidFill>
                <a:schemeClr val="tx1"/>
              </a:solidFill>
            </a:rPr>
            <a:t>Un servidor DNS es como un directorio telefónico de la web, permitiendo a los usuarios acceder a sitios web sin recordar direcciones IP numéricas. Convierte nombres de dominio legibles por humanos en direcciones IP que las computadoras utilizan para identificar y localizar recursos en internet. </a:t>
          </a:r>
          <a:endParaRPr lang="es-VE" dirty="0">
            <a:solidFill>
              <a:schemeClr val="tx1"/>
            </a:solidFill>
          </a:endParaRPr>
        </a:p>
      </dgm:t>
    </dgm:pt>
    <dgm:pt modelId="{A6900F8A-157A-4F9E-B281-B77722666CFB}" type="parTrans" cxnId="{D29091C8-0448-4F4F-8129-AEEA77AE5043}">
      <dgm:prSet/>
      <dgm:spPr/>
      <dgm:t>
        <a:bodyPr/>
        <a:lstStyle/>
        <a:p>
          <a:endParaRPr lang="es-VE"/>
        </a:p>
      </dgm:t>
    </dgm:pt>
    <dgm:pt modelId="{E1A0C10B-92A1-43F4-9874-12A12E650556}" type="sibTrans" cxnId="{D29091C8-0448-4F4F-8129-AEEA77AE5043}">
      <dgm:prSet/>
      <dgm:spPr/>
      <dgm:t>
        <a:bodyPr/>
        <a:lstStyle/>
        <a:p>
          <a:endParaRPr lang="es-VE"/>
        </a:p>
      </dgm:t>
    </dgm:pt>
    <dgm:pt modelId="{4BB23953-F394-450D-9787-F965755A63B7}">
      <dgm:prSet phldrT="[Texto]"/>
      <dgm:spPr>
        <a:solidFill>
          <a:schemeClr val="tx1">
            <a:lumMod val="75000"/>
          </a:schemeClr>
        </a:solidFill>
        <a:ln>
          <a:solidFill>
            <a:schemeClr val="tx1"/>
          </a:solidFill>
        </a:ln>
      </dgm:spPr>
      <dgm:t>
        <a:bodyPr/>
        <a:lstStyle/>
        <a:p>
          <a:r>
            <a:rPr lang="es-MX" dirty="0">
              <a:ln>
                <a:solidFill>
                  <a:sysClr val="windowText" lastClr="000000"/>
                </a:solidFill>
              </a:ln>
              <a:solidFill>
                <a:schemeClr val="bg1"/>
              </a:solidFill>
            </a:rPr>
            <a:t>Servidor de Correo</a:t>
          </a:r>
          <a:endParaRPr lang="es-VE" dirty="0">
            <a:ln>
              <a:solidFill>
                <a:sysClr val="windowText" lastClr="000000"/>
              </a:solidFill>
            </a:ln>
            <a:solidFill>
              <a:schemeClr val="bg1"/>
            </a:solidFill>
          </a:endParaRPr>
        </a:p>
      </dgm:t>
    </dgm:pt>
    <dgm:pt modelId="{488320EB-F91C-4B52-BCFE-003D11032042}" type="parTrans" cxnId="{C19A04CF-C7BA-4DD6-A373-14DE4E5D22BF}">
      <dgm:prSet/>
      <dgm:spPr/>
      <dgm:t>
        <a:bodyPr/>
        <a:lstStyle/>
        <a:p>
          <a:endParaRPr lang="es-VE"/>
        </a:p>
      </dgm:t>
    </dgm:pt>
    <dgm:pt modelId="{3DC4EB6F-110E-4052-AFEE-1D4384E009CB}" type="sibTrans" cxnId="{C19A04CF-C7BA-4DD6-A373-14DE4E5D22BF}">
      <dgm:prSet/>
      <dgm:spPr/>
      <dgm:t>
        <a:bodyPr/>
        <a:lstStyle/>
        <a:p>
          <a:endParaRPr lang="es-VE"/>
        </a:p>
      </dgm:t>
    </dgm:pt>
    <dgm:pt modelId="{33B6412C-E424-42BF-8FDF-355D2B8D592C}">
      <dgm:prSet phldrT="[Texto]"/>
      <dgm:spPr>
        <a:noFill/>
      </dgm:spPr>
      <dgm:t>
        <a:bodyPr/>
        <a:lstStyle/>
        <a:p>
          <a:pPr marL="85725" indent="0">
            <a:buNone/>
          </a:pPr>
          <a:r>
            <a:rPr lang="es-MX" dirty="0">
              <a:solidFill>
                <a:schemeClr val="tx1"/>
              </a:solidFill>
            </a:rPr>
            <a:t>Un servidor de correo es un programa de software que envía y recibe correo electrónico. Hotmail, Gmail y Outlook son algunos de los ejemplos mas populares.</a:t>
          </a:r>
          <a:endParaRPr lang="es-VE" dirty="0">
            <a:solidFill>
              <a:schemeClr val="tx1"/>
            </a:solidFill>
          </a:endParaRPr>
        </a:p>
      </dgm:t>
    </dgm:pt>
    <dgm:pt modelId="{634A6664-ADDE-449B-ABDF-7CB5838F33CD}" type="parTrans" cxnId="{A1292C1E-B18A-4935-8C1F-E8F5EFE8A79A}">
      <dgm:prSet/>
      <dgm:spPr/>
      <dgm:t>
        <a:bodyPr/>
        <a:lstStyle/>
        <a:p>
          <a:endParaRPr lang="es-VE"/>
        </a:p>
      </dgm:t>
    </dgm:pt>
    <dgm:pt modelId="{9CEE25EB-C317-410D-B352-DABAB57024FE}" type="sibTrans" cxnId="{A1292C1E-B18A-4935-8C1F-E8F5EFE8A79A}">
      <dgm:prSet/>
      <dgm:spPr/>
      <dgm:t>
        <a:bodyPr/>
        <a:lstStyle/>
        <a:p>
          <a:endParaRPr lang="es-VE"/>
        </a:p>
      </dgm:t>
    </dgm:pt>
    <dgm:pt modelId="{5FC69F2A-78A0-48A0-818D-D2D33F907C71}">
      <dgm:prSet phldrT="[Texto]"/>
      <dgm:spPr>
        <a:solidFill>
          <a:schemeClr val="tx1">
            <a:lumMod val="75000"/>
          </a:schemeClr>
        </a:solidFill>
        <a:ln>
          <a:solidFill>
            <a:schemeClr val="tx1"/>
          </a:solidFill>
        </a:ln>
      </dgm:spPr>
      <dgm:t>
        <a:bodyPr/>
        <a:lstStyle/>
        <a:p>
          <a:r>
            <a:rPr lang="es-MX" dirty="0">
              <a:ln>
                <a:solidFill>
                  <a:sysClr val="windowText" lastClr="000000"/>
                </a:solidFill>
              </a:ln>
              <a:solidFill>
                <a:schemeClr val="bg1"/>
              </a:solidFill>
            </a:rPr>
            <a:t>Servidor FTP</a:t>
          </a:r>
          <a:endParaRPr lang="es-VE" dirty="0">
            <a:ln>
              <a:solidFill>
                <a:sysClr val="windowText" lastClr="000000"/>
              </a:solidFill>
            </a:ln>
            <a:solidFill>
              <a:schemeClr val="bg1"/>
            </a:solidFill>
          </a:endParaRPr>
        </a:p>
      </dgm:t>
    </dgm:pt>
    <dgm:pt modelId="{A6C4C7A8-EDF9-4282-8B8C-DD36253D4161}" type="parTrans" cxnId="{853C5B65-7E65-4BEB-BEC1-64FEF61A2ADF}">
      <dgm:prSet/>
      <dgm:spPr/>
      <dgm:t>
        <a:bodyPr/>
        <a:lstStyle/>
        <a:p>
          <a:endParaRPr lang="es-VE"/>
        </a:p>
      </dgm:t>
    </dgm:pt>
    <dgm:pt modelId="{F95EAB12-E0D8-4CCF-805F-BDAAC69C5D0D}" type="sibTrans" cxnId="{853C5B65-7E65-4BEB-BEC1-64FEF61A2ADF}">
      <dgm:prSet/>
      <dgm:spPr/>
      <dgm:t>
        <a:bodyPr/>
        <a:lstStyle/>
        <a:p>
          <a:endParaRPr lang="es-VE"/>
        </a:p>
      </dgm:t>
    </dgm:pt>
    <dgm:pt modelId="{8350308B-0451-47DA-9BE4-1687DA8D1CD2}">
      <dgm:prSet phldrT="[Texto]"/>
      <dgm:spPr>
        <a:noFill/>
      </dgm:spPr>
      <dgm:t>
        <a:bodyPr/>
        <a:lstStyle/>
        <a:p>
          <a:pPr marL="85725" indent="0">
            <a:buNone/>
          </a:pPr>
          <a:r>
            <a:rPr lang="es-MX" dirty="0">
              <a:solidFill>
                <a:schemeClr val="tx1"/>
              </a:solidFill>
            </a:rPr>
            <a:t>Los servidores de FTP son aplicaciones de software que posibilitan la transferencia de archivos de un dispositivo (es decir, una computadora con Mac, Windows o Linux) a otro.</a:t>
          </a:r>
          <a:endParaRPr lang="es-VE" dirty="0">
            <a:solidFill>
              <a:schemeClr val="tx1"/>
            </a:solidFill>
          </a:endParaRPr>
        </a:p>
      </dgm:t>
    </dgm:pt>
    <dgm:pt modelId="{C40D35B7-3199-44AC-A69D-10EABA10B94F}" type="parTrans" cxnId="{93A4F11B-14B7-48F5-8E74-5A579DDF8BAB}">
      <dgm:prSet/>
      <dgm:spPr/>
      <dgm:t>
        <a:bodyPr/>
        <a:lstStyle/>
        <a:p>
          <a:endParaRPr lang="es-VE"/>
        </a:p>
      </dgm:t>
    </dgm:pt>
    <dgm:pt modelId="{75947B59-D2EA-4B09-8387-BA248DE6197C}" type="sibTrans" cxnId="{93A4F11B-14B7-48F5-8E74-5A579DDF8BAB}">
      <dgm:prSet/>
      <dgm:spPr/>
      <dgm:t>
        <a:bodyPr/>
        <a:lstStyle/>
        <a:p>
          <a:endParaRPr lang="es-VE"/>
        </a:p>
      </dgm:t>
    </dgm:pt>
    <dgm:pt modelId="{FA7FE875-440F-4740-BEAF-385464B6B71A}" type="pres">
      <dgm:prSet presAssocID="{9EBD7BE2-3DF3-436E-97A2-EA6E0155718F}" presName="Name0" presStyleCnt="0">
        <dgm:presLayoutVars>
          <dgm:dir/>
          <dgm:animLvl val="lvl"/>
          <dgm:resizeHandles val="exact"/>
        </dgm:presLayoutVars>
      </dgm:prSet>
      <dgm:spPr/>
    </dgm:pt>
    <dgm:pt modelId="{2A42940B-D5FF-449E-8D25-42D4255F5B16}" type="pres">
      <dgm:prSet presAssocID="{582658A8-FC50-42DD-BDBE-CCEB3164FD53}" presName="linNode" presStyleCnt="0"/>
      <dgm:spPr/>
    </dgm:pt>
    <dgm:pt modelId="{D7770A6E-C755-4476-8743-77E7D747A97B}" type="pres">
      <dgm:prSet presAssocID="{582658A8-FC50-42DD-BDBE-CCEB3164FD53}" presName="parentText" presStyleLbl="node1" presStyleIdx="0" presStyleCnt="4">
        <dgm:presLayoutVars>
          <dgm:chMax val="1"/>
          <dgm:bulletEnabled val="1"/>
        </dgm:presLayoutVars>
      </dgm:prSet>
      <dgm:spPr/>
    </dgm:pt>
    <dgm:pt modelId="{BD9D33EC-7164-47BD-9397-0B937C41086E}" type="pres">
      <dgm:prSet presAssocID="{582658A8-FC50-42DD-BDBE-CCEB3164FD53}" presName="descendantText" presStyleLbl="alignAccFollowNode1" presStyleIdx="0" presStyleCnt="4">
        <dgm:presLayoutVars>
          <dgm:bulletEnabled val="1"/>
        </dgm:presLayoutVars>
      </dgm:prSet>
      <dgm:spPr/>
    </dgm:pt>
    <dgm:pt modelId="{7A12935A-736B-4124-BEFA-F0DEEC02D8C8}" type="pres">
      <dgm:prSet presAssocID="{9096A320-001F-4A76-9BC3-2D1FCF6B1752}" presName="sp" presStyleCnt="0"/>
      <dgm:spPr/>
    </dgm:pt>
    <dgm:pt modelId="{55E7F33E-1A39-4EDC-BEDF-8AC346A1C47A}" type="pres">
      <dgm:prSet presAssocID="{BDE7ADF6-D754-47CA-A82E-BEDABF61E10B}" presName="linNode" presStyleCnt="0"/>
      <dgm:spPr/>
    </dgm:pt>
    <dgm:pt modelId="{5611AD66-B819-4AC8-B390-088EA0C433BC}" type="pres">
      <dgm:prSet presAssocID="{BDE7ADF6-D754-47CA-A82E-BEDABF61E10B}" presName="parentText" presStyleLbl="node1" presStyleIdx="1" presStyleCnt="4">
        <dgm:presLayoutVars>
          <dgm:chMax val="1"/>
          <dgm:bulletEnabled val="1"/>
        </dgm:presLayoutVars>
      </dgm:prSet>
      <dgm:spPr/>
    </dgm:pt>
    <dgm:pt modelId="{4257B8C4-AC79-41BD-9EBB-A13B24B1CDE1}" type="pres">
      <dgm:prSet presAssocID="{BDE7ADF6-D754-47CA-A82E-BEDABF61E10B}" presName="descendantText" presStyleLbl="alignAccFollowNode1" presStyleIdx="1" presStyleCnt="4">
        <dgm:presLayoutVars>
          <dgm:bulletEnabled val="1"/>
        </dgm:presLayoutVars>
      </dgm:prSet>
      <dgm:spPr/>
    </dgm:pt>
    <dgm:pt modelId="{395886BC-2B69-4D30-9A64-0DF31007273F}" type="pres">
      <dgm:prSet presAssocID="{626BE572-9F90-40C1-946A-E60034FF715A}" presName="sp" presStyleCnt="0"/>
      <dgm:spPr/>
    </dgm:pt>
    <dgm:pt modelId="{606FB6E6-D537-4092-BFB5-7C105189942D}" type="pres">
      <dgm:prSet presAssocID="{4BB23953-F394-450D-9787-F965755A63B7}" presName="linNode" presStyleCnt="0"/>
      <dgm:spPr/>
    </dgm:pt>
    <dgm:pt modelId="{851975A0-A01E-4F3B-9133-1613B2C0B5CD}" type="pres">
      <dgm:prSet presAssocID="{4BB23953-F394-450D-9787-F965755A63B7}" presName="parentText" presStyleLbl="node1" presStyleIdx="2" presStyleCnt="4">
        <dgm:presLayoutVars>
          <dgm:chMax val="1"/>
          <dgm:bulletEnabled val="1"/>
        </dgm:presLayoutVars>
      </dgm:prSet>
      <dgm:spPr/>
    </dgm:pt>
    <dgm:pt modelId="{B03B44C7-1FBF-4B52-BF3C-8445771AF206}" type="pres">
      <dgm:prSet presAssocID="{4BB23953-F394-450D-9787-F965755A63B7}" presName="descendantText" presStyleLbl="alignAccFollowNode1" presStyleIdx="2" presStyleCnt="4">
        <dgm:presLayoutVars>
          <dgm:bulletEnabled val="1"/>
        </dgm:presLayoutVars>
      </dgm:prSet>
      <dgm:spPr/>
    </dgm:pt>
    <dgm:pt modelId="{E2792DC3-F88A-41D8-93F9-88DCADD8FE2B}" type="pres">
      <dgm:prSet presAssocID="{3DC4EB6F-110E-4052-AFEE-1D4384E009CB}" presName="sp" presStyleCnt="0"/>
      <dgm:spPr/>
    </dgm:pt>
    <dgm:pt modelId="{1C999B67-A59A-460A-82CE-F256EF40E23C}" type="pres">
      <dgm:prSet presAssocID="{5FC69F2A-78A0-48A0-818D-D2D33F907C71}" presName="linNode" presStyleCnt="0"/>
      <dgm:spPr/>
    </dgm:pt>
    <dgm:pt modelId="{4B489755-E9EA-4F7B-AFE2-918BB858B20E}" type="pres">
      <dgm:prSet presAssocID="{5FC69F2A-78A0-48A0-818D-D2D33F907C71}" presName="parentText" presStyleLbl="node1" presStyleIdx="3" presStyleCnt="4">
        <dgm:presLayoutVars>
          <dgm:chMax val="1"/>
          <dgm:bulletEnabled val="1"/>
        </dgm:presLayoutVars>
      </dgm:prSet>
      <dgm:spPr/>
    </dgm:pt>
    <dgm:pt modelId="{298D6373-3D70-4E78-A1F8-CD99BB43E708}" type="pres">
      <dgm:prSet presAssocID="{5FC69F2A-78A0-48A0-818D-D2D33F907C71}" presName="descendantText" presStyleLbl="alignAccFollowNode1" presStyleIdx="3" presStyleCnt="4">
        <dgm:presLayoutVars>
          <dgm:bulletEnabled val="1"/>
        </dgm:presLayoutVars>
      </dgm:prSet>
      <dgm:spPr/>
    </dgm:pt>
  </dgm:ptLst>
  <dgm:cxnLst>
    <dgm:cxn modelId="{C5CBB20C-3431-40BF-B014-B8473791085E}" type="presOf" srcId="{33B6412C-E424-42BF-8FDF-355D2B8D592C}" destId="{B03B44C7-1FBF-4B52-BF3C-8445771AF206}" srcOrd="0" destOrd="0" presId="urn:microsoft.com/office/officeart/2005/8/layout/vList5"/>
    <dgm:cxn modelId="{8D235216-A7AF-4BF6-A2D1-F826604ACF51}" type="presOf" srcId="{4BB23953-F394-450D-9787-F965755A63B7}" destId="{851975A0-A01E-4F3B-9133-1613B2C0B5CD}" srcOrd="0" destOrd="0" presId="urn:microsoft.com/office/officeart/2005/8/layout/vList5"/>
    <dgm:cxn modelId="{93A4F11B-14B7-48F5-8E74-5A579DDF8BAB}" srcId="{5FC69F2A-78A0-48A0-818D-D2D33F907C71}" destId="{8350308B-0451-47DA-9BE4-1687DA8D1CD2}" srcOrd="0" destOrd="0" parTransId="{C40D35B7-3199-44AC-A69D-10EABA10B94F}" sibTransId="{75947B59-D2EA-4B09-8387-BA248DE6197C}"/>
    <dgm:cxn modelId="{A1292C1E-B18A-4935-8C1F-E8F5EFE8A79A}" srcId="{4BB23953-F394-450D-9787-F965755A63B7}" destId="{33B6412C-E424-42BF-8FDF-355D2B8D592C}" srcOrd="0" destOrd="0" parTransId="{634A6664-ADDE-449B-ABDF-7CB5838F33CD}" sibTransId="{9CEE25EB-C317-410D-B352-DABAB57024FE}"/>
    <dgm:cxn modelId="{95515E1F-FF74-4BA2-B0CA-D6076E1CE0C5}" type="presOf" srcId="{582658A8-FC50-42DD-BDBE-CCEB3164FD53}" destId="{D7770A6E-C755-4476-8743-77E7D747A97B}" srcOrd="0" destOrd="0" presId="urn:microsoft.com/office/officeart/2005/8/layout/vList5"/>
    <dgm:cxn modelId="{5951FE3B-B2B0-4CF2-BD26-1178B1EF5B6D}" type="presOf" srcId="{BDE7ADF6-D754-47CA-A82E-BEDABF61E10B}" destId="{5611AD66-B819-4AC8-B390-088EA0C433BC}" srcOrd="0" destOrd="0" presId="urn:microsoft.com/office/officeart/2005/8/layout/vList5"/>
    <dgm:cxn modelId="{8CA7233F-C8B1-4897-BF0B-7F1A78F9B00F}" srcId="{9EBD7BE2-3DF3-436E-97A2-EA6E0155718F}" destId="{BDE7ADF6-D754-47CA-A82E-BEDABF61E10B}" srcOrd="1" destOrd="0" parTransId="{724F1F64-B982-4B92-A8A1-7D213CB1AC12}" sibTransId="{626BE572-9F90-40C1-946A-E60034FF715A}"/>
    <dgm:cxn modelId="{853C5B65-7E65-4BEB-BEC1-64FEF61A2ADF}" srcId="{9EBD7BE2-3DF3-436E-97A2-EA6E0155718F}" destId="{5FC69F2A-78A0-48A0-818D-D2D33F907C71}" srcOrd="3" destOrd="0" parTransId="{A6C4C7A8-EDF9-4282-8B8C-DD36253D4161}" sibTransId="{F95EAB12-E0D8-4CCF-805F-BDAAC69C5D0D}"/>
    <dgm:cxn modelId="{24D10D6F-2B54-453E-A1C2-CD569533C268}" srcId="{582658A8-FC50-42DD-BDBE-CCEB3164FD53}" destId="{3EC0939A-B5CA-43CA-978B-72FEE96B5006}" srcOrd="0" destOrd="0" parTransId="{0684208D-BC20-4A84-8EE9-879A7487FB3F}" sibTransId="{123F8D5C-F5CC-4085-A2C8-6A01E3E6FF98}"/>
    <dgm:cxn modelId="{46357152-0775-478C-BD99-176228A7CA73}" type="presOf" srcId="{8350308B-0451-47DA-9BE4-1687DA8D1CD2}" destId="{298D6373-3D70-4E78-A1F8-CD99BB43E708}" srcOrd="0" destOrd="0" presId="urn:microsoft.com/office/officeart/2005/8/layout/vList5"/>
    <dgm:cxn modelId="{B05AFC94-9D85-40D1-9218-98899B246931}" type="presOf" srcId="{5FC69F2A-78A0-48A0-818D-D2D33F907C71}" destId="{4B489755-E9EA-4F7B-AFE2-918BB858B20E}" srcOrd="0" destOrd="0" presId="urn:microsoft.com/office/officeart/2005/8/layout/vList5"/>
    <dgm:cxn modelId="{DCEDFCB4-8AEF-4B74-A0EA-736D693E808A}" type="presOf" srcId="{3EC0939A-B5CA-43CA-978B-72FEE96B5006}" destId="{BD9D33EC-7164-47BD-9397-0B937C41086E}" srcOrd="0" destOrd="0" presId="urn:microsoft.com/office/officeart/2005/8/layout/vList5"/>
    <dgm:cxn modelId="{D29091C8-0448-4F4F-8129-AEEA77AE5043}" srcId="{BDE7ADF6-D754-47CA-A82E-BEDABF61E10B}" destId="{D37BBD8C-80FE-4917-9D27-676B965959A0}" srcOrd="0" destOrd="0" parTransId="{A6900F8A-157A-4F9E-B281-B77722666CFB}" sibTransId="{E1A0C10B-92A1-43F4-9874-12A12E650556}"/>
    <dgm:cxn modelId="{5F0365CE-EBEB-464C-AB1E-D428F73033EA}" type="presOf" srcId="{D37BBD8C-80FE-4917-9D27-676B965959A0}" destId="{4257B8C4-AC79-41BD-9EBB-A13B24B1CDE1}" srcOrd="0" destOrd="0" presId="urn:microsoft.com/office/officeart/2005/8/layout/vList5"/>
    <dgm:cxn modelId="{C19A04CF-C7BA-4DD6-A373-14DE4E5D22BF}" srcId="{9EBD7BE2-3DF3-436E-97A2-EA6E0155718F}" destId="{4BB23953-F394-450D-9787-F965755A63B7}" srcOrd="2" destOrd="0" parTransId="{488320EB-F91C-4B52-BCFE-003D11032042}" sibTransId="{3DC4EB6F-110E-4052-AFEE-1D4384E009CB}"/>
    <dgm:cxn modelId="{EBFBB0DA-76CE-4739-90FE-096E311D7779}" type="presOf" srcId="{9EBD7BE2-3DF3-436E-97A2-EA6E0155718F}" destId="{FA7FE875-440F-4740-BEAF-385464B6B71A}" srcOrd="0" destOrd="0" presId="urn:microsoft.com/office/officeart/2005/8/layout/vList5"/>
    <dgm:cxn modelId="{022D72E1-E939-458B-9070-82D54A5EDA35}" srcId="{9EBD7BE2-3DF3-436E-97A2-EA6E0155718F}" destId="{582658A8-FC50-42DD-BDBE-CCEB3164FD53}" srcOrd="0" destOrd="0" parTransId="{5AFF9001-2698-4289-B2F3-BCF754AA3988}" sibTransId="{9096A320-001F-4A76-9BC3-2D1FCF6B1752}"/>
    <dgm:cxn modelId="{2200D4C5-86FA-4502-B873-D85489849C9B}" type="presParOf" srcId="{FA7FE875-440F-4740-BEAF-385464B6B71A}" destId="{2A42940B-D5FF-449E-8D25-42D4255F5B16}" srcOrd="0" destOrd="0" presId="urn:microsoft.com/office/officeart/2005/8/layout/vList5"/>
    <dgm:cxn modelId="{02CFDC4C-8A68-47DD-AF02-36DEC27AFCC4}" type="presParOf" srcId="{2A42940B-D5FF-449E-8D25-42D4255F5B16}" destId="{D7770A6E-C755-4476-8743-77E7D747A97B}" srcOrd="0" destOrd="0" presId="urn:microsoft.com/office/officeart/2005/8/layout/vList5"/>
    <dgm:cxn modelId="{FDB8F0CF-2938-4E11-80BA-9BC3F0E32A58}" type="presParOf" srcId="{2A42940B-D5FF-449E-8D25-42D4255F5B16}" destId="{BD9D33EC-7164-47BD-9397-0B937C41086E}" srcOrd="1" destOrd="0" presId="urn:microsoft.com/office/officeart/2005/8/layout/vList5"/>
    <dgm:cxn modelId="{158EA2DF-DDA2-4A54-94E6-F8FCD90035FC}" type="presParOf" srcId="{FA7FE875-440F-4740-BEAF-385464B6B71A}" destId="{7A12935A-736B-4124-BEFA-F0DEEC02D8C8}" srcOrd="1" destOrd="0" presId="urn:microsoft.com/office/officeart/2005/8/layout/vList5"/>
    <dgm:cxn modelId="{185F241C-9E26-478A-B68E-96C98BCB0906}" type="presParOf" srcId="{FA7FE875-440F-4740-BEAF-385464B6B71A}" destId="{55E7F33E-1A39-4EDC-BEDF-8AC346A1C47A}" srcOrd="2" destOrd="0" presId="urn:microsoft.com/office/officeart/2005/8/layout/vList5"/>
    <dgm:cxn modelId="{836E443C-5C88-4EFA-A68D-2E99A7EC09B9}" type="presParOf" srcId="{55E7F33E-1A39-4EDC-BEDF-8AC346A1C47A}" destId="{5611AD66-B819-4AC8-B390-088EA0C433BC}" srcOrd="0" destOrd="0" presId="urn:microsoft.com/office/officeart/2005/8/layout/vList5"/>
    <dgm:cxn modelId="{6E0E3F4D-8126-429E-84CA-66626CDEC782}" type="presParOf" srcId="{55E7F33E-1A39-4EDC-BEDF-8AC346A1C47A}" destId="{4257B8C4-AC79-41BD-9EBB-A13B24B1CDE1}" srcOrd="1" destOrd="0" presId="urn:microsoft.com/office/officeart/2005/8/layout/vList5"/>
    <dgm:cxn modelId="{F023BA8C-E20B-4274-9A9E-B5C50BEB1E3D}" type="presParOf" srcId="{FA7FE875-440F-4740-BEAF-385464B6B71A}" destId="{395886BC-2B69-4D30-9A64-0DF31007273F}" srcOrd="3" destOrd="0" presId="urn:microsoft.com/office/officeart/2005/8/layout/vList5"/>
    <dgm:cxn modelId="{5524B622-3C53-44BC-BC7B-E49D20DA6153}" type="presParOf" srcId="{FA7FE875-440F-4740-BEAF-385464B6B71A}" destId="{606FB6E6-D537-4092-BFB5-7C105189942D}" srcOrd="4" destOrd="0" presId="urn:microsoft.com/office/officeart/2005/8/layout/vList5"/>
    <dgm:cxn modelId="{6A55804F-0D52-48D5-9D31-E84222D9EE22}" type="presParOf" srcId="{606FB6E6-D537-4092-BFB5-7C105189942D}" destId="{851975A0-A01E-4F3B-9133-1613B2C0B5CD}" srcOrd="0" destOrd="0" presId="urn:microsoft.com/office/officeart/2005/8/layout/vList5"/>
    <dgm:cxn modelId="{103942B5-C36D-4B23-9FB5-1F43D90A5DF3}" type="presParOf" srcId="{606FB6E6-D537-4092-BFB5-7C105189942D}" destId="{B03B44C7-1FBF-4B52-BF3C-8445771AF206}" srcOrd="1" destOrd="0" presId="urn:microsoft.com/office/officeart/2005/8/layout/vList5"/>
    <dgm:cxn modelId="{68DBA736-5193-4383-B020-DD8F4F965C41}" type="presParOf" srcId="{FA7FE875-440F-4740-BEAF-385464B6B71A}" destId="{E2792DC3-F88A-41D8-93F9-88DCADD8FE2B}" srcOrd="5" destOrd="0" presId="urn:microsoft.com/office/officeart/2005/8/layout/vList5"/>
    <dgm:cxn modelId="{E0955AE9-FED0-4BB8-8F38-2D5C31E9C6D6}" type="presParOf" srcId="{FA7FE875-440F-4740-BEAF-385464B6B71A}" destId="{1C999B67-A59A-460A-82CE-F256EF40E23C}" srcOrd="6" destOrd="0" presId="urn:microsoft.com/office/officeart/2005/8/layout/vList5"/>
    <dgm:cxn modelId="{BD127C72-06C6-4660-9C73-BBD1FC805F8B}" type="presParOf" srcId="{1C999B67-A59A-460A-82CE-F256EF40E23C}" destId="{4B489755-E9EA-4F7B-AFE2-918BB858B20E}" srcOrd="0" destOrd="0" presId="urn:microsoft.com/office/officeart/2005/8/layout/vList5"/>
    <dgm:cxn modelId="{32B704F7-DAE8-4963-9E94-48486A56F1DC}" type="presParOf" srcId="{1C999B67-A59A-460A-82CE-F256EF40E23C}" destId="{298D6373-3D70-4E78-A1F8-CD99BB43E708}" srcOrd="1" destOrd="0" presId="urn:microsoft.com/office/officeart/2005/8/layout/vList5"/>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F22FC1D-7955-4CE9-92FE-92C4A0AFA14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VE"/>
        </a:p>
      </dgm:t>
    </dgm:pt>
    <dgm:pt modelId="{1C250953-0B8B-4AE8-9F75-639B50A178C4}">
      <dgm:prSet phldrT="[Texto]"/>
      <dgm:spPr>
        <a:solidFill>
          <a:schemeClr val="bg1"/>
        </a:solidFill>
        <a:ln>
          <a:solidFill>
            <a:schemeClr val="tx1"/>
          </a:solidFill>
        </a:ln>
      </dgm:spPr>
      <dgm:t>
        <a:bodyPr/>
        <a:lstStyle/>
        <a:p>
          <a:r>
            <a:rPr lang="es-MX" b="1" dirty="0">
              <a:solidFill>
                <a:schemeClr val="tx1"/>
              </a:solidFill>
              <a:latin typeface="Bahnschrift" panose="020B0502040204020203" pitchFamily="34" charset="0"/>
            </a:rPr>
            <a:t>¿COMO INSTALAR UNA TARJETA DE RED?</a:t>
          </a:r>
          <a:endParaRPr lang="es-VE" dirty="0">
            <a:solidFill>
              <a:schemeClr val="tx1"/>
            </a:solidFill>
          </a:endParaRPr>
        </a:p>
      </dgm:t>
    </dgm:pt>
    <dgm:pt modelId="{518D998B-BA3B-4F22-BCF9-BAA867783B06}" type="parTrans" cxnId="{D9462139-532C-4895-BB98-506967629DF9}">
      <dgm:prSet/>
      <dgm:spPr/>
      <dgm:t>
        <a:bodyPr/>
        <a:lstStyle/>
        <a:p>
          <a:endParaRPr lang="es-VE"/>
        </a:p>
      </dgm:t>
    </dgm:pt>
    <dgm:pt modelId="{066F4E61-73B4-4D70-AE3F-553CA16EE3FC}" type="sibTrans" cxnId="{D9462139-532C-4895-BB98-506967629DF9}">
      <dgm:prSet/>
      <dgm:spPr/>
      <dgm:t>
        <a:bodyPr/>
        <a:lstStyle/>
        <a:p>
          <a:endParaRPr lang="es-VE"/>
        </a:p>
      </dgm:t>
    </dgm:pt>
    <dgm:pt modelId="{5B9AC9FF-2043-47D3-800D-C8F42DE266A8}">
      <dgm:prSet phldrT="[Texto]"/>
      <dgm:spPr>
        <a:solidFill>
          <a:schemeClr val="bg1">
            <a:alpha val="90000"/>
          </a:schemeClr>
        </a:solidFill>
        <a:ln>
          <a:solidFill>
            <a:schemeClr val="tx1">
              <a:alpha val="90000"/>
            </a:schemeClr>
          </a:solidFill>
        </a:ln>
      </dgm:spPr>
      <dgm:t>
        <a:bodyPr/>
        <a:lstStyle/>
        <a:p>
          <a:pPr marL="182563" indent="0">
            <a:buNone/>
          </a:pPr>
          <a:r>
            <a:rPr lang="es-MX" dirty="0"/>
            <a:t>Puede variar dependiendo del hardware, pero el proceso general para instalar una tarjeta de interfaz de red es:</a:t>
          </a:r>
          <a:endParaRPr lang="es-VE" dirty="0"/>
        </a:p>
      </dgm:t>
    </dgm:pt>
    <dgm:pt modelId="{B4B2FBD2-B1A3-4BE2-A947-ED546929946D}" type="parTrans" cxnId="{69523D7B-C129-4FC0-B604-E0F3D939EBA8}">
      <dgm:prSet/>
      <dgm:spPr/>
      <dgm:t>
        <a:bodyPr/>
        <a:lstStyle/>
        <a:p>
          <a:endParaRPr lang="es-VE"/>
        </a:p>
      </dgm:t>
    </dgm:pt>
    <dgm:pt modelId="{0D31EC3C-38A9-476F-B357-C24F69A306C0}" type="sibTrans" cxnId="{69523D7B-C129-4FC0-B604-E0F3D939EBA8}">
      <dgm:prSet/>
      <dgm:spPr/>
      <dgm:t>
        <a:bodyPr/>
        <a:lstStyle/>
        <a:p>
          <a:endParaRPr lang="es-VE"/>
        </a:p>
      </dgm:t>
    </dgm:pt>
    <dgm:pt modelId="{18E0C565-68B7-42A9-8CAA-A1BBC3473023}" type="pres">
      <dgm:prSet presAssocID="{8F22FC1D-7955-4CE9-92FE-92C4A0AFA14C}" presName="Name0" presStyleCnt="0">
        <dgm:presLayoutVars>
          <dgm:dir/>
          <dgm:animLvl val="lvl"/>
          <dgm:resizeHandles val="exact"/>
        </dgm:presLayoutVars>
      </dgm:prSet>
      <dgm:spPr/>
    </dgm:pt>
    <dgm:pt modelId="{95DED9D3-E4B9-49B2-B916-40DD84B4F388}" type="pres">
      <dgm:prSet presAssocID="{1C250953-0B8B-4AE8-9F75-639B50A178C4}" presName="linNode" presStyleCnt="0"/>
      <dgm:spPr/>
    </dgm:pt>
    <dgm:pt modelId="{751845C3-A81C-43EB-B9D3-F12D8C032589}" type="pres">
      <dgm:prSet presAssocID="{1C250953-0B8B-4AE8-9F75-639B50A178C4}" presName="parentText" presStyleLbl="node1" presStyleIdx="0" presStyleCnt="1">
        <dgm:presLayoutVars>
          <dgm:chMax val="1"/>
          <dgm:bulletEnabled val="1"/>
        </dgm:presLayoutVars>
      </dgm:prSet>
      <dgm:spPr/>
    </dgm:pt>
    <dgm:pt modelId="{A3FE6F30-631C-4869-888C-64B3A683A759}" type="pres">
      <dgm:prSet presAssocID="{1C250953-0B8B-4AE8-9F75-639B50A178C4}" presName="descendantText" presStyleLbl="alignAccFollowNode1" presStyleIdx="0" presStyleCnt="1">
        <dgm:presLayoutVars>
          <dgm:bulletEnabled val="1"/>
        </dgm:presLayoutVars>
      </dgm:prSet>
      <dgm:spPr/>
    </dgm:pt>
  </dgm:ptLst>
  <dgm:cxnLst>
    <dgm:cxn modelId="{643C982D-5A16-4728-8A04-DAF2A67FADC1}" type="presOf" srcId="{1C250953-0B8B-4AE8-9F75-639B50A178C4}" destId="{751845C3-A81C-43EB-B9D3-F12D8C032589}" srcOrd="0" destOrd="0" presId="urn:microsoft.com/office/officeart/2005/8/layout/vList5"/>
    <dgm:cxn modelId="{D9462139-532C-4895-BB98-506967629DF9}" srcId="{8F22FC1D-7955-4CE9-92FE-92C4A0AFA14C}" destId="{1C250953-0B8B-4AE8-9F75-639B50A178C4}" srcOrd="0" destOrd="0" parTransId="{518D998B-BA3B-4F22-BCF9-BAA867783B06}" sibTransId="{066F4E61-73B4-4D70-AE3F-553CA16EE3FC}"/>
    <dgm:cxn modelId="{2B9F366F-E220-4CFB-B658-F25E0BFEC9ED}" type="presOf" srcId="{5B9AC9FF-2043-47D3-800D-C8F42DE266A8}" destId="{A3FE6F30-631C-4869-888C-64B3A683A759}" srcOrd="0" destOrd="0" presId="urn:microsoft.com/office/officeart/2005/8/layout/vList5"/>
    <dgm:cxn modelId="{69523D7B-C129-4FC0-B604-E0F3D939EBA8}" srcId="{1C250953-0B8B-4AE8-9F75-639B50A178C4}" destId="{5B9AC9FF-2043-47D3-800D-C8F42DE266A8}" srcOrd="0" destOrd="0" parTransId="{B4B2FBD2-B1A3-4BE2-A947-ED546929946D}" sibTransId="{0D31EC3C-38A9-476F-B357-C24F69A306C0}"/>
    <dgm:cxn modelId="{BCE990DA-8DB0-4156-812D-BB83090FC37D}" type="presOf" srcId="{8F22FC1D-7955-4CE9-92FE-92C4A0AFA14C}" destId="{18E0C565-68B7-42A9-8CAA-A1BBC3473023}" srcOrd="0" destOrd="0" presId="urn:microsoft.com/office/officeart/2005/8/layout/vList5"/>
    <dgm:cxn modelId="{C2F00D5B-1214-43A2-865A-F48CA693FBDD}" type="presParOf" srcId="{18E0C565-68B7-42A9-8CAA-A1BBC3473023}" destId="{95DED9D3-E4B9-49B2-B916-40DD84B4F388}" srcOrd="0" destOrd="0" presId="urn:microsoft.com/office/officeart/2005/8/layout/vList5"/>
    <dgm:cxn modelId="{DF6D3FD8-3273-4697-A047-329FF461D3D3}" type="presParOf" srcId="{95DED9D3-E4B9-49B2-B916-40DD84B4F388}" destId="{751845C3-A81C-43EB-B9D3-F12D8C032589}" srcOrd="0" destOrd="0" presId="urn:microsoft.com/office/officeart/2005/8/layout/vList5"/>
    <dgm:cxn modelId="{7F853171-A521-4F95-B1D8-38FA7E815DC4}" type="presParOf" srcId="{95DED9D3-E4B9-49B2-B916-40DD84B4F388}" destId="{A3FE6F30-631C-4869-888C-64B3A683A759}"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F22FC1D-7955-4CE9-92FE-92C4A0AFA14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VE"/>
        </a:p>
      </dgm:t>
    </dgm:pt>
    <dgm:pt modelId="{1C250953-0B8B-4AE8-9F75-639B50A178C4}">
      <dgm:prSet phldrT="[Texto]"/>
      <dgm:spPr>
        <a:solidFill>
          <a:schemeClr val="bg1"/>
        </a:solidFill>
        <a:ln>
          <a:solidFill>
            <a:schemeClr val="tx1"/>
          </a:solidFill>
        </a:ln>
      </dgm:spPr>
      <dgm:t>
        <a:bodyPr/>
        <a:lstStyle/>
        <a:p>
          <a:r>
            <a:rPr lang="es-MX" b="1" dirty="0">
              <a:solidFill>
                <a:schemeClr val="tx1"/>
              </a:solidFill>
            </a:rPr>
            <a:t>PUENTE DE RED ENRUTADOR</a:t>
          </a:r>
        </a:p>
        <a:p>
          <a:r>
            <a:rPr lang="es-MX" b="1" dirty="0">
              <a:solidFill>
                <a:schemeClr val="tx1"/>
              </a:solidFill>
            </a:rPr>
            <a:t>(</a:t>
          </a:r>
          <a:r>
            <a:rPr lang="es-MX" b="1" dirty="0" err="1">
              <a:solidFill>
                <a:schemeClr val="tx1"/>
              </a:solidFill>
            </a:rPr>
            <a:t>brouter</a:t>
          </a:r>
          <a:r>
            <a:rPr lang="es-MX" b="1" dirty="0">
              <a:solidFill>
                <a:schemeClr val="tx1"/>
              </a:solidFill>
            </a:rPr>
            <a:t>)</a:t>
          </a:r>
          <a:endParaRPr lang="es-VE" b="1" dirty="0">
            <a:solidFill>
              <a:schemeClr val="tx1"/>
            </a:solidFill>
          </a:endParaRPr>
        </a:p>
      </dgm:t>
    </dgm:pt>
    <dgm:pt modelId="{518D998B-BA3B-4F22-BCF9-BAA867783B06}" type="parTrans" cxnId="{D9462139-532C-4895-BB98-506967629DF9}">
      <dgm:prSet/>
      <dgm:spPr/>
      <dgm:t>
        <a:bodyPr/>
        <a:lstStyle/>
        <a:p>
          <a:endParaRPr lang="es-VE"/>
        </a:p>
      </dgm:t>
    </dgm:pt>
    <dgm:pt modelId="{066F4E61-73B4-4D70-AE3F-553CA16EE3FC}" type="sibTrans" cxnId="{D9462139-532C-4895-BB98-506967629DF9}">
      <dgm:prSet/>
      <dgm:spPr/>
      <dgm:t>
        <a:bodyPr/>
        <a:lstStyle/>
        <a:p>
          <a:endParaRPr lang="es-VE"/>
        </a:p>
      </dgm:t>
    </dgm:pt>
    <dgm:pt modelId="{5B9AC9FF-2043-47D3-800D-C8F42DE266A8}">
      <dgm:prSet phldrT="[Texto]"/>
      <dgm:spPr>
        <a:solidFill>
          <a:schemeClr val="bg1">
            <a:alpha val="90000"/>
          </a:schemeClr>
        </a:solidFill>
        <a:ln>
          <a:solidFill>
            <a:schemeClr val="tx1">
              <a:alpha val="90000"/>
            </a:schemeClr>
          </a:solidFill>
        </a:ln>
      </dgm:spPr>
      <dgm:t>
        <a:bodyPr/>
        <a:lstStyle/>
        <a:p>
          <a:pPr marL="182563" indent="0">
            <a:buNone/>
          </a:pPr>
          <a:r>
            <a:rPr lang="es-MX" dirty="0">
              <a:latin typeface="Aptos Display" panose="020B0004020202020204" pitchFamily="34" charset="0"/>
            </a:rPr>
            <a:t>Un bridge </a:t>
          </a:r>
          <a:r>
            <a:rPr lang="es-MX" dirty="0" err="1">
              <a:latin typeface="Aptos Display" panose="020B0004020202020204" pitchFamily="34" charset="0"/>
            </a:rPr>
            <a:t>router</a:t>
          </a:r>
          <a:r>
            <a:rPr lang="es-MX" dirty="0">
              <a:latin typeface="Aptos Display" panose="020B0004020202020204" pitchFamily="34" charset="0"/>
            </a:rPr>
            <a:t> o </a:t>
          </a:r>
          <a:r>
            <a:rPr lang="es-MX" dirty="0" err="1">
              <a:latin typeface="Aptos Display" panose="020B0004020202020204" pitchFamily="34" charset="0"/>
            </a:rPr>
            <a:t>brouter</a:t>
          </a:r>
          <a:r>
            <a:rPr lang="es-MX" dirty="0">
              <a:latin typeface="Aptos Display" panose="020B0004020202020204" pitchFamily="34" charset="0"/>
            </a:rPr>
            <a:t> es un dispositivo de interconexión de redes de computadoras que funciona como un puente de red y como un enrutador. Un </a:t>
          </a:r>
          <a:r>
            <a:rPr lang="es-MX" dirty="0" err="1">
              <a:latin typeface="Aptos Display" panose="020B0004020202020204" pitchFamily="34" charset="0"/>
            </a:rPr>
            <a:t>brouter</a:t>
          </a:r>
          <a:r>
            <a:rPr lang="es-MX" dirty="0">
              <a:latin typeface="Aptos Display" panose="020B0004020202020204" pitchFamily="34" charset="0"/>
            </a:rPr>
            <a:t> puede ser configurado para actuar como puente de red para parte del tráfico de la red, y como enrutador para el resto. </a:t>
          </a:r>
          <a:r>
            <a:rPr lang="es-MX" dirty="0" err="1">
              <a:latin typeface="Aptos Display" panose="020B0004020202020204" pitchFamily="34" charset="0"/>
            </a:rPr>
            <a:t>Difere</a:t>
          </a:r>
          <a:r>
            <a:rPr lang="es-MX" dirty="0">
              <a:latin typeface="Aptos Display" panose="020B0004020202020204" pitchFamily="34" charset="0"/>
            </a:rPr>
            <a:t> de un </a:t>
          </a:r>
          <a:r>
            <a:rPr lang="es-MX" dirty="0" err="1">
              <a:latin typeface="Aptos Display" panose="020B0004020202020204" pitchFamily="34" charset="0"/>
            </a:rPr>
            <a:t>router</a:t>
          </a:r>
          <a:r>
            <a:rPr lang="es-MX" dirty="0">
              <a:latin typeface="Aptos Display" panose="020B0004020202020204" pitchFamily="34" charset="0"/>
            </a:rPr>
            <a:t> en que este puede operar a un nivel mas profundo que el </a:t>
          </a:r>
          <a:r>
            <a:rPr lang="es-MX" dirty="0" err="1">
              <a:latin typeface="Aptos Display" panose="020B0004020202020204" pitchFamily="34" charset="0"/>
            </a:rPr>
            <a:t>router</a:t>
          </a:r>
          <a:r>
            <a:rPr lang="es-MX" dirty="0">
              <a:latin typeface="Aptos Display" panose="020B0004020202020204" pitchFamily="34" charset="0"/>
            </a:rPr>
            <a:t> (capa 3).</a:t>
          </a:r>
          <a:endParaRPr lang="es-VE" dirty="0"/>
        </a:p>
      </dgm:t>
    </dgm:pt>
    <dgm:pt modelId="{B4B2FBD2-B1A3-4BE2-A947-ED546929946D}" type="parTrans" cxnId="{69523D7B-C129-4FC0-B604-E0F3D939EBA8}">
      <dgm:prSet/>
      <dgm:spPr/>
      <dgm:t>
        <a:bodyPr/>
        <a:lstStyle/>
        <a:p>
          <a:endParaRPr lang="es-VE"/>
        </a:p>
      </dgm:t>
    </dgm:pt>
    <dgm:pt modelId="{0D31EC3C-38A9-476F-B357-C24F69A306C0}" type="sibTrans" cxnId="{69523D7B-C129-4FC0-B604-E0F3D939EBA8}">
      <dgm:prSet/>
      <dgm:spPr/>
      <dgm:t>
        <a:bodyPr/>
        <a:lstStyle/>
        <a:p>
          <a:endParaRPr lang="es-VE"/>
        </a:p>
      </dgm:t>
    </dgm:pt>
    <dgm:pt modelId="{18E0C565-68B7-42A9-8CAA-A1BBC3473023}" type="pres">
      <dgm:prSet presAssocID="{8F22FC1D-7955-4CE9-92FE-92C4A0AFA14C}" presName="Name0" presStyleCnt="0">
        <dgm:presLayoutVars>
          <dgm:dir/>
          <dgm:animLvl val="lvl"/>
          <dgm:resizeHandles val="exact"/>
        </dgm:presLayoutVars>
      </dgm:prSet>
      <dgm:spPr/>
    </dgm:pt>
    <dgm:pt modelId="{95DED9D3-E4B9-49B2-B916-40DD84B4F388}" type="pres">
      <dgm:prSet presAssocID="{1C250953-0B8B-4AE8-9F75-639B50A178C4}" presName="linNode" presStyleCnt="0"/>
      <dgm:spPr/>
    </dgm:pt>
    <dgm:pt modelId="{751845C3-A81C-43EB-B9D3-F12D8C032589}" type="pres">
      <dgm:prSet presAssocID="{1C250953-0B8B-4AE8-9F75-639B50A178C4}" presName="parentText" presStyleLbl="node1" presStyleIdx="0" presStyleCnt="1">
        <dgm:presLayoutVars>
          <dgm:chMax val="1"/>
          <dgm:bulletEnabled val="1"/>
        </dgm:presLayoutVars>
      </dgm:prSet>
      <dgm:spPr/>
    </dgm:pt>
    <dgm:pt modelId="{A3FE6F30-631C-4869-888C-64B3A683A759}" type="pres">
      <dgm:prSet presAssocID="{1C250953-0B8B-4AE8-9F75-639B50A178C4}" presName="descendantText" presStyleLbl="alignAccFollowNode1" presStyleIdx="0" presStyleCnt="1">
        <dgm:presLayoutVars>
          <dgm:bulletEnabled val="1"/>
        </dgm:presLayoutVars>
      </dgm:prSet>
      <dgm:spPr/>
    </dgm:pt>
  </dgm:ptLst>
  <dgm:cxnLst>
    <dgm:cxn modelId="{643C982D-5A16-4728-8A04-DAF2A67FADC1}" type="presOf" srcId="{1C250953-0B8B-4AE8-9F75-639B50A178C4}" destId="{751845C3-A81C-43EB-B9D3-F12D8C032589}" srcOrd="0" destOrd="0" presId="urn:microsoft.com/office/officeart/2005/8/layout/vList5"/>
    <dgm:cxn modelId="{D9462139-532C-4895-BB98-506967629DF9}" srcId="{8F22FC1D-7955-4CE9-92FE-92C4A0AFA14C}" destId="{1C250953-0B8B-4AE8-9F75-639B50A178C4}" srcOrd="0" destOrd="0" parTransId="{518D998B-BA3B-4F22-BCF9-BAA867783B06}" sibTransId="{066F4E61-73B4-4D70-AE3F-553CA16EE3FC}"/>
    <dgm:cxn modelId="{2B9F366F-E220-4CFB-B658-F25E0BFEC9ED}" type="presOf" srcId="{5B9AC9FF-2043-47D3-800D-C8F42DE266A8}" destId="{A3FE6F30-631C-4869-888C-64B3A683A759}" srcOrd="0" destOrd="0" presId="urn:microsoft.com/office/officeart/2005/8/layout/vList5"/>
    <dgm:cxn modelId="{69523D7B-C129-4FC0-B604-E0F3D939EBA8}" srcId="{1C250953-0B8B-4AE8-9F75-639B50A178C4}" destId="{5B9AC9FF-2043-47D3-800D-C8F42DE266A8}" srcOrd="0" destOrd="0" parTransId="{B4B2FBD2-B1A3-4BE2-A947-ED546929946D}" sibTransId="{0D31EC3C-38A9-476F-B357-C24F69A306C0}"/>
    <dgm:cxn modelId="{BCE990DA-8DB0-4156-812D-BB83090FC37D}" type="presOf" srcId="{8F22FC1D-7955-4CE9-92FE-92C4A0AFA14C}" destId="{18E0C565-68B7-42A9-8CAA-A1BBC3473023}" srcOrd="0" destOrd="0" presId="urn:microsoft.com/office/officeart/2005/8/layout/vList5"/>
    <dgm:cxn modelId="{C2F00D5B-1214-43A2-865A-F48CA693FBDD}" type="presParOf" srcId="{18E0C565-68B7-42A9-8CAA-A1BBC3473023}" destId="{95DED9D3-E4B9-49B2-B916-40DD84B4F388}" srcOrd="0" destOrd="0" presId="urn:microsoft.com/office/officeart/2005/8/layout/vList5"/>
    <dgm:cxn modelId="{DF6D3FD8-3273-4697-A047-329FF461D3D3}" type="presParOf" srcId="{95DED9D3-E4B9-49B2-B916-40DD84B4F388}" destId="{751845C3-A81C-43EB-B9D3-F12D8C032589}" srcOrd="0" destOrd="0" presId="urn:microsoft.com/office/officeart/2005/8/layout/vList5"/>
    <dgm:cxn modelId="{7F853171-A521-4F95-B1D8-38FA7E815DC4}" type="presParOf" srcId="{95DED9D3-E4B9-49B2-B916-40DD84B4F388}" destId="{A3FE6F30-631C-4869-888C-64B3A683A759}"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12034D3-1DD2-42A7-B715-644AA8F9ABAB}" type="doc">
      <dgm:prSet loTypeId="urn:microsoft.com/office/officeart/2005/8/layout/pList2" loCatId="list" qsTypeId="urn:microsoft.com/office/officeart/2005/8/quickstyle/simple1" qsCatId="simple" csTypeId="urn:microsoft.com/office/officeart/2005/8/colors/accent1_2" csCatId="accent1" phldr="1"/>
      <dgm:spPr/>
    </dgm:pt>
    <dgm:pt modelId="{1B527F21-37EF-4A4F-BF3A-FF67E8D080A6}">
      <dgm:prSet phldrT="[Texto]"/>
      <dgm:spPr>
        <a:solidFill>
          <a:schemeClr val="bg1"/>
        </a:solidFill>
        <a:ln>
          <a:solidFill>
            <a:schemeClr val="tx1"/>
          </a:solidFill>
        </a:ln>
      </dgm:spPr>
      <dgm:t>
        <a:bodyPr/>
        <a:lstStyle/>
        <a:p>
          <a:r>
            <a:rPr lang="es-MX" dirty="0">
              <a:ln>
                <a:noFill/>
              </a:ln>
              <a:solidFill>
                <a:schemeClr val="tx1"/>
              </a:solidFill>
              <a:latin typeface="Aptos Display" panose="020B0004020202020204" pitchFamily="34" charset="0"/>
            </a:rPr>
            <a:t>Un conector MAU conecta 8 o más Estaciones de Trabajo usando algún tipo de cable de red como medio. Se pueden interconectar más de 12 dispositivos MAU. Este aislamiento es la clave para la inmunidad de los sistemas en red ante las interferencias. La implementación y la calidad del aislamiento proporcionado varía entre diferentes topologías de red. </a:t>
          </a:r>
          <a:endParaRPr lang="es-VE" dirty="0">
            <a:ln>
              <a:noFill/>
            </a:ln>
            <a:solidFill>
              <a:schemeClr val="tx1"/>
            </a:solidFill>
          </a:endParaRPr>
        </a:p>
      </dgm:t>
    </dgm:pt>
    <dgm:pt modelId="{A037C316-0410-4542-8B42-66B6AA5021F6}" type="parTrans" cxnId="{BACAF653-8B2E-4BFA-98B8-E591BACDA6C8}">
      <dgm:prSet/>
      <dgm:spPr/>
      <dgm:t>
        <a:bodyPr/>
        <a:lstStyle/>
        <a:p>
          <a:endParaRPr lang="es-VE"/>
        </a:p>
      </dgm:t>
    </dgm:pt>
    <dgm:pt modelId="{8F1F7706-8003-4C0A-97E2-F18E7503BE65}" type="sibTrans" cxnId="{BACAF653-8B2E-4BFA-98B8-E591BACDA6C8}">
      <dgm:prSet/>
      <dgm:spPr/>
      <dgm:t>
        <a:bodyPr/>
        <a:lstStyle/>
        <a:p>
          <a:endParaRPr lang="es-VE"/>
        </a:p>
      </dgm:t>
    </dgm:pt>
    <dgm:pt modelId="{B892D0D3-9084-4F7E-ADF7-137074E16F05}">
      <dgm:prSet phldrT="[Texto]"/>
      <dgm:spPr>
        <a:solidFill>
          <a:schemeClr val="bg1"/>
        </a:solidFill>
        <a:ln>
          <a:solidFill>
            <a:schemeClr val="tx1"/>
          </a:solidFill>
        </a:ln>
      </dgm:spPr>
      <dgm:t>
        <a:bodyPr/>
        <a:lstStyle/>
        <a:p>
          <a:r>
            <a:rPr lang="es-MX" dirty="0">
              <a:ln>
                <a:noFill/>
              </a:ln>
              <a:solidFill>
                <a:schemeClr val="tx1"/>
              </a:solidFill>
            </a:rPr>
            <a:t>Un concentrador (también conocido como </a:t>
          </a:r>
          <a:r>
            <a:rPr lang="es-MX" dirty="0" err="1">
              <a:ln>
                <a:noFill/>
              </a:ln>
              <a:solidFill>
                <a:schemeClr val="tx1"/>
              </a:solidFill>
            </a:rPr>
            <a:t>hub</a:t>
          </a:r>
          <a:r>
            <a:rPr lang="es-MX" dirty="0">
              <a:ln>
                <a:noFill/>
              </a:ln>
              <a:solidFill>
                <a:schemeClr val="tx1"/>
              </a:solidFill>
            </a:rPr>
            <a:t>) es un dispositivo de red que permite centralizar diferentes nodos de una red de computadoras. Su función principal, establecer una conexión entre un número indefinido de computadoras y permitir el intercambio de datos.</a:t>
          </a:r>
          <a:endParaRPr lang="es-VE" dirty="0">
            <a:ln>
              <a:noFill/>
            </a:ln>
            <a:solidFill>
              <a:schemeClr val="tx1"/>
            </a:solidFill>
          </a:endParaRPr>
        </a:p>
      </dgm:t>
    </dgm:pt>
    <dgm:pt modelId="{A3159D73-7F92-4FCD-89B2-AFE8AEB8D016}" type="parTrans" cxnId="{0C4A1292-C19D-4B81-949F-1E5856170A41}">
      <dgm:prSet/>
      <dgm:spPr/>
      <dgm:t>
        <a:bodyPr/>
        <a:lstStyle/>
        <a:p>
          <a:endParaRPr lang="es-VE"/>
        </a:p>
      </dgm:t>
    </dgm:pt>
    <dgm:pt modelId="{D2A4ACC7-A3F8-4908-B4CD-7E9D6C35CA31}" type="sibTrans" cxnId="{0C4A1292-C19D-4B81-949F-1E5856170A41}">
      <dgm:prSet/>
      <dgm:spPr/>
      <dgm:t>
        <a:bodyPr/>
        <a:lstStyle/>
        <a:p>
          <a:endParaRPr lang="es-VE"/>
        </a:p>
      </dgm:t>
    </dgm:pt>
    <dgm:pt modelId="{0BC43450-E6FE-4B60-A01C-F138773A1FDF}" type="pres">
      <dgm:prSet presAssocID="{712034D3-1DD2-42A7-B715-644AA8F9ABAB}" presName="Name0" presStyleCnt="0">
        <dgm:presLayoutVars>
          <dgm:dir/>
          <dgm:resizeHandles val="exact"/>
        </dgm:presLayoutVars>
      </dgm:prSet>
      <dgm:spPr/>
    </dgm:pt>
    <dgm:pt modelId="{5182307E-8F36-4924-9274-22E12FF91A6E}" type="pres">
      <dgm:prSet presAssocID="{712034D3-1DD2-42A7-B715-644AA8F9ABAB}" presName="bkgdShp" presStyleLbl="alignAccFollowNode1" presStyleIdx="0" presStyleCnt="1"/>
      <dgm:spPr>
        <a:solidFill>
          <a:schemeClr val="bg1"/>
        </a:solidFill>
      </dgm:spPr>
    </dgm:pt>
    <dgm:pt modelId="{E1178240-B176-47DC-A974-BCBF80EF2C75}" type="pres">
      <dgm:prSet presAssocID="{712034D3-1DD2-42A7-B715-644AA8F9ABAB}" presName="linComp" presStyleCnt="0"/>
      <dgm:spPr/>
    </dgm:pt>
    <dgm:pt modelId="{09D9502B-812F-4D0D-9B71-FA315C6D5B11}" type="pres">
      <dgm:prSet presAssocID="{1B527F21-37EF-4A4F-BF3A-FF67E8D080A6}" presName="compNode" presStyleCnt="0"/>
      <dgm:spPr/>
    </dgm:pt>
    <dgm:pt modelId="{ECD45C55-3D53-4409-948D-302971D1FABD}" type="pres">
      <dgm:prSet presAssocID="{1B527F21-37EF-4A4F-BF3A-FF67E8D080A6}" presName="node" presStyleLbl="node1" presStyleIdx="0" presStyleCnt="2">
        <dgm:presLayoutVars>
          <dgm:bulletEnabled val="1"/>
        </dgm:presLayoutVars>
      </dgm:prSet>
      <dgm:spPr/>
    </dgm:pt>
    <dgm:pt modelId="{FD4AD3DB-5245-4E88-BA36-A5E8192E9BE5}" type="pres">
      <dgm:prSet presAssocID="{1B527F21-37EF-4A4F-BF3A-FF67E8D080A6}" presName="invisiNode" presStyleLbl="node1" presStyleIdx="0" presStyleCnt="2"/>
      <dgm:spPr/>
    </dgm:pt>
    <dgm:pt modelId="{DE43FE92-05C2-4167-9EB2-0327D5B15551}" type="pres">
      <dgm:prSet presAssocID="{1B527F21-37EF-4A4F-BF3A-FF67E8D080A6}" presName="imagNode" presStyleLbl="fgImgPlace1" presStyleIdx="0" presStyleCnt="2"/>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7076" b="2652"/>
          </a:stretch>
        </a:blipFill>
      </dgm:spPr>
    </dgm:pt>
    <dgm:pt modelId="{9F862FD3-A4C6-4BAA-840B-A8E62833E841}" type="pres">
      <dgm:prSet presAssocID="{8F1F7706-8003-4C0A-97E2-F18E7503BE65}" presName="sibTrans" presStyleLbl="sibTrans2D1" presStyleIdx="0" presStyleCnt="0"/>
      <dgm:spPr/>
    </dgm:pt>
    <dgm:pt modelId="{1E600BFF-1801-43CC-A9F7-E060073EC734}" type="pres">
      <dgm:prSet presAssocID="{B892D0D3-9084-4F7E-ADF7-137074E16F05}" presName="compNode" presStyleCnt="0"/>
      <dgm:spPr/>
    </dgm:pt>
    <dgm:pt modelId="{F40CB97E-B76A-42FC-8CE3-C92586C8FC7B}" type="pres">
      <dgm:prSet presAssocID="{B892D0D3-9084-4F7E-ADF7-137074E16F05}" presName="node" presStyleLbl="node1" presStyleIdx="1" presStyleCnt="2">
        <dgm:presLayoutVars>
          <dgm:bulletEnabled val="1"/>
        </dgm:presLayoutVars>
      </dgm:prSet>
      <dgm:spPr/>
    </dgm:pt>
    <dgm:pt modelId="{C7CD3ECF-03F8-4801-B992-2249F2A0E82F}" type="pres">
      <dgm:prSet presAssocID="{B892D0D3-9084-4F7E-ADF7-137074E16F05}" presName="invisiNode" presStyleLbl="node1" presStyleIdx="1" presStyleCnt="2"/>
      <dgm:spPr/>
    </dgm:pt>
    <dgm:pt modelId="{7BC84F2E-39B8-4089-8A22-FEF04A851E42}" type="pres">
      <dgm:prSet presAssocID="{B892D0D3-9084-4F7E-ADF7-137074E16F05}" presName="imagNode" presStyleLbl="fgImgPlace1" presStyleIdx="1" presStyleCnt="2"/>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1424" b="1729"/>
          </a:stretch>
        </a:blipFill>
      </dgm:spPr>
    </dgm:pt>
  </dgm:ptLst>
  <dgm:cxnLst>
    <dgm:cxn modelId="{14BEA552-CFD5-4969-8EC8-2B3B8E20A05B}" type="presOf" srcId="{712034D3-1DD2-42A7-B715-644AA8F9ABAB}" destId="{0BC43450-E6FE-4B60-A01C-F138773A1FDF}" srcOrd="0" destOrd="0" presId="urn:microsoft.com/office/officeart/2005/8/layout/pList2"/>
    <dgm:cxn modelId="{BACAF653-8B2E-4BFA-98B8-E591BACDA6C8}" srcId="{712034D3-1DD2-42A7-B715-644AA8F9ABAB}" destId="{1B527F21-37EF-4A4F-BF3A-FF67E8D080A6}" srcOrd="0" destOrd="0" parTransId="{A037C316-0410-4542-8B42-66B6AA5021F6}" sibTransId="{8F1F7706-8003-4C0A-97E2-F18E7503BE65}"/>
    <dgm:cxn modelId="{7451865A-01C9-4A17-9A91-36ABF15969E8}" type="presOf" srcId="{1B527F21-37EF-4A4F-BF3A-FF67E8D080A6}" destId="{ECD45C55-3D53-4409-948D-302971D1FABD}" srcOrd="0" destOrd="0" presId="urn:microsoft.com/office/officeart/2005/8/layout/pList2"/>
    <dgm:cxn modelId="{0C4A1292-C19D-4B81-949F-1E5856170A41}" srcId="{712034D3-1DD2-42A7-B715-644AA8F9ABAB}" destId="{B892D0D3-9084-4F7E-ADF7-137074E16F05}" srcOrd="1" destOrd="0" parTransId="{A3159D73-7F92-4FCD-89B2-AFE8AEB8D016}" sibTransId="{D2A4ACC7-A3F8-4908-B4CD-7E9D6C35CA31}"/>
    <dgm:cxn modelId="{4C49A39A-F4FC-476C-8666-B5522EFA877F}" type="presOf" srcId="{B892D0D3-9084-4F7E-ADF7-137074E16F05}" destId="{F40CB97E-B76A-42FC-8CE3-C92586C8FC7B}" srcOrd="0" destOrd="0" presId="urn:microsoft.com/office/officeart/2005/8/layout/pList2"/>
    <dgm:cxn modelId="{FBBC83E3-6033-406D-BDBE-2B99B78A7F67}" type="presOf" srcId="{8F1F7706-8003-4C0A-97E2-F18E7503BE65}" destId="{9F862FD3-A4C6-4BAA-840B-A8E62833E841}" srcOrd="0" destOrd="0" presId="urn:microsoft.com/office/officeart/2005/8/layout/pList2"/>
    <dgm:cxn modelId="{7E2559F0-7661-41FC-AE16-11F2C95D8C17}" type="presParOf" srcId="{0BC43450-E6FE-4B60-A01C-F138773A1FDF}" destId="{5182307E-8F36-4924-9274-22E12FF91A6E}" srcOrd="0" destOrd="0" presId="urn:microsoft.com/office/officeart/2005/8/layout/pList2"/>
    <dgm:cxn modelId="{67F2C9C4-40BF-4F4A-B26A-85C5FA3CE5CE}" type="presParOf" srcId="{0BC43450-E6FE-4B60-A01C-F138773A1FDF}" destId="{E1178240-B176-47DC-A974-BCBF80EF2C75}" srcOrd="1" destOrd="0" presId="urn:microsoft.com/office/officeart/2005/8/layout/pList2"/>
    <dgm:cxn modelId="{B382B37A-D3EA-4482-ADA1-508988370722}" type="presParOf" srcId="{E1178240-B176-47DC-A974-BCBF80EF2C75}" destId="{09D9502B-812F-4D0D-9B71-FA315C6D5B11}" srcOrd="0" destOrd="0" presId="urn:microsoft.com/office/officeart/2005/8/layout/pList2"/>
    <dgm:cxn modelId="{8F1156AF-0223-4AD6-89C5-D5B41DD29873}" type="presParOf" srcId="{09D9502B-812F-4D0D-9B71-FA315C6D5B11}" destId="{ECD45C55-3D53-4409-948D-302971D1FABD}" srcOrd="0" destOrd="0" presId="urn:microsoft.com/office/officeart/2005/8/layout/pList2"/>
    <dgm:cxn modelId="{D7CBD23B-01A3-4037-984A-F8C374D06E2A}" type="presParOf" srcId="{09D9502B-812F-4D0D-9B71-FA315C6D5B11}" destId="{FD4AD3DB-5245-4E88-BA36-A5E8192E9BE5}" srcOrd="1" destOrd="0" presId="urn:microsoft.com/office/officeart/2005/8/layout/pList2"/>
    <dgm:cxn modelId="{CDBECF32-4929-4A24-ADBC-891517EA93AE}" type="presParOf" srcId="{09D9502B-812F-4D0D-9B71-FA315C6D5B11}" destId="{DE43FE92-05C2-4167-9EB2-0327D5B15551}" srcOrd="2" destOrd="0" presId="urn:microsoft.com/office/officeart/2005/8/layout/pList2"/>
    <dgm:cxn modelId="{B84BA56E-2DAB-476D-9BFE-64019B0E0339}" type="presParOf" srcId="{E1178240-B176-47DC-A974-BCBF80EF2C75}" destId="{9F862FD3-A4C6-4BAA-840B-A8E62833E841}" srcOrd="1" destOrd="0" presId="urn:microsoft.com/office/officeart/2005/8/layout/pList2"/>
    <dgm:cxn modelId="{652205B4-01BE-4934-87DB-248888937A1F}" type="presParOf" srcId="{E1178240-B176-47DC-A974-BCBF80EF2C75}" destId="{1E600BFF-1801-43CC-A9F7-E060073EC734}" srcOrd="2" destOrd="0" presId="urn:microsoft.com/office/officeart/2005/8/layout/pList2"/>
    <dgm:cxn modelId="{F8CB98C4-84B8-4DF6-B258-0B6E0D1DEB36}" type="presParOf" srcId="{1E600BFF-1801-43CC-A9F7-E060073EC734}" destId="{F40CB97E-B76A-42FC-8CE3-C92586C8FC7B}" srcOrd="0" destOrd="0" presId="urn:microsoft.com/office/officeart/2005/8/layout/pList2"/>
    <dgm:cxn modelId="{13E0651B-8B13-4BC2-88B9-2745AF6B02E5}" type="presParOf" srcId="{1E600BFF-1801-43CC-A9F7-E060073EC734}" destId="{C7CD3ECF-03F8-4801-B992-2249F2A0E82F}" srcOrd="1" destOrd="0" presId="urn:microsoft.com/office/officeart/2005/8/layout/pList2"/>
    <dgm:cxn modelId="{496AB3EB-0DAB-43E4-B7BC-A7FAD471BBB6}" type="presParOf" srcId="{1E600BFF-1801-43CC-A9F7-E060073EC734}" destId="{7BC84F2E-39B8-4089-8A22-FEF04A851E42}"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3DD63-875C-4EA2-B7D5-B9DFB7CAADF8}">
      <dsp:nvSpPr>
        <dsp:cNvPr id="0" name=""/>
        <dsp:cNvSpPr/>
      </dsp:nvSpPr>
      <dsp:spPr>
        <a:xfrm>
          <a:off x="3354190" y="2296602"/>
          <a:ext cx="904531" cy="904531"/>
        </a:xfrm>
        <a:prstGeom prst="ellipse">
          <a:avLst/>
        </a:prstGeom>
        <a:solidFill>
          <a:schemeClr val="tx1"/>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kern="1200" dirty="0">
              <a:latin typeface="Britannic Bold" panose="020B0903060703020204" pitchFamily="34" charset="0"/>
            </a:rPr>
            <a:t>COMPONENTES DE UNA RED LAN</a:t>
          </a:r>
          <a:endParaRPr lang="es-VE" sz="700" kern="1200" dirty="0">
            <a:latin typeface="Britannic Bold" panose="020B0903060703020204" pitchFamily="34" charset="0"/>
          </a:endParaRPr>
        </a:p>
      </dsp:txBody>
      <dsp:txXfrm>
        <a:off x="3486655" y="2429067"/>
        <a:ext cx="639601" cy="639601"/>
      </dsp:txXfrm>
    </dsp:sp>
    <dsp:sp modelId="{108108E7-0562-4536-9BDB-A03560CE4756}">
      <dsp:nvSpPr>
        <dsp:cNvPr id="0" name=""/>
        <dsp:cNvSpPr/>
      </dsp:nvSpPr>
      <dsp:spPr>
        <a:xfrm rot="16200000">
          <a:off x="3121188" y="1600642"/>
          <a:ext cx="1370534" cy="21386"/>
        </a:xfrm>
        <a:custGeom>
          <a:avLst/>
          <a:gdLst/>
          <a:ahLst/>
          <a:cxnLst/>
          <a:rect l="0" t="0" r="0" b="0"/>
          <a:pathLst>
            <a:path>
              <a:moveTo>
                <a:pt x="0" y="10693"/>
              </a:moveTo>
              <a:lnTo>
                <a:pt x="1370534" y="10693"/>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3772192" y="1577072"/>
        <a:ext cx="68526" cy="68526"/>
      </dsp:txXfrm>
    </dsp:sp>
    <dsp:sp modelId="{724432F4-D332-460A-8B13-E9B6040C7033}">
      <dsp:nvSpPr>
        <dsp:cNvPr id="0" name=""/>
        <dsp:cNvSpPr/>
      </dsp:nvSpPr>
      <dsp:spPr>
        <a:xfrm>
          <a:off x="3354190" y="21537"/>
          <a:ext cx="904531" cy="904531"/>
        </a:xfrm>
        <a:prstGeom prst="ellipse">
          <a:avLst/>
        </a:prstGeom>
        <a:solidFill>
          <a:schemeClr val="bg1"/>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es-VE" sz="900" kern="1200"/>
        </a:p>
      </dsp:txBody>
      <dsp:txXfrm>
        <a:off x="3486655" y="154002"/>
        <a:ext cx="639601" cy="639601"/>
      </dsp:txXfrm>
    </dsp:sp>
    <dsp:sp modelId="{9094B2C9-2BB3-44DF-82FD-884A894DB402}">
      <dsp:nvSpPr>
        <dsp:cNvPr id="0" name=""/>
        <dsp:cNvSpPr/>
      </dsp:nvSpPr>
      <dsp:spPr>
        <a:xfrm rot="18000000">
          <a:off x="3689955" y="1753042"/>
          <a:ext cx="1370534" cy="21386"/>
        </a:xfrm>
        <a:custGeom>
          <a:avLst/>
          <a:gdLst/>
          <a:ahLst/>
          <a:cxnLst/>
          <a:rect l="0" t="0" r="0" b="0"/>
          <a:pathLst>
            <a:path>
              <a:moveTo>
                <a:pt x="0" y="10693"/>
              </a:moveTo>
              <a:lnTo>
                <a:pt x="1370534" y="10693"/>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4340959" y="1729472"/>
        <a:ext cx="68526" cy="68526"/>
      </dsp:txXfrm>
    </dsp:sp>
    <dsp:sp modelId="{AC93C1DD-7AB4-46F8-B698-D502C1A13800}">
      <dsp:nvSpPr>
        <dsp:cNvPr id="0" name=""/>
        <dsp:cNvSpPr/>
      </dsp:nvSpPr>
      <dsp:spPr>
        <a:xfrm>
          <a:off x="4491723" y="326338"/>
          <a:ext cx="904531" cy="904531"/>
        </a:xfrm>
        <a:prstGeom prst="ellipse">
          <a:avLst/>
        </a:prstGeom>
        <a:solidFill>
          <a:schemeClr val="bg1"/>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es-VE" sz="900" kern="1200" dirty="0"/>
        </a:p>
      </dsp:txBody>
      <dsp:txXfrm>
        <a:off x="4624188" y="458803"/>
        <a:ext cx="639601" cy="639601"/>
      </dsp:txXfrm>
    </dsp:sp>
    <dsp:sp modelId="{7545E923-9233-4D1D-B35A-E1932A3F1737}">
      <dsp:nvSpPr>
        <dsp:cNvPr id="0" name=""/>
        <dsp:cNvSpPr/>
      </dsp:nvSpPr>
      <dsp:spPr>
        <a:xfrm rot="19800000">
          <a:off x="4106321" y="2169408"/>
          <a:ext cx="1370534" cy="21386"/>
        </a:xfrm>
        <a:custGeom>
          <a:avLst/>
          <a:gdLst/>
          <a:ahLst/>
          <a:cxnLst/>
          <a:rect l="0" t="0" r="0" b="0"/>
          <a:pathLst>
            <a:path>
              <a:moveTo>
                <a:pt x="0" y="10693"/>
              </a:moveTo>
              <a:lnTo>
                <a:pt x="1370534" y="10693"/>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4757324" y="2145838"/>
        <a:ext cx="68526" cy="68526"/>
      </dsp:txXfrm>
    </dsp:sp>
    <dsp:sp modelId="{DB0C6F30-6505-429D-AD5D-AA4EAA8882A9}">
      <dsp:nvSpPr>
        <dsp:cNvPr id="0" name=""/>
        <dsp:cNvSpPr/>
      </dsp:nvSpPr>
      <dsp:spPr>
        <a:xfrm>
          <a:off x="5324454" y="1159070"/>
          <a:ext cx="904531" cy="904531"/>
        </a:xfrm>
        <a:prstGeom prst="ellipse">
          <a:avLst/>
        </a:prstGeom>
        <a:solidFill>
          <a:schemeClr val="bg1"/>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es-VE" sz="900" kern="1200" dirty="0"/>
        </a:p>
      </dsp:txBody>
      <dsp:txXfrm>
        <a:off x="5456919" y="1291535"/>
        <a:ext cx="639601" cy="639601"/>
      </dsp:txXfrm>
    </dsp:sp>
    <dsp:sp modelId="{EFA90AB1-B89E-4DA0-B095-2ACBA1F6A163}">
      <dsp:nvSpPr>
        <dsp:cNvPr id="0" name=""/>
        <dsp:cNvSpPr/>
      </dsp:nvSpPr>
      <dsp:spPr>
        <a:xfrm>
          <a:off x="4258721" y="2738175"/>
          <a:ext cx="1370534" cy="21386"/>
        </a:xfrm>
        <a:custGeom>
          <a:avLst/>
          <a:gdLst/>
          <a:ahLst/>
          <a:cxnLst/>
          <a:rect l="0" t="0" r="0" b="0"/>
          <a:pathLst>
            <a:path>
              <a:moveTo>
                <a:pt x="0" y="10693"/>
              </a:moveTo>
              <a:lnTo>
                <a:pt x="1370534" y="10693"/>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4909725" y="2714605"/>
        <a:ext cx="68526" cy="68526"/>
      </dsp:txXfrm>
    </dsp:sp>
    <dsp:sp modelId="{CD3F8424-F923-495A-833F-6AE70672C8C6}">
      <dsp:nvSpPr>
        <dsp:cNvPr id="0" name=""/>
        <dsp:cNvSpPr/>
      </dsp:nvSpPr>
      <dsp:spPr>
        <a:xfrm>
          <a:off x="5629255" y="2296602"/>
          <a:ext cx="904531" cy="904531"/>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MX" sz="900" kern="1200" dirty="0">
              <a:solidFill>
                <a:schemeClr val="bg1"/>
              </a:solidFill>
              <a:latin typeface="Britannic Bold" panose="020B0903060703020204" pitchFamily="34" charset="0"/>
            </a:rPr>
            <a:t>TARJETA DE INTERFAZ DE RED</a:t>
          </a:r>
          <a:endParaRPr lang="es-VE" sz="900" kern="1200" dirty="0">
            <a:solidFill>
              <a:schemeClr val="bg1"/>
            </a:solidFill>
            <a:latin typeface="Britannic Bold" panose="020B0903060703020204" pitchFamily="34" charset="0"/>
          </a:endParaRPr>
        </a:p>
      </dsp:txBody>
      <dsp:txXfrm>
        <a:off x="5761720" y="2429067"/>
        <a:ext cx="639601" cy="639601"/>
      </dsp:txXfrm>
    </dsp:sp>
    <dsp:sp modelId="{D54B7D13-F44B-4D79-9442-46DCD13DDCD9}">
      <dsp:nvSpPr>
        <dsp:cNvPr id="0" name=""/>
        <dsp:cNvSpPr/>
      </dsp:nvSpPr>
      <dsp:spPr>
        <a:xfrm rot="1800000">
          <a:off x="4106321" y="3306941"/>
          <a:ext cx="1370534" cy="21386"/>
        </a:xfrm>
        <a:custGeom>
          <a:avLst/>
          <a:gdLst/>
          <a:ahLst/>
          <a:cxnLst/>
          <a:rect l="0" t="0" r="0" b="0"/>
          <a:pathLst>
            <a:path>
              <a:moveTo>
                <a:pt x="0" y="10693"/>
              </a:moveTo>
              <a:lnTo>
                <a:pt x="1370534" y="10693"/>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4757324" y="3283371"/>
        <a:ext cx="68526" cy="68526"/>
      </dsp:txXfrm>
    </dsp:sp>
    <dsp:sp modelId="{706F4EA8-0060-4781-8936-7659EAB928E0}">
      <dsp:nvSpPr>
        <dsp:cNvPr id="0" name=""/>
        <dsp:cNvSpPr/>
      </dsp:nvSpPr>
      <dsp:spPr>
        <a:xfrm>
          <a:off x="5324454" y="3434135"/>
          <a:ext cx="904531" cy="904531"/>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MX" sz="900" kern="1200" dirty="0">
              <a:solidFill>
                <a:schemeClr val="bg1"/>
              </a:solidFill>
              <a:latin typeface="Britannic Bold" panose="020B0903060703020204" pitchFamily="34" charset="0"/>
            </a:rPr>
            <a:t>REPETIDOR</a:t>
          </a:r>
          <a:endParaRPr lang="es-VE" sz="900" kern="1200" dirty="0">
            <a:solidFill>
              <a:schemeClr val="bg1"/>
            </a:solidFill>
            <a:latin typeface="Britannic Bold" panose="020B0903060703020204" pitchFamily="34" charset="0"/>
          </a:endParaRPr>
        </a:p>
      </dsp:txBody>
      <dsp:txXfrm>
        <a:off x="5456919" y="3566600"/>
        <a:ext cx="639601" cy="639601"/>
      </dsp:txXfrm>
    </dsp:sp>
    <dsp:sp modelId="{1E8EA8CC-1291-4DB9-BE00-AA9C47FDA978}">
      <dsp:nvSpPr>
        <dsp:cNvPr id="0" name=""/>
        <dsp:cNvSpPr/>
      </dsp:nvSpPr>
      <dsp:spPr>
        <a:xfrm rot="3600000">
          <a:off x="3689955" y="3723307"/>
          <a:ext cx="1370534" cy="21386"/>
        </a:xfrm>
        <a:custGeom>
          <a:avLst/>
          <a:gdLst/>
          <a:ahLst/>
          <a:cxnLst/>
          <a:rect l="0" t="0" r="0" b="0"/>
          <a:pathLst>
            <a:path>
              <a:moveTo>
                <a:pt x="0" y="10693"/>
              </a:moveTo>
              <a:lnTo>
                <a:pt x="1370534" y="10693"/>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4340959" y="3699737"/>
        <a:ext cx="68526" cy="68526"/>
      </dsp:txXfrm>
    </dsp:sp>
    <dsp:sp modelId="{D264C871-E6EC-442F-8BF4-BBEF48C9057C}">
      <dsp:nvSpPr>
        <dsp:cNvPr id="0" name=""/>
        <dsp:cNvSpPr/>
      </dsp:nvSpPr>
      <dsp:spPr>
        <a:xfrm>
          <a:off x="4491723" y="4266867"/>
          <a:ext cx="904531" cy="904531"/>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a:solidFill>
                <a:schemeClr val="bg1"/>
              </a:solidFill>
              <a:latin typeface="Britannic Bold" panose="020B0903060703020204" pitchFamily="34" charset="0"/>
            </a:rPr>
            <a:t>PUENTE</a:t>
          </a:r>
        </a:p>
        <a:p>
          <a:pPr marL="0" lvl="0" indent="0" algn="ctr" defTabSz="488950">
            <a:lnSpc>
              <a:spcPct val="90000"/>
            </a:lnSpc>
            <a:spcBef>
              <a:spcPct val="0"/>
            </a:spcBef>
            <a:spcAft>
              <a:spcPct val="35000"/>
            </a:spcAft>
            <a:buNone/>
          </a:pPr>
          <a:r>
            <a:rPr lang="es-MX" sz="1100" kern="1200" dirty="0">
              <a:solidFill>
                <a:schemeClr val="bg1"/>
              </a:solidFill>
              <a:latin typeface="Britannic Bold" panose="020B0903060703020204" pitchFamily="34" charset="0"/>
            </a:rPr>
            <a:t>DE RED</a:t>
          </a:r>
          <a:endParaRPr lang="es-VE" sz="1100" kern="1200" dirty="0">
            <a:solidFill>
              <a:schemeClr val="bg1"/>
            </a:solidFill>
            <a:latin typeface="Britannic Bold" panose="020B0903060703020204" pitchFamily="34" charset="0"/>
          </a:endParaRPr>
        </a:p>
      </dsp:txBody>
      <dsp:txXfrm>
        <a:off x="4624188" y="4399332"/>
        <a:ext cx="639601" cy="639601"/>
      </dsp:txXfrm>
    </dsp:sp>
    <dsp:sp modelId="{FA714148-D19D-4807-B7CC-7D984541F148}">
      <dsp:nvSpPr>
        <dsp:cNvPr id="0" name=""/>
        <dsp:cNvSpPr/>
      </dsp:nvSpPr>
      <dsp:spPr>
        <a:xfrm rot="5400000">
          <a:off x="3121188" y="3875707"/>
          <a:ext cx="1370534" cy="21386"/>
        </a:xfrm>
        <a:custGeom>
          <a:avLst/>
          <a:gdLst/>
          <a:ahLst/>
          <a:cxnLst/>
          <a:rect l="0" t="0" r="0" b="0"/>
          <a:pathLst>
            <a:path>
              <a:moveTo>
                <a:pt x="0" y="10693"/>
              </a:moveTo>
              <a:lnTo>
                <a:pt x="1370534" y="10693"/>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3772192" y="3852137"/>
        <a:ext cx="68526" cy="68526"/>
      </dsp:txXfrm>
    </dsp:sp>
    <dsp:sp modelId="{7EFC11B2-0BB5-4A45-A405-07F9CFD66158}">
      <dsp:nvSpPr>
        <dsp:cNvPr id="0" name=""/>
        <dsp:cNvSpPr/>
      </dsp:nvSpPr>
      <dsp:spPr>
        <a:xfrm>
          <a:off x="3354190" y="4571668"/>
          <a:ext cx="904531" cy="904531"/>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MX" sz="900" kern="1200" dirty="0">
              <a:solidFill>
                <a:schemeClr val="bg1"/>
              </a:solidFill>
              <a:latin typeface="Britannic Bold" panose="020B0903060703020204" pitchFamily="34" charset="0"/>
            </a:rPr>
            <a:t>ENRUTADOR</a:t>
          </a:r>
          <a:endParaRPr lang="es-VE" sz="900" kern="1200" dirty="0">
            <a:solidFill>
              <a:schemeClr val="bg1"/>
            </a:solidFill>
            <a:latin typeface="Britannic Bold" panose="020B0903060703020204" pitchFamily="34" charset="0"/>
          </a:endParaRPr>
        </a:p>
      </dsp:txBody>
      <dsp:txXfrm>
        <a:off x="3486655" y="4704133"/>
        <a:ext cx="639601" cy="639601"/>
      </dsp:txXfrm>
    </dsp:sp>
    <dsp:sp modelId="{3736F7BD-5553-41E8-B4F1-56B28C39B043}">
      <dsp:nvSpPr>
        <dsp:cNvPr id="0" name=""/>
        <dsp:cNvSpPr/>
      </dsp:nvSpPr>
      <dsp:spPr>
        <a:xfrm rot="7200000">
          <a:off x="2552422" y="3723307"/>
          <a:ext cx="1370534" cy="21386"/>
        </a:xfrm>
        <a:custGeom>
          <a:avLst/>
          <a:gdLst/>
          <a:ahLst/>
          <a:cxnLst/>
          <a:rect l="0" t="0" r="0" b="0"/>
          <a:pathLst>
            <a:path>
              <a:moveTo>
                <a:pt x="0" y="10693"/>
              </a:moveTo>
              <a:lnTo>
                <a:pt x="1370534" y="10693"/>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rot="10800000">
        <a:off x="3203426" y="3699737"/>
        <a:ext cx="68526" cy="68526"/>
      </dsp:txXfrm>
    </dsp:sp>
    <dsp:sp modelId="{0A867532-E199-4C28-B4EE-696F2EEEF59C}">
      <dsp:nvSpPr>
        <dsp:cNvPr id="0" name=""/>
        <dsp:cNvSpPr/>
      </dsp:nvSpPr>
      <dsp:spPr>
        <a:xfrm>
          <a:off x="2216657" y="4266867"/>
          <a:ext cx="904531" cy="904531"/>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solidFill>
                <a:schemeClr val="bg1"/>
              </a:solidFill>
              <a:latin typeface="Britannic Bold" panose="020B0903060703020204" pitchFamily="34" charset="0"/>
            </a:rPr>
            <a:t>MAU</a:t>
          </a:r>
          <a:endParaRPr lang="es-VE" sz="1400" kern="1200" dirty="0">
            <a:solidFill>
              <a:schemeClr val="bg1"/>
            </a:solidFill>
            <a:latin typeface="Britannic Bold" panose="020B0903060703020204" pitchFamily="34" charset="0"/>
          </a:endParaRPr>
        </a:p>
      </dsp:txBody>
      <dsp:txXfrm>
        <a:off x="2349122" y="4399332"/>
        <a:ext cx="639601" cy="639601"/>
      </dsp:txXfrm>
    </dsp:sp>
    <dsp:sp modelId="{FC63BA62-1F06-4EA5-8455-45688E1A0527}">
      <dsp:nvSpPr>
        <dsp:cNvPr id="0" name=""/>
        <dsp:cNvSpPr/>
      </dsp:nvSpPr>
      <dsp:spPr>
        <a:xfrm rot="9000000">
          <a:off x="2136056" y="3306941"/>
          <a:ext cx="1370534" cy="21386"/>
        </a:xfrm>
        <a:custGeom>
          <a:avLst/>
          <a:gdLst/>
          <a:ahLst/>
          <a:cxnLst/>
          <a:rect l="0" t="0" r="0" b="0"/>
          <a:pathLst>
            <a:path>
              <a:moveTo>
                <a:pt x="0" y="10693"/>
              </a:moveTo>
              <a:lnTo>
                <a:pt x="1370534" y="10693"/>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rot="10800000">
        <a:off x="2787060" y="3283371"/>
        <a:ext cx="68526" cy="68526"/>
      </dsp:txXfrm>
    </dsp:sp>
    <dsp:sp modelId="{7799623F-D2AC-4F7E-B7E4-9255CFA41024}">
      <dsp:nvSpPr>
        <dsp:cNvPr id="0" name=""/>
        <dsp:cNvSpPr/>
      </dsp:nvSpPr>
      <dsp:spPr>
        <a:xfrm>
          <a:off x="1383925" y="3434135"/>
          <a:ext cx="904531" cy="904531"/>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MX" sz="1600" kern="1200" dirty="0">
              <a:solidFill>
                <a:schemeClr val="bg1"/>
              </a:solidFill>
              <a:latin typeface="Britannic Bold" panose="020B0903060703020204" pitchFamily="34" charset="0"/>
            </a:rPr>
            <a:t>HUB</a:t>
          </a:r>
          <a:endParaRPr lang="es-VE" sz="1600" kern="1200" dirty="0">
            <a:solidFill>
              <a:schemeClr val="bg1"/>
            </a:solidFill>
            <a:latin typeface="Britannic Bold" panose="020B0903060703020204" pitchFamily="34" charset="0"/>
          </a:endParaRPr>
        </a:p>
      </dsp:txBody>
      <dsp:txXfrm>
        <a:off x="1516390" y="3566600"/>
        <a:ext cx="639601" cy="639601"/>
      </dsp:txXfrm>
    </dsp:sp>
    <dsp:sp modelId="{8ECDE0B8-CD86-40F8-B5AF-3E224C896311}">
      <dsp:nvSpPr>
        <dsp:cNvPr id="0" name=""/>
        <dsp:cNvSpPr/>
      </dsp:nvSpPr>
      <dsp:spPr>
        <a:xfrm rot="10800000">
          <a:off x="1983656" y="2738175"/>
          <a:ext cx="1370534" cy="21386"/>
        </a:xfrm>
        <a:custGeom>
          <a:avLst/>
          <a:gdLst/>
          <a:ahLst/>
          <a:cxnLst/>
          <a:rect l="0" t="0" r="0" b="0"/>
          <a:pathLst>
            <a:path>
              <a:moveTo>
                <a:pt x="0" y="10693"/>
              </a:moveTo>
              <a:lnTo>
                <a:pt x="1370534" y="10693"/>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rot="10800000">
        <a:off x="2634659" y="2714605"/>
        <a:ext cx="68526" cy="68526"/>
      </dsp:txXfrm>
    </dsp:sp>
    <dsp:sp modelId="{E53CEC88-916A-4C5C-9905-05192ACF4D3A}">
      <dsp:nvSpPr>
        <dsp:cNvPr id="0" name=""/>
        <dsp:cNvSpPr/>
      </dsp:nvSpPr>
      <dsp:spPr>
        <a:xfrm>
          <a:off x="1079124" y="2296602"/>
          <a:ext cx="904531" cy="904531"/>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MX" sz="800" kern="1200" dirty="0">
              <a:solidFill>
                <a:schemeClr val="bg1"/>
              </a:solidFill>
              <a:latin typeface="Britannic Bold" panose="020B0903060703020204" pitchFamily="34" charset="0"/>
            </a:rPr>
            <a:t>CONMUTADOR</a:t>
          </a:r>
          <a:endParaRPr lang="es-VE" sz="800" kern="1200" dirty="0">
            <a:solidFill>
              <a:schemeClr val="bg1"/>
            </a:solidFill>
            <a:latin typeface="Britannic Bold" panose="020B0903060703020204" pitchFamily="34" charset="0"/>
          </a:endParaRPr>
        </a:p>
      </dsp:txBody>
      <dsp:txXfrm>
        <a:off x="1211589" y="2429067"/>
        <a:ext cx="639601" cy="639601"/>
      </dsp:txXfrm>
    </dsp:sp>
    <dsp:sp modelId="{B5FC9D61-6BD5-4FD5-B559-A022587CB09F}">
      <dsp:nvSpPr>
        <dsp:cNvPr id="0" name=""/>
        <dsp:cNvSpPr/>
      </dsp:nvSpPr>
      <dsp:spPr>
        <a:xfrm rot="12600000">
          <a:off x="2136056" y="2169408"/>
          <a:ext cx="1370534" cy="21386"/>
        </a:xfrm>
        <a:custGeom>
          <a:avLst/>
          <a:gdLst/>
          <a:ahLst/>
          <a:cxnLst/>
          <a:rect l="0" t="0" r="0" b="0"/>
          <a:pathLst>
            <a:path>
              <a:moveTo>
                <a:pt x="0" y="10693"/>
              </a:moveTo>
              <a:lnTo>
                <a:pt x="1370534" y="10693"/>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rot="10800000">
        <a:off x="2787060" y="2145838"/>
        <a:ext cx="68526" cy="68526"/>
      </dsp:txXfrm>
    </dsp:sp>
    <dsp:sp modelId="{0CDB6377-E106-497C-8B7B-2C5D9C26E70F}">
      <dsp:nvSpPr>
        <dsp:cNvPr id="0" name=""/>
        <dsp:cNvSpPr/>
      </dsp:nvSpPr>
      <dsp:spPr>
        <a:xfrm>
          <a:off x="1383925" y="1159070"/>
          <a:ext cx="904531" cy="904531"/>
        </a:xfrm>
        <a:prstGeom prst="ellipse">
          <a:avLst/>
        </a:prstGeom>
        <a:solidFill>
          <a:schemeClr val="bg1"/>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es-VE" sz="900" kern="1200" dirty="0"/>
        </a:p>
      </dsp:txBody>
      <dsp:txXfrm>
        <a:off x="1516390" y="1291535"/>
        <a:ext cx="639601" cy="639601"/>
      </dsp:txXfrm>
    </dsp:sp>
    <dsp:sp modelId="{373388C2-D7B4-400F-BADD-EED9B236CDC4}">
      <dsp:nvSpPr>
        <dsp:cNvPr id="0" name=""/>
        <dsp:cNvSpPr/>
      </dsp:nvSpPr>
      <dsp:spPr>
        <a:xfrm rot="14400000">
          <a:off x="2552422" y="1753042"/>
          <a:ext cx="1370534" cy="21386"/>
        </a:xfrm>
        <a:custGeom>
          <a:avLst/>
          <a:gdLst/>
          <a:ahLst/>
          <a:cxnLst/>
          <a:rect l="0" t="0" r="0" b="0"/>
          <a:pathLst>
            <a:path>
              <a:moveTo>
                <a:pt x="0" y="10693"/>
              </a:moveTo>
              <a:lnTo>
                <a:pt x="1370534" y="10693"/>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rot="10800000">
        <a:off x="3203426" y="1729472"/>
        <a:ext cx="68526" cy="68526"/>
      </dsp:txXfrm>
    </dsp:sp>
    <dsp:sp modelId="{67C6D676-D846-4118-B442-1D2A76C94AC2}">
      <dsp:nvSpPr>
        <dsp:cNvPr id="0" name=""/>
        <dsp:cNvSpPr/>
      </dsp:nvSpPr>
      <dsp:spPr>
        <a:xfrm>
          <a:off x="2216657" y="326338"/>
          <a:ext cx="904531" cy="904531"/>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es-VE" sz="900" kern="1200" dirty="0"/>
        </a:p>
      </dsp:txBody>
      <dsp:txXfrm>
        <a:off x="2349122" y="458803"/>
        <a:ext cx="639601" cy="63960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088141-6105-4E0F-B158-8FDB3EDDA486}">
      <dsp:nvSpPr>
        <dsp:cNvPr id="0" name=""/>
        <dsp:cNvSpPr/>
      </dsp:nvSpPr>
      <dsp:spPr>
        <a:xfrm>
          <a:off x="0" y="0"/>
          <a:ext cx="8328582" cy="1686659"/>
        </a:xfrm>
        <a:prstGeom prst="roundRect">
          <a:avLst>
            <a:gd name="adj" fmla="val 10000"/>
          </a:avLst>
        </a:prstGeom>
        <a:solidFill>
          <a:schemeClr val="tx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algn="ctr" defTabSz="800100">
            <a:lnSpc>
              <a:spcPct val="90000"/>
            </a:lnSpc>
            <a:spcBef>
              <a:spcPct val="0"/>
            </a:spcBef>
            <a:spcAft>
              <a:spcPct val="35000"/>
            </a:spcAft>
            <a:buNone/>
          </a:pPr>
          <a:r>
            <a:rPr lang="es-MX" sz="1800" b="1" kern="1200" dirty="0">
              <a:solidFill>
                <a:schemeClr val="bg1"/>
              </a:solidFill>
              <a:latin typeface="Bahnschrift" panose="020B0502040204020203" pitchFamily="34" charset="0"/>
            </a:rPr>
            <a:t>TERMINAL DE LINEA OPTICA (OLT)</a:t>
          </a:r>
        </a:p>
        <a:p>
          <a:pPr marL="85725" lvl="0" indent="0" algn="l" defTabSz="800100">
            <a:lnSpc>
              <a:spcPct val="90000"/>
            </a:lnSpc>
            <a:spcBef>
              <a:spcPct val="0"/>
            </a:spcBef>
            <a:spcAft>
              <a:spcPct val="35000"/>
            </a:spcAft>
            <a:buNone/>
          </a:pPr>
          <a:r>
            <a:rPr lang="es-MX" sz="1400" kern="1200" dirty="0">
              <a:solidFill>
                <a:schemeClr val="bg1"/>
              </a:solidFill>
              <a:latin typeface="Aptos Display" panose="020B0004020202020204" pitchFamily="34" charset="0"/>
            </a:rPr>
            <a:t>El OLT es el dispositivo que se encuentra en el extremo de la red del proveedor de servicios de Internet (ISP). Su función principal es gestionar y controlar el tráfico entre la red troncal (</a:t>
          </a:r>
          <a:r>
            <a:rPr lang="es-MX" sz="1400" kern="1200" dirty="0" err="1">
              <a:solidFill>
                <a:schemeClr val="bg1"/>
              </a:solidFill>
              <a:latin typeface="Aptos Display" panose="020B0004020202020204" pitchFamily="34" charset="0"/>
            </a:rPr>
            <a:t>backbone</a:t>
          </a:r>
          <a:r>
            <a:rPr lang="es-MX" sz="1400" kern="1200" dirty="0">
              <a:solidFill>
                <a:schemeClr val="bg1"/>
              </a:solidFill>
              <a:latin typeface="Aptos Display" panose="020B0004020202020204" pitchFamily="34" charset="0"/>
            </a:rPr>
            <a:t>) y las unidades finales, como las ONT/ONU. </a:t>
          </a:r>
          <a:r>
            <a:rPr lang="es-VE" sz="1400" kern="1200" dirty="0">
              <a:latin typeface="Aptos Display" panose="020B0004020202020204" pitchFamily="34" charset="0"/>
            </a:rPr>
            <a:t>Proporciona conectividad a múltiples </a:t>
          </a:r>
          <a:r>
            <a:rPr lang="es-VE" sz="1400" kern="1200" dirty="0" err="1">
              <a:latin typeface="Aptos Display" panose="020B0004020202020204" pitchFamily="34" charset="0"/>
            </a:rPr>
            <a:t>ONUs</a:t>
          </a:r>
          <a:r>
            <a:rPr lang="es-VE" sz="1400" kern="1200" dirty="0">
              <a:latin typeface="Aptos Display" panose="020B0004020202020204" pitchFamily="34" charset="0"/>
            </a:rPr>
            <a:t>/</a:t>
          </a:r>
          <a:r>
            <a:rPr lang="es-VE" sz="1400" kern="1200" dirty="0" err="1">
              <a:latin typeface="Aptos Display" panose="020B0004020202020204" pitchFamily="34" charset="0"/>
            </a:rPr>
            <a:t>ONTs</a:t>
          </a:r>
          <a:r>
            <a:rPr lang="es-VE" sz="1400" kern="1200" dirty="0">
              <a:latin typeface="Aptos Display" panose="020B0004020202020204" pitchFamily="34" charset="0"/>
            </a:rPr>
            <a:t>. </a:t>
          </a:r>
          <a:r>
            <a:rPr lang="es-MX" sz="1400" kern="1200" dirty="0">
              <a:latin typeface="Aptos Display" panose="020B0004020202020204" pitchFamily="34" charset="0"/>
            </a:rPr>
            <a:t>Realiza funciones de administración, control y supervisión del tráfico. Además, convierte señales ópticas en señales eléctricas y viceversa.</a:t>
          </a:r>
          <a:endParaRPr lang="es-VE" sz="1400" kern="1200" dirty="0">
            <a:solidFill>
              <a:schemeClr val="bg1"/>
            </a:solidFill>
            <a:latin typeface="Aptos Display" panose="020B0004020202020204" pitchFamily="34" charset="0"/>
          </a:endParaRPr>
        </a:p>
      </dsp:txBody>
      <dsp:txXfrm>
        <a:off x="1834382" y="0"/>
        <a:ext cx="6494199" cy="1686659"/>
      </dsp:txXfrm>
    </dsp:sp>
    <dsp:sp modelId="{C52A240A-E374-4A52-9786-6B216D071915}">
      <dsp:nvSpPr>
        <dsp:cNvPr id="0" name=""/>
        <dsp:cNvSpPr/>
      </dsp:nvSpPr>
      <dsp:spPr>
        <a:xfrm>
          <a:off x="168665" y="168665"/>
          <a:ext cx="1665716" cy="1349327"/>
        </a:xfrm>
        <a:prstGeom prst="roundRect">
          <a:avLst>
            <a:gd name="adj" fmla="val 10000"/>
          </a:avLst>
        </a:prstGeom>
        <a:blipFill dpi="0" rotWithShape="1">
          <a:blip xmlns:r="http://schemas.openxmlformats.org/officeDocument/2006/relationships" r:embed="rId1"/>
          <a:srcRect/>
          <a:stretch>
            <a:fillRect l="924" t="-11712" r="1414" b="-11214"/>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466CD6-E2A5-481D-A1CB-2997BE2D9654}">
      <dsp:nvSpPr>
        <dsp:cNvPr id="0" name=""/>
        <dsp:cNvSpPr/>
      </dsp:nvSpPr>
      <dsp:spPr>
        <a:xfrm>
          <a:off x="0" y="1855325"/>
          <a:ext cx="8328582" cy="1686659"/>
        </a:xfrm>
        <a:prstGeom prst="roundRect">
          <a:avLst>
            <a:gd name="adj" fmla="val 10000"/>
          </a:avLst>
        </a:prstGeom>
        <a:solidFill>
          <a:schemeClr val="tx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b="1" kern="1200" dirty="0">
              <a:latin typeface="Bahnschrift" panose="020B0502040204020203" pitchFamily="34" charset="0"/>
            </a:rPr>
            <a:t>TERMINAL DE RED OPTICA (ONT)</a:t>
          </a:r>
        </a:p>
        <a:p>
          <a:pPr marL="0" lvl="0" indent="0" algn="l" defTabSz="800100">
            <a:lnSpc>
              <a:spcPct val="90000"/>
            </a:lnSpc>
            <a:spcBef>
              <a:spcPct val="0"/>
            </a:spcBef>
            <a:spcAft>
              <a:spcPct val="35000"/>
            </a:spcAft>
            <a:buNone/>
          </a:pPr>
          <a:r>
            <a:rPr lang="es-MX" sz="1400" kern="1200" dirty="0">
              <a:latin typeface="Aptos Display" panose="020B0004020202020204" pitchFamily="34" charset="0"/>
            </a:rPr>
            <a:t>La ONT es el dispositivo que se instala en las instalaciones del usuario final, como hogares o empresas. Su tarea es recibir la señal óptica proveniente del OLT y convertirla en una señal eléctrica que pueda ser utilizada por los dispositivos locales. </a:t>
          </a:r>
          <a:r>
            <a:rPr lang="es-VE" sz="1400" kern="1200" dirty="0">
              <a:latin typeface="Aptos Display" panose="020B0004020202020204" pitchFamily="34" charset="0"/>
            </a:rPr>
            <a:t>Proporciona conectividad a dispositivos locales mediante puertos Ethernet o </a:t>
          </a:r>
          <a:r>
            <a:rPr lang="es-VE" sz="1400" kern="1200" dirty="0" err="1">
              <a:latin typeface="Aptos Display" panose="020B0004020202020204" pitchFamily="34" charset="0"/>
            </a:rPr>
            <a:t>Wi</a:t>
          </a:r>
          <a:r>
            <a:rPr lang="es-VE" sz="1400" kern="1200" dirty="0">
              <a:latin typeface="Aptos Display" panose="020B0004020202020204" pitchFamily="34" charset="0"/>
            </a:rPr>
            <a:t>-Fi Y p</a:t>
          </a:r>
          <a:r>
            <a:rPr lang="es-MX" sz="1400" kern="1200" dirty="0" err="1">
              <a:latin typeface="Aptos Display" panose="020B0004020202020204" pitchFamily="34" charset="0"/>
            </a:rPr>
            <a:t>uede</a:t>
          </a:r>
          <a:r>
            <a:rPr lang="es-MX" sz="1400" kern="1200" dirty="0">
              <a:latin typeface="Aptos Display" panose="020B0004020202020204" pitchFamily="34" charset="0"/>
            </a:rPr>
            <a:t> incluir funciones adicionales como VoIP (Voz sobre IP) para telefonía.</a:t>
          </a:r>
          <a:endParaRPr lang="es-VE" sz="1400" b="1" kern="1200" dirty="0">
            <a:latin typeface="Aptos Display" panose="020B0004020202020204" pitchFamily="34" charset="0"/>
          </a:endParaRPr>
        </a:p>
      </dsp:txBody>
      <dsp:txXfrm>
        <a:off x="1834382" y="1855325"/>
        <a:ext cx="6494199" cy="1686659"/>
      </dsp:txXfrm>
    </dsp:sp>
    <dsp:sp modelId="{D6B867F0-771D-460A-B21C-F04B3FA1642D}">
      <dsp:nvSpPr>
        <dsp:cNvPr id="0" name=""/>
        <dsp:cNvSpPr/>
      </dsp:nvSpPr>
      <dsp:spPr>
        <a:xfrm>
          <a:off x="168665" y="2023991"/>
          <a:ext cx="1665716" cy="1349327"/>
        </a:xfrm>
        <a:prstGeom prst="roundRect">
          <a:avLst>
            <a:gd name="adj" fmla="val 10000"/>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50713" b="-28948"/>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C4C182-2788-43A4-B151-59DFCCF3BA01}">
      <dsp:nvSpPr>
        <dsp:cNvPr id="0" name=""/>
        <dsp:cNvSpPr/>
      </dsp:nvSpPr>
      <dsp:spPr>
        <a:xfrm>
          <a:off x="0" y="3710650"/>
          <a:ext cx="8328582" cy="1686659"/>
        </a:xfrm>
        <a:prstGeom prst="roundRect">
          <a:avLst>
            <a:gd name="adj" fmla="val 10000"/>
          </a:avLst>
        </a:prstGeom>
        <a:solidFill>
          <a:schemeClr val="tx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800100">
            <a:lnSpc>
              <a:spcPct val="90000"/>
            </a:lnSpc>
            <a:spcBef>
              <a:spcPct val="0"/>
            </a:spcBef>
            <a:spcAft>
              <a:spcPct val="35000"/>
            </a:spcAft>
            <a:buNone/>
          </a:pPr>
          <a:r>
            <a:rPr lang="es-MX" sz="1800" b="1" kern="1200" dirty="0">
              <a:latin typeface="Bahnschrift" panose="020B0502040204020203" pitchFamily="34" charset="0"/>
            </a:rPr>
            <a:t>UNIDAD DE RED OPTICA (ONU)</a:t>
          </a:r>
          <a:endParaRPr lang="es-VE" sz="1800" b="1" kern="1200" dirty="0">
            <a:latin typeface="Bahnschrift" panose="020B0502040204020203" pitchFamily="34" charset="0"/>
          </a:endParaRPr>
        </a:p>
        <a:p>
          <a:pPr marL="0" lvl="1" indent="0" algn="l" defTabSz="711200">
            <a:lnSpc>
              <a:spcPct val="90000"/>
            </a:lnSpc>
            <a:spcBef>
              <a:spcPct val="0"/>
            </a:spcBef>
            <a:spcAft>
              <a:spcPct val="15000"/>
            </a:spcAft>
            <a:buNone/>
          </a:pPr>
          <a:r>
            <a:rPr lang="es-MX" sz="1600" kern="1200" dirty="0">
              <a:latin typeface="Aptos Display" panose="020B0004020202020204" pitchFamily="34" charset="0"/>
            </a:rPr>
            <a:t>La ONU es similar a la ONT, pero puede referirse a un dispositivo que se utiliza tanto en entornos residenciales como empresariales. En algunos contextos, se considera que una ONU puede tener capacidades más avanzadas o estar diseñada para aplicaciones específicas. Al igual que la ONT, convierte señales ópticas a eléctricas y proporciona conectividad a dispositivos locales.</a:t>
          </a:r>
          <a:endParaRPr lang="es-VE" sz="1600" kern="1200" dirty="0">
            <a:latin typeface="Aptos Display" panose="020B0004020202020204" pitchFamily="34" charset="0"/>
          </a:endParaRPr>
        </a:p>
      </dsp:txBody>
      <dsp:txXfrm>
        <a:off x="1834382" y="3710650"/>
        <a:ext cx="6494199" cy="1686659"/>
      </dsp:txXfrm>
    </dsp:sp>
    <dsp:sp modelId="{F6D63312-4DC8-4F9E-9571-AB351CC8CA0C}">
      <dsp:nvSpPr>
        <dsp:cNvPr id="0" name=""/>
        <dsp:cNvSpPr/>
      </dsp:nvSpPr>
      <dsp:spPr>
        <a:xfrm>
          <a:off x="168665" y="3879316"/>
          <a:ext cx="1665716" cy="1349327"/>
        </a:xfrm>
        <a:prstGeom prst="roundRect">
          <a:avLst>
            <a:gd name="adj" fmla="val 10000"/>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923" r="2053"/>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866B6-865F-45B5-BCA6-4946BAC45785}">
      <dsp:nvSpPr>
        <dsp:cNvPr id="0" name=""/>
        <dsp:cNvSpPr/>
      </dsp:nvSpPr>
      <dsp:spPr>
        <a:xfrm>
          <a:off x="0" y="0"/>
          <a:ext cx="2113902" cy="1513460"/>
        </a:xfrm>
        <a:prstGeom prst="roundRect">
          <a:avLst>
            <a:gd name="adj" fmla="val 10000"/>
          </a:avLst>
        </a:prstGeom>
        <a:solidFill>
          <a:schemeClr val="bg1"/>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sp>
    <dsp:sp modelId="{F93F96CA-CFA7-45C3-B834-46E5FE260F9A}">
      <dsp:nvSpPr>
        <dsp:cNvPr id="0" name=""/>
        <dsp:cNvSpPr/>
      </dsp:nvSpPr>
      <dsp:spPr>
        <a:xfrm>
          <a:off x="65356" y="160877"/>
          <a:ext cx="1983188" cy="110987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1000" b="-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FA7ECB-03E7-4AFF-9EA9-491A97CDD6D1}">
      <dsp:nvSpPr>
        <dsp:cNvPr id="0" name=""/>
        <dsp:cNvSpPr/>
      </dsp:nvSpPr>
      <dsp:spPr>
        <a:xfrm rot="10800000">
          <a:off x="88381" y="1390708"/>
          <a:ext cx="1983188" cy="2013453"/>
        </a:xfrm>
        <a:prstGeom prst="round2SameRect">
          <a:avLst>
            <a:gd name="adj1" fmla="val 10500"/>
            <a:gd name="adj2" fmla="val 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s-MX" sz="1100" b="1" kern="1200" dirty="0">
              <a:solidFill>
                <a:schemeClr val="tx1"/>
              </a:solidFill>
              <a:latin typeface="Aptos Display" panose="020B0004020202020204" pitchFamily="34" charset="0"/>
            </a:rPr>
            <a:t>Divisores Ópticos (</a:t>
          </a:r>
          <a:r>
            <a:rPr lang="es-MX" sz="1100" b="1" kern="1200" dirty="0" err="1">
              <a:solidFill>
                <a:schemeClr val="tx1"/>
              </a:solidFill>
              <a:latin typeface="Aptos Display" panose="020B0004020202020204" pitchFamily="34" charset="0"/>
            </a:rPr>
            <a:t>Splitters</a:t>
          </a:r>
          <a:r>
            <a:rPr lang="es-MX" sz="1100" b="1" kern="1200" dirty="0">
              <a:solidFill>
                <a:schemeClr val="tx1"/>
              </a:solidFill>
              <a:latin typeface="Aptos Display" panose="020B0004020202020204" pitchFamily="34" charset="0"/>
            </a:rPr>
            <a:t>)</a:t>
          </a:r>
          <a:r>
            <a:rPr lang="es-MX" sz="1100" kern="1200" dirty="0">
              <a:solidFill>
                <a:schemeClr val="tx1"/>
              </a:solidFill>
              <a:latin typeface="Aptos Display" panose="020B0004020202020204" pitchFamily="34" charset="0"/>
            </a:rPr>
            <a:t>: Estos dispositivos son fundamentales en la ODN. Permiten dividir la señal óptica que proviene del OLT para que pueda ser compartida entre múltiples </a:t>
          </a:r>
          <a:r>
            <a:rPr lang="es-MX" sz="1100" kern="1200" dirty="0" err="1">
              <a:solidFill>
                <a:schemeClr val="tx1"/>
              </a:solidFill>
              <a:latin typeface="Aptos Display" panose="020B0004020202020204" pitchFamily="34" charset="0"/>
            </a:rPr>
            <a:t>ONTs</a:t>
          </a:r>
          <a:r>
            <a:rPr lang="es-MX" sz="1100" kern="1200" dirty="0">
              <a:solidFill>
                <a:schemeClr val="tx1"/>
              </a:solidFill>
              <a:latin typeface="Aptos Display" panose="020B0004020202020204" pitchFamily="34" charset="0"/>
            </a:rPr>
            <a:t>/</a:t>
          </a:r>
          <a:r>
            <a:rPr lang="es-MX" sz="1100" kern="1200" dirty="0" err="1">
              <a:solidFill>
                <a:schemeClr val="tx1"/>
              </a:solidFill>
              <a:latin typeface="Aptos Display" panose="020B0004020202020204" pitchFamily="34" charset="0"/>
            </a:rPr>
            <a:t>ONUs</a:t>
          </a:r>
          <a:r>
            <a:rPr lang="es-MX" sz="1100" kern="1200" dirty="0">
              <a:solidFill>
                <a:schemeClr val="tx1"/>
              </a:solidFill>
              <a:latin typeface="Aptos Display" panose="020B0004020202020204" pitchFamily="34" charset="0"/>
            </a:rPr>
            <a:t>. Los </a:t>
          </a:r>
          <a:r>
            <a:rPr lang="es-MX" sz="1100" kern="1200" dirty="0" err="1">
              <a:solidFill>
                <a:schemeClr val="tx1"/>
              </a:solidFill>
              <a:latin typeface="Aptos Display" panose="020B0004020202020204" pitchFamily="34" charset="0"/>
            </a:rPr>
            <a:t>splitters</a:t>
          </a:r>
          <a:r>
            <a:rPr lang="es-MX" sz="1100" kern="1200" dirty="0">
              <a:solidFill>
                <a:schemeClr val="tx1"/>
              </a:solidFill>
              <a:latin typeface="Aptos Display" panose="020B0004020202020204" pitchFamily="34" charset="0"/>
            </a:rPr>
            <a:t> pueden ser pasivos, lo que significa que no requieren energía externa para funcionar.</a:t>
          </a:r>
          <a:endParaRPr lang="es-VE" sz="1100" kern="1200" dirty="0">
            <a:solidFill>
              <a:schemeClr val="tx1"/>
            </a:solidFill>
          </a:endParaRPr>
        </a:p>
      </dsp:txBody>
      <dsp:txXfrm rot="10800000">
        <a:off x="149371" y="1390708"/>
        <a:ext cx="1861208" cy="19524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A9C43-57F8-42BE-8093-30A9249FCFFA}">
      <dsp:nvSpPr>
        <dsp:cNvPr id="0" name=""/>
        <dsp:cNvSpPr/>
      </dsp:nvSpPr>
      <dsp:spPr>
        <a:xfrm>
          <a:off x="3943203" y="977318"/>
          <a:ext cx="1420424" cy="410397"/>
        </a:xfrm>
        <a:custGeom>
          <a:avLst/>
          <a:gdLst/>
          <a:ahLst/>
          <a:cxnLst/>
          <a:rect l="0" t="0" r="0" b="0"/>
          <a:pathLst>
            <a:path>
              <a:moveTo>
                <a:pt x="0" y="0"/>
              </a:moveTo>
              <a:lnTo>
                <a:pt x="0" y="205198"/>
              </a:lnTo>
              <a:lnTo>
                <a:pt x="1420424" y="205198"/>
              </a:lnTo>
              <a:lnTo>
                <a:pt x="1420424" y="41039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A6DA99C3-1BC3-4E73-B902-1B2EDB9AB9B4}">
      <dsp:nvSpPr>
        <dsp:cNvPr id="0" name=""/>
        <dsp:cNvSpPr/>
      </dsp:nvSpPr>
      <dsp:spPr>
        <a:xfrm>
          <a:off x="3897483" y="977318"/>
          <a:ext cx="91440" cy="410397"/>
        </a:xfrm>
        <a:custGeom>
          <a:avLst/>
          <a:gdLst/>
          <a:ahLst/>
          <a:cxnLst/>
          <a:rect l="0" t="0" r="0" b="0"/>
          <a:pathLst>
            <a:path>
              <a:moveTo>
                <a:pt x="45720" y="0"/>
              </a:moveTo>
              <a:lnTo>
                <a:pt x="45720" y="410397"/>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BB731779-DAEB-4EB9-90CB-04E2011CC1C2}">
      <dsp:nvSpPr>
        <dsp:cNvPr id="0" name=""/>
        <dsp:cNvSpPr/>
      </dsp:nvSpPr>
      <dsp:spPr>
        <a:xfrm>
          <a:off x="2522778" y="977318"/>
          <a:ext cx="1420424" cy="410397"/>
        </a:xfrm>
        <a:custGeom>
          <a:avLst/>
          <a:gdLst/>
          <a:ahLst/>
          <a:cxnLst/>
          <a:rect l="0" t="0" r="0" b="0"/>
          <a:pathLst>
            <a:path>
              <a:moveTo>
                <a:pt x="1420424" y="0"/>
              </a:moveTo>
              <a:lnTo>
                <a:pt x="1420424" y="205198"/>
              </a:lnTo>
              <a:lnTo>
                <a:pt x="0" y="205198"/>
              </a:lnTo>
              <a:lnTo>
                <a:pt x="0" y="41039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005A5A6-A2B0-45B3-AF7F-EDC3035B552F}">
      <dsp:nvSpPr>
        <dsp:cNvPr id="0" name=""/>
        <dsp:cNvSpPr/>
      </dsp:nvSpPr>
      <dsp:spPr>
        <a:xfrm>
          <a:off x="2966066" y="181"/>
          <a:ext cx="1954272" cy="977136"/>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s-MX" sz="2500" kern="1200" dirty="0">
              <a:latin typeface="Britannic Bold" panose="020B0903060703020204" pitchFamily="34" charset="0"/>
            </a:rPr>
            <a:t>RED LAN</a:t>
          </a:r>
          <a:endParaRPr lang="es-VE" sz="2500" kern="1200" dirty="0">
            <a:latin typeface="Britannic Bold" panose="020B0903060703020204" pitchFamily="34" charset="0"/>
          </a:endParaRPr>
        </a:p>
      </dsp:txBody>
      <dsp:txXfrm>
        <a:off x="3013766" y="47881"/>
        <a:ext cx="1858872" cy="881736"/>
      </dsp:txXfrm>
    </dsp:sp>
    <dsp:sp modelId="{4EA5781B-0AA0-45E7-BB04-BC015BA684A4}">
      <dsp:nvSpPr>
        <dsp:cNvPr id="0" name=""/>
        <dsp:cNvSpPr/>
      </dsp:nvSpPr>
      <dsp:spPr>
        <a:xfrm>
          <a:off x="1545642" y="1387715"/>
          <a:ext cx="1954272" cy="977136"/>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s-MX" sz="2500" kern="1200" dirty="0">
              <a:latin typeface="Britannic Bold" panose="020B0903060703020204" pitchFamily="34" charset="0"/>
            </a:rPr>
            <a:t>SERVIDORES</a:t>
          </a:r>
          <a:endParaRPr lang="es-VE" sz="2500" kern="1200" dirty="0">
            <a:latin typeface="Britannic Bold" panose="020B0903060703020204" pitchFamily="34" charset="0"/>
          </a:endParaRPr>
        </a:p>
      </dsp:txBody>
      <dsp:txXfrm>
        <a:off x="1593342" y="1435415"/>
        <a:ext cx="1858872" cy="881736"/>
      </dsp:txXfrm>
    </dsp:sp>
    <dsp:sp modelId="{48BBDAB3-6562-458D-8959-D637874DBD4F}">
      <dsp:nvSpPr>
        <dsp:cNvPr id="0" name=""/>
        <dsp:cNvSpPr/>
      </dsp:nvSpPr>
      <dsp:spPr>
        <a:xfrm>
          <a:off x="3910312" y="1387715"/>
          <a:ext cx="65780" cy="1240357"/>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endParaRPr lang="es-VE" sz="2500" kern="1200" dirty="0"/>
        </a:p>
      </dsp:txBody>
      <dsp:txXfrm>
        <a:off x="3913523" y="1390926"/>
        <a:ext cx="59358" cy="1233935"/>
      </dsp:txXfrm>
    </dsp:sp>
    <dsp:sp modelId="{DA995553-1E33-4435-B2A4-A91AF8B30ACC}">
      <dsp:nvSpPr>
        <dsp:cNvPr id="0" name=""/>
        <dsp:cNvSpPr/>
      </dsp:nvSpPr>
      <dsp:spPr>
        <a:xfrm>
          <a:off x="4386490" y="1387715"/>
          <a:ext cx="1954272" cy="977136"/>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s-MX" sz="2500" kern="1200" dirty="0">
              <a:latin typeface="Britannic Bold" panose="020B0903060703020204" pitchFamily="34" charset="0"/>
            </a:rPr>
            <a:t>ESTACIONES DE TRABAJO</a:t>
          </a:r>
          <a:endParaRPr lang="es-VE" sz="2500" kern="1200" dirty="0">
            <a:latin typeface="Britannic Bold" panose="020B0903060703020204" pitchFamily="34" charset="0"/>
          </a:endParaRPr>
        </a:p>
      </dsp:txBody>
      <dsp:txXfrm>
        <a:off x="4434190" y="1435415"/>
        <a:ext cx="1858872" cy="8817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ECAAB-7066-41E0-85F8-DAF2982A3338}">
      <dsp:nvSpPr>
        <dsp:cNvPr id="0" name=""/>
        <dsp:cNvSpPr/>
      </dsp:nvSpPr>
      <dsp:spPr>
        <a:xfrm>
          <a:off x="0" y="355600"/>
          <a:ext cx="4177267" cy="1016000"/>
        </a:xfrm>
        <a:prstGeom prst="roundRect">
          <a:avLst>
            <a:gd name="adj" fmla="val 10000"/>
          </a:avLst>
        </a:prstGeom>
        <a:no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63500" rIns="95250" bIns="63500" numCol="1" spcCol="1270" anchor="ctr" anchorCtr="0">
          <a:noAutofit/>
        </a:bodyPr>
        <a:lstStyle/>
        <a:p>
          <a:pPr marL="0" lvl="0" indent="0" algn="ctr" defTabSz="2222500">
            <a:lnSpc>
              <a:spcPct val="90000"/>
            </a:lnSpc>
            <a:spcBef>
              <a:spcPct val="0"/>
            </a:spcBef>
            <a:spcAft>
              <a:spcPct val="35000"/>
            </a:spcAft>
            <a:buNone/>
          </a:pPr>
          <a:r>
            <a:rPr lang="es-MX" sz="5000" kern="1200" dirty="0">
              <a:solidFill>
                <a:schemeClr val="tx1"/>
              </a:solidFill>
            </a:rPr>
            <a:t>Software Libre</a:t>
          </a:r>
          <a:endParaRPr lang="es-VE" sz="5000" kern="1200" dirty="0">
            <a:solidFill>
              <a:schemeClr val="tx1"/>
            </a:solidFill>
          </a:endParaRPr>
        </a:p>
      </dsp:txBody>
      <dsp:txXfrm>
        <a:off x="29758" y="385358"/>
        <a:ext cx="4117751" cy="956484"/>
      </dsp:txXfrm>
    </dsp:sp>
    <dsp:sp modelId="{17AABDEC-ED60-4E1B-9358-0F751A7B8062}">
      <dsp:nvSpPr>
        <dsp:cNvPr id="0" name=""/>
        <dsp:cNvSpPr/>
      </dsp:nvSpPr>
      <dsp:spPr>
        <a:xfrm>
          <a:off x="0" y="1554480"/>
          <a:ext cx="1016000" cy="1016000"/>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F7B818-4CD2-49F6-8057-AD69C55A2EB0}">
      <dsp:nvSpPr>
        <dsp:cNvPr id="0" name=""/>
        <dsp:cNvSpPr/>
      </dsp:nvSpPr>
      <dsp:spPr>
        <a:xfrm>
          <a:off x="1076960" y="1554480"/>
          <a:ext cx="3100307" cy="1016000"/>
        </a:xfrm>
        <a:prstGeom prst="roundRect">
          <a:avLst>
            <a:gd name="adj" fmla="val 1667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s-MX" sz="1000" b="1" kern="1200" dirty="0">
              <a:solidFill>
                <a:schemeClr val="tx1"/>
              </a:solidFill>
            </a:rPr>
            <a:t>UNIX</a:t>
          </a:r>
          <a:r>
            <a:rPr lang="es-MX" sz="1000" kern="1200" dirty="0">
              <a:solidFill>
                <a:schemeClr val="tx1"/>
              </a:solidFill>
            </a:rPr>
            <a:t>: es un sistema operativo que se caracteriza por su buen rendimiento en tareas de red. Sus propiedades de datos de red comprueban requisitos previos de red, como si NetBIOS y DHCP están habilitados en la máquina.</a:t>
          </a:r>
          <a:endParaRPr lang="es-VE" sz="1000" kern="1200" dirty="0">
            <a:solidFill>
              <a:schemeClr val="tx1"/>
            </a:solidFill>
          </a:endParaRPr>
        </a:p>
      </dsp:txBody>
      <dsp:txXfrm>
        <a:off x="1126566" y="1604086"/>
        <a:ext cx="3001095" cy="916788"/>
      </dsp:txXfrm>
    </dsp:sp>
    <dsp:sp modelId="{9D168670-56A6-4B7F-A179-36E5832E9483}">
      <dsp:nvSpPr>
        <dsp:cNvPr id="0" name=""/>
        <dsp:cNvSpPr/>
      </dsp:nvSpPr>
      <dsp:spPr>
        <a:xfrm>
          <a:off x="0" y="2692400"/>
          <a:ext cx="1016000" cy="1016000"/>
        </a:xfrm>
        <a:prstGeom prst="roundRect">
          <a:avLst>
            <a:gd name="adj" fmla="val 16670"/>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4305" b="593"/>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BD58C5-E3CB-47E7-A583-5E2263F87179}">
      <dsp:nvSpPr>
        <dsp:cNvPr id="0" name=""/>
        <dsp:cNvSpPr/>
      </dsp:nvSpPr>
      <dsp:spPr>
        <a:xfrm>
          <a:off x="1076960" y="2692400"/>
          <a:ext cx="3100307" cy="1016000"/>
        </a:xfrm>
        <a:prstGeom prst="roundRect">
          <a:avLst>
            <a:gd name="adj" fmla="val 1667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s-MX" sz="1000" b="1" kern="1200" dirty="0" err="1">
              <a:solidFill>
                <a:schemeClr val="tx1"/>
              </a:solidFill>
            </a:rPr>
            <a:t>LANtastic</a:t>
          </a:r>
          <a:r>
            <a:rPr lang="es-MX" sz="1000" kern="1200" dirty="0">
              <a:solidFill>
                <a:schemeClr val="tx1"/>
              </a:solidFill>
            </a:rPr>
            <a:t>: Es un sistema operativo de red que soporta tarjetas de red Ethernet, ARCNET, Token Ring de 2Mbits/segundo. </a:t>
          </a:r>
          <a:endParaRPr lang="es-VE" sz="1000" kern="1200" dirty="0">
            <a:solidFill>
              <a:schemeClr val="tx1"/>
            </a:solidFill>
          </a:endParaRPr>
        </a:p>
      </dsp:txBody>
      <dsp:txXfrm>
        <a:off x="1126566" y="2742006"/>
        <a:ext cx="3001095" cy="9167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C791F-00DD-4465-809A-A3787E31B406}">
      <dsp:nvSpPr>
        <dsp:cNvPr id="0" name=""/>
        <dsp:cNvSpPr/>
      </dsp:nvSpPr>
      <dsp:spPr>
        <a:xfrm>
          <a:off x="199888" y="1527"/>
          <a:ext cx="3777490" cy="918765"/>
        </a:xfrm>
        <a:prstGeom prst="roundRect">
          <a:avLst>
            <a:gd name="adj" fmla="val 10000"/>
          </a:avLst>
        </a:prstGeom>
        <a:no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s-MX" sz="3200" kern="1200" dirty="0">
              <a:solidFill>
                <a:schemeClr val="tx1"/>
              </a:solidFill>
            </a:rPr>
            <a:t>Software Propietario</a:t>
          </a:r>
          <a:endParaRPr lang="es-VE" sz="3200" kern="1200" dirty="0">
            <a:solidFill>
              <a:schemeClr val="tx1"/>
            </a:solidFill>
          </a:endParaRPr>
        </a:p>
      </dsp:txBody>
      <dsp:txXfrm>
        <a:off x="226798" y="28437"/>
        <a:ext cx="3723670" cy="864945"/>
      </dsp:txXfrm>
    </dsp:sp>
    <dsp:sp modelId="{F4316091-A118-4F08-8EEA-E2092D37EF5A}">
      <dsp:nvSpPr>
        <dsp:cNvPr id="0" name=""/>
        <dsp:cNvSpPr/>
      </dsp:nvSpPr>
      <dsp:spPr>
        <a:xfrm>
          <a:off x="3058613" y="1085671"/>
          <a:ext cx="918765" cy="918765"/>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669A7B-B345-41FD-A495-E295D83EB170}">
      <dsp:nvSpPr>
        <dsp:cNvPr id="0" name=""/>
        <dsp:cNvSpPr/>
      </dsp:nvSpPr>
      <dsp:spPr>
        <a:xfrm>
          <a:off x="199888" y="1085671"/>
          <a:ext cx="2803598" cy="918765"/>
        </a:xfrm>
        <a:prstGeom prst="roundRect">
          <a:avLst>
            <a:gd name="adj" fmla="val 1667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s-VE" sz="900" b="1" kern="1200" dirty="0">
              <a:solidFill>
                <a:schemeClr val="tx1"/>
              </a:solidFill>
              <a:latin typeface="Aptos Display" panose="020B0004020202020204" pitchFamily="34" charset="0"/>
            </a:rPr>
            <a:t>NOVELL NETWARE: </a:t>
          </a:r>
          <a:r>
            <a:rPr lang="es-VE" sz="900" b="0" kern="1200" dirty="0">
              <a:solidFill>
                <a:schemeClr val="tx1"/>
              </a:solidFill>
              <a:latin typeface="Aptos Display" panose="020B0004020202020204" pitchFamily="34" charset="0"/>
            </a:rPr>
            <a:t>Es una de las plataformas de servicio para ofrecer acceso a la red y los recursos de información, sobre todo en cuanto a servidores de archivos.</a:t>
          </a:r>
          <a:endParaRPr lang="es-VE" sz="900" kern="1200" dirty="0">
            <a:solidFill>
              <a:schemeClr val="tx1"/>
            </a:solidFill>
            <a:latin typeface="Aptos Display" panose="020B0004020202020204" pitchFamily="34" charset="0"/>
          </a:endParaRPr>
        </a:p>
      </dsp:txBody>
      <dsp:txXfrm>
        <a:off x="244746" y="1130529"/>
        <a:ext cx="2713882" cy="829049"/>
      </dsp:txXfrm>
    </dsp:sp>
    <dsp:sp modelId="{C5C117EE-30C7-4942-ADBC-F48A80E7F25C}">
      <dsp:nvSpPr>
        <dsp:cNvPr id="0" name=""/>
        <dsp:cNvSpPr/>
      </dsp:nvSpPr>
      <dsp:spPr>
        <a:xfrm>
          <a:off x="3058613" y="2114688"/>
          <a:ext cx="918765" cy="918765"/>
        </a:xfrm>
        <a:prstGeom prst="roundRect">
          <a:avLst>
            <a:gd name="adj" fmla="val 166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9000" r="-2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649837-383E-4F44-863D-D22923B39942}">
      <dsp:nvSpPr>
        <dsp:cNvPr id="0" name=""/>
        <dsp:cNvSpPr/>
      </dsp:nvSpPr>
      <dsp:spPr>
        <a:xfrm>
          <a:off x="199888" y="2114688"/>
          <a:ext cx="2803598" cy="918765"/>
        </a:xfrm>
        <a:prstGeom prst="roundRect">
          <a:avLst>
            <a:gd name="adj" fmla="val 1667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s-MX" sz="900" b="1" kern="1200" dirty="0">
              <a:solidFill>
                <a:schemeClr val="tx1"/>
              </a:solidFill>
              <a:latin typeface="Aptos Display" panose="020B0004020202020204" pitchFamily="34" charset="0"/>
            </a:rPr>
            <a:t>LAN MANAGER: </a:t>
          </a:r>
          <a:r>
            <a:rPr lang="es-MX" sz="900" b="0" kern="1200" dirty="0">
              <a:solidFill>
                <a:schemeClr val="tx1"/>
              </a:solidFill>
              <a:latin typeface="Aptos Display" panose="020B0004020202020204" pitchFamily="34" charset="0"/>
            </a:rPr>
            <a:t>Es un sistema que </a:t>
          </a:r>
          <a:r>
            <a:rPr lang="es-MX" sz="900" kern="1200" dirty="0">
              <a:solidFill>
                <a:schemeClr val="tx1"/>
              </a:solidFill>
              <a:latin typeface="Aptos Display" panose="020B0004020202020204" pitchFamily="34" charset="0"/>
            </a:rPr>
            <a:t> provee a usuarios y aplicaciones de un "ambiente de procesamiento" o "máquina virtual", en la cual </a:t>
          </a:r>
          <a:r>
            <a:rPr lang="es-VE" sz="900" kern="1200" dirty="0">
              <a:solidFill>
                <a:schemeClr val="tx1"/>
              </a:solidFill>
              <a:latin typeface="Aptos Display" panose="020B0004020202020204" pitchFamily="34" charset="0"/>
            </a:rPr>
            <a:t>pueden disponer de recursos computacionales.</a:t>
          </a:r>
        </a:p>
      </dsp:txBody>
      <dsp:txXfrm>
        <a:off x="244746" y="2159546"/>
        <a:ext cx="2713882" cy="829049"/>
      </dsp:txXfrm>
    </dsp:sp>
    <dsp:sp modelId="{EFFF6845-D68F-4C6B-8926-3DF53CFAAFE4}">
      <dsp:nvSpPr>
        <dsp:cNvPr id="0" name=""/>
        <dsp:cNvSpPr/>
      </dsp:nvSpPr>
      <dsp:spPr>
        <a:xfrm>
          <a:off x="3058613" y="3143706"/>
          <a:ext cx="918765" cy="918765"/>
        </a:xfrm>
        <a:prstGeom prst="roundRect">
          <a:avLst>
            <a:gd name="adj" fmla="val 16670"/>
          </a:avLst>
        </a:prstGeom>
        <a:blipFill dpi="0" rotWithShape="1">
          <a:blip xmlns:r="http://schemas.openxmlformats.org/officeDocument/2006/relationships" r:embed="rId3"/>
          <a:srcRect/>
          <a:stretch>
            <a:fillRect l="-280" t="-2227" r="756" b="1"/>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AA8E8B-B804-4A53-9D01-CBDB4DD63A11}">
      <dsp:nvSpPr>
        <dsp:cNvPr id="0" name=""/>
        <dsp:cNvSpPr/>
      </dsp:nvSpPr>
      <dsp:spPr>
        <a:xfrm>
          <a:off x="199888" y="3143706"/>
          <a:ext cx="2803598" cy="918765"/>
        </a:xfrm>
        <a:prstGeom prst="roundRect">
          <a:avLst>
            <a:gd name="adj" fmla="val 1667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s-MX" sz="900" b="1" kern="1200" dirty="0">
              <a:solidFill>
                <a:schemeClr val="tx1"/>
              </a:solidFill>
            </a:rPr>
            <a:t>WINDOWS SERVER: </a:t>
          </a:r>
          <a:r>
            <a:rPr lang="es-MX" sz="900" b="0" kern="1200" dirty="0">
              <a:solidFill>
                <a:schemeClr val="tx1"/>
              </a:solidFill>
            </a:rPr>
            <a:t>Es una distribución de Microsoft para el uso de servidores. Esta desarrollado en el lenguaje de programación C++ y </a:t>
          </a:r>
          <a:r>
            <a:rPr lang="es-MX" sz="900" b="0" kern="1200" dirty="0" err="1">
              <a:solidFill>
                <a:schemeClr val="tx1"/>
              </a:solidFill>
            </a:rPr>
            <a:t>Assembler</a:t>
          </a:r>
          <a:r>
            <a:rPr lang="es-MX" sz="900" b="0" kern="1200" dirty="0">
              <a:solidFill>
                <a:schemeClr val="tx1"/>
              </a:solidFill>
            </a:rPr>
            <a:t>. Un sistema sumamente popular gracias a las características y ventajas que ofrece.</a:t>
          </a:r>
          <a:endParaRPr lang="es-VE" sz="900" kern="1200" dirty="0">
            <a:solidFill>
              <a:schemeClr val="tx1"/>
            </a:solidFill>
          </a:endParaRPr>
        </a:p>
      </dsp:txBody>
      <dsp:txXfrm>
        <a:off x="244746" y="3188564"/>
        <a:ext cx="2713882" cy="8290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20319-D243-4FBB-9972-44F73774D516}">
      <dsp:nvSpPr>
        <dsp:cNvPr id="0" name=""/>
        <dsp:cNvSpPr/>
      </dsp:nvSpPr>
      <dsp:spPr>
        <a:xfrm>
          <a:off x="0" y="193742"/>
          <a:ext cx="7159834" cy="5103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5683" tIns="249936" rIns="555683" bIns="85344" numCol="1" spcCol="1270" anchor="t" anchorCtr="0">
          <a:noAutofit/>
        </a:bodyPr>
        <a:lstStyle/>
        <a:p>
          <a:pPr marL="0" lvl="1" indent="0" algn="l" defTabSz="533400">
            <a:lnSpc>
              <a:spcPct val="90000"/>
            </a:lnSpc>
            <a:spcBef>
              <a:spcPct val="0"/>
            </a:spcBef>
            <a:spcAft>
              <a:spcPct val="15000"/>
            </a:spcAft>
            <a:buNone/>
          </a:pPr>
          <a:r>
            <a:rPr lang="es-MX" sz="1200" kern="1200" dirty="0">
              <a:effectLst/>
            </a:rPr>
            <a:t>Perfectas para investigaciones científicas debido a su destreza para cálculos complejos.</a:t>
          </a:r>
          <a:endParaRPr lang="es-VE" sz="1200" kern="1200" dirty="0"/>
        </a:p>
      </dsp:txBody>
      <dsp:txXfrm>
        <a:off x="0" y="193742"/>
        <a:ext cx="7159834" cy="510300"/>
      </dsp:txXfrm>
    </dsp:sp>
    <dsp:sp modelId="{C9244F02-EBBC-4C48-B3BC-DE6EA7D7FA93}">
      <dsp:nvSpPr>
        <dsp:cNvPr id="0" name=""/>
        <dsp:cNvSpPr/>
      </dsp:nvSpPr>
      <dsp:spPr>
        <a:xfrm>
          <a:off x="357991" y="16622"/>
          <a:ext cx="5011883" cy="354240"/>
        </a:xfrm>
        <a:prstGeom prst="roundRect">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9437" tIns="0" rIns="189437" bIns="0" numCol="1" spcCol="1270" anchor="ctr" anchorCtr="0">
          <a:noAutofit/>
        </a:bodyPr>
        <a:lstStyle/>
        <a:p>
          <a:pPr marL="0" lvl="0" indent="0" algn="l" defTabSz="533400">
            <a:lnSpc>
              <a:spcPct val="90000"/>
            </a:lnSpc>
            <a:spcBef>
              <a:spcPct val="0"/>
            </a:spcBef>
            <a:spcAft>
              <a:spcPct val="35000"/>
            </a:spcAft>
            <a:buNone/>
          </a:pPr>
          <a:r>
            <a:rPr lang="es-MX" sz="1200" kern="1200" dirty="0">
              <a:solidFill>
                <a:schemeClr val="tx1"/>
              </a:solidFill>
            </a:rPr>
            <a:t>Supercomputadoras</a:t>
          </a:r>
          <a:endParaRPr lang="es-VE" sz="1200" kern="1200" dirty="0">
            <a:solidFill>
              <a:schemeClr val="tx1"/>
            </a:solidFill>
          </a:endParaRPr>
        </a:p>
      </dsp:txBody>
      <dsp:txXfrm>
        <a:off x="375284" y="33915"/>
        <a:ext cx="4977297" cy="319654"/>
      </dsp:txXfrm>
    </dsp:sp>
    <dsp:sp modelId="{78A6A6E9-1BD0-4966-941E-023463F25B56}">
      <dsp:nvSpPr>
        <dsp:cNvPr id="0" name=""/>
        <dsp:cNvSpPr/>
      </dsp:nvSpPr>
      <dsp:spPr>
        <a:xfrm>
          <a:off x="0" y="945962"/>
          <a:ext cx="7159834" cy="869400"/>
        </a:xfrm>
        <a:prstGeom prst="rect">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5683" tIns="249936" rIns="555683" bIns="85344" numCol="1" spcCol="1270" anchor="t" anchorCtr="0">
          <a:noAutofit/>
        </a:bodyPr>
        <a:lstStyle/>
        <a:p>
          <a:pPr marL="0" lvl="1" indent="0" algn="l" defTabSz="533400">
            <a:lnSpc>
              <a:spcPct val="90000"/>
            </a:lnSpc>
            <a:spcBef>
              <a:spcPct val="0"/>
            </a:spcBef>
            <a:spcAft>
              <a:spcPct val="15000"/>
            </a:spcAft>
            <a:buNone/>
          </a:pPr>
          <a:r>
            <a:rPr lang="es-MX" sz="1200" kern="1200" dirty="0">
              <a:solidFill>
                <a:schemeClr val="tx1"/>
              </a:solidFill>
              <a:effectLst/>
            </a:rPr>
            <a:t>De gran potencia y grandes dimensiones. Facilitan el procesamiento de grandes cantidades de datos. Por lo tanto, son muy útiles para empresas que manejan múltiples transacciones, como los bancos.</a:t>
          </a:r>
          <a:endParaRPr lang="es-VE" sz="1200" kern="1200" dirty="0">
            <a:solidFill>
              <a:schemeClr val="tx1"/>
            </a:solidFill>
          </a:endParaRPr>
        </a:p>
      </dsp:txBody>
      <dsp:txXfrm>
        <a:off x="0" y="945962"/>
        <a:ext cx="7159834" cy="869400"/>
      </dsp:txXfrm>
    </dsp:sp>
    <dsp:sp modelId="{FC56E763-C6B6-4CD6-BAEA-7CFEE8CDCC4F}">
      <dsp:nvSpPr>
        <dsp:cNvPr id="0" name=""/>
        <dsp:cNvSpPr/>
      </dsp:nvSpPr>
      <dsp:spPr>
        <a:xfrm>
          <a:off x="357991" y="768842"/>
          <a:ext cx="5011883" cy="354240"/>
        </a:xfrm>
        <a:prstGeom prst="roundRect">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9437" tIns="0" rIns="189437" bIns="0" numCol="1" spcCol="1270" anchor="ctr" anchorCtr="0">
          <a:noAutofit/>
        </a:bodyPr>
        <a:lstStyle/>
        <a:p>
          <a:pPr marL="0" lvl="0" indent="0" algn="l" defTabSz="533400">
            <a:lnSpc>
              <a:spcPct val="90000"/>
            </a:lnSpc>
            <a:spcBef>
              <a:spcPct val="0"/>
            </a:spcBef>
            <a:spcAft>
              <a:spcPct val="35000"/>
            </a:spcAft>
            <a:buNone/>
          </a:pPr>
          <a:r>
            <a:rPr lang="es-MX" sz="1200" kern="1200" dirty="0">
              <a:solidFill>
                <a:schemeClr val="tx1"/>
              </a:solidFill>
            </a:rPr>
            <a:t>Mainframes</a:t>
          </a:r>
          <a:endParaRPr lang="es-VE" sz="1200" kern="1200" dirty="0">
            <a:solidFill>
              <a:schemeClr val="tx1"/>
            </a:solidFill>
          </a:endParaRPr>
        </a:p>
      </dsp:txBody>
      <dsp:txXfrm>
        <a:off x="375284" y="786135"/>
        <a:ext cx="4977297" cy="319654"/>
      </dsp:txXfrm>
    </dsp:sp>
    <dsp:sp modelId="{E6A6CA88-6B2A-45E9-8A40-BA2F0E8C3DCF}">
      <dsp:nvSpPr>
        <dsp:cNvPr id="0" name=""/>
        <dsp:cNvSpPr/>
      </dsp:nvSpPr>
      <dsp:spPr>
        <a:xfrm>
          <a:off x="0" y="2057283"/>
          <a:ext cx="7159834" cy="680400"/>
        </a:xfrm>
        <a:prstGeom prst="rect">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5683" tIns="249936" rIns="555683" bIns="85344" numCol="1" spcCol="1270" anchor="t" anchorCtr="0">
          <a:noAutofit/>
        </a:bodyPr>
        <a:lstStyle/>
        <a:p>
          <a:pPr marL="0" lvl="1" indent="0" algn="l" defTabSz="533400">
            <a:lnSpc>
              <a:spcPct val="90000"/>
            </a:lnSpc>
            <a:spcBef>
              <a:spcPct val="0"/>
            </a:spcBef>
            <a:spcAft>
              <a:spcPct val="15000"/>
            </a:spcAft>
            <a:buNone/>
          </a:pPr>
          <a:r>
            <a:rPr lang="es-MX" sz="1200" kern="1200" dirty="0">
              <a:solidFill>
                <a:schemeClr val="tx1"/>
              </a:solidFill>
              <a:effectLst/>
            </a:rPr>
            <a:t>Se usan como terminales conectadas a un servidor. Tienen la capacidad de procesar varias tareas a la vez. Como consecuencia, las industrias las solicitan.</a:t>
          </a:r>
          <a:endParaRPr lang="es-VE" sz="1200" kern="1200" dirty="0">
            <a:solidFill>
              <a:schemeClr val="tx1"/>
            </a:solidFill>
          </a:endParaRPr>
        </a:p>
      </dsp:txBody>
      <dsp:txXfrm>
        <a:off x="0" y="2057283"/>
        <a:ext cx="7159834" cy="680400"/>
      </dsp:txXfrm>
    </dsp:sp>
    <dsp:sp modelId="{035AE3EF-DC0E-4D93-8630-2B1283C0E7DA}">
      <dsp:nvSpPr>
        <dsp:cNvPr id="0" name=""/>
        <dsp:cNvSpPr/>
      </dsp:nvSpPr>
      <dsp:spPr>
        <a:xfrm>
          <a:off x="357991" y="1880163"/>
          <a:ext cx="5011883" cy="354240"/>
        </a:xfrm>
        <a:prstGeom prst="roundRect">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9437" tIns="0" rIns="189437" bIns="0" numCol="1" spcCol="1270" anchor="ctr" anchorCtr="0">
          <a:noAutofit/>
        </a:bodyPr>
        <a:lstStyle/>
        <a:p>
          <a:pPr marL="0" lvl="0" indent="0" algn="l" defTabSz="533400">
            <a:lnSpc>
              <a:spcPct val="90000"/>
            </a:lnSpc>
            <a:spcBef>
              <a:spcPct val="0"/>
            </a:spcBef>
            <a:spcAft>
              <a:spcPct val="35000"/>
            </a:spcAft>
            <a:buNone/>
          </a:pPr>
          <a:r>
            <a:rPr lang="es-MX" sz="1200" kern="1200" dirty="0">
              <a:solidFill>
                <a:schemeClr val="tx1"/>
              </a:solidFill>
            </a:rPr>
            <a:t>Minicomputadoras</a:t>
          </a:r>
          <a:endParaRPr lang="es-VE" sz="1200" kern="1200" dirty="0">
            <a:solidFill>
              <a:schemeClr val="tx1"/>
            </a:solidFill>
          </a:endParaRPr>
        </a:p>
      </dsp:txBody>
      <dsp:txXfrm>
        <a:off x="375284" y="1897456"/>
        <a:ext cx="4977297" cy="319654"/>
      </dsp:txXfrm>
    </dsp:sp>
    <dsp:sp modelId="{7A5D105A-79D6-4910-A6CE-A6FA14C7FA9F}">
      <dsp:nvSpPr>
        <dsp:cNvPr id="0" name=""/>
        <dsp:cNvSpPr/>
      </dsp:nvSpPr>
      <dsp:spPr>
        <a:xfrm>
          <a:off x="0" y="2979603"/>
          <a:ext cx="7159834" cy="680400"/>
        </a:xfrm>
        <a:prstGeom prst="rect">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5683" tIns="249936" rIns="555683" bIns="85344" numCol="1" spcCol="1270" anchor="t" anchorCtr="0">
          <a:noAutofit/>
        </a:bodyPr>
        <a:lstStyle/>
        <a:p>
          <a:pPr marL="0" lvl="1" indent="0" algn="l" defTabSz="533400">
            <a:lnSpc>
              <a:spcPct val="90000"/>
            </a:lnSpc>
            <a:spcBef>
              <a:spcPct val="0"/>
            </a:spcBef>
            <a:spcAft>
              <a:spcPct val="15000"/>
            </a:spcAft>
            <a:buNone/>
          </a:pPr>
          <a:r>
            <a:rPr lang="es-MX" sz="1200" kern="1200" dirty="0">
              <a:solidFill>
                <a:schemeClr val="tx1"/>
              </a:solidFill>
              <a:effectLst/>
            </a:rPr>
            <a:t>Su capacidad de procesamiento es menor que la de una minicomputadora. Por eso, suelen usarse por persona y adaptarse al tipo de trabajo de cada usuario.</a:t>
          </a:r>
          <a:endParaRPr lang="es-VE" sz="1200" kern="1200" dirty="0">
            <a:solidFill>
              <a:schemeClr val="tx1"/>
            </a:solidFill>
          </a:endParaRPr>
        </a:p>
      </dsp:txBody>
      <dsp:txXfrm>
        <a:off x="0" y="2979603"/>
        <a:ext cx="7159834" cy="680400"/>
      </dsp:txXfrm>
    </dsp:sp>
    <dsp:sp modelId="{E2143169-88A0-4CF9-ABB1-6EFD38F3EF57}">
      <dsp:nvSpPr>
        <dsp:cNvPr id="0" name=""/>
        <dsp:cNvSpPr/>
      </dsp:nvSpPr>
      <dsp:spPr>
        <a:xfrm>
          <a:off x="357991" y="2802483"/>
          <a:ext cx="5011883" cy="354240"/>
        </a:xfrm>
        <a:prstGeom prst="roundRect">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9437" tIns="0" rIns="189437" bIns="0" numCol="1" spcCol="1270" anchor="ctr" anchorCtr="0">
          <a:noAutofit/>
        </a:bodyPr>
        <a:lstStyle/>
        <a:p>
          <a:pPr marL="0" lvl="0" indent="0" algn="l" defTabSz="533400">
            <a:lnSpc>
              <a:spcPct val="90000"/>
            </a:lnSpc>
            <a:spcBef>
              <a:spcPct val="0"/>
            </a:spcBef>
            <a:spcAft>
              <a:spcPct val="35000"/>
            </a:spcAft>
            <a:buNone/>
          </a:pPr>
          <a:r>
            <a:rPr lang="es-MX" sz="1200" kern="1200" dirty="0">
              <a:solidFill>
                <a:schemeClr val="tx1"/>
              </a:solidFill>
            </a:rPr>
            <a:t>Microcomputadoras</a:t>
          </a:r>
          <a:endParaRPr lang="es-VE" sz="1200" kern="1200" dirty="0">
            <a:solidFill>
              <a:schemeClr val="tx1"/>
            </a:solidFill>
          </a:endParaRPr>
        </a:p>
      </dsp:txBody>
      <dsp:txXfrm>
        <a:off x="375284" y="2819776"/>
        <a:ext cx="4977297" cy="3196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9D33EC-7164-47BD-9397-0B937C41086E}">
      <dsp:nvSpPr>
        <dsp:cNvPr id="0" name=""/>
        <dsp:cNvSpPr/>
      </dsp:nvSpPr>
      <dsp:spPr>
        <a:xfrm rot="5400000">
          <a:off x="5445207" y="-2259797"/>
          <a:ext cx="771473" cy="5487947"/>
        </a:xfrm>
        <a:prstGeom prst="round2SameRect">
          <a:avLst/>
        </a:prstGeom>
        <a:no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85725" lvl="1" indent="0" algn="l" defTabSz="488950">
            <a:lnSpc>
              <a:spcPct val="90000"/>
            </a:lnSpc>
            <a:spcBef>
              <a:spcPct val="0"/>
            </a:spcBef>
            <a:spcAft>
              <a:spcPct val="15000"/>
            </a:spcAft>
            <a:buNone/>
            <a:tabLst>
              <a:tab pos="265113" algn="l"/>
            </a:tabLst>
          </a:pPr>
          <a:r>
            <a:rPr lang="es-MX" sz="1100" kern="1200" dirty="0">
              <a:solidFill>
                <a:schemeClr val="tx1"/>
              </a:solidFill>
            </a:rPr>
            <a:t>Un</a:t>
          </a:r>
          <a:r>
            <a:rPr lang="es-MX" sz="1100" kern="1200" baseline="0" dirty="0">
              <a:solidFill>
                <a:schemeClr val="tx1"/>
              </a:solidFill>
            </a:rPr>
            <a:t> servidor de archivos es un tipo de servidor que almacena y distribuye diferentes tipos de archivos informáticos entre los clientes de una red de computadoras. Su función es permitir el acceso remoto de otros modos a los archivos que almacena o sobre los que tiene acceso. (Dropbox, OneDrive, etc.)</a:t>
          </a:r>
          <a:endParaRPr lang="es-VE" sz="1100" kern="1200" dirty="0">
            <a:solidFill>
              <a:schemeClr val="tx1"/>
            </a:solidFill>
          </a:endParaRPr>
        </a:p>
      </dsp:txBody>
      <dsp:txXfrm rot="-5400000">
        <a:off x="3086970" y="136100"/>
        <a:ext cx="5450287" cy="696153"/>
      </dsp:txXfrm>
    </dsp:sp>
    <dsp:sp modelId="{D7770A6E-C755-4476-8743-77E7D747A97B}">
      <dsp:nvSpPr>
        <dsp:cNvPr id="0" name=""/>
        <dsp:cNvSpPr/>
      </dsp:nvSpPr>
      <dsp:spPr>
        <a:xfrm>
          <a:off x="0" y="2004"/>
          <a:ext cx="3086970" cy="964342"/>
        </a:xfrm>
        <a:prstGeom prst="roundRect">
          <a:avLst/>
        </a:prstGeom>
        <a:solidFill>
          <a:schemeClr val="tx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s-MX" sz="2600" kern="1200" dirty="0">
              <a:ln>
                <a:solidFill>
                  <a:sysClr val="windowText" lastClr="000000"/>
                </a:solidFill>
              </a:ln>
              <a:solidFill>
                <a:schemeClr val="bg1"/>
              </a:solidFill>
            </a:rPr>
            <a:t>Servidor de Archivos</a:t>
          </a:r>
          <a:endParaRPr lang="es-VE" sz="2600" kern="1200" dirty="0">
            <a:ln>
              <a:solidFill>
                <a:sysClr val="windowText" lastClr="000000"/>
              </a:solidFill>
            </a:ln>
            <a:solidFill>
              <a:schemeClr val="bg1"/>
            </a:solidFill>
          </a:endParaRPr>
        </a:p>
      </dsp:txBody>
      <dsp:txXfrm>
        <a:off x="47075" y="49079"/>
        <a:ext cx="2992820" cy="870192"/>
      </dsp:txXfrm>
    </dsp:sp>
    <dsp:sp modelId="{4257B8C4-AC79-41BD-9EBB-A13B24B1CDE1}">
      <dsp:nvSpPr>
        <dsp:cNvPr id="0" name=""/>
        <dsp:cNvSpPr/>
      </dsp:nvSpPr>
      <dsp:spPr>
        <a:xfrm rot="5400000">
          <a:off x="5445207" y="-1247238"/>
          <a:ext cx="771473" cy="5487947"/>
        </a:xfrm>
        <a:prstGeom prst="round2SameRect">
          <a:avLst/>
        </a:prstGeom>
        <a:no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85725" lvl="1" indent="0" algn="l" defTabSz="488950">
            <a:lnSpc>
              <a:spcPct val="90000"/>
            </a:lnSpc>
            <a:spcBef>
              <a:spcPct val="0"/>
            </a:spcBef>
            <a:spcAft>
              <a:spcPct val="15000"/>
            </a:spcAft>
            <a:buNone/>
          </a:pPr>
          <a:r>
            <a:rPr lang="es-MX" sz="1100" kern="1200" dirty="0">
              <a:solidFill>
                <a:schemeClr val="tx1"/>
              </a:solidFill>
            </a:rPr>
            <a:t>Un servidor DNS es como un directorio telefónico de la web, permitiendo a los usuarios acceder a sitios web sin recordar direcciones IP numéricas. Convierte nombres de dominio legibles por humanos en direcciones IP que las computadoras utilizan para identificar y localizar recursos en internet. </a:t>
          </a:r>
          <a:endParaRPr lang="es-VE" sz="1100" kern="1200" dirty="0">
            <a:solidFill>
              <a:schemeClr val="tx1"/>
            </a:solidFill>
          </a:endParaRPr>
        </a:p>
      </dsp:txBody>
      <dsp:txXfrm rot="-5400000">
        <a:off x="3086970" y="1148659"/>
        <a:ext cx="5450287" cy="696153"/>
      </dsp:txXfrm>
    </dsp:sp>
    <dsp:sp modelId="{5611AD66-B819-4AC8-B390-088EA0C433BC}">
      <dsp:nvSpPr>
        <dsp:cNvPr id="0" name=""/>
        <dsp:cNvSpPr/>
      </dsp:nvSpPr>
      <dsp:spPr>
        <a:xfrm>
          <a:off x="0" y="1014564"/>
          <a:ext cx="3086970" cy="964342"/>
        </a:xfrm>
        <a:prstGeom prst="roundRect">
          <a:avLst/>
        </a:prstGeom>
        <a:solidFill>
          <a:schemeClr val="tx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s-MX" sz="2600" kern="1200" dirty="0">
              <a:ln>
                <a:solidFill>
                  <a:sysClr val="windowText" lastClr="000000"/>
                </a:solidFill>
              </a:ln>
              <a:solidFill>
                <a:schemeClr val="bg1"/>
              </a:solidFill>
            </a:rPr>
            <a:t>Servidor DNS</a:t>
          </a:r>
          <a:endParaRPr lang="es-VE" sz="2600" kern="1200" dirty="0">
            <a:ln>
              <a:solidFill>
                <a:sysClr val="windowText" lastClr="000000"/>
              </a:solidFill>
            </a:ln>
            <a:solidFill>
              <a:schemeClr val="bg1"/>
            </a:solidFill>
          </a:endParaRPr>
        </a:p>
      </dsp:txBody>
      <dsp:txXfrm>
        <a:off x="47075" y="1061639"/>
        <a:ext cx="2992820" cy="870192"/>
      </dsp:txXfrm>
    </dsp:sp>
    <dsp:sp modelId="{B03B44C7-1FBF-4B52-BF3C-8445771AF206}">
      <dsp:nvSpPr>
        <dsp:cNvPr id="0" name=""/>
        <dsp:cNvSpPr/>
      </dsp:nvSpPr>
      <dsp:spPr>
        <a:xfrm rot="5400000">
          <a:off x="5445207" y="-234678"/>
          <a:ext cx="771473" cy="5487947"/>
        </a:xfrm>
        <a:prstGeom prst="round2SameRect">
          <a:avLst/>
        </a:prstGeom>
        <a:no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85725" lvl="1" indent="0" algn="l" defTabSz="488950">
            <a:lnSpc>
              <a:spcPct val="90000"/>
            </a:lnSpc>
            <a:spcBef>
              <a:spcPct val="0"/>
            </a:spcBef>
            <a:spcAft>
              <a:spcPct val="15000"/>
            </a:spcAft>
            <a:buNone/>
          </a:pPr>
          <a:r>
            <a:rPr lang="es-MX" sz="1100" kern="1200" dirty="0">
              <a:solidFill>
                <a:schemeClr val="tx1"/>
              </a:solidFill>
            </a:rPr>
            <a:t>Un servidor de correo es un programa de software que envía y recibe correo electrónico. Hotmail, Gmail y Outlook son algunos de los ejemplos mas populares.</a:t>
          </a:r>
          <a:endParaRPr lang="es-VE" sz="1100" kern="1200" dirty="0">
            <a:solidFill>
              <a:schemeClr val="tx1"/>
            </a:solidFill>
          </a:endParaRPr>
        </a:p>
      </dsp:txBody>
      <dsp:txXfrm rot="-5400000">
        <a:off x="3086970" y="2161219"/>
        <a:ext cx="5450287" cy="696153"/>
      </dsp:txXfrm>
    </dsp:sp>
    <dsp:sp modelId="{851975A0-A01E-4F3B-9133-1613B2C0B5CD}">
      <dsp:nvSpPr>
        <dsp:cNvPr id="0" name=""/>
        <dsp:cNvSpPr/>
      </dsp:nvSpPr>
      <dsp:spPr>
        <a:xfrm>
          <a:off x="0" y="2027124"/>
          <a:ext cx="3086970" cy="964342"/>
        </a:xfrm>
        <a:prstGeom prst="roundRect">
          <a:avLst/>
        </a:prstGeom>
        <a:solidFill>
          <a:schemeClr val="tx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s-MX" sz="2600" kern="1200" dirty="0">
              <a:ln>
                <a:solidFill>
                  <a:sysClr val="windowText" lastClr="000000"/>
                </a:solidFill>
              </a:ln>
              <a:solidFill>
                <a:schemeClr val="bg1"/>
              </a:solidFill>
            </a:rPr>
            <a:t>Servidor de Correo</a:t>
          </a:r>
          <a:endParaRPr lang="es-VE" sz="2600" kern="1200" dirty="0">
            <a:ln>
              <a:solidFill>
                <a:sysClr val="windowText" lastClr="000000"/>
              </a:solidFill>
            </a:ln>
            <a:solidFill>
              <a:schemeClr val="bg1"/>
            </a:solidFill>
          </a:endParaRPr>
        </a:p>
      </dsp:txBody>
      <dsp:txXfrm>
        <a:off x="47075" y="2074199"/>
        <a:ext cx="2992820" cy="870192"/>
      </dsp:txXfrm>
    </dsp:sp>
    <dsp:sp modelId="{298D6373-3D70-4E78-A1F8-CD99BB43E708}">
      <dsp:nvSpPr>
        <dsp:cNvPr id="0" name=""/>
        <dsp:cNvSpPr/>
      </dsp:nvSpPr>
      <dsp:spPr>
        <a:xfrm rot="5400000">
          <a:off x="5445207" y="777881"/>
          <a:ext cx="771473" cy="5487947"/>
        </a:xfrm>
        <a:prstGeom prst="round2SameRect">
          <a:avLst/>
        </a:prstGeom>
        <a:no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85725" lvl="1" indent="0" algn="l" defTabSz="488950">
            <a:lnSpc>
              <a:spcPct val="90000"/>
            </a:lnSpc>
            <a:spcBef>
              <a:spcPct val="0"/>
            </a:spcBef>
            <a:spcAft>
              <a:spcPct val="15000"/>
            </a:spcAft>
            <a:buNone/>
          </a:pPr>
          <a:r>
            <a:rPr lang="es-MX" sz="1100" kern="1200" dirty="0">
              <a:solidFill>
                <a:schemeClr val="tx1"/>
              </a:solidFill>
            </a:rPr>
            <a:t>Los servidores de FTP son aplicaciones de software que posibilitan la transferencia de archivos de un dispositivo (es decir, una computadora con Mac, Windows o Linux) a otro.</a:t>
          </a:r>
          <a:endParaRPr lang="es-VE" sz="1100" kern="1200" dirty="0">
            <a:solidFill>
              <a:schemeClr val="tx1"/>
            </a:solidFill>
          </a:endParaRPr>
        </a:p>
      </dsp:txBody>
      <dsp:txXfrm rot="-5400000">
        <a:off x="3086970" y="3173778"/>
        <a:ext cx="5450287" cy="696153"/>
      </dsp:txXfrm>
    </dsp:sp>
    <dsp:sp modelId="{4B489755-E9EA-4F7B-AFE2-918BB858B20E}">
      <dsp:nvSpPr>
        <dsp:cNvPr id="0" name=""/>
        <dsp:cNvSpPr/>
      </dsp:nvSpPr>
      <dsp:spPr>
        <a:xfrm>
          <a:off x="0" y="3039683"/>
          <a:ext cx="3086970" cy="964342"/>
        </a:xfrm>
        <a:prstGeom prst="roundRect">
          <a:avLst/>
        </a:prstGeom>
        <a:solidFill>
          <a:schemeClr val="tx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s-MX" sz="2600" kern="1200" dirty="0">
              <a:ln>
                <a:solidFill>
                  <a:sysClr val="windowText" lastClr="000000"/>
                </a:solidFill>
              </a:ln>
              <a:solidFill>
                <a:schemeClr val="bg1"/>
              </a:solidFill>
            </a:rPr>
            <a:t>Servidor FTP</a:t>
          </a:r>
          <a:endParaRPr lang="es-VE" sz="2600" kern="1200" dirty="0">
            <a:ln>
              <a:solidFill>
                <a:sysClr val="windowText" lastClr="000000"/>
              </a:solidFill>
            </a:ln>
            <a:solidFill>
              <a:schemeClr val="bg1"/>
            </a:solidFill>
          </a:endParaRPr>
        </a:p>
      </dsp:txBody>
      <dsp:txXfrm>
        <a:off x="47075" y="3086758"/>
        <a:ext cx="2992820" cy="8701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E6F30-631C-4869-888C-64B3A683A759}">
      <dsp:nvSpPr>
        <dsp:cNvPr id="0" name=""/>
        <dsp:cNvSpPr/>
      </dsp:nvSpPr>
      <dsp:spPr>
        <a:xfrm rot="5400000">
          <a:off x="3739334" y="-1443288"/>
          <a:ext cx="811891" cy="3901440"/>
        </a:xfrm>
        <a:prstGeom prst="round2SameRect">
          <a:avLst/>
        </a:prstGeom>
        <a:solidFill>
          <a:schemeClr val="bg1">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82563" lvl="1" indent="0" algn="l" defTabSz="666750">
            <a:lnSpc>
              <a:spcPct val="90000"/>
            </a:lnSpc>
            <a:spcBef>
              <a:spcPct val="0"/>
            </a:spcBef>
            <a:spcAft>
              <a:spcPct val="15000"/>
            </a:spcAft>
            <a:buNone/>
          </a:pPr>
          <a:r>
            <a:rPr lang="es-MX" sz="1500" kern="1200" dirty="0"/>
            <a:t>Puede variar dependiendo del hardware, pero el proceso general para instalar una tarjeta de interfaz de red es:</a:t>
          </a:r>
          <a:endParaRPr lang="es-VE" sz="1500" kern="1200" dirty="0"/>
        </a:p>
      </dsp:txBody>
      <dsp:txXfrm rot="-5400000">
        <a:off x="2194560" y="141119"/>
        <a:ext cx="3861807" cy="732625"/>
      </dsp:txXfrm>
    </dsp:sp>
    <dsp:sp modelId="{751845C3-A81C-43EB-B9D3-F12D8C032589}">
      <dsp:nvSpPr>
        <dsp:cNvPr id="0" name=""/>
        <dsp:cNvSpPr/>
      </dsp:nvSpPr>
      <dsp:spPr>
        <a:xfrm>
          <a:off x="0" y="0"/>
          <a:ext cx="2194560" cy="1014864"/>
        </a:xfrm>
        <a:prstGeom prst="roundRect">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b="1" kern="1200" dirty="0">
              <a:solidFill>
                <a:schemeClr val="tx1"/>
              </a:solidFill>
              <a:latin typeface="Bahnschrift" panose="020B0502040204020203" pitchFamily="34" charset="0"/>
            </a:rPr>
            <a:t>¿COMO INSTALAR UNA TARJETA DE RED?</a:t>
          </a:r>
          <a:endParaRPr lang="es-VE" sz="1900" kern="1200" dirty="0">
            <a:solidFill>
              <a:schemeClr val="tx1"/>
            </a:solidFill>
          </a:endParaRPr>
        </a:p>
      </dsp:txBody>
      <dsp:txXfrm>
        <a:off x="49542" y="49542"/>
        <a:ext cx="2095476" cy="9157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E6F30-631C-4869-888C-64B3A683A759}">
      <dsp:nvSpPr>
        <dsp:cNvPr id="0" name=""/>
        <dsp:cNvSpPr/>
      </dsp:nvSpPr>
      <dsp:spPr>
        <a:xfrm rot="5400000">
          <a:off x="2437790" y="-520841"/>
          <a:ext cx="1607248" cy="3050743"/>
        </a:xfrm>
        <a:prstGeom prst="round2SameRect">
          <a:avLst/>
        </a:prstGeom>
        <a:solidFill>
          <a:schemeClr val="bg1">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182563" lvl="1" indent="0" algn="l" defTabSz="488950">
            <a:lnSpc>
              <a:spcPct val="90000"/>
            </a:lnSpc>
            <a:spcBef>
              <a:spcPct val="0"/>
            </a:spcBef>
            <a:spcAft>
              <a:spcPct val="15000"/>
            </a:spcAft>
            <a:buNone/>
          </a:pPr>
          <a:r>
            <a:rPr lang="es-MX" sz="1100" kern="1200" dirty="0">
              <a:latin typeface="Aptos Display" panose="020B0004020202020204" pitchFamily="34" charset="0"/>
            </a:rPr>
            <a:t>Un bridge </a:t>
          </a:r>
          <a:r>
            <a:rPr lang="es-MX" sz="1100" kern="1200" dirty="0" err="1">
              <a:latin typeface="Aptos Display" panose="020B0004020202020204" pitchFamily="34" charset="0"/>
            </a:rPr>
            <a:t>router</a:t>
          </a:r>
          <a:r>
            <a:rPr lang="es-MX" sz="1100" kern="1200" dirty="0">
              <a:latin typeface="Aptos Display" panose="020B0004020202020204" pitchFamily="34" charset="0"/>
            </a:rPr>
            <a:t> o </a:t>
          </a:r>
          <a:r>
            <a:rPr lang="es-MX" sz="1100" kern="1200" dirty="0" err="1">
              <a:latin typeface="Aptos Display" panose="020B0004020202020204" pitchFamily="34" charset="0"/>
            </a:rPr>
            <a:t>brouter</a:t>
          </a:r>
          <a:r>
            <a:rPr lang="es-MX" sz="1100" kern="1200" dirty="0">
              <a:latin typeface="Aptos Display" panose="020B0004020202020204" pitchFamily="34" charset="0"/>
            </a:rPr>
            <a:t> es un dispositivo de interconexión de redes de computadoras que funciona como un puente de red y como un enrutador. Un </a:t>
          </a:r>
          <a:r>
            <a:rPr lang="es-MX" sz="1100" kern="1200" dirty="0" err="1">
              <a:latin typeface="Aptos Display" panose="020B0004020202020204" pitchFamily="34" charset="0"/>
            </a:rPr>
            <a:t>brouter</a:t>
          </a:r>
          <a:r>
            <a:rPr lang="es-MX" sz="1100" kern="1200" dirty="0">
              <a:latin typeface="Aptos Display" panose="020B0004020202020204" pitchFamily="34" charset="0"/>
            </a:rPr>
            <a:t> puede ser configurado para actuar como puente de red para parte del tráfico de la red, y como enrutador para el resto. </a:t>
          </a:r>
          <a:r>
            <a:rPr lang="es-MX" sz="1100" kern="1200" dirty="0" err="1">
              <a:latin typeface="Aptos Display" panose="020B0004020202020204" pitchFamily="34" charset="0"/>
            </a:rPr>
            <a:t>Difere</a:t>
          </a:r>
          <a:r>
            <a:rPr lang="es-MX" sz="1100" kern="1200" dirty="0">
              <a:latin typeface="Aptos Display" panose="020B0004020202020204" pitchFamily="34" charset="0"/>
            </a:rPr>
            <a:t> de un </a:t>
          </a:r>
          <a:r>
            <a:rPr lang="es-MX" sz="1100" kern="1200" dirty="0" err="1">
              <a:latin typeface="Aptos Display" panose="020B0004020202020204" pitchFamily="34" charset="0"/>
            </a:rPr>
            <a:t>router</a:t>
          </a:r>
          <a:r>
            <a:rPr lang="es-MX" sz="1100" kern="1200" dirty="0">
              <a:latin typeface="Aptos Display" panose="020B0004020202020204" pitchFamily="34" charset="0"/>
            </a:rPr>
            <a:t> en que este puede operar a un nivel mas profundo que el </a:t>
          </a:r>
          <a:r>
            <a:rPr lang="es-MX" sz="1100" kern="1200" dirty="0" err="1">
              <a:latin typeface="Aptos Display" panose="020B0004020202020204" pitchFamily="34" charset="0"/>
            </a:rPr>
            <a:t>router</a:t>
          </a:r>
          <a:r>
            <a:rPr lang="es-MX" sz="1100" kern="1200" dirty="0">
              <a:latin typeface="Aptos Display" panose="020B0004020202020204" pitchFamily="34" charset="0"/>
            </a:rPr>
            <a:t> (capa 3).</a:t>
          </a:r>
          <a:endParaRPr lang="es-VE" sz="1100" kern="1200" dirty="0"/>
        </a:p>
      </dsp:txBody>
      <dsp:txXfrm rot="-5400000">
        <a:off x="1716043" y="279365"/>
        <a:ext cx="2972284" cy="1450330"/>
      </dsp:txXfrm>
    </dsp:sp>
    <dsp:sp modelId="{751845C3-A81C-43EB-B9D3-F12D8C032589}">
      <dsp:nvSpPr>
        <dsp:cNvPr id="0" name=""/>
        <dsp:cNvSpPr/>
      </dsp:nvSpPr>
      <dsp:spPr>
        <a:xfrm>
          <a:off x="0" y="0"/>
          <a:ext cx="1716042" cy="2009061"/>
        </a:xfrm>
        <a:prstGeom prst="roundRect">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b="1" kern="1200" dirty="0">
              <a:solidFill>
                <a:schemeClr val="tx1"/>
              </a:solidFill>
            </a:rPr>
            <a:t>PUENTE DE RED ENRUTADOR</a:t>
          </a:r>
        </a:p>
        <a:p>
          <a:pPr marL="0" lvl="0" indent="0" algn="ctr" defTabSz="844550">
            <a:lnSpc>
              <a:spcPct val="90000"/>
            </a:lnSpc>
            <a:spcBef>
              <a:spcPct val="0"/>
            </a:spcBef>
            <a:spcAft>
              <a:spcPct val="35000"/>
            </a:spcAft>
            <a:buNone/>
          </a:pPr>
          <a:r>
            <a:rPr lang="es-MX" sz="1900" b="1" kern="1200" dirty="0">
              <a:solidFill>
                <a:schemeClr val="tx1"/>
              </a:solidFill>
            </a:rPr>
            <a:t>(</a:t>
          </a:r>
          <a:r>
            <a:rPr lang="es-MX" sz="1900" b="1" kern="1200" dirty="0" err="1">
              <a:solidFill>
                <a:schemeClr val="tx1"/>
              </a:solidFill>
            </a:rPr>
            <a:t>brouter</a:t>
          </a:r>
          <a:r>
            <a:rPr lang="es-MX" sz="1900" b="1" kern="1200" dirty="0">
              <a:solidFill>
                <a:schemeClr val="tx1"/>
              </a:solidFill>
            </a:rPr>
            <a:t>)</a:t>
          </a:r>
          <a:endParaRPr lang="es-VE" sz="1900" b="1" kern="1200" dirty="0">
            <a:solidFill>
              <a:schemeClr val="tx1"/>
            </a:solidFill>
          </a:endParaRPr>
        </a:p>
      </dsp:txBody>
      <dsp:txXfrm>
        <a:off x="83770" y="83770"/>
        <a:ext cx="1548502" cy="184152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2307E-8F36-4924-9274-22E12FF91A6E}">
      <dsp:nvSpPr>
        <dsp:cNvPr id="0" name=""/>
        <dsp:cNvSpPr/>
      </dsp:nvSpPr>
      <dsp:spPr>
        <a:xfrm>
          <a:off x="0" y="0"/>
          <a:ext cx="8432800" cy="2273176"/>
        </a:xfrm>
        <a:prstGeom prst="roundRect">
          <a:avLst>
            <a:gd name="adj" fmla="val 10000"/>
          </a:avLst>
        </a:prstGeom>
        <a:solidFill>
          <a:schemeClr val="bg1"/>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43FE92-05C2-4167-9EB2-0327D5B15551}">
      <dsp:nvSpPr>
        <dsp:cNvPr id="0" name=""/>
        <dsp:cNvSpPr/>
      </dsp:nvSpPr>
      <dsp:spPr>
        <a:xfrm>
          <a:off x="253951" y="303090"/>
          <a:ext cx="3773760" cy="1666996"/>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7076" b="2652"/>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D45C55-3D53-4409-948D-302971D1FABD}">
      <dsp:nvSpPr>
        <dsp:cNvPr id="0" name=""/>
        <dsp:cNvSpPr/>
      </dsp:nvSpPr>
      <dsp:spPr>
        <a:xfrm rot="10800000">
          <a:off x="253951" y="2273176"/>
          <a:ext cx="3773760" cy="2778327"/>
        </a:xfrm>
        <a:prstGeom prst="round2SameRect">
          <a:avLst>
            <a:gd name="adj1" fmla="val 10500"/>
            <a:gd name="adj2" fmla="val 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s-MX" sz="1600" kern="1200" dirty="0">
              <a:ln>
                <a:noFill/>
              </a:ln>
              <a:solidFill>
                <a:schemeClr val="tx1"/>
              </a:solidFill>
              <a:latin typeface="Aptos Display" panose="020B0004020202020204" pitchFamily="34" charset="0"/>
            </a:rPr>
            <a:t>Un conector MAU conecta 8 o más Estaciones de Trabajo usando algún tipo de cable de red como medio. Se pueden interconectar más de 12 dispositivos MAU. Este aislamiento es la clave para la inmunidad de los sistemas en red ante las interferencias. La implementación y la calidad del aislamiento proporcionado varía entre diferentes topologías de red. </a:t>
          </a:r>
          <a:endParaRPr lang="es-VE" sz="1600" kern="1200" dirty="0">
            <a:ln>
              <a:noFill/>
            </a:ln>
            <a:solidFill>
              <a:schemeClr val="tx1"/>
            </a:solidFill>
          </a:endParaRPr>
        </a:p>
      </dsp:txBody>
      <dsp:txXfrm rot="10800000">
        <a:off x="339394" y="2273176"/>
        <a:ext cx="3602874" cy="2692884"/>
      </dsp:txXfrm>
    </dsp:sp>
    <dsp:sp modelId="{7BC84F2E-39B8-4089-8A22-FEF04A851E42}">
      <dsp:nvSpPr>
        <dsp:cNvPr id="0" name=""/>
        <dsp:cNvSpPr/>
      </dsp:nvSpPr>
      <dsp:spPr>
        <a:xfrm>
          <a:off x="4405088" y="303090"/>
          <a:ext cx="3773760" cy="1666996"/>
        </a:xfrm>
        <a:prstGeom prst="roundRect">
          <a:avLst>
            <a:gd name="adj" fmla="val 10000"/>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1424" b="1729"/>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0CB97E-B76A-42FC-8CE3-C92586C8FC7B}">
      <dsp:nvSpPr>
        <dsp:cNvPr id="0" name=""/>
        <dsp:cNvSpPr/>
      </dsp:nvSpPr>
      <dsp:spPr>
        <a:xfrm rot="10800000">
          <a:off x="4405088" y="2273176"/>
          <a:ext cx="3773760" cy="2778327"/>
        </a:xfrm>
        <a:prstGeom prst="round2SameRect">
          <a:avLst>
            <a:gd name="adj1" fmla="val 10500"/>
            <a:gd name="adj2" fmla="val 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s-MX" sz="1600" kern="1200" dirty="0">
              <a:ln>
                <a:noFill/>
              </a:ln>
              <a:solidFill>
                <a:schemeClr val="tx1"/>
              </a:solidFill>
            </a:rPr>
            <a:t>Un concentrador (también conocido como </a:t>
          </a:r>
          <a:r>
            <a:rPr lang="es-MX" sz="1600" kern="1200" dirty="0" err="1">
              <a:ln>
                <a:noFill/>
              </a:ln>
              <a:solidFill>
                <a:schemeClr val="tx1"/>
              </a:solidFill>
            </a:rPr>
            <a:t>hub</a:t>
          </a:r>
          <a:r>
            <a:rPr lang="es-MX" sz="1600" kern="1200" dirty="0">
              <a:ln>
                <a:noFill/>
              </a:ln>
              <a:solidFill>
                <a:schemeClr val="tx1"/>
              </a:solidFill>
            </a:rPr>
            <a:t>) es un dispositivo de red que permite centralizar diferentes nodos de una red de computadoras. Su función principal, establecer una conexión entre un número indefinido de computadoras y permitir el intercambio de datos.</a:t>
          </a:r>
          <a:endParaRPr lang="es-VE" sz="1600" kern="1200" dirty="0">
            <a:ln>
              <a:noFill/>
            </a:ln>
            <a:solidFill>
              <a:schemeClr val="tx1"/>
            </a:solidFill>
          </a:endParaRPr>
        </a:p>
      </dsp:txBody>
      <dsp:txXfrm rot="10800000">
        <a:off x="4490531" y="2273176"/>
        <a:ext cx="3602874" cy="2692884"/>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4B13DD-DD5C-4D7B-A7B2-0D291A4458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399B4A-D4B6-41DC-B4BA-A16F4A7EAB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8DD508-762E-4A56-8057-6F3E893FE061}" type="datetimeFigureOut">
              <a:rPr lang="en-US" smtClean="0"/>
              <a:t>12/8/2024</a:t>
            </a:fld>
            <a:endParaRPr lang="en-US" dirty="0"/>
          </a:p>
        </p:txBody>
      </p:sp>
      <p:sp>
        <p:nvSpPr>
          <p:cNvPr id="4" name="Footer Placeholder 3">
            <a:extLst>
              <a:ext uri="{FF2B5EF4-FFF2-40B4-BE49-F238E27FC236}">
                <a16:creationId xmlns:a16="http://schemas.microsoft.com/office/drawing/2014/main" id="{C8A662FF-2BD0-42CC-81E0-E211BE360A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857ECB1-26BD-4C91-A134-EC6F2CC72C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FE5E4-E7AD-46D7-82A6-8E6D0CE600B6}" type="slidenum">
              <a:rPr lang="en-US" smtClean="0"/>
              <a:t>‹Nº›</a:t>
            </a:fld>
            <a:endParaRPr lang="en-US" dirty="0"/>
          </a:p>
        </p:txBody>
      </p:sp>
    </p:spTree>
    <p:extLst>
      <p:ext uri="{BB962C8B-B14F-4D97-AF65-F5344CB8AC3E}">
        <p14:creationId xmlns:p14="http://schemas.microsoft.com/office/powerpoint/2010/main" val="1382417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9CD52-EA80-42E8-964B-0DC3907FFC08}" type="datetimeFigureOut">
              <a:rPr lang="en-US" smtClean="0"/>
              <a:t>12/8/2024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F5DD2-187C-450F-BB87-F62B9ADB04D5}" type="slidenum">
              <a:rPr lang="en-US" smtClean="0"/>
              <a:t>‹Nº›</a:t>
            </a:fld>
            <a:endParaRPr lang="en-US" dirty="0"/>
          </a:p>
        </p:txBody>
      </p:sp>
    </p:spTree>
    <p:extLst>
      <p:ext uri="{BB962C8B-B14F-4D97-AF65-F5344CB8AC3E}">
        <p14:creationId xmlns:p14="http://schemas.microsoft.com/office/powerpoint/2010/main" val="350333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FC8A3-C680-82EA-51AD-2C2BBB516E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B15808-8EE4-EA2C-B960-8DBF6D7D6D8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B3B70B57-0947-A42E-5032-0CDE0BCA63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DEACAE-0B65-02C5-93AF-9BDB7966CD8B}"/>
              </a:ext>
            </a:extLst>
          </p:cNvPr>
          <p:cNvSpPr>
            <a:spLocks noGrp="1"/>
          </p:cNvSpPr>
          <p:nvPr>
            <p:ph type="sldNum" sz="quarter" idx="5"/>
          </p:nvPr>
        </p:nvSpPr>
        <p:spPr/>
        <p:txBody>
          <a:bodyPr/>
          <a:lstStyle/>
          <a:p>
            <a:fld id="{83251742-F350-4E0A-882E-44E34E005EFD}" type="slidenum">
              <a:rPr lang="en-US" smtClean="0"/>
              <a:t>6</a:t>
            </a:fld>
            <a:endParaRPr lang="en-US" dirty="0"/>
          </a:p>
        </p:txBody>
      </p:sp>
    </p:spTree>
    <p:extLst>
      <p:ext uri="{BB962C8B-B14F-4D97-AF65-F5344CB8AC3E}">
        <p14:creationId xmlns:p14="http://schemas.microsoft.com/office/powerpoint/2010/main" val="406970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09FF0-616C-FA52-B1A0-B8C6093F63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BBD980-73E7-F2CB-229A-968B57792714}"/>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A2A08BEB-4844-DB37-289C-8B0B6866E47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2285503-70B2-A8B6-7BFE-33BBB3F95CE4}"/>
              </a:ext>
            </a:extLst>
          </p:cNvPr>
          <p:cNvSpPr>
            <a:spLocks noGrp="1"/>
          </p:cNvSpPr>
          <p:nvPr>
            <p:ph type="sldNum" sz="quarter" idx="5"/>
          </p:nvPr>
        </p:nvSpPr>
        <p:spPr/>
        <p:txBody>
          <a:bodyPr/>
          <a:lstStyle/>
          <a:p>
            <a:fld id="{83251742-F350-4E0A-882E-44E34E005EFD}" type="slidenum">
              <a:rPr lang="en-US" smtClean="0"/>
              <a:t>16</a:t>
            </a:fld>
            <a:endParaRPr lang="en-US" dirty="0"/>
          </a:p>
        </p:txBody>
      </p:sp>
    </p:spTree>
    <p:extLst>
      <p:ext uri="{BB962C8B-B14F-4D97-AF65-F5344CB8AC3E}">
        <p14:creationId xmlns:p14="http://schemas.microsoft.com/office/powerpoint/2010/main" val="2520298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87E55-0124-3768-6D9A-156DA544D7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57B56B-D240-11B7-9628-A4A50093C669}"/>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33BD6905-346B-3BFF-CAC0-96B67AC372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EDE671F-DD04-E22F-7894-8F1D7DB6B6E8}"/>
              </a:ext>
            </a:extLst>
          </p:cNvPr>
          <p:cNvSpPr>
            <a:spLocks noGrp="1"/>
          </p:cNvSpPr>
          <p:nvPr>
            <p:ph type="sldNum" sz="quarter" idx="5"/>
          </p:nvPr>
        </p:nvSpPr>
        <p:spPr/>
        <p:txBody>
          <a:bodyPr/>
          <a:lstStyle/>
          <a:p>
            <a:fld id="{83251742-F350-4E0A-882E-44E34E005EFD}" type="slidenum">
              <a:rPr lang="en-US" smtClean="0"/>
              <a:t>17</a:t>
            </a:fld>
            <a:endParaRPr lang="en-US" dirty="0"/>
          </a:p>
        </p:txBody>
      </p:sp>
    </p:spTree>
    <p:extLst>
      <p:ext uri="{BB962C8B-B14F-4D97-AF65-F5344CB8AC3E}">
        <p14:creationId xmlns:p14="http://schemas.microsoft.com/office/powerpoint/2010/main" val="1622484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CF925-0A93-21DD-B7FA-F9A0558827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0D7221-ED05-4BAA-FB14-481EABE0EC4B}"/>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7308CE02-5AE7-5556-9248-BB723F3401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D4A9A4-690C-AA23-9565-F34410DD7787}"/>
              </a:ext>
            </a:extLst>
          </p:cNvPr>
          <p:cNvSpPr>
            <a:spLocks noGrp="1"/>
          </p:cNvSpPr>
          <p:nvPr>
            <p:ph type="sldNum" sz="quarter" idx="5"/>
          </p:nvPr>
        </p:nvSpPr>
        <p:spPr/>
        <p:txBody>
          <a:bodyPr/>
          <a:lstStyle/>
          <a:p>
            <a:fld id="{83251742-F350-4E0A-882E-44E34E005EFD}" type="slidenum">
              <a:rPr lang="en-US" smtClean="0"/>
              <a:t>7</a:t>
            </a:fld>
            <a:endParaRPr lang="en-US" dirty="0"/>
          </a:p>
        </p:txBody>
      </p:sp>
    </p:spTree>
    <p:extLst>
      <p:ext uri="{BB962C8B-B14F-4D97-AF65-F5344CB8AC3E}">
        <p14:creationId xmlns:p14="http://schemas.microsoft.com/office/powerpoint/2010/main" val="3971629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A2DC9-CE6F-E0F8-D185-DF8BE5549F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0EF241-8056-D40F-C276-10E6892805D5}"/>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848B6488-4570-8EB1-747C-028AB584E4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3C66BDF-F9EC-4CFF-68D9-001759592113}"/>
              </a:ext>
            </a:extLst>
          </p:cNvPr>
          <p:cNvSpPr>
            <a:spLocks noGrp="1"/>
          </p:cNvSpPr>
          <p:nvPr>
            <p:ph type="sldNum" sz="quarter" idx="5"/>
          </p:nvPr>
        </p:nvSpPr>
        <p:spPr/>
        <p:txBody>
          <a:bodyPr/>
          <a:lstStyle/>
          <a:p>
            <a:fld id="{83251742-F350-4E0A-882E-44E34E005EFD}" type="slidenum">
              <a:rPr lang="en-US" smtClean="0"/>
              <a:t>9</a:t>
            </a:fld>
            <a:endParaRPr lang="en-US" dirty="0"/>
          </a:p>
        </p:txBody>
      </p:sp>
    </p:spTree>
    <p:extLst>
      <p:ext uri="{BB962C8B-B14F-4D97-AF65-F5344CB8AC3E}">
        <p14:creationId xmlns:p14="http://schemas.microsoft.com/office/powerpoint/2010/main" val="4073463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C5997-76FC-5A5C-FDA2-EBB70A6474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F17AC3-B396-0F5F-8075-D99E4CFAE48A}"/>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653F8CAF-98EE-2C95-0E3C-A8E658E469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3ABECC-AC85-A7D6-A9C3-06A2F26DB951}"/>
              </a:ext>
            </a:extLst>
          </p:cNvPr>
          <p:cNvSpPr>
            <a:spLocks noGrp="1"/>
          </p:cNvSpPr>
          <p:nvPr>
            <p:ph type="sldNum" sz="quarter" idx="5"/>
          </p:nvPr>
        </p:nvSpPr>
        <p:spPr/>
        <p:txBody>
          <a:bodyPr/>
          <a:lstStyle/>
          <a:p>
            <a:fld id="{83251742-F350-4E0A-882E-44E34E005EFD}" type="slidenum">
              <a:rPr lang="en-US" smtClean="0"/>
              <a:t>10</a:t>
            </a:fld>
            <a:endParaRPr lang="en-US" dirty="0"/>
          </a:p>
        </p:txBody>
      </p:sp>
    </p:spTree>
    <p:extLst>
      <p:ext uri="{BB962C8B-B14F-4D97-AF65-F5344CB8AC3E}">
        <p14:creationId xmlns:p14="http://schemas.microsoft.com/office/powerpoint/2010/main" val="4114943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37F20-1304-683E-EA5D-D8809BF2C7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BAEA69-9447-A345-693E-98FD24D7A6BF}"/>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69EFF0FC-A00D-0C21-9C3B-442AB0BB77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B9EE04-2556-E51C-0B6A-7FAF5456B15A}"/>
              </a:ext>
            </a:extLst>
          </p:cNvPr>
          <p:cNvSpPr>
            <a:spLocks noGrp="1"/>
          </p:cNvSpPr>
          <p:nvPr>
            <p:ph type="sldNum" sz="quarter" idx="5"/>
          </p:nvPr>
        </p:nvSpPr>
        <p:spPr/>
        <p:txBody>
          <a:bodyPr/>
          <a:lstStyle/>
          <a:p>
            <a:fld id="{83251742-F350-4E0A-882E-44E34E005EFD}" type="slidenum">
              <a:rPr lang="en-US" smtClean="0"/>
              <a:t>11</a:t>
            </a:fld>
            <a:endParaRPr lang="en-US" dirty="0"/>
          </a:p>
        </p:txBody>
      </p:sp>
    </p:spTree>
    <p:extLst>
      <p:ext uri="{BB962C8B-B14F-4D97-AF65-F5344CB8AC3E}">
        <p14:creationId xmlns:p14="http://schemas.microsoft.com/office/powerpoint/2010/main" val="1418546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97FAE-77CC-45CD-65B4-B43D245AD6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A3AE97-89D1-C521-08C5-915FEA119026}"/>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9407BCF8-6B7E-9678-1E3E-D8839F7203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7A3B51-4B0A-BC5B-1E54-8AB254D4AA1B}"/>
              </a:ext>
            </a:extLst>
          </p:cNvPr>
          <p:cNvSpPr>
            <a:spLocks noGrp="1"/>
          </p:cNvSpPr>
          <p:nvPr>
            <p:ph type="sldNum" sz="quarter" idx="5"/>
          </p:nvPr>
        </p:nvSpPr>
        <p:spPr/>
        <p:txBody>
          <a:bodyPr/>
          <a:lstStyle/>
          <a:p>
            <a:fld id="{83251742-F350-4E0A-882E-44E34E005EFD}" type="slidenum">
              <a:rPr lang="en-US" smtClean="0"/>
              <a:t>12</a:t>
            </a:fld>
            <a:endParaRPr lang="en-US" dirty="0"/>
          </a:p>
        </p:txBody>
      </p:sp>
    </p:spTree>
    <p:extLst>
      <p:ext uri="{BB962C8B-B14F-4D97-AF65-F5344CB8AC3E}">
        <p14:creationId xmlns:p14="http://schemas.microsoft.com/office/powerpoint/2010/main" val="2067754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CB535-D18C-AD2D-7F17-F53E64F56A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95177D-33ED-4A87-9E0C-CE8D00534CBE}"/>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B297E1BA-61AF-B822-D3E1-00A98A5616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708676-DA07-4239-26DF-FACBDD6DB6B9}"/>
              </a:ext>
            </a:extLst>
          </p:cNvPr>
          <p:cNvSpPr>
            <a:spLocks noGrp="1"/>
          </p:cNvSpPr>
          <p:nvPr>
            <p:ph type="sldNum" sz="quarter" idx="5"/>
          </p:nvPr>
        </p:nvSpPr>
        <p:spPr/>
        <p:txBody>
          <a:bodyPr/>
          <a:lstStyle/>
          <a:p>
            <a:fld id="{83251742-F350-4E0A-882E-44E34E005EFD}" type="slidenum">
              <a:rPr lang="en-US" smtClean="0"/>
              <a:t>13</a:t>
            </a:fld>
            <a:endParaRPr lang="en-US" dirty="0"/>
          </a:p>
        </p:txBody>
      </p:sp>
    </p:spTree>
    <p:extLst>
      <p:ext uri="{BB962C8B-B14F-4D97-AF65-F5344CB8AC3E}">
        <p14:creationId xmlns:p14="http://schemas.microsoft.com/office/powerpoint/2010/main" val="2608514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C8AF-ABE5-C63A-7C5F-3EEA000AD0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3958FA-893A-DC4A-E2D7-5C96BC6364B8}"/>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3B5338E4-5D5A-6D1A-9312-B9C8FFA4DA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53504D5-ECCA-5DB4-E0B1-CBBA60138053}"/>
              </a:ext>
            </a:extLst>
          </p:cNvPr>
          <p:cNvSpPr>
            <a:spLocks noGrp="1"/>
          </p:cNvSpPr>
          <p:nvPr>
            <p:ph type="sldNum" sz="quarter" idx="5"/>
          </p:nvPr>
        </p:nvSpPr>
        <p:spPr/>
        <p:txBody>
          <a:bodyPr/>
          <a:lstStyle/>
          <a:p>
            <a:fld id="{83251742-F350-4E0A-882E-44E34E005EFD}" type="slidenum">
              <a:rPr lang="en-US" smtClean="0"/>
              <a:t>14</a:t>
            </a:fld>
            <a:endParaRPr lang="en-US" dirty="0"/>
          </a:p>
        </p:txBody>
      </p:sp>
    </p:spTree>
    <p:extLst>
      <p:ext uri="{BB962C8B-B14F-4D97-AF65-F5344CB8AC3E}">
        <p14:creationId xmlns:p14="http://schemas.microsoft.com/office/powerpoint/2010/main" val="1273730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DD0D7-0CB9-A917-2156-D7D0FCAD86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CED4B4-593E-3921-701E-28D5EA93B316}"/>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FDF5D7C7-6EE5-A6BF-47A3-924A1F95F5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8AA1A1-C5A9-B253-5BCF-1FB58B33BF0E}"/>
              </a:ext>
            </a:extLst>
          </p:cNvPr>
          <p:cNvSpPr>
            <a:spLocks noGrp="1"/>
          </p:cNvSpPr>
          <p:nvPr>
            <p:ph type="sldNum" sz="quarter" idx="5"/>
          </p:nvPr>
        </p:nvSpPr>
        <p:spPr/>
        <p:txBody>
          <a:bodyPr/>
          <a:lstStyle/>
          <a:p>
            <a:fld id="{83251742-F350-4E0A-882E-44E34E005EFD}" type="slidenum">
              <a:rPr lang="en-US" smtClean="0"/>
              <a:t>15</a:t>
            </a:fld>
            <a:endParaRPr lang="en-US" dirty="0"/>
          </a:p>
        </p:txBody>
      </p:sp>
    </p:spTree>
    <p:extLst>
      <p:ext uri="{BB962C8B-B14F-4D97-AF65-F5344CB8AC3E}">
        <p14:creationId xmlns:p14="http://schemas.microsoft.com/office/powerpoint/2010/main" val="409325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89AF31C-6D63-451B-BE35-F1CE5A8D371B}"/>
              </a:ext>
            </a:extLst>
          </p:cNvPr>
          <p:cNvSpPr>
            <a:spLocks noGrp="1"/>
          </p:cNvSpPr>
          <p:nvPr>
            <p:ph type="ctrTitle" hasCustomPrompt="1"/>
          </p:nvPr>
        </p:nvSpPr>
        <p:spPr>
          <a:xfrm>
            <a:off x="551777" y="503498"/>
            <a:ext cx="3167250" cy="3845891"/>
          </a:xfrm>
        </p:spPr>
        <p:txBody>
          <a:bodyPr/>
          <a:lstStyle>
            <a:lvl1pPr>
              <a:defRPr sz="4500" b="1" spc="1125" baseline="0"/>
            </a:lvl1pPr>
          </a:lstStyle>
          <a:p>
            <a:pPr algn="l"/>
            <a:r>
              <a:rPr lang="en-US" dirty="0"/>
              <a:t>CLICK TO ADD TITLE</a:t>
            </a:r>
          </a:p>
        </p:txBody>
      </p:sp>
      <p:sp>
        <p:nvSpPr>
          <p:cNvPr id="17" name="Subtitle 2">
            <a:extLst>
              <a:ext uri="{FF2B5EF4-FFF2-40B4-BE49-F238E27FC236}">
                <a16:creationId xmlns:a16="http://schemas.microsoft.com/office/drawing/2014/main" id="{7D4FF1DD-E23B-4744-B517-0FC5587EC805}"/>
              </a:ext>
            </a:extLst>
          </p:cNvPr>
          <p:cNvSpPr>
            <a:spLocks noGrp="1"/>
          </p:cNvSpPr>
          <p:nvPr>
            <p:ph type="subTitle" idx="1" hasCustomPrompt="1"/>
          </p:nvPr>
        </p:nvSpPr>
        <p:spPr>
          <a:xfrm>
            <a:off x="551777" y="4441464"/>
            <a:ext cx="3167250" cy="1781123"/>
          </a:xfrm>
        </p:spPr>
        <p:txBody>
          <a:bodyPr/>
          <a:lstStyle>
            <a:lvl1pPr marL="0">
              <a:buNone/>
              <a:defRPr sz="1800" spc="300" baseline="0"/>
            </a:lvl1pPr>
          </a:lstStyle>
          <a:p>
            <a:pPr algn="l"/>
            <a:r>
              <a:rPr lang="en-US" dirty="0"/>
              <a:t>CLICK TO ADD SUBTITLE</a:t>
            </a:r>
          </a:p>
        </p:txBody>
      </p:sp>
      <p:sp>
        <p:nvSpPr>
          <p:cNvPr id="19" name="Graphic 212">
            <a:extLst>
              <a:ext uri="{FF2B5EF4-FFF2-40B4-BE49-F238E27FC236}">
                <a16:creationId xmlns:a16="http://schemas.microsoft.com/office/drawing/2014/main" id="{0E905E14-E19A-49A4-95B0-A4334F09DD52}"/>
              </a:ext>
              <a:ext uri="{C183D7F6-B498-43B3-948B-1728B52AA6E4}">
                <adec:decorative xmlns:adec="http://schemas.microsoft.com/office/drawing/2017/decorative" val="1"/>
              </a:ext>
            </a:extLst>
          </p:cNvPr>
          <p:cNvSpPr/>
          <p:nvPr userDrawn="1"/>
        </p:nvSpPr>
        <p:spPr>
          <a:xfrm>
            <a:off x="7844194" y="819560"/>
            <a:ext cx="310173"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chemeClr val="lt1"/>
              </a:solidFill>
            </a:endParaRPr>
          </a:p>
        </p:txBody>
      </p:sp>
      <p:sp>
        <p:nvSpPr>
          <p:cNvPr id="20" name="Graphic 212">
            <a:extLst>
              <a:ext uri="{FF2B5EF4-FFF2-40B4-BE49-F238E27FC236}">
                <a16:creationId xmlns:a16="http://schemas.microsoft.com/office/drawing/2014/main" id="{F99F5C16-D21E-4159-9011-D83D6294542A}"/>
              </a:ext>
              <a:ext uri="{C183D7F6-B498-43B3-948B-1728B52AA6E4}">
                <adec:decorative xmlns:adec="http://schemas.microsoft.com/office/drawing/2017/decorative" val="1"/>
              </a:ext>
            </a:extLst>
          </p:cNvPr>
          <p:cNvSpPr/>
          <p:nvPr userDrawn="1"/>
        </p:nvSpPr>
        <p:spPr>
          <a:xfrm>
            <a:off x="7844194" y="819560"/>
            <a:ext cx="310173"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chemeClr val="lt1"/>
              </a:solidFill>
            </a:endParaRPr>
          </a:p>
        </p:txBody>
      </p:sp>
      <p:sp>
        <p:nvSpPr>
          <p:cNvPr id="198" name="Picture Placeholder 197">
            <a:extLst>
              <a:ext uri="{FF2B5EF4-FFF2-40B4-BE49-F238E27FC236}">
                <a16:creationId xmlns:a16="http://schemas.microsoft.com/office/drawing/2014/main" id="{F9D3FB22-FF74-4855-A816-8D13507F1A88}"/>
              </a:ext>
            </a:extLst>
          </p:cNvPr>
          <p:cNvSpPr>
            <a:spLocks noGrp="1"/>
          </p:cNvSpPr>
          <p:nvPr>
            <p:ph type="pic" sz="quarter" idx="13" hasCustomPrompt="1"/>
          </p:nvPr>
        </p:nvSpPr>
        <p:spPr>
          <a:xfrm>
            <a:off x="4100920" y="587120"/>
            <a:ext cx="3968249" cy="5290998"/>
          </a:xfrm>
          <a:custGeom>
            <a:avLst/>
            <a:gdLst>
              <a:gd name="connsiteX0" fmla="*/ 2645499 w 5290998"/>
              <a:gd name="connsiteY0" fmla="*/ 0 h 5290998"/>
              <a:gd name="connsiteX1" fmla="*/ 5290998 w 5290998"/>
              <a:gd name="connsiteY1" fmla="*/ 2645499 h 5290998"/>
              <a:gd name="connsiteX2" fmla="*/ 2645499 w 5290998"/>
              <a:gd name="connsiteY2" fmla="*/ 5290998 h 5290998"/>
              <a:gd name="connsiteX3" fmla="*/ 0 w 5290998"/>
              <a:gd name="connsiteY3" fmla="*/ 2645499 h 5290998"/>
              <a:gd name="connsiteX4" fmla="*/ 2645499 w 5290998"/>
              <a:gd name="connsiteY4" fmla="*/ 0 h 529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p:spPr>
        <p:txBody>
          <a:bodyPr wrap="square">
            <a:noAutofit/>
          </a:bodyPr>
          <a:lstStyle>
            <a:lvl1pPr algn="ctr">
              <a:buNone/>
              <a:defRPr/>
            </a:lvl1pPr>
          </a:lstStyle>
          <a:p>
            <a:r>
              <a:rPr lang="en-US" dirty="0"/>
              <a:t>Click to add photo</a:t>
            </a:r>
          </a:p>
        </p:txBody>
      </p:sp>
      <p:grpSp>
        <p:nvGrpSpPr>
          <p:cNvPr id="7" name="Graphic 190">
            <a:extLst>
              <a:ext uri="{FF2B5EF4-FFF2-40B4-BE49-F238E27FC236}">
                <a16:creationId xmlns:a16="http://schemas.microsoft.com/office/drawing/2014/main" id="{17EAC1B1-556C-4228-8079-3D901DC59A88}"/>
              </a:ext>
              <a:ext uri="{C183D7F6-B498-43B3-948B-1728B52AA6E4}">
                <adec:decorative xmlns:adec="http://schemas.microsoft.com/office/drawing/2017/decorative" val="1"/>
              </a:ext>
            </a:extLst>
          </p:cNvPr>
          <p:cNvGrpSpPr/>
          <p:nvPr userDrawn="1"/>
        </p:nvGrpSpPr>
        <p:grpSpPr>
          <a:xfrm>
            <a:off x="3719027" y="964251"/>
            <a:ext cx="1193798" cy="537747"/>
            <a:chOff x="2504802" y="1755501"/>
            <a:chExt cx="1591731" cy="537747"/>
          </a:xfrm>
          <a:solidFill>
            <a:schemeClr val="tx1"/>
          </a:solidFill>
        </p:grpSpPr>
        <p:sp>
          <p:nvSpPr>
            <p:cNvPr id="8" name="Freeform: Shape 7">
              <a:extLst>
                <a:ext uri="{FF2B5EF4-FFF2-40B4-BE49-F238E27FC236}">
                  <a16:creationId xmlns:a16="http://schemas.microsoft.com/office/drawing/2014/main" id="{00A0FE21-F756-4726-9EC7-46DFECEEA9C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sz="1350" dirty="0"/>
            </a:p>
          </p:txBody>
        </p:sp>
        <p:sp>
          <p:nvSpPr>
            <p:cNvPr id="9" name="Freeform: Shape 8">
              <a:extLst>
                <a:ext uri="{FF2B5EF4-FFF2-40B4-BE49-F238E27FC236}">
                  <a16:creationId xmlns:a16="http://schemas.microsoft.com/office/drawing/2014/main" id="{B058B96D-C47B-4B24-BDCB-76960C6093C2}"/>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sz="1350" dirty="0"/>
            </a:p>
          </p:txBody>
        </p:sp>
      </p:grpSp>
      <p:grpSp>
        <p:nvGrpSpPr>
          <p:cNvPr id="10" name="Graphic 4">
            <a:extLst>
              <a:ext uri="{FF2B5EF4-FFF2-40B4-BE49-F238E27FC236}">
                <a16:creationId xmlns:a16="http://schemas.microsoft.com/office/drawing/2014/main" id="{7058F75D-7E47-484C-A8EE-2222806808AB}"/>
              </a:ext>
              <a:ext uri="{C183D7F6-B498-43B3-948B-1728B52AA6E4}">
                <adec:decorative xmlns:adec="http://schemas.microsoft.com/office/drawing/2017/decorative" val="1"/>
              </a:ext>
            </a:extLst>
          </p:cNvPr>
          <p:cNvGrpSpPr/>
          <p:nvPr userDrawn="1"/>
        </p:nvGrpSpPr>
        <p:grpSpPr>
          <a:xfrm>
            <a:off x="7196112" y="4332009"/>
            <a:ext cx="1396111" cy="1861499"/>
            <a:chOff x="5734037" y="3067039"/>
            <a:chExt cx="724483" cy="724489"/>
          </a:xfrm>
          <a:solidFill>
            <a:schemeClr val="tx1"/>
          </a:solidFill>
        </p:grpSpPr>
        <p:sp>
          <p:nvSpPr>
            <p:cNvPr id="11" name="Freeform: Shape 10">
              <a:extLst>
                <a:ext uri="{FF2B5EF4-FFF2-40B4-BE49-F238E27FC236}">
                  <a16:creationId xmlns:a16="http://schemas.microsoft.com/office/drawing/2014/main" id="{F1AC0594-B604-4B5F-8735-5032813BC0B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sz="1350" dirty="0"/>
            </a:p>
          </p:txBody>
        </p:sp>
        <p:sp>
          <p:nvSpPr>
            <p:cNvPr id="12" name="Freeform: Shape 11">
              <a:extLst>
                <a:ext uri="{FF2B5EF4-FFF2-40B4-BE49-F238E27FC236}">
                  <a16:creationId xmlns:a16="http://schemas.microsoft.com/office/drawing/2014/main" id="{CC76D1BD-7300-4354-BCA3-07E1D3ED20C7}"/>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13" name="Freeform: Shape 12">
              <a:extLst>
                <a:ext uri="{FF2B5EF4-FFF2-40B4-BE49-F238E27FC236}">
                  <a16:creationId xmlns:a16="http://schemas.microsoft.com/office/drawing/2014/main" id="{DD9F6A88-7F99-4DBB-95B6-90D13BF6D6D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4" name="Freeform: Shape 13">
              <a:extLst>
                <a:ext uri="{FF2B5EF4-FFF2-40B4-BE49-F238E27FC236}">
                  <a16:creationId xmlns:a16="http://schemas.microsoft.com/office/drawing/2014/main" id="{5E50E3B4-971A-4855-9C0F-87C90BD703A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5" name="Freeform: Shape 14">
              <a:extLst>
                <a:ext uri="{FF2B5EF4-FFF2-40B4-BE49-F238E27FC236}">
                  <a16:creationId xmlns:a16="http://schemas.microsoft.com/office/drawing/2014/main" id="{ADF73B02-8ED1-493F-BD6A-3884CA50ED5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8" name="Freeform: Shape 17">
              <a:extLst>
                <a:ext uri="{FF2B5EF4-FFF2-40B4-BE49-F238E27FC236}">
                  <a16:creationId xmlns:a16="http://schemas.microsoft.com/office/drawing/2014/main" id="{2C8712CC-BAA8-4123-A8AB-B659FFA7B464}"/>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21" name="Freeform: Shape 20">
              <a:extLst>
                <a:ext uri="{FF2B5EF4-FFF2-40B4-BE49-F238E27FC236}">
                  <a16:creationId xmlns:a16="http://schemas.microsoft.com/office/drawing/2014/main" id="{2DF71CDC-593D-45ED-A324-B6288F88EFCD}"/>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22" name="Freeform: Shape 21">
              <a:extLst>
                <a:ext uri="{FF2B5EF4-FFF2-40B4-BE49-F238E27FC236}">
                  <a16:creationId xmlns:a16="http://schemas.microsoft.com/office/drawing/2014/main" id="{CCA641C0-F983-4E9C-89A5-4E177BC394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sz="1350" dirty="0"/>
            </a:p>
          </p:txBody>
        </p:sp>
        <p:sp>
          <p:nvSpPr>
            <p:cNvPr id="23" name="Freeform: Shape 22">
              <a:extLst>
                <a:ext uri="{FF2B5EF4-FFF2-40B4-BE49-F238E27FC236}">
                  <a16:creationId xmlns:a16="http://schemas.microsoft.com/office/drawing/2014/main" id="{6770500E-AF98-4D78-A6FE-9B24BFC8BCC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24" name="Freeform: Shape 23">
              <a:extLst>
                <a:ext uri="{FF2B5EF4-FFF2-40B4-BE49-F238E27FC236}">
                  <a16:creationId xmlns:a16="http://schemas.microsoft.com/office/drawing/2014/main" id="{12C4091D-60DA-42BB-989C-B9ADE5525C55}"/>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25" name="Freeform: Shape 24">
              <a:extLst>
                <a:ext uri="{FF2B5EF4-FFF2-40B4-BE49-F238E27FC236}">
                  <a16:creationId xmlns:a16="http://schemas.microsoft.com/office/drawing/2014/main" id="{168590E5-C6C5-44A5-9C28-E0516B919B26}"/>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26" name="Freeform: Shape 25">
              <a:extLst>
                <a:ext uri="{FF2B5EF4-FFF2-40B4-BE49-F238E27FC236}">
                  <a16:creationId xmlns:a16="http://schemas.microsoft.com/office/drawing/2014/main" id="{D7AA5261-59D2-4ED0-A2DA-395652A5C70D}"/>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27" name="Freeform: Shape 26">
              <a:extLst>
                <a:ext uri="{FF2B5EF4-FFF2-40B4-BE49-F238E27FC236}">
                  <a16:creationId xmlns:a16="http://schemas.microsoft.com/office/drawing/2014/main" id="{AD9FFE92-A04B-4BE2-A938-B2675AE1E4A9}"/>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28" name="Freeform: Shape 27">
              <a:extLst>
                <a:ext uri="{FF2B5EF4-FFF2-40B4-BE49-F238E27FC236}">
                  <a16:creationId xmlns:a16="http://schemas.microsoft.com/office/drawing/2014/main" id="{9A2D6B82-69E6-428B-BF32-6ABF1DCBF39E}"/>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29" name="Freeform: Shape 28">
              <a:extLst>
                <a:ext uri="{FF2B5EF4-FFF2-40B4-BE49-F238E27FC236}">
                  <a16:creationId xmlns:a16="http://schemas.microsoft.com/office/drawing/2014/main" id="{E2391CDF-0046-492E-9224-705121E92BA6}"/>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30" name="Freeform: Shape 29">
              <a:extLst>
                <a:ext uri="{FF2B5EF4-FFF2-40B4-BE49-F238E27FC236}">
                  <a16:creationId xmlns:a16="http://schemas.microsoft.com/office/drawing/2014/main" id="{4661FF79-5959-476B-8D56-5137DD91153A}"/>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31" name="Freeform: Shape 30">
              <a:extLst>
                <a:ext uri="{FF2B5EF4-FFF2-40B4-BE49-F238E27FC236}">
                  <a16:creationId xmlns:a16="http://schemas.microsoft.com/office/drawing/2014/main" id="{5DD68B4F-AD2D-48FC-A01D-0589F0B15BC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32" name="Freeform: Shape 31">
              <a:extLst>
                <a:ext uri="{FF2B5EF4-FFF2-40B4-BE49-F238E27FC236}">
                  <a16:creationId xmlns:a16="http://schemas.microsoft.com/office/drawing/2014/main" id="{0CE2168C-1A33-414B-B7F0-9188533278AD}"/>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33" name="Freeform: Shape 32">
              <a:extLst>
                <a:ext uri="{FF2B5EF4-FFF2-40B4-BE49-F238E27FC236}">
                  <a16:creationId xmlns:a16="http://schemas.microsoft.com/office/drawing/2014/main" id="{20A0A7DC-BC4D-4658-905C-14DBA34206DD}"/>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34" name="Freeform: Shape 33">
              <a:extLst>
                <a:ext uri="{FF2B5EF4-FFF2-40B4-BE49-F238E27FC236}">
                  <a16:creationId xmlns:a16="http://schemas.microsoft.com/office/drawing/2014/main" id="{D9A197B0-B38E-4006-AE4C-5E1AFEE64B64}"/>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35" name="Freeform: Shape 34">
              <a:extLst>
                <a:ext uri="{FF2B5EF4-FFF2-40B4-BE49-F238E27FC236}">
                  <a16:creationId xmlns:a16="http://schemas.microsoft.com/office/drawing/2014/main" id="{911798F5-39E5-4F5D-A832-451D9B45AA3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36" name="Freeform: Shape 35">
              <a:extLst>
                <a:ext uri="{FF2B5EF4-FFF2-40B4-BE49-F238E27FC236}">
                  <a16:creationId xmlns:a16="http://schemas.microsoft.com/office/drawing/2014/main" id="{D9E60DA4-B7B2-4142-8B10-8414CFC3E4E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37" name="Freeform: Shape 36">
              <a:extLst>
                <a:ext uri="{FF2B5EF4-FFF2-40B4-BE49-F238E27FC236}">
                  <a16:creationId xmlns:a16="http://schemas.microsoft.com/office/drawing/2014/main" id="{ED4CCCD2-6559-45FB-B74C-7DD51F558905}"/>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38" name="Freeform: Shape 37">
              <a:extLst>
                <a:ext uri="{FF2B5EF4-FFF2-40B4-BE49-F238E27FC236}">
                  <a16:creationId xmlns:a16="http://schemas.microsoft.com/office/drawing/2014/main" id="{5DDC2BEF-F322-4173-A403-106EED2F977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39" name="Freeform: Shape 38">
              <a:extLst>
                <a:ext uri="{FF2B5EF4-FFF2-40B4-BE49-F238E27FC236}">
                  <a16:creationId xmlns:a16="http://schemas.microsoft.com/office/drawing/2014/main" id="{6611933B-49E7-46D2-88DB-CC46B84EA0BB}"/>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40" name="Freeform: Shape 39">
              <a:extLst>
                <a:ext uri="{FF2B5EF4-FFF2-40B4-BE49-F238E27FC236}">
                  <a16:creationId xmlns:a16="http://schemas.microsoft.com/office/drawing/2014/main" id="{D26A659F-FEA4-4E9C-B74E-996BEF9BAF23}"/>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41" name="Freeform: Shape 40">
              <a:extLst>
                <a:ext uri="{FF2B5EF4-FFF2-40B4-BE49-F238E27FC236}">
                  <a16:creationId xmlns:a16="http://schemas.microsoft.com/office/drawing/2014/main" id="{3B7E01FF-EBD3-4B8F-9D28-2BEF788A1ECA}"/>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42" name="Freeform: Shape 41">
              <a:extLst>
                <a:ext uri="{FF2B5EF4-FFF2-40B4-BE49-F238E27FC236}">
                  <a16:creationId xmlns:a16="http://schemas.microsoft.com/office/drawing/2014/main" id="{3FCADC36-D67A-4261-A9F3-C82E3F961AB5}"/>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43" name="Freeform: Shape 42">
              <a:extLst>
                <a:ext uri="{FF2B5EF4-FFF2-40B4-BE49-F238E27FC236}">
                  <a16:creationId xmlns:a16="http://schemas.microsoft.com/office/drawing/2014/main" id="{DBDB8408-0CFF-4820-9C69-EB049E017A8E}"/>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44" name="Freeform: Shape 43">
              <a:extLst>
                <a:ext uri="{FF2B5EF4-FFF2-40B4-BE49-F238E27FC236}">
                  <a16:creationId xmlns:a16="http://schemas.microsoft.com/office/drawing/2014/main" id="{180B22E1-999D-4EAE-8A3A-FB51E4D601FF}"/>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45" name="Freeform: Shape 44">
              <a:extLst>
                <a:ext uri="{FF2B5EF4-FFF2-40B4-BE49-F238E27FC236}">
                  <a16:creationId xmlns:a16="http://schemas.microsoft.com/office/drawing/2014/main" id="{C472FB3F-9113-40FB-B184-A41C3CDC8FAD}"/>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46" name="Freeform: Shape 45">
              <a:extLst>
                <a:ext uri="{FF2B5EF4-FFF2-40B4-BE49-F238E27FC236}">
                  <a16:creationId xmlns:a16="http://schemas.microsoft.com/office/drawing/2014/main" id="{92A10ABE-BF04-45F7-8D84-7BBE9A34DC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47" name="Freeform: Shape 46">
              <a:extLst>
                <a:ext uri="{FF2B5EF4-FFF2-40B4-BE49-F238E27FC236}">
                  <a16:creationId xmlns:a16="http://schemas.microsoft.com/office/drawing/2014/main" id="{4B6CE03A-283C-4DDA-A450-BFD1FD41963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48" name="Freeform: Shape 47">
              <a:extLst>
                <a:ext uri="{FF2B5EF4-FFF2-40B4-BE49-F238E27FC236}">
                  <a16:creationId xmlns:a16="http://schemas.microsoft.com/office/drawing/2014/main" id="{C8E8007A-8733-4C6C-B1FD-8DF1A6C1AF23}"/>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49" name="Freeform: Shape 48">
              <a:extLst>
                <a:ext uri="{FF2B5EF4-FFF2-40B4-BE49-F238E27FC236}">
                  <a16:creationId xmlns:a16="http://schemas.microsoft.com/office/drawing/2014/main" id="{BC57FD03-B434-4A33-AE85-95F31E63AE5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50" name="Freeform: Shape 49">
              <a:extLst>
                <a:ext uri="{FF2B5EF4-FFF2-40B4-BE49-F238E27FC236}">
                  <a16:creationId xmlns:a16="http://schemas.microsoft.com/office/drawing/2014/main" id="{E121A789-B48C-49DD-98FB-879911D2BA08}"/>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51" name="Freeform: Shape 50">
              <a:extLst>
                <a:ext uri="{FF2B5EF4-FFF2-40B4-BE49-F238E27FC236}">
                  <a16:creationId xmlns:a16="http://schemas.microsoft.com/office/drawing/2014/main" id="{3073C7CF-979E-4BEC-983D-3D8BBB37DF19}"/>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52" name="Freeform: Shape 51">
              <a:extLst>
                <a:ext uri="{FF2B5EF4-FFF2-40B4-BE49-F238E27FC236}">
                  <a16:creationId xmlns:a16="http://schemas.microsoft.com/office/drawing/2014/main" id="{7AD34EE0-D604-4366-86AC-0A827066E845}"/>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53" name="Freeform: Shape 52">
              <a:extLst>
                <a:ext uri="{FF2B5EF4-FFF2-40B4-BE49-F238E27FC236}">
                  <a16:creationId xmlns:a16="http://schemas.microsoft.com/office/drawing/2014/main" id="{485F29D7-9277-414F-9BAD-29BFF7336A5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54" name="Freeform: Shape 53">
              <a:extLst>
                <a:ext uri="{FF2B5EF4-FFF2-40B4-BE49-F238E27FC236}">
                  <a16:creationId xmlns:a16="http://schemas.microsoft.com/office/drawing/2014/main" id="{9A64418C-82A1-496D-B6FE-52CD0CD6CF1F}"/>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55" name="Freeform: Shape 54">
              <a:extLst>
                <a:ext uri="{FF2B5EF4-FFF2-40B4-BE49-F238E27FC236}">
                  <a16:creationId xmlns:a16="http://schemas.microsoft.com/office/drawing/2014/main" id="{94D8AB15-4DC2-4740-946A-935B5528A6AA}"/>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56" name="Freeform: Shape 55">
              <a:extLst>
                <a:ext uri="{FF2B5EF4-FFF2-40B4-BE49-F238E27FC236}">
                  <a16:creationId xmlns:a16="http://schemas.microsoft.com/office/drawing/2014/main" id="{BF000FEC-BF88-43AA-991B-6D41B9D0AC97}"/>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57" name="Freeform: Shape 56">
              <a:extLst>
                <a:ext uri="{FF2B5EF4-FFF2-40B4-BE49-F238E27FC236}">
                  <a16:creationId xmlns:a16="http://schemas.microsoft.com/office/drawing/2014/main" id="{330ACECF-61D6-4C22-AA82-C2BDD14F748B}"/>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58" name="Freeform: Shape 57">
              <a:extLst>
                <a:ext uri="{FF2B5EF4-FFF2-40B4-BE49-F238E27FC236}">
                  <a16:creationId xmlns:a16="http://schemas.microsoft.com/office/drawing/2014/main" id="{81713DD5-B976-4481-AFB1-4DF6E405F2F4}"/>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59" name="Freeform: Shape 58">
              <a:extLst>
                <a:ext uri="{FF2B5EF4-FFF2-40B4-BE49-F238E27FC236}">
                  <a16:creationId xmlns:a16="http://schemas.microsoft.com/office/drawing/2014/main" id="{BDED42A2-3A8B-4917-AA5F-4701CF55B06C}"/>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60" name="Freeform: Shape 59">
              <a:extLst>
                <a:ext uri="{FF2B5EF4-FFF2-40B4-BE49-F238E27FC236}">
                  <a16:creationId xmlns:a16="http://schemas.microsoft.com/office/drawing/2014/main" id="{41FA0359-2B30-4C28-B9E3-7B860F27F7AF}"/>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61" name="Freeform: Shape 60">
              <a:extLst>
                <a:ext uri="{FF2B5EF4-FFF2-40B4-BE49-F238E27FC236}">
                  <a16:creationId xmlns:a16="http://schemas.microsoft.com/office/drawing/2014/main" id="{08DB39A9-E0D4-4062-B61D-8F0291F9E262}"/>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62" name="Freeform: Shape 61">
              <a:extLst>
                <a:ext uri="{FF2B5EF4-FFF2-40B4-BE49-F238E27FC236}">
                  <a16:creationId xmlns:a16="http://schemas.microsoft.com/office/drawing/2014/main" id="{7DC486B3-544A-47B1-B863-6850F1E6CC2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63" name="Freeform: Shape 62">
              <a:extLst>
                <a:ext uri="{FF2B5EF4-FFF2-40B4-BE49-F238E27FC236}">
                  <a16:creationId xmlns:a16="http://schemas.microsoft.com/office/drawing/2014/main" id="{BBD7A989-1CD0-4707-94A2-D0DE6ABB450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64" name="Freeform: Shape 63">
              <a:extLst>
                <a:ext uri="{FF2B5EF4-FFF2-40B4-BE49-F238E27FC236}">
                  <a16:creationId xmlns:a16="http://schemas.microsoft.com/office/drawing/2014/main" id="{4854C381-9625-44C6-B8C4-7A6E633427ED}"/>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65" name="Freeform: Shape 64">
              <a:extLst>
                <a:ext uri="{FF2B5EF4-FFF2-40B4-BE49-F238E27FC236}">
                  <a16:creationId xmlns:a16="http://schemas.microsoft.com/office/drawing/2014/main" id="{A87D99B0-2F49-44C3-80EA-BE31161CBD8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66" name="Freeform: Shape 65">
              <a:extLst>
                <a:ext uri="{FF2B5EF4-FFF2-40B4-BE49-F238E27FC236}">
                  <a16:creationId xmlns:a16="http://schemas.microsoft.com/office/drawing/2014/main" id="{A20E3370-A797-44AB-8EEB-028D67C302D5}"/>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sz="1350" dirty="0"/>
            </a:p>
          </p:txBody>
        </p:sp>
        <p:sp>
          <p:nvSpPr>
            <p:cNvPr id="67" name="Freeform: Shape 66">
              <a:extLst>
                <a:ext uri="{FF2B5EF4-FFF2-40B4-BE49-F238E27FC236}">
                  <a16:creationId xmlns:a16="http://schemas.microsoft.com/office/drawing/2014/main" id="{2EEE4C8D-07ED-400A-A39C-9972431904D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68" name="Freeform: Shape 67">
              <a:extLst>
                <a:ext uri="{FF2B5EF4-FFF2-40B4-BE49-F238E27FC236}">
                  <a16:creationId xmlns:a16="http://schemas.microsoft.com/office/drawing/2014/main" id="{CFB4C9CE-63F9-4607-A87D-FCC81E6C044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sz="1350" dirty="0"/>
            </a:p>
          </p:txBody>
        </p:sp>
        <p:sp>
          <p:nvSpPr>
            <p:cNvPr id="69" name="Freeform: Shape 68">
              <a:extLst>
                <a:ext uri="{FF2B5EF4-FFF2-40B4-BE49-F238E27FC236}">
                  <a16:creationId xmlns:a16="http://schemas.microsoft.com/office/drawing/2014/main" id="{2BBCEC67-B22C-432E-88CC-32FBBE738F5C}"/>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70" name="Freeform: Shape 69">
              <a:extLst>
                <a:ext uri="{FF2B5EF4-FFF2-40B4-BE49-F238E27FC236}">
                  <a16:creationId xmlns:a16="http://schemas.microsoft.com/office/drawing/2014/main" id="{981E4161-0852-4BB4-937E-CF542BE145F4}"/>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71" name="Freeform: Shape 70">
              <a:extLst>
                <a:ext uri="{FF2B5EF4-FFF2-40B4-BE49-F238E27FC236}">
                  <a16:creationId xmlns:a16="http://schemas.microsoft.com/office/drawing/2014/main" id="{C3F4CDB4-B460-436F-8935-7256EC8D8277}"/>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72" name="Freeform: Shape 71">
              <a:extLst>
                <a:ext uri="{FF2B5EF4-FFF2-40B4-BE49-F238E27FC236}">
                  <a16:creationId xmlns:a16="http://schemas.microsoft.com/office/drawing/2014/main" id="{73287381-4AC6-40FE-8B73-E5343B936CF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sz="1350" dirty="0"/>
            </a:p>
          </p:txBody>
        </p:sp>
        <p:sp>
          <p:nvSpPr>
            <p:cNvPr id="73" name="Freeform: Shape 72">
              <a:extLst>
                <a:ext uri="{FF2B5EF4-FFF2-40B4-BE49-F238E27FC236}">
                  <a16:creationId xmlns:a16="http://schemas.microsoft.com/office/drawing/2014/main" id="{870CEB87-64E7-497A-9004-674EF56DB66B}"/>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74" name="Freeform: Shape 73">
              <a:extLst>
                <a:ext uri="{FF2B5EF4-FFF2-40B4-BE49-F238E27FC236}">
                  <a16:creationId xmlns:a16="http://schemas.microsoft.com/office/drawing/2014/main" id="{AA83EE66-3B0A-40AA-B447-948D3629948E}"/>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sz="1350" dirty="0"/>
            </a:p>
          </p:txBody>
        </p:sp>
        <p:sp>
          <p:nvSpPr>
            <p:cNvPr id="75" name="Freeform: Shape 74">
              <a:extLst>
                <a:ext uri="{FF2B5EF4-FFF2-40B4-BE49-F238E27FC236}">
                  <a16:creationId xmlns:a16="http://schemas.microsoft.com/office/drawing/2014/main" id="{73CE790E-1EBD-4FF2-ABA5-E9F9909B3C12}"/>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76" name="Freeform: Shape 75">
              <a:extLst>
                <a:ext uri="{FF2B5EF4-FFF2-40B4-BE49-F238E27FC236}">
                  <a16:creationId xmlns:a16="http://schemas.microsoft.com/office/drawing/2014/main" id="{779390BB-7393-4A0C-A3C3-2F87CA36E507}"/>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77" name="Freeform: Shape 76">
              <a:extLst>
                <a:ext uri="{FF2B5EF4-FFF2-40B4-BE49-F238E27FC236}">
                  <a16:creationId xmlns:a16="http://schemas.microsoft.com/office/drawing/2014/main" id="{51607083-A696-47D0-A23B-38DE4AFF7AC1}"/>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78" name="Freeform: Shape 77">
              <a:extLst>
                <a:ext uri="{FF2B5EF4-FFF2-40B4-BE49-F238E27FC236}">
                  <a16:creationId xmlns:a16="http://schemas.microsoft.com/office/drawing/2014/main" id="{F4E8C456-7AE6-48DB-AB2B-2F5699DAE2B0}"/>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sz="1350" dirty="0"/>
            </a:p>
          </p:txBody>
        </p:sp>
        <p:sp>
          <p:nvSpPr>
            <p:cNvPr id="79" name="Freeform: Shape 78">
              <a:extLst>
                <a:ext uri="{FF2B5EF4-FFF2-40B4-BE49-F238E27FC236}">
                  <a16:creationId xmlns:a16="http://schemas.microsoft.com/office/drawing/2014/main" id="{5C66ABC1-18DB-4060-BE7C-ABA9F5341702}"/>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80" name="Freeform: Shape 79">
              <a:extLst>
                <a:ext uri="{FF2B5EF4-FFF2-40B4-BE49-F238E27FC236}">
                  <a16:creationId xmlns:a16="http://schemas.microsoft.com/office/drawing/2014/main" id="{F602375B-D728-43C4-B0BB-6DC1BD80E85E}"/>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sz="1350" dirty="0"/>
            </a:p>
          </p:txBody>
        </p:sp>
        <p:sp>
          <p:nvSpPr>
            <p:cNvPr id="81" name="Freeform: Shape 80">
              <a:extLst>
                <a:ext uri="{FF2B5EF4-FFF2-40B4-BE49-F238E27FC236}">
                  <a16:creationId xmlns:a16="http://schemas.microsoft.com/office/drawing/2014/main" id="{03F9707C-4543-44EB-BD69-F109896D90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82" name="Freeform: Shape 81">
              <a:extLst>
                <a:ext uri="{FF2B5EF4-FFF2-40B4-BE49-F238E27FC236}">
                  <a16:creationId xmlns:a16="http://schemas.microsoft.com/office/drawing/2014/main" id="{662906B9-FB8C-4EB7-8A48-74429E0C9A41}"/>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83" name="Freeform: Shape 82">
              <a:extLst>
                <a:ext uri="{FF2B5EF4-FFF2-40B4-BE49-F238E27FC236}">
                  <a16:creationId xmlns:a16="http://schemas.microsoft.com/office/drawing/2014/main" id="{1CFD115B-47BE-4B12-B634-5D02E38AB3EA}"/>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84" name="Freeform: Shape 83">
              <a:extLst>
                <a:ext uri="{FF2B5EF4-FFF2-40B4-BE49-F238E27FC236}">
                  <a16:creationId xmlns:a16="http://schemas.microsoft.com/office/drawing/2014/main" id="{2E8D9F34-CDC5-4CBE-A13C-6A3756E5196A}"/>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sz="1350" dirty="0"/>
            </a:p>
          </p:txBody>
        </p:sp>
        <p:sp>
          <p:nvSpPr>
            <p:cNvPr id="85" name="Freeform: Shape 84">
              <a:extLst>
                <a:ext uri="{FF2B5EF4-FFF2-40B4-BE49-F238E27FC236}">
                  <a16:creationId xmlns:a16="http://schemas.microsoft.com/office/drawing/2014/main" id="{F85CC0FE-CB51-488B-BE41-682BC3109E28}"/>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86" name="Freeform: Shape 85">
              <a:extLst>
                <a:ext uri="{FF2B5EF4-FFF2-40B4-BE49-F238E27FC236}">
                  <a16:creationId xmlns:a16="http://schemas.microsoft.com/office/drawing/2014/main" id="{3169F838-03DE-4318-B3DA-EAD60079D3B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sz="1350" dirty="0"/>
            </a:p>
          </p:txBody>
        </p:sp>
        <p:sp>
          <p:nvSpPr>
            <p:cNvPr id="87" name="Freeform: Shape 86">
              <a:extLst>
                <a:ext uri="{FF2B5EF4-FFF2-40B4-BE49-F238E27FC236}">
                  <a16:creationId xmlns:a16="http://schemas.microsoft.com/office/drawing/2014/main" id="{A3409050-4729-4D3D-A5F1-2B9EE1DA1A0D}"/>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88" name="Freeform: Shape 87">
              <a:extLst>
                <a:ext uri="{FF2B5EF4-FFF2-40B4-BE49-F238E27FC236}">
                  <a16:creationId xmlns:a16="http://schemas.microsoft.com/office/drawing/2014/main" id="{235D7858-91A3-4A37-8A44-2745C5CF51A9}"/>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89" name="Freeform: Shape 88">
              <a:extLst>
                <a:ext uri="{FF2B5EF4-FFF2-40B4-BE49-F238E27FC236}">
                  <a16:creationId xmlns:a16="http://schemas.microsoft.com/office/drawing/2014/main" id="{ACE45589-6512-4E12-8AF2-58097C53410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90" name="Freeform: Shape 89">
              <a:extLst>
                <a:ext uri="{FF2B5EF4-FFF2-40B4-BE49-F238E27FC236}">
                  <a16:creationId xmlns:a16="http://schemas.microsoft.com/office/drawing/2014/main" id="{7378472F-639B-4781-9C3D-9971CBE6338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sz="1350" dirty="0"/>
            </a:p>
          </p:txBody>
        </p:sp>
        <p:sp>
          <p:nvSpPr>
            <p:cNvPr id="91" name="Freeform: Shape 90">
              <a:extLst>
                <a:ext uri="{FF2B5EF4-FFF2-40B4-BE49-F238E27FC236}">
                  <a16:creationId xmlns:a16="http://schemas.microsoft.com/office/drawing/2014/main" id="{203117FB-3A1E-45EA-9FD9-C55376718100}"/>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92" name="Freeform: Shape 91">
              <a:extLst>
                <a:ext uri="{FF2B5EF4-FFF2-40B4-BE49-F238E27FC236}">
                  <a16:creationId xmlns:a16="http://schemas.microsoft.com/office/drawing/2014/main" id="{88FD6B76-8922-4326-B4EF-224D0F84C1F3}"/>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sz="1350" dirty="0"/>
            </a:p>
          </p:txBody>
        </p:sp>
        <p:sp>
          <p:nvSpPr>
            <p:cNvPr id="93" name="Freeform: Shape 92">
              <a:extLst>
                <a:ext uri="{FF2B5EF4-FFF2-40B4-BE49-F238E27FC236}">
                  <a16:creationId xmlns:a16="http://schemas.microsoft.com/office/drawing/2014/main" id="{20BD5AB4-F53C-41C7-A994-8C27AAC465C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94" name="Freeform: Shape 93">
              <a:extLst>
                <a:ext uri="{FF2B5EF4-FFF2-40B4-BE49-F238E27FC236}">
                  <a16:creationId xmlns:a16="http://schemas.microsoft.com/office/drawing/2014/main" id="{5BF0B5EF-5225-434F-B111-6D27F4DEA52C}"/>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95" name="Freeform: Shape 94">
              <a:extLst>
                <a:ext uri="{FF2B5EF4-FFF2-40B4-BE49-F238E27FC236}">
                  <a16:creationId xmlns:a16="http://schemas.microsoft.com/office/drawing/2014/main" id="{075C9704-75F3-4462-9D0A-71AA900E5BA2}"/>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96" name="Freeform: Shape 95">
              <a:extLst>
                <a:ext uri="{FF2B5EF4-FFF2-40B4-BE49-F238E27FC236}">
                  <a16:creationId xmlns:a16="http://schemas.microsoft.com/office/drawing/2014/main" id="{C95DF39F-F152-472F-8300-23665D5ECF8C}"/>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sz="1350" dirty="0"/>
            </a:p>
          </p:txBody>
        </p:sp>
        <p:sp>
          <p:nvSpPr>
            <p:cNvPr id="97" name="Freeform: Shape 96">
              <a:extLst>
                <a:ext uri="{FF2B5EF4-FFF2-40B4-BE49-F238E27FC236}">
                  <a16:creationId xmlns:a16="http://schemas.microsoft.com/office/drawing/2014/main" id="{B230A2E4-CF3A-40B0-82D3-071FBBB4DC87}"/>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98" name="Freeform: Shape 97">
              <a:extLst>
                <a:ext uri="{FF2B5EF4-FFF2-40B4-BE49-F238E27FC236}">
                  <a16:creationId xmlns:a16="http://schemas.microsoft.com/office/drawing/2014/main" id="{14F4EFE1-9FAE-4B22-826B-08FBDCE9CC4B}"/>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sz="1350" dirty="0"/>
            </a:p>
          </p:txBody>
        </p:sp>
        <p:sp>
          <p:nvSpPr>
            <p:cNvPr id="99" name="Freeform: Shape 98">
              <a:extLst>
                <a:ext uri="{FF2B5EF4-FFF2-40B4-BE49-F238E27FC236}">
                  <a16:creationId xmlns:a16="http://schemas.microsoft.com/office/drawing/2014/main" id="{CDD6C517-57BE-46B7-8E72-C8C864024886}"/>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00" name="Freeform: Shape 99">
              <a:extLst>
                <a:ext uri="{FF2B5EF4-FFF2-40B4-BE49-F238E27FC236}">
                  <a16:creationId xmlns:a16="http://schemas.microsoft.com/office/drawing/2014/main" id="{A3EB106C-FE6E-47B3-9C32-045FD059A5C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01" name="Freeform: Shape 100">
              <a:extLst>
                <a:ext uri="{FF2B5EF4-FFF2-40B4-BE49-F238E27FC236}">
                  <a16:creationId xmlns:a16="http://schemas.microsoft.com/office/drawing/2014/main" id="{CB4E8BF7-B94B-47BD-A9B5-AFF3570C76E0}"/>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02" name="Freeform: Shape 101">
              <a:extLst>
                <a:ext uri="{FF2B5EF4-FFF2-40B4-BE49-F238E27FC236}">
                  <a16:creationId xmlns:a16="http://schemas.microsoft.com/office/drawing/2014/main" id="{5A3A49C6-8C8C-42A9-AEAD-FE76067F839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sz="1350" dirty="0"/>
            </a:p>
          </p:txBody>
        </p:sp>
        <p:sp>
          <p:nvSpPr>
            <p:cNvPr id="103" name="Freeform: Shape 102">
              <a:extLst>
                <a:ext uri="{FF2B5EF4-FFF2-40B4-BE49-F238E27FC236}">
                  <a16:creationId xmlns:a16="http://schemas.microsoft.com/office/drawing/2014/main" id="{18892BBF-F46F-4DEA-8D34-3C538865B994}"/>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04" name="Freeform: Shape 103">
              <a:extLst>
                <a:ext uri="{FF2B5EF4-FFF2-40B4-BE49-F238E27FC236}">
                  <a16:creationId xmlns:a16="http://schemas.microsoft.com/office/drawing/2014/main" id="{42DBE679-46C1-4D6B-9190-B66FF7563ABF}"/>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sz="1350" dirty="0"/>
            </a:p>
          </p:txBody>
        </p:sp>
        <p:sp>
          <p:nvSpPr>
            <p:cNvPr id="105" name="Freeform: Shape 104">
              <a:extLst>
                <a:ext uri="{FF2B5EF4-FFF2-40B4-BE49-F238E27FC236}">
                  <a16:creationId xmlns:a16="http://schemas.microsoft.com/office/drawing/2014/main" id="{6D80698F-E689-4561-9B1A-1B8D313AEF01}"/>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06" name="Freeform: Shape 105">
              <a:extLst>
                <a:ext uri="{FF2B5EF4-FFF2-40B4-BE49-F238E27FC236}">
                  <a16:creationId xmlns:a16="http://schemas.microsoft.com/office/drawing/2014/main" id="{BED22A39-2211-4EAE-80B5-2A0800B3FBE7}"/>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sz="1350" dirty="0"/>
            </a:p>
          </p:txBody>
        </p:sp>
        <p:sp>
          <p:nvSpPr>
            <p:cNvPr id="107" name="Freeform: Shape 106">
              <a:extLst>
                <a:ext uri="{FF2B5EF4-FFF2-40B4-BE49-F238E27FC236}">
                  <a16:creationId xmlns:a16="http://schemas.microsoft.com/office/drawing/2014/main" id="{D52B1A57-3DF6-4349-8A94-F1CA8F79E91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108" name="Freeform: Shape 107">
              <a:extLst>
                <a:ext uri="{FF2B5EF4-FFF2-40B4-BE49-F238E27FC236}">
                  <a16:creationId xmlns:a16="http://schemas.microsoft.com/office/drawing/2014/main" id="{A3DDACCC-9A89-4A3E-8B8B-D3C062EA0A8C}"/>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09" name="Freeform: Shape 108">
              <a:extLst>
                <a:ext uri="{FF2B5EF4-FFF2-40B4-BE49-F238E27FC236}">
                  <a16:creationId xmlns:a16="http://schemas.microsoft.com/office/drawing/2014/main" id="{DCFB23EC-77E1-454E-89A8-A9505579EA61}"/>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10" name="Freeform: Shape 109">
              <a:extLst>
                <a:ext uri="{FF2B5EF4-FFF2-40B4-BE49-F238E27FC236}">
                  <a16:creationId xmlns:a16="http://schemas.microsoft.com/office/drawing/2014/main" id="{D311997D-5BCF-4D6F-9DA6-0A785957477B}"/>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11" name="Freeform: Shape 110">
              <a:extLst>
                <a:ext uri="{FF2B5EF4-FFF2-40B4-BE49-F238E27FC236}">
                  <a16:creationId xmlns:a16="http://schemas.microsoft.com/office/drawing/2014/main" id="{07840B74-C9E0-4A04-96FF-AA02BCFDB0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112" name="Freeform: Shape 111">
              <a:extLst>
                <a:ext uri="{FF2B5EF4-FFF2-40B4-BE49-F238E27FC236}">
                  <a16:creationId xmlns:a16="http://schemas.microsoft.com/office/drawing/2014/main" id="{87D3E292-5664-4793-BA90-21852910B63B}"/>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13" name="Freeform: Shape 112">
              <a:extLst>
                <a:ext uri="{FF2B5EF4-FFF2-40B4-BE49-F238E27FC236}">
                  <a16:creationId xmlns:a16="http://schemas.microsoft.com/office/drawing/2014/main" id="{8C9E486E-3CA3-415B-8234-7C6636CD49C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114" name="Freeform: Shape 113">
              <a:extLst>
                <a:ext uri="{FF2B5EF4-FFF2-40B4-BE49-F238E27FC236}">
                  <a16:creationId xmlns:a16="http://schemas.microsoft.com/office/drawing/2014/main" id="{C4A1881C-F2E0-4A98-9531-830ED84695B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sz="1350" dirty="0"/>
            </a:p>
          </p:txBody>
        </p:sp>
        <p:sp>
          <p:nvSpPr>
            <p:cNvPr id="115" name="Freeform: Shape 114">
              <a:extLst>
                <a:ext uri="{FF2B5EF4-FFF2-40B4-BE49-F238E27FC236}">
                  <a16:creationId xmlns:a16="http://schemas.microsoft.com/office/drawing/2014/main" id="{9617FDA1-12E1-49C5-98B3-CF0EC51D3E8C}"/>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16" name="Freeform: Shape 115">
              <a:extLst>
                <a:ext uri="{FF2B5EF4-FFF2-40B4-BE49-F238E27FC236}">
                  <a16:creationId xmlns:a16="http://schemas.microsoft.com/office/drawing/2014/main" id="{CE736797-BBA8-488E-9B8E-96141B31F87E}"/>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17" name="Freeform: Shape 116">
              <a:extLst>
                <a:ext uri="{FF2B5EF4-FFF2-40B4-BE49-F238E27FC236}">
                  <a16:creationId xmlns:a16="http://schemas.microsoft.com/office/drawing/2014/main" id="{C73D3F27-0A3D-4BF0-A29C-838DEB935C4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18" name="Freeform: Shape 117">
              <a:extLst>
                <a:ext uri="{FF2B5EF4-FFF2-40B4-BE49-F238E27FC236}">
                  <a16:creationId xmlns:a16="http://schemas.microsoft.com/office/drawing/2014/main" id="{AA1FF25D-1187-4216-AD04-F69565C8BCC7}"/>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sz="1350" dirty="0"/>
            </a:p>
          </p:txBody>
        </p:sp>
        <p:sp>
          <p:nvSpPr>
            <p:cNvPr id="119" name="Freeform: Shape 118">
              <a:extLst>
                <a:ext uri="{FF2B5EF4-FFF2-40B4-BE49-F238E27FC236}">
                  <a16:creationId xmlns:a16="http://schemas.microsoft.com/office/drawing/2014/main" id="{D3F96302-FE92-4A2E-9414-DC957DF770C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20" name="Freeform: Shape 119">
              <a:extLst>
                <a:ext uri="{FF2B5EF4-FFF2-40B4-BE49-F238E27FC236}">
                  <a16:creationId xmlns:a16="http://schemas.microsoft.com/office/drawing/2014/main" id="{346FC647-7685-4E4E-9B52-786EA9A156F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121" name="Freeform: Shape 120">
              <a:extLst>
                <a:ext uri="{FF2B5EF4-FFF2-40B4-BE49-F238E27FC236}">
                  <a16:creationId xmlns:a16="http://schemas.microsoft.com/office/drawing/2014/main" id="{1BF63F78-A1EF-4B61-A6AA-C0362F554376}"/>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22" name="Freeform: Shape 121">
              <a:extLst>
                <a:ext uri="{FF2B5EF4-FFF2-40B4-BE49-F238E27FC236}">
                  <a16:creationId xmlns:a16="http://schemas.microsoft.com/office/drawing/2014/main" id="{CED61726-4F2E-450C-AEE9-72871D6855C6}"/>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23" name="Freeform: Shape 122">
              <a:extLst>
                <a:ext uri="{FF2B5EF4-FFF2-40B4-BE49-F238E27FC236}">
                  <a16:creationId xmlns:a16="http://schemas.microsoft.com/office/drawing/2014/main" id="{57E8AD24-B31D-454E-B2C8-33B7FAAB9F61}"/>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24" name="Freeform: Shape 123">
              <a:extLst>
                <a:ext uri="{FF2B5EF4-FFF2-40B4-BE49-F238E27FC236}">
                  <a16:creationId xmlns:a16="http://schemas.microsoft.com/office/drawing/2014/main" id="{AA46020A-35C3-4894-A14C-D58A6DDFF9BE}"/>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25" name="Freeform: Shape 124">
              <a:extLst>
                <a:ext uri="{FF2B5EF4-FFF2-40B4-BE49-F238E27FC236}">
                  <a16:creationId xmlns:a16="http://schemas.microsoft.com/office/drawing/2014/main" id="{8E785BAB-0F71-4BAB-8D7C-4C2BF12728C4}"/>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26" name="Freeform: Shape 125">
              <a:extLst>
                <a:ext uri="{FF2B5EF4-FFF2-40B4-BE49-F238E27FC236}">
                  <a16:creationId xmlns:a16="http://schemas.microsoft.com/office/drawing/2014/main" id="{D1753E06-E6F0-4D65-BC47-0E47F399F44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27" name="Freeform: Shape 126">
              <a:extLst>
                <a:ext uri="{FF2B5EF4-FFF2-40B4-BE49-F238E27FC236}">
                  <a16:creationId xmlns:a16="http://schemas.microsoft.com/office/drawing/2014/main" id="{E77E25CE-9710-4B73-AD5E-49A4DA075D23}"/>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128" name="Freeform: Shape 127">
              <a:extLst>
                <a:ext uri="{FF2B5EF4-FFF2-40B4-BE49-F238E27FC236}">
                  <a16:creationId xmlns:a16="http://schemas.microsoft.com/office/drawing/2014/main" id="{4281B070-7790-498A-BE64-AD6A8EED8C0C}"/>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29" name="Freeform: Shape 128">
              <a:extLst>
                <a:ext uri="{FF2B5EF4-FFF2-40B4-BE49-F238E27FC236}">
                  <a16:creationId xmlns:a16="http://schemas.microsoft.com/office/drawing/2014/main" id="{BDEA3D1C-E147-472E-85DA-E8AEB7644764}"/>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30" name="Freeform: Shape 129">
              <a:extLst>
                <a:ext uri="{FF2B5EF4-FFF2-40B4-BE49-F238E27FC236}">
                  <a16:creationId xmlns:a16="http://schemas.microsoft.com/office/drawing/2014/main" id="{08B4F711-6F99-4E44-88A4-8345F466B2B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31" name="Freeform: Shape 130">
              <a:extLst>
                <a:ext uri="{FF2B5EF4-FFF2-40B4-BE49-F238E27FC236}">
                  <a16:creationId xmlns:a16="http://schemas.microsoft.com/office/drawing/2014/main" id="{0401F175-D0DF-4BCA-9BE2-B992286B1593}"/>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32" name="Freeform: Shape 131">
              <a:extLst>
                <a:ext uri="{FF2B5EF4-FFF2-40B4-BE49-F238E27FC236}">
                  <a16:creationId xmlns:a16="http://schemas.microsoft.com/office/drawing/2014/main" id="{72BED0ED-50C5-4726-B1B3-F7B58DD4C25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33" name="Freeform: Shape 132">
              <a:extLst>
                <a:ext uri="{FF2B5EF4-FFF2-40B4-BE49-F238E27FC236}">
                  <a16:creationId xmlns:a16="http://schemas.microsoft.com/office/drawing/2014/main" id="{8D624348-F503-4817-9CA8-09F43150C5B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34" name="Freeform: Shape 133">
              <a:extLst>
                <a:ext uri="{FF2B5EF4-FFF2-40B4-BE49-F238E27FC236}">
                  <a16:creationId xmlns:a16="http://schemas.microsoft.com/office/drawing/2014/main" id="{E05DE4EB-7FC0-45E8-A5A4-FE0C12A4D23C}"/>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135" name="Freeform: Shape 134">
              <a:extLst>
                <a:ext uri="{FF2B5EF4-FFF2-40B4-BE49-F238E27FC236}">
                  <a16:creationId xmlns:a16="http://schemas.microsoft.com/office/drawing/2014/main" id="{380D6E47-DFA0-49F8-B8AC-45BECE747D45}"/>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36" name="Freeform: Shape 135">
              <a:extLst>
                <a:ext uri="{FF2B5EF4-FFF2-40B4-BE49-F238E27FC236}">
                  <a16:creationId xmlns:a16="http://schemas.microsoft.com/office/drawing/2014/main" id="{B0355008-C2C8-4091-A461-DEDD212620A4}"/>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37" name="Freeform: Shape 136">
              <a:extLst>
                <a:ext uri="{FF2B5EF4-FFF2-40B4-BE49-F238E27FC236}">
                  <a16:creationId xmlns:a16="http://schemas.microsoft.com/office/drawing/2014/main" id="{3A070C1D-423C-45EC-BABD-2AB764379E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38" name="Freeform: Shape 137">
              <a:extLst>
                <a:ext uri="{FF2B5EF4-FFF2-40B4-BE49-F238E27FC236}">
                  <a16:creationId xmlns:a16="http://schemas.microsoft.com/office/drawing/2014/main" id="{ED6D6F88-6E0D-43A8-A572-C2A45D7E6D7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39" name="Freeform: Shape 138">
              <a:extLst>
                <a:ext uri="{FF2B5EF4-FFF2-40B4-BE49-F238E27FC236}">
                  <a16:creationId xmlns:a16="http://schemas.microsoft.com/office/drawing/2014/main" id="{C7435BDD-8A00-43E8-B980-6745E1F84244}"/>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40" name="Freeform: Shape 139">
              <a:extLst>
                <a:ext uri="{FF2B5EF4-FFF2-40B4-BE49-F238E27FC236}">
                  <a16:creationId xmlns:a16="http://schemas.microsoft.com/office/drawing/2014/main" id="{6B652F89-76D1-41E7-92CB-9A456A09BDA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41" name="Freeform: Shape 140">
              <a:extLst>
                <a:ext uri="{FF2B5EF4-FFF2-40B4-BE49-F238E27FC236}">
                  <a16:creationId xmlns:a16="http://schemas.microsoft.com/office/drawing/2014/main" id="{105F5D2E-BDFE-4F13-82B3-12B50A630D0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142" name="Freeform: Shape 141">
              <a:extLst>
                <a:ext uri="{FF2B5EF4-FFF2-40B4-BE49-F238E27FC236}">
                  <a16:creationId xmlns:a16="http://schemas.microsoft.com/office/drawing/2014/main" id="{3A273CB3-FB72-46BE-AD13-7FA701AEE95A}"/>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sz="1350" dirty="0"/>
            </a:p>
          </p:txBody>
        </p:sp>
        <p:sp>
          <p:nvSpPr>
            <p:cNvPr id="143" name="Freeform: Shape 142">
              <a:extLst>
                <a:ext uri="{FF2B5EF4-FFF2-40B4-BE49-F238E27FC236}">
                  <a16:creationId xmlns:a16="http://schemas.microsoft.com/office/drawing/2014/main" id="{89CE35BE-CE0C-4893-B2C6-50678CC06FB2}"/>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44" name="Freeform: Shape 143">
              <a:extLst>
                <a:ext uri="{FF2B5EF4-FFF2-40B4-BE49-F238E27FC236}">
                  <a16:creationId xmlns:a16="http://schemas.microsoft.com/office/drawing/2014/main" id="{48971D8C-C4B7-44D5-9AB4-858D5301EC31}"/>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45" name="Freeform: Shape 144">
              <a:extLst>
                <a:ext uri="{FF2B5EF4-FFF2-40B4-BE49-F238E27FC236}">
                  <a16:creationId xmlns:a16="http://schemas.microsoft.com/office/drawing/2014/main" id="{5ACEE734-6DD7-46E2-A1A9-CEE34EDE6647}"/>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46" name="Freeform: Shape 145">
              <a:extLst>
                <a:ext uri="{FF2B5EF4-FFF2-40B4-BE49-F238E27FC236}">
                  <a16:creationId xmlns:a16="http://schemas.microsoft.com/office/drawing/2014/main" id="{0740BF61-C964-49F9-AA06-1BAA78F8A1F2}"/>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sz="1350" dirty="0"/>
            </a:p>
          </p:txBody>
        </p:sp>
        <p:sp>
          <p:nvSpPr>
            <p:cNvPr id="147" name="Freeform: Shape 146">
              <a:extLst>
                <a:ext uri="{FF2B5EF4-FFF2-40B4-BE49-F238E27FC236}">
                  <a16:creationId xmlns:a16="http://schemas.microsoft.com/office/drawing/2014/main" id="{17A8C672-80A0-4CB1-9A69-285E6E2B8354}"/>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48" name="Freeform: Shape 147">
              <a:extLst>
                <a:ext uri="{FF2B5EF4-FFF2-40B4-BE49-F238E27FC236}">
                  <a16:creationId xmlns:a16="http://schemas.microsoft.com/office/drawing/2014/main" id="{8ED5360A-4B30-4716-A288-DC492291B70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49" name="Freeform: Shape 148">
              <a:extLst>
                <a:ext uri="{FF2B5EF4-FFF2-40B4-BE49-F238E27FC236}">
                  <a16:creationId xmlns:a16="http://schemas.microsoft.com/office/drawing/2014/main" id="{64D4DB77-3361-44E4-85D9-73E2952D1A1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50" name="Freeform: Shape 149">
              <a:extLst>
                <a:ext uri="{FF2B5EF4-FFF2-40B4-BE49-F238E27FC236}">
                  <a16:creationId xmlns:a16="http://schemas.microsoft.com/office/drawing/2014/main" id="{B87FFE29-EEE8-410A-B16D-A39D63B65DBD}"/>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sz="1350" dirty="0"/>
            </a:p>
          </p:txBody>
        </p:sp>
        <p:sp>
          <p:nvSpPr>
            <p:cNvPr id="151" name="Freeform: Shape 150">
              <a:extLst>
                <a:ext uri="{FF2B5EF4-FFF2-40B4-BE49-F238E27FC236}">
                  <a16:creationId xmlns:a16="http://schemas.microsoft.com/office/drawing/2014/main" id="{7FFB4B78-2AC0-4AF4-8508-25122AC6DC06}"/>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52" name="Freeform: Shape 151">
              <a:extLst>
                <a:ext uri="{FF2B5EF4-FFF2-40B4-BE49-F238E27FC236}">
                  <a16:creationId xmlns:a16="http://schemas.microsoft.com/office/drawing/2014/main" id="{4BDB7689-92D1-48E9-8290-59C80C65441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sz="1350" dirty="0"/>
            </a:p>
          </p:txBody>
        </p:sp>
        <p:sp>
          <p:nvSpPr>
            <p:cNvPr id="153" name="Freeform: Shape 152">
              <a:extLst>
                <a:ext uri="{FF2B5EF4-FFF2-40B4-BE49-F238E27FC236}">
                  <a16:creationId xmlns:a16="http://schemas.microsoft.com/office/drawing/2014/main" id="{3A45B0ED-6D49-4BC2-A8C6-DCB8C47309D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154" name="Freeform: Shape 153">
              <a:extLst>
                <a:ext uri="{FF2B5EF4-FFF2-40B4-BE49-F238E27FC236}">
                  <a16:creationId xmlns:a16="http://schemas.microsoft.com/office/drawing/2014/main" id="{4F2277B0-CA2C-4C4D-886E-A8BB5C3A6F5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55" name="Freeform: Shape 154">
              <a:extLst>
                <a:ext uri="{FF2B5EF4-FFF2-40B4-BE49-F238E27FC236}">
                  <a16:creationId xmlns:a16="http://schemas.microsoft.com/office/drawing/2014/main" id="{58D4EC10-F99B-4BE4-89B6-834B1616867C}"/>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56" name="Freeform: Shape 155">
              <a:extLst>
                <a:ext uri="{FF2B5EF4-FFF2-40B4-BE49-F238E27FC236}">
                  <a16:creationId xmlns:a16="http://schemas.microsoft.com/office/drawing/2014/main" id="{4D9035AB-20FC-4026-8475-CA8ECF6778B3}"/>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sz="1350" dirty="0"/>
            </a:p>
          </p:txBody>
        </p:sp>
        <p:sp>
          <p:nvSpPr>
            <p:cNvPr id="157" name="Freeform: Shape 156">
              <a:extLst>
                <a:ext uri="{FF2B5EF4-FFF2-40B4-BE49-F238E27FC236}">
                  <a16:creationId xmlns:a16="http://schemas.microsoft.com/office/drawing/2014/main" id="{9020D706-6962-405A-8331-D597DC0D1A1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58" name="Freeform: Shape 157">
              <a:extLst>
                <a:ext uri="{FF2B5EF4-FFF2-40B4-BE49-F238E27FC236}">
                  <a16:creationId xmlns:a16="http://schemas.microsoft.com/office/drawing/2014/main" id="{DF578D57-B7A5-4238-A263-2E65D253F46D}"/>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sz="1350" dirty="0"/>
            </a:p>
          </p:txBody>
        </p:sp>
        <p:sp>
          <p:nvSpPr>
            <p:cNvPr id="159" name="Freeform: Shape 158">
              <a:extLst>
                <a:ext uri="{FF2B5EF4-FFF2-40B4-BE49-F238E27FC236}">
                  <a16:creationId xmlns:a16="http://schemas.microsoft.com/office/drawing/2014/main" id="{4FE956D7-DBF3-4CA6-88C5-20C156EF5F9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sz="1350" dirty="0"/>
            </a:p>
          </p:txBody>
        </p:sp>
        <p:sp>
          <p:nvSpPr>
            <p:cNvPr id="160" name="Freeform: Shape 159">
              <a:extLst>
                <a:ext uri="{FF2B5EF4-FFF2-40B4-BE49-F238E27FC236}">
                  <a16:creationId xmlns:a16="http://schemas.microsoft.com/office/drawing/2014/main" id="{19632A64-B98F-4324-A376-137F2FBA92D4}"/>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61" name="Freeform: Shape 160">
              <a:extLst>
                <a:ext uri="{FF2B5EF4-FFF2-40B4-BE49-F238E27FC236}">
                  <a16:creationId xmlns:a16="http://schemas.microsoft.com/office/drawing/2014/main" id="{141AA47A-2218-41A9-8E27-AF0652183A5F}"/>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62" name="Freeform: Shape 161">
              <a:extLst>
                <a:ext uri="{FF2B5EF4-FFF2-40B4-BE49-F238E27FC236}">
                  <a16:creationId xmlns:a16="http://schemas.microsoft.com/office/drawing/2014/main" id="{475085E3-7E18-429A-82F9-A4DF606F56BD}"/>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sz="1350" dirty="0"/>
            </a:p>
          </p:txBody>
        </p:sp>
        <p:sp>
          <p:nvSpPr>
            <p:cNvPr id="163" name="Freeform: Shape 162">
              <a:extLst>
                <a:ext uri="{FF2B5EF4-FFF2-40B4-BE49-F238E27FC236}">
                  <a16:creationId xmlns:a16="http://schemas.microsoft.com/office/drawing/2014/main" id="{A5E41EA3-AAF0-46A3-920B-9DBD36AE2E8D}"/>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64" name="Freeform: Shape 163">
              <a:extLst>
                <a:ext uri="{FF2B5EF4-FFF2-40B4-BE49-F238E27FC236}">
                  <a16:creationId xmlns:a16="http://schemas.microsoft.com/office/drawing/2014/main" id="{683D64B3-0315-4624-8675-5B768069C714}"/>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sz="1350" dirty="0"/>
            </a:p>
          </p:txBody>
        </p:sp>
        <p:sp>
          <p:nvSpPr>
            <p:cNvPr id="165" name="Freeform: Shape 164">
              <a:extLst>
                <a:ext uri="{FF2B5EF4-FFF2-40B4-BE49-F238E27FC236}">
                  <a16:creationId xmlns:a16="http://schemas.microsoft.com/office/drawing/2014/main" id="{52AB4059-8E15-4439-8B16-54ADF3358C4C}"/>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66" name="Freeform: Shape 165">
              <a:extLst>
                <a:ext uri="{FF2B5EF4-FFF2-40B4-BE49-F238E27FC236}">
                  <a16:creationId xmlns:a16="http://schemas.microsoft.com/office/drawing/2014/main" id="{12184488-1E03-46C9-91F7-55AABB8D478A}"/>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67" name="Freeform: Shape 166">
              <a:extLst>
                <a:ext uri="{FF2B5EF4-FFF2-40B4-BE49-F238E27FC236}">
                  <a16:creationId xmlns:a16="http://schemas.microsoft.com/office/drawing/2014/main" id="{A389773B-102C-4C8B-9C32-610AEEE77366}"/>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68" name="Freeform: Shape 167">
              <a:extLst>
                <a:ext uri="{FF2B5EF4-FFF2-40B4-BE49-F238E27FC236}">
                  <a16:creationId xmlns:a16="http://schemas.microsoft.com/office/drawing/2014/main" id="{166BF649-A9F2-4B11-80D0-32DF3F5A323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sz="1350" dirty="0"/>
            </a:p>
          </p:txBody>
        </p:sp>
        <p:sp>
          <p:nvSpPr>
            <p:cNvPr id="169" name="Freeform: Shape 168">
              <a:extLst>
                <a:ext uri="{FF2B5EF4-FFF2-40B4-BE49-F238E27FC236}">
                  <a16:creationId xmlns:a16="http://schemas.microsoft.com/office/drawing/2014/main" id="{61EB4D7B-F497-4FBF-8130-E4ECF28F8BA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70" name="Freeform: Shape 169">
              <a:extLst>
                <a:ext uri="{FF2B5EF4-FFF2-40B4-BE49-F238E27FC236}">
                  <a16:creationId xmlns:a16="http://schemas.microsoft.com/office/drawing/2014/main" id="{D883741A-5097-469D-A7A9-C743F80ECBD5}"/>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sz="1350" dirty="0"/>
            </a:p>
          </p:txBody>
        </p:sp>
        <p:sp>
          <p:nvSpPr>
            <p:cNvPr id="171" name="Freeform: Shape 170">
              <a:extLst>
                <a:ext uri="{FF2B5EF4-FFF2-40B4-BE49-F238E27FC236}">
                  <a16:creationId xmlns:a16="http://schemas.microsoft.com/office/drawing/2014/main" id="{FC3A26E3-D2A0-40FC-9A92-B6238BB11570}"/>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72" name="Freeform: Shape 171">
              <a:extLst>
                <a:ext uri="{FF2B5EF4-FFF2-40B4-BE49-F238E27FC236}">
                  <a16:creationId xmlns:a16="http://schemas.microsoft.com/office/drawing/2014/main" id="{2087A775-76DD-4F9C-B8E5-86EB3BF366D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73" name="Freeform: Shape 172">
              <a:extLst>
                <a:ext uri="{FF2B5EF4-FFF2-40B4-BE49-F238E27FC236}">
                  <a16:creationId xmlns:a16="http://schemas.microsoft.com/office/drawing/2014/main" id="{6D846DE1-54E3-4C00-B45A-553B7F3FD30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74" name="Freeform: Shape 173">
              <a:extLst>
                <a:ext uri="{FF2B5EF4-FFF2-40B4-BE49-F238E27FC236}">
                  <a16:creationId xmlns:a16="http://schemas.microsoft.com/office/drawing/2014/main" id="{ABBF9824-3B15-4F04-8C4E-09B799538C4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sz="1350" dirty="0"/>
            </a:p>
          </p:txBody>
        </p:sp>
        <p:sp>
          <p:nvSpPr>
            <p:cNvPr id="175" name="Freeform: Shape 174">
              <a:extLst>
                <a:ext uri="{FF2B5EF4-FFF2-40B4-BE49-F238E27FC236}">
                  <a16:creationId xmlns:a16="http://schemas.microsoft.com/office/drawing/2014/main" id="{01B5C75E-CCEF-4EEA-859D-4C251F3AE97C}"/>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76" name="Freeform: Shape 175">
              <a:extLst>
                <a:ext uri="{FF2B5EF4-FFF2-40B4-BE49-F238E27FC236}">
                  <a16:creationId xmlns:a16="http://schemas.microsoft.com/office/drawing/2014/main" id="{A254139D-5D72-478D-89BE-DBC64CD27C88}"/>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sz="1350" dirty="0"/>
            </a:p>
          </p:txBody>
        </p:sp>
        <p:sp>
          <p:nvSpPr>
            <p:cNvPr id="177" name="Freeform: Shape 176">
              <a:extLst>
                <a:ext uri="{FF2B5EF4-FFF2-40B4-BE49-F238E27FC236}">
                  <a16:creationId xmlns:a16="http://schemas.microsoft.com/office/drawing/2014/main" id="{71EFFC33-CB59-469A-AE58-5CA89469EE80}"/>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78" name="Freeform: Shape 177">
              <a:extLst>
                <a:ext uri="{FF2B5EF4-FFF2-40B4-BE49-F238E27FC236}">
                  <a16:creationId xmlns:a16="http://schemas.microsoft.com/office/drawing/2014/main" id="{C0D017A2-9FAB-4DFD-9624-E10B7C0C1673}"/>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79" name="Freeform: Shape 178">
              <a:extLst>
                <a:ext uri="{FF2B5EF4-FFF2-40B4-BE49-F238E27FC236}">
                  <a16:creationId xmlns:a16="http://schemas.microsoft.com/office/drawing/2014/main" id="{DADC6512-13AB-4407-937C-A389D565FCD9}"/>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80" name="Freeform: Shape 179">
              <a:extLst>
                <a:ext uri="{FF2B5EF4-FFF2-40B4-BE49-F238E27FC236}">
                  <a16:creationId xmlns:a16="http://schemas.microsoft.com/office/drawing/2014/main" id="{1CEFC24B-FFC2-47B3-BD7A-7CABF1AE4D9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sz="1350" dirty="0"/>
            </a:p>
          </p:txBody>
        </p:sp>
        <p:sp>
          <p:nvSpPr>
            <p:cNvPr id="181" name="Freeform: Shape 180">
              <a:extLst>
                <a:ext uri="{FF2B5EF4-FFF2-40B4-BE49-F238E27FC236}">
                  <a16:creationId xmlns:a16="http://schemas.microsoft.com/office/drawing/2014/main" id="{F0C49246-6A98-4333-949E-46BDAD9321B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82" name="Freeform: Shape 181">
              <a:extLst>
                <a:ext uri="{FF2B5EF4-FFF2-40B4-BE49-F238E27FC236}">
                  <a16:creationId xmlns:a16="http://schemas.microsoft.com/office/drawing/2014/main" id="{F707CE6A-7685-4D70-813E-6D2B46FBB41B}"/>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sz="1350" dirty="0"/>
            </a:p>
          </p:txBody>
        </p:sp>
        <p:sp>
          <p:nvSpPr>
            <p:cNvPr id="183" name="Freeform: Shape 182">
              <a:extLst>
                <a:ext uri="{FF2B5EF4-FFF2-40B4-BE49-F238E27FC236}">
                  <a16:creationId xmlns:a16="http://schemas.microsoft.com/office/drawing/2014/main" id="{9110FD0D-D3A6-4760-8827-B70ADFC98296}"/>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sz="1350" dirty="0"/>
            </a:p>
          </p:txBody>
        </p:sp>
      </p:gr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02A036E-555E-452E-A03E-C23B0204B568}"/>
              </a:ext>
              <a:ext uri="{C183D7F6-B498-43B3-948B-1728B52AA6E4}">
                <adec:decorative xmlns:adec="http://schemas.microsoft.com/office/drawing/2017/decorative" val="1"/>
              </a:ext>
            </a:extLst>
          </p:cNvPr>
          <p:cNvGrpSpPr/>
          <p:nvPr userDrawn="1"/>
        </p:nvGrpSpPr>
        <p:grpSpPr>
          <a:xfrm>
            <a:off x="7385468" y="292656"/>
            <a:ext cx="1396391" cy="717514"/>
            <a:chOff x="0" y="292656"/>
            <a:chExt cx="1861854" cy="717514"/>
          </a:xfrm>
        </p:grpSpPr>
        <p:sp>
          <p:nvSpPr>
            <p:cNvPr id="18" name="Freeform: Shape 17">
              <a:extLst>
                <a:ext uri="{FF2B5EF4-FFF2-40B4-BE49-F238E27FC236}">
                  <a16:creationId xmlns:a16="http://schemas.microsoft.com/office/drawing/2014/main" id="{D022D41B-79E8-48CF-B2C1-81682892F7AB}"/>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sz="1350" dirty="0"/>
            </a:p>
          </p:txBody>
        </p:sp>
        <p:sp>
          <p:nvSpPr>
            <p:cNvPr id="19" name="Freeform: Shape 18">
              <a:extLst>
                <a:ext uri="{FF2B5EF4-FFF2-40B4-BE49-F238E27FC236}">
                  <a16:creationId xmlns:a16="http://schemas.microsoft.com/office/drawing/2014/main" id="{B3C39C16-6EA8-4E23-96CD-35016A14A657}"/>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sz="1350" dirty="0"/>
            </a:p>
          </p:txBody>
        </p:sp>
      </p:grpSp>
      <p:grpSp>
        <p:nvGrpSpPr>
          <p:cNvPr id="34" name="Group 33">
            <a:extLst>
              <a:ext uri="{FF2B5EF4-FFF2-40B4-BE49-F238E27FC236}">
                <a16:creationId xmlns:a16="http://schemas.microsoft.com/office/drawing/2014/main" id="{88349EA7-4C35-41B7-ADAE-D5A8A2B6B935}"/>
              </a:ext>
              <a:ext uri="{C183D7F6-B498-43B3-948B-1728B52AA6E4}">
                <adec:decorative xmlns:adec="http://schemas.microsoft.com/office/drawing/2017/decorative" val="1"/>
              </a:ext>
            </a:extLst>
          </p:cNvPr>
          <p:cNvGrpSpPr/>
          <p:nvPr userDrawn="1"/>
        </p:nvGrpSpPr>
        <p:grpSpPr>
          <a:xfrm>
            <a:off x="-6658" y="-8878"/>
            <a:ext cx="932114" cy="1314996"/>
            <a:chOff x="79900" y="122321"/>
            <a:chExt cx="2232251" cy="2361890"/>
          </a:xfrm>
        </p:grpSpPr>
        <p:sp>
          <p:nvSpPr>
            <p:cNvPr id="16" name="Freeform: Shape 15">
              <a:extLst>
                <a:ext uri="{FF2B5EF4-FFF2-40B4-BE49-F238E27FC236}">
                  <a16:creationId xmlns:a16="http://schemas.microsoft.com/office/drawing/2014/main" id="{40BB9AE5-B3F9-4910-8739-DCBEE4532722}"/>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schemeClr val="accent1"/>
                </a:solidFill>
              </a:endParaRPr>
            </a:p>
          </p:txBody>
        </p:sp>
        <p:sp>
          <p:nvSpPr>
            <p:cNvPr id="21" name="Freeform: Shape 20">
              <a:extLst>
                <a:ext uri="{FF2B5EF4-FFF2-40B4-BE49-F238E27FC236}">
                  <a16:creationId xmlns:a16="http://schemas.microsoft.com/office/drawing/2014/main" id="{03E19069-8C91-4A11-ABFB-54DACDBFBB11}"/>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schemeClr val="accent1"/>
                </a:solidFill>
              </a:endParaRPr>
            </a:p>
          </p:txBody>
        </p:sp>
      </p:grpSp>
      <p:sp>
        <p:nvSpPr>
          <p:cNvPr id="40" name="Title 1">
            <a:extLst>
              <a:ext uri="{FF2B5EF4-FFF2-40B4-BE49-F238E27FC236}">
                <a16:creationId xmlns:a16="http://schemas.microsoft.com/office/drawing/2014/main" id="{5DFCC9E4-D2C1-4336-ADFB-27826CD054DE}"/>
              </a:ext>
            </a:extLst>
          </p:cNvPr>
          <p:cNvSpPr>
            <a:spLocks noGrp="1"/>
          </p:cNvSpPr>
          <p:nvPr>
            <p:ph type="title" hasCustomPrompt="1"/>
          </p:nvPr>
        </p:nvSpPr>
        <p:spPr>
          <a:xfrm>
            <a:off x="1268494" y="358614"/>
            <a:ext cx="5782595" cy="1044058"/>
          </a:xfrm>
        </p:spPr>
        <p:txBody>
          <a:bodyPr anchor="t"/>
          <a:lstStyle>
            <a:lvl1pPr>
              <a:defRPr/>
            </a:lvl1pPr>
          </a:lstStyle>
          <a:p>
            <a:r>
              <a:rPr lang="en-US" dirty="0"/>
              <a:t>Click to add title</a:t>
            </a:r>
          </a:p>
        </p:txBody>
      </p:sp>
      <p:sp>
        <p:nvSpPr>
          <p:cNvPr id="35" name="Text Placeholder 23">
            <a:extLst>
              <a:ext uri="{FF2B5EF4-FFF2-40B4-BE49-F238E27FC236}">
                <a16:creationId xmlns:a16="http://schemas.microsoft.com/office/drawing/2014/main" id="{0F74E023-C0D5-41E7-919F-5C8B489C6509}"/>
              </a:ext>
            </a:extLst>
          </p:cNvPr>
          <p:cNvSpPr>
            <a:spLocks noGrp="1"/>
          </p:cNvSpPr>
          <p:nvPr>
            <p:ph type="body" sz="quarter" idx="13" hasCustomPrompt="1"/>
          </p:nvPr>
        </p:nvSpPr>
        <p:spPr>
          <a:xfrm>
            <a:off x="1268494" y="1765954"/>
            <a:ext cx="3230370" cy="518874"/>
          </a:xfrm>
        </p:spPr>
        <p:txBody>
          <a:bodyPr/>
          <a:lstStyle>
            <a:lvl1pPr>
              <a:buNone/>
              <a:defRPr b="1"/>
            </a:lvl1pPr>
          </a:lstStyle>
          <a:p>
            <a:pPr lvl="0"/>
            <a:r>
              <a:rPr lang="en-US" dirty="0"/>
              <a:t>Click to add title</a:t>
            </a:r>
          </a:p>
        </p:txBody>
      </p:sp>
      <p:sp>
        <p:nvSpPr>
          <p:cNvPr id="36" name="Text Placeholder 25">
            <a:extLst>
              <a:ext uri="{FF2B5EF4-FFF2-40B4-BE49-F238E27FC236}">
                <a16:creationId xmlns:a16="http://schemas.microsoft.com/office/drawing/2014/main" id="{DFEFE027-FE1B-489A-A696-4FD8C4E65652}"/>
              </a:ext>
            </a:extLst>
          </p:cNvPr>
          <p:cNvSpPr>
            <a:spLocks noGrp="1"/>
          </p:cNvSpPr>
          <p:nvPr>
            <p:ph type="body" sz="quarter" idx="14" hasCustomPrompt="1"/>
          </p:nvPr>
        </p:nvSpPr>
        <p:spPr>
          <a:xfrm>
            <a:off x="1268494" y="2417734"/>
            <a:ext cx="3230370" cy="3295650"/>
          </a:xfrm>
        </p:spPr>
        <p:txBody>
          <a:bodyPr>
            <a:normAutofit/>
          </a:bodyPr>
          <a:lstStyle>
            <a:lvl1pPr>
              <a:buFont typeface="Arial" panose="020B0604020202020204" pitchFamily="34" charset="0"/>
              <a:buChar char="•"/>
              <a:defRPr sz="1350"/>
            </a:lvl1pPr>
            <a:lvl2pPr>
              <a:buNone/>
              <a:defRPr/>
            </a:lvl2pPr>
            <a:lvl3pPr>
              <a:buNone/>
              <a:defRPr/>
            </a:lvl3pPr>
            <a:lvl4pPr>
              <a:buNone/>
              <a:defRPr/>
            </a:lvl4pPr>
            <a:lvl5pPr>
              <a:buNone/>
              <a:defRPr/>
            </a:lvl5pPr>
          </a:lstStyle>
          <a:p>
            <a:pPr lvl="0"/>
            <a:r>
              <a:rPr lang="en-US" dirty="0"/>
              <a:t>Click to add text</a:t>
            </a:r>
          </a:p>
        </p:txBody>
      </p:sp>
      <p:sp>
        <p:nvSpPr>
          <p:cNvPr id="37" name="Text Placeholder 23">
            <a:extLst>
              <a:ext uri="{FF2B5EF4-FFF2-40B4-BE49-F238E27FC236}">
                <a16:creationId xmlns:a16="http://schemas.microsoft.com/office/drawing/2014/main" id="{3DB0FA80-1E07-4384-94AE-AC639E42FC7E}"/>
              </a:ext>
            </a:extLst>
          </p:cNvPr>
          <p:cNvSpPr>
            <a:spLocks noGrp="1"/>
          </p:cNvSpPr>
          <p:nvPr>
            <p:ph type="body" sz="quarter" idx="15" hasCustomPrompt="1"/>
          </p:nvPr>
        </p:nvSpPr>
        <p:spPr>
          <a:xfrm>
            <a:off x="4738113" y="1765954"/>
            <a:ext cx="3230370" cy="518874"/>
          </a:xfrm>
        </p:spPr>
        <p:txBody>
          <a:bodyPr/>
          <a:lstStyle>
            <a:lvl1pPr>
              <a:buNone/>
              <a:defRPr b="1"/>
            </a:lvl1pPr>
          </a:lstStyle>
          <a:p>
            <a:pPr lvl="0"/>
            <a:r>
              <a:rPr lang="en-US" dirty="0"/>
              <a:t>Click to add title</a:t>
            </a:r>
          </a:p>
        </p:txBody>
      </p:sp>
      <p:sp>
        <p:nvSpPr>
          <p:cNvPr id="38" name="Text Placeholder 25">
            <a:extLst>
              <a:ext uri="{FF2B5EF4-FFF2-40B4-BE49-F238E27FC236}">
                <a16:creationId xmlns:a16="http://schemas.microsoft.com/office/drawing/2014/main" id="{99C1CF62-099A-440A-BEFC-058944B90845}"/>
              </a:ext>
            </a:extLst>
          </p:cNvPr>
          <p:cNvSpPr>
            <a:spLocks noGrp="1"/>
          </p:cNvSpPr>
          <p:nvPr>
            <p:ph type="body" sz="quarter" idx="16" hasCustomPrompt="1"/>
          </p:nvPr>
        </p:nvSpPr>
        <p:spPr>
          <a:xfrm>
            <a:off x="4738113" y="2417734"/>
            <a:ext cx="3230370" cy="3295650"/>
          </a:xfrm>
        </p:spPr>
        <p:txBody>
          <a:bodyPr>
            <a:normAutofit/>
          </a:bodyPr>
          <a:lstStyle>
            <a:lvl1pPr>
              <a:buFont typeface="Arial" panose="020B0604020202020204" pitchFamily="34" charset="0"/>
              <a:buChar char="•"/>
              <a:defRPr sz="1350"/>
            </a:lvl1pPr>
            <a:lvl2pPr>
              <a:buNone/>
              <a:defRPr/>
            </a:lvl2pPr>
            <a:lvl3pPr>
              <a:buNone/>
              <a:defRPr/>
            </a:lvl3pPr>
            <a:lvl4pPr>
              <a:buNone/>
              <a:defRPr/>
            </a:lvl4pPr>
            <a:lvl5pPr>
              <a:buNone/>
              <a:defRPr/>
            </a:lvl5pPr>
          </a:lstStyle>
          <a:p>
            <a:pPr lvl="0"/>
            <a:r>
              <a:rPr lang="en-US" dirty="0"/>
              <a:t>Click to add text</a:t>
            </a:r>
          </a:p>
        </p:txBody>
      </p:sp>
      <p:sp>
        <p:nvSpPr>
          <p:cNvPr id="25" name="Date Placeholder 178">
            <a:extLst>
              <a:ext uri="{FF2B5EF4-FFF2-40B4-BE49-F238E27FC236}">
                <a16:creationId xmlns:a16="http://schemas.microsoft.com/office/drawing/2014/main" id="{D233886F-CB8B-488F-AC80-91A3C6FC6812}"/>
              </a:ext>
            </a:extLst>
          </p:cNvPr>
          <p:cNvSpPr>
            <a:spLocks noGrp="1"/>
          </p:cNvSpPr>
          <p:nvPr>
            <p:ph type="dt" sz="half" idx="10"/>
          </p:nvPr>
        </p:nvSpPr>
        <p:spPr>
          <a:xfrm>
            <a:off x="628650" y="6356351"/>
            <a:ext cx="2057400" cy="365125"/>
          </a:xfrm>
        </p:spPr>
        <p:txBody>
          <a:bodyPr/>
          <a:lstStyle/>
          <a:p>
            <a:r>
              <a:rPr lang="en-US" dirty="0"/>
              <a:t>2/1/XXXXX</a:t>
            </a:r>
          </a:p>
        </p:txBody>
      </p:sp>
      <p:sp>
        <p:nvSpPr>
          <p:cNvPr id="26" name="Footer Placeholder 179">
            <a:extLst>
              <a:ext uri="{FF2B5EF4-FFF2-40B4-BE49-F238E27FC236}">
                <a16:creationId xmlns:a16="http://schemas.microsoft.com/office/drawing/2014/main" id="{31C750C1-1A40-46E0-B48D-F1D78058D722}"/>
              </a:ext>
            </a:extLst>
          </p:cNvPr>
          <p:cNvSpPr>
            <a:spLocks noGrp="1"/>
          </p:cNvSpPr>
          <p:nvPr>
            <p:ph type="ftr" sz="quarter" idx="11"/>
          </p:nvPr>
        </p:nvSpPr>
        <p:spPr>
          <a:xfrm>
            <a:off x="3028950" y="6356351"/>
            <a:ext cx="3086100" cy="365125"/>
          </a:xfrm>
        </p:spPr>
        <p:txBody>
          <a:bodyPr/>
          <a:lstStyle/>
          <a:p>
            <a:r>
              <a:rPr lang="en-US" dirty="0"/>
              <a:t>PRESENTATION TITLE</a:t>
            </a:r>
          </a:p>
        </p:txBody>
      </p:sp>
      <p:sp>
        <p:nvSpPr>
          <p:cNvPr id="33" name="Slide Number Placeholder 180">
            <a:extLst>
              <a:ext uri="{FF2B5EF4-FFF2-40B4-BE49-F238E27FC236}">
                <a16:creationId xmlns:a16="http://schemas.microsoft.com/office/drawing/2014/main" id="{8FDDDBE7-8A2B-4ABD-AA8A-56DAFD0C8665}"/>
              </a:ext>
            </a:extLst>
          </p:cNvPr>
          <p:cNvSpPr>
            <a:spLocks noGrp="1"/>
          </p:cNvSpPr>
          <p:nvPr>
            <p:ph type="sldNum" sz="quarter" idx="12"/>
          </p:nvPr>
        </p:nvSpPr>
        <p:spPr>
          <a:xfrm>
            <a:off x="6457950" y="6356351"/>
            <a:ext cx="2057400" cy="365125"/>
          </a:xfrm>
        </p:spPr>
        <p:txBody>
          <a:bodyPr/>
          <a:lstStyle>
            <a:lvl1pPr>
              <a:defRPr>
                <a:solidFill>
                  <a:schemeClr val="tx1"/>
                </a:solidFill>
              </a:defRPr>
            </a:lvl1pPr>
          </a:lstStyle>
          <a:p>
            <a:fld id="{5EA792F7-1D9E-4C7E-A103-E8EDFDC2691E}" type="slidenum">
              <a:rPr lang="en-US" smtClean="0"/>
              <a:pPr/>
              <a:t>‹Nº›</a:t>
            </a:fld>
            <a:endParaRPr lang="en-US" dirty="0"/>
          </a:p>
        </p:txBody>
      </p:sp>
      <p:grpSp>
        <p:nvGrpSpPr>
          <p:cNvPr id="56" name="Group 55">
            <a:extLst>
              <a:ext uri="{FF2B5EF4-FFF2-40B4-BE49-F238E27FC236}">
                <a16:creationId xmlns:a16="http://schemas.microsoft.com/office/drawing/2014/main" id="{094A3771-4C60-4CFE-8E9E-37289AB0317E}"/>
              </a:ext>
              <a:ext uri="{C183D7F6-B498-43B3-948B-1728B52AA6E4}">
                <adec:decorative xmlns:adec="http://schemas.microsoft.com/office/drawing/2017/decorative" val="1"/>
              </a:ext>
            </a:extLst>
          </p:cNvPr>
          <p:cNvGrpSpPr/>
          <p:nvPr userDrawn="1"/>
        </p:nvGrpSpPr>
        <p:grpSpPr>
          <a:xfrm>
            <a:off x="7542679" y="5782881"/>
            <a:ext cx="790850" cy="469689"/>
            <a:chOff x="10056904" y="5720734"/>
            <a:chExt cx="1054467" cy="469689"/>
          </a:xfrm>
        </p:grpSpPr>
        <p:grpSp>
          <p:nvGrpSpPr>
            <p:cNvPr id="44" name="Graphic 185">
              <a:extLst>
                <a:ext uri="{FF2B5EF4-FFF2-40B4-BE49-F238E27FC236}">
                  <a16:creationId xmlns:a16="http://schemas.microsoft.com/office/drawing/2014/main" id="{82CA434A-3484-456D-AE0D-D55E9CABFA96}"/>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45" name="Freeform: Shape 44">
                <a:extLst>
                  <a:ext uri="{FF2B5EF4-FFF2-40B4-BE49-F238E27FC236}">
                    <a16:creationId xmlns:a16="http://schemas.microsoft.com/office/drawing/2014/main" id="{1207C719-43F0-4665-8018-8838DD423DA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46" name="Freeform: Shape 45">
                <a:extLst>
                  <a:ext uri="{FF2B5EF4-FFF2-40B4-BE49-F238E27FC236}">
                    <a16:creationId xmlns:a16="http://schemas.microsoft.com/office/drawing/2014/main" id="{BC5E6BE1-0377-492E-8C35-C9751467B64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47" name="Freeform: Shape 46">
                <a:extLst>
                  <a:ext uri="{FF2B5EF4-FFF2-40B4-BE49-F238E27FC236}">
                    <a16:creationId xmlns:a16="http://schemas.microsoft.com/office/drawing/2014/main" id="{7A539B71-0508-4FCA-9C39-AEC6A2EA999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48" name="Freeform: Shape 47">
                <a:extLst>
                  <a:ext uri="{FF2B5EF4-FFF2-40B4-BE49-F238E27FC236}">
                    <a16:creationId xmlns:a16="http://schemas.microsoft.com/office/drawing/2014/main" id="{8C5469B1-9998-4419-9D88-48A73CF4B76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49" name="Freeform: Shape 48">
                <a:extLst>
                  <a:ext uri="{FF2B5EF4-FFF2-40B4-BE49-F238E27FC236}">
                    <a16:creationId xmlns:a16="http://schemas.microsoft.com/office/drawing/2014/main" id="{CD09A9A1-8B7A-428A-825F-54D38DDB316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grpSp>
        <p:grpSp>
          <p:nvGrpSpPr>
            <p:cNvPr id="50" name="Graphic 185">
              <a:extLst>
                <a:ext uri="{FF2B5EF4-FFF2-40B4-BE49-F238E27FC236}">
                  <a16:creationId xmlns:a16="http://schemas.microsoft.com/office/drawing/2014/main" id="{D4D999BA-0F0D-4C71-9EBD-B63A0BEAD62B}"/>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51" name="Freeform: Shape 50">
                <a:extLst>
                  <a:ext uri="{FF2B5EF4-FFF2-40B4-BE49-F238E27FC236}">
                    <a16:creationId xmlns:a16="http://schemas.microsoft.com/office/drawing/2014/main" id="{FDE4F78B-7D0A-4A9C-8A51-279A4EE2983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52" name="Freeform: Shape 51">
                <a:extLst>
                  <a:ext uri="{FF2B5EF4-FFF2-40B4-BE49-F238E27FC236}">
                    <a16:creationId xmlns:a16="http://schemas.microsoft.com/office/drawing/2014/main" id="{45979898-184B-4CB1-A3A0-FD02604EAD01}"/>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53" name="Freeform: Shape 52">
                <a:extLst>
                  <a:ext uri="{FF2B5EF4-FFF2-40B4-BE49-F238E27FC236}">
                    <a16:creationId xmlns:a16="http://schemas.microsoft.com/office/drawing/2014/main" id="{A65087BF-15DB-40DB-AFFA-F8401659A2F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54" name="Freeform: Shape 53">
                <a:extLst>
                  <a:ext uri="{FF2B5EF4-FFF2-40B4-BE49-F238E27FC236}">
                    <a16:creationId xmlns:a16="http://schemas.microsoft.com/office/drawing/2014/main" id="{626290F3-DCED-4500-B758-5F184B3CEF1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55" name="Freeform: Shape 54">
                <a:extLst>
                  <a:ext uri="{FF2B5EF4-FFF2-40B4-BE49-F238E27FC236}">
                    <a16:creationId xmlns:a16="http://schemas.microsoft.com/office/drawing/2014/main" id="{AF7E19E5-76ED-4A38-BB6F-CBF416DA8A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grpSp>
      </p:gr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588BAEF-9B22-4B78-838B-7DC11C0EA2C4}"/>
              </a:ext>
              <a:ext uri="{C183D7F6-B498-43B3-948B-1728B52AA6E4}">
                <adec:decorative xmlns:adec="http://schemas.microsoft.com/office/drawing/2017/decorative" val="1"/>
              </a:ext>
            </a:extLst>
          </p:cNvPr>
          <p:cNvGrpSpPr/>
          <p:nvPr userDrawn="1"/>
        </p:nvGrpSpPr>
        <p:grpSpPr>
          <a:xfrm>
            <a:off x="7385468" y="292656"/>
            <a:ext cx="1396391" cy="717514"/>
            <a:chOff x="0" y="292656"/>
            <a:chExt cx="1861854" cy="717514"/>
          </a:xfrm>
        </p:grpSpPr>
        <p:sp>
          <p:nvSpPr>
            <p:cNvPr id="16" name="Freeform: Shape 15">
              <a:extLst>
                <a:ext uri="{FF2B5EF4-FFF2-40B4-BE49-F238E27FC236}">
                  <a16:creationId xmlns:a16="http://schemas.microsoft.com/office/drawing/2014/main" id="{420212D7-7787-4FFC-B8D9-35F729D185FA}"/>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sz="1350" dirty="0"/>
            </a:p>
          </p:txBody>
        </p:sp>
        <p:sp>
          <p:nvSpPr>
            <p:cNvPr id="17" name="Freeform: Shape 16">
              <a:extLst>
                <a:ext uri="{FF2B5EF4-FFF2-40B4-BE49-F238E27FC236}">
                  <a16:creationId xmlns:a16="http://schemas.microsoft.com/office/drawing/2014/main" id="{67577D49-4464-484D-8792-C20C8556A145}"/>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sz="1350" dirty="0"/>
            </a:p>
          </p:txBody>
        </p:sp>
      </p:grpSp>
      <p:grpSp>
        <p:nvGrpSpPr>
          <p:cNvPr id="18" name="Group 17">
            <a:extLst>
              <a:ext uri="{FF2B5EF4-FFF2-40B4-BE49-F238E27FC236}">
                <a16:creationId xmlns:a16="http://schemas.microsoft.com/office/drawing/2014/main" id="{CFF06135-5FEE-41FD-9B18-A0441D2A7B3B}"/>
              </a:ext>
              <a:ext uri="{C183D7F6-B498-43B3-948B-1728B52AA6E4}">
                <adec:decorative xmlns:adec="http://schemas.microsoft.com/office/drawing/2017/decorative" val="1"/>
              </a:ext>
            </a:extLst>
          </p:cNvPr>
          <p:cNvGrpSpPr/>
          <p:nvPr userDrawn="1"/>
        </p:nvGrpSpPr>
        <p:grpSpPr>
          <a:xfrm>
            <a:off x="-6658" y="-8878"/>
            <a:ext cx="932114" cy="1314996"/>
            <a:chOff x="79900" y="122321"/>
            <a:chExt cx="2232251" cy="2361890"/>
          </a:xfrm>
        </p:grpSpPr>
        <p:sp>
          <p:nvSpPr>
            <p:cNvPr id="19" name="Freeform: Shape 18">
              <a:extLst>
                <a:ext uri="{FF2B5EF4-FFF2-40B4-BE49-F238E27FC236}">
                  <a16:creationId xmlns:a16="http://schemas.microsoft.com/office/drawing/2014/main" id="{53AEB7B2-43A7-459D-9CFA-1C75B3351CC6}"/>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schemeClr val="accent1"/>
                </a:solidFill>
              </a:endParaRPr>
            </a:p>
          </p:txBody>
        </p:sp>
        <p:sp>
          <p:nvSpPr>
            <p:cNvPr id="20" name="Freeform: Shape 19">
              <a:extLst>
                <a:ext uri="{FF2B5EF4-FFF2-40B4-BE49-F238E27FC236}">
                  <a16:creationId xmlns:a16="http://schemas.microsoft.com/office/drawing/2014/main" id="{FA095D62-486F-47DD-A58F-7F4BE6617E8E}"/>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schemeClr val="accent1"/>
                </a:solidFill>
              </a:endParaRPr>
            </a:p>
          </p:txBody>
        </p:sp>
      </p:grpSp>
      <p:sp>
        <p:nvSpPr>
          <p:cNvPr id="37" name="Title 1">
            <a:extLst>
              <a:ext uri="{FF2B5EF4-FFF2-40B4-BE49-F238E27FC236}">
                <a16:creationId xmlns:a16="http://schemas.microsoft.com/office/drawing/2014/main" id="{A4FD0935-8B36-453D-B28E-23C060B3E273}"/>
              </a:ext>
            </a:extLst>
          </p:cNvPr>
          <p:cNvSpPr>
            <a:spLocks noGrp="1"/>
          </p:cNvSpPr>
          <p:nvPr>
            <p:ph type="title" hasCustomPrompt="1"/>
          </p:nvPr>
        </p:nvSpPr>
        <p:spPr>
          <a:xfrm>
            <a:off x="1268494" y="358614"/>
            <a:ext cx="5782595" cy="1044058"/>
          </a:xfrm>
        </p:spPr>
        <p:txBody>
          <a:bodyPr anchor="t"/>
          <a:lstStyle>
            <a:lvl1pPr>
              <a:defRPr/>
            </a:lvl1pPr>
          </a:lstStyle>
          <a:p>
            <a:r>
              <a:rPr lang="en-US" dirty="0"/>
              <a:t>Click to add title</a:t>
            </a:r>
          </a:p>
        </p:txBody>
      </p:sp>
      <p:sp>
        <p:nvSpPr>
          <p:cNvPr id="38" name="Text Placeholder 23">
            <a:extLst>
              <a:ext uri="{FF2B5EF4-FFF2-40B4-BE49-F238E27FC236}">
                <a16:creationId xmlns:a16="http://schemas.microsoft.com/office/drawing/2014/main" id="{FD196DEF-9124-464A-BE20-4F758F4E31C4}"/>
              </a:ext>
            </a:extLst>
          </p:cNvPr>
          <p:cNvSpPr>
            <a:spLocks noGrp="1"/>
          </p:cNvSpPr>
          <p:nvPr>
            <p:ph type="body" sz="quarter" idx="13" hasCustomPrompt="1"/>
          </p:nvPr>
        </p:nvSpPr>
        <p:spPr>
          <a:xfrm>
            <a:off x="352577" y="1758956"/>
            <a:ext cx="2650656" cy="518874"/>
          </a:xfrm>
        </p:spPr>
        <p:txBody>
          <a:bodyPr/>
          <a:lstStyle>
            <a:lvl1pPr>
              <a:buNone/>
              <a:defRPr b="1"/>
            </a:lvl1pPr>
          </a:lstStyle>
          <a:p>
            <a:pPr lvl="0"/>
            <a:r>
              <a:rPr lang="en-US" dirty="0"/>
              <a:t>Click to add title</a:t>
            </a:r>
          </a:p>
        </p:txBody>
      </p:sp>
      <p:sp>
        <p:nvSpPr>
          <p:cNvPr id="39" name="Text Placeholder 25">
            <a:extLst>
              <a:ext uri="{FF2B5EF4-FFF2-40B4-BE49-F238E27FC236}">
                <a16:creationId xmlns:a16="http://schemas.microsoft.com/office/drawing/2014/main" id="{A0F85BB1-4795-429F-8AC3-DACE25FEB6F3}"/>
              </a:ext>
            </a:extLst>
          </p:cNvPr>
          <p:cNvSpPr>
            <a:spLocks noGrp="1"/>
          </p:cNvSpPr>
          <p:nvPr>
            <p:ph type="body" sz="quarter" idx="14" hasCustomPrompt="1"/>
          </p:nvPr>
        </p:nvSpPr>
        <p:spPr>
          <a:xfrm>
            <a:off x="352577" y="2410736"/>
            <a:ext cx="2650656" cy="3295650"/>
          </a:xfrm>
        </p:spPr>
        <p:txBody>
          <a:bodyPr>
            <a:normAutofit/>
          </a:bodyPr>
          <a:lstStyle>
            <a:lvl1pPr>
              <a:buFont typeface="Arial" panose="020B0604020202020204" pitchFamily="34" charset="0"/>
              <a:buChar char="•"/>
              <a:defRPr sz="1350"/>
            </a:lvl1pPr>
            <a:lvl2pPr>
              <a:buNone/>
              <a:defRPr/>
            </a:lvl2pPr>
            <a:lvl3pPr>
              <a:buNone/>
              <a:defRPr/>
            </a:lvl3pPr>
            <a:lvl4pPr>
              <a:buNone/>
              <a:defRPr/>
            </a:lvl4pPr>
            <a:lvl5pPr>
              <a:buNone/>
              <a:defRPr/>
            </a:lvl5pPr>
          </a:lstStyle>
          <a:p>
            <a:pPr lvl="0"/>
            <a:r>
              <a:rPr lang="en-US" dirty="0"/>
              <a:t>Click to add text</a:t>
            </a:r>
          </a:p>
        </p:txBody>
      </p:sp>
      <p:sp>
        <p:nvSpPr>
          <p:cNvPr id="40" name="Text Placeholder 23">
            <a:extLst>
              <a:ext uri="{FF2B5EF4-FFF2-40B4-BE49-F238E27FC236}">
                <a16:creationId xmlns:a16="http://schemas.microsoft.com/office/drawing/2014/main" id="{68F13C61-FEA2-4F84-ADB4-B072944A1F2E}"/>
              </a:ext>
            </a:extLst>
          </p:cNvPr>
          <p:cNvSpPr>
            <a:spLocks noGrp="1"/>
          </p:cNvSpPr>
          <p:nvPr>
            <p:ph type="body" sz="quarter" idx="15" hasCustomPrompt="1"/>
          </p:nvPr>
        </p:nvSpPr>
        <p:spPr>
          <a:xfrm>
            <a:off x="3241890" y="1758956"/>
            <a:ext cx="2650656" cy="518874"/>
          </a:xfrm>
        </p:spPr>
        <p:txBody>
          <a:bodyPr/>
          <a:lstStyle>
            <a:lvl1pPr>
              <a:buNone/>
              <a:defRPr b="1"/>
            </a:lvl1pPr>
          </a:lstStyle>
          <a:p>
            <a:pPr lvl="0"/>
            <a:r>
              <a:rPr lang="en-US" dirty="0"/>
              <a:t>Click to add title</a:t>
            </a:r>
          </a:p>
        </p:txBody>
      </p:sp>
      <p:sp>
        <p:nvSpPr>
          <p:cNvPr id="41" name="Text Placeholder 25">
            <a:extLst>
              <a:ext uri="{FF2B5EF4-FFF2-40B4-BE49-F238E27FC236}">
                <a16:creationId xmlns:a16="http://schemas.microsoft.com/office/drawing/2014/main" id="{0931B5D4-0C97-40D5-93AF-A0CA590E8FE7}"/>
              </a:ext>
            </a:extLst>
          </p:cNvPr>
          <p:cNvSpPr>
            <a:spLocks noGrp="1"/>
          </p:cNvSpPr>
          <p:nvPr>
            <p:ph type="body" sz="quarter" idx="16" hasCustomPrompt="1"/>
          </p:nvPr>
        </p:nvSpPr>
        <p:spPr>
          <a:xfrm>
            <a:off x="3241890" y="2410736"/>
            <a:ext cx="2650656" cy="3295650"/>
          </a:xfrm>
        </p:spPr>
        <p:txBody>
          <a:bodyPr>
            <a:normAutofit/>
          </a:bodyPr>
          <a:lstStyle>
            <a:lvl1pPr>
              <a:buFont typeface="Arial" panose="020B0604020202020204" pitchFamily="34" charset="0"/>
              <a:buChar char="•"/>
              <a:defRPr sz="1350"/>
            </a:lvl1pPr>
            <a:lvl2pPr>
              <a:buNone/>
              <a:defRPr/>
            </a:lvl2pPr>
            <a:lvl3pPr>
              <a:buNone/>
              <a:defRPr/>
            </a:lvl3pPr>
            <a:lvl4pPr>
              <a:buNone/>
              <a:defRPr/>
            </a:lvl4pPr>
            <a:lvl5pPr>
              <a:buNone/>
              <a:defRPr/>
            </a:lvl5pPr>
          </a:lstStyle>
          <a:p>
            <a:pPr lvl="0"/>
            <a:r>
              <a:rPr lang="en-US" dirty="0"/>
              <a:t>Click to add text</a:t>
            </a:r>
          </a:p>
        </p:txBody>
      </p:sp>
      <p:sp>
        <p:nvSpPr>
          <p:cNvPr id="42" name="Text Placeholder 23">
            <a:extLst>
              <a:ext uri="{FF2B5EF4-FFF2-40B4-BE49-F238E27FC236}">
                <a16:creationId xmlns:a16="http://schemas.microsoft.com/office/drawing/2014/main" id="{57C721C7-54E7-4F91-AC64-A6CB4A58FBAC}"/>
              </a:ext>
            </a:extLst>
          </p:cNvPr>
          <p:cNvSpPr>
            <a:spLocks noGrp="1"/>
          </p:cNvSpPr>
          <p:nvPr>
            <p:ph type="body" sz="quarter" idx="17" hasCustomPrompt="1"/>
          </p:nvPr>
        </p:nvSpPr>
        <p:spPr>
          <a:xfrm>
            <a:off x="6131203" y="1758956"/>
            <a:ext cx="2650656" cy="518874"/>
          </a:xfrm>
        </p:spPr>
        <p:txBody>
          <a:bodyPr/>
          <a:lstStyle>
            <a:lvl1pPr>
              <a:buNone/>
              <a:defRPr b="1"/>
            </a:lvl1pPr>
          </a:lstStyle>
          <a:p>
            <a:pPr lvl="0"/>
            <a:r>
              <a:rPr lang="en-US" dirty="0"/>
              <a:t>Click to add title</a:t>
            </a:r>
          </a:p>
        </p:txBody>
      </p:sp>
      <p:sp>
        <p:nvSpPr>
          <p:cNvPr id="43" name="Text Placeholder 25">
            <a:extLst>
              <a:ext uri="{FF2B5EF4-FFF2-40B4-BE49-F238E27FC236}">
                <a16:creationId xmlns:a16="http://schemas.microsoft.com/office/drawing/2014/main" id="{6F350A6E-AE98-42CD-9742-7F116F9AF609}"/>
              </a:ext>
            </a:extLst>
          </p:cNvPr>
          <p:cNvSpPr>
            <a:spLocks noGrp="1"/>
          </p:cNvSpPr>
          <p:nvPr>
            <p:ph type="body" sz="quarter" idx="18" hasCustomPrompt="1"/>
          </p:nvPr>
        </p:nvSpPr>
        <p:spPr>
          <a:xfrm>
            <a:off x="6131203" y="2410736"/>
            <a:ext cx="2650656" cy="3295650"/>
          </a:xfrm>
        </p:spPr>
        <p:txBody>
          <a:bodyPr>
            <a:normAutofit/>
          </a:bodyPr>
          <a:lstStyle>
            <a:lvl1pPr>
              <a:buFont typeface="Arial" panose="020B0604020202020204" pitchFamily="34" charset="0"/>
              <a:buChar char="•"/>
              <a:defRPr sz="1350"/>
            </a:lvl1pPr>
            <a:lvl2pPr>
              <a:buNone/>
              <a:defRPr/>
            </a:lvl2pPr>
            <a:lvl3pPr>
              <a:buNone/>
              <a:defRPr/>
            </a:lvl3pPr>
            <a:lvl4pPr>
              <a:buNone/>
              <a:defRPr/>
            </a:lvl4pPr>
            <a:lvl5pPr>
              <a:buNone/>
              <a:defRPr/>
            </a:lvl5pPr>
          </a:lstStyle>
          <a:p>
            <a:pPr lvl="0"/>
            <a:r>
              <a:rPr lang="en-US" dirty="0"/>
              <a:t>Click to add text</a:t>
            </a:r>
          </a:p>
        </p:txBody>
      </p:sp>
      <p:sp>
        <p:nvSpPr>
          <p:cNvPr id="24" name="Date Placeholder 178">
            <a:extLst>
              <a:ext uri="{FF2B5EF4-FFF2-40B4-BE49-F238E27FC236}">
                <a16:creationId xmlns:a16="http://schemas.microsoft.com/office/drawing/2014/main" id="{C04F291D-0D54-49CD-9169-A039D453D8C7}"/>
              </a:ext>
            </a:extLst>
          </p:cNvPr>
          <p:cNvSpPr>
            <a:spLocks noGrp="1"/>
          </p:cNvSpPr>
          <p:nvPr>
            <p:ph type="dt" sz="half" idx="10"/>
          </p:nvPr>
        </p:nvSpPr>
        <p:spPr>
          <a:xfrm>
            <a:off x="628650" y="6356351"/>
            <a:ext cx="2057400" cy="365125"/>
          </a:xfrm>
        </p:spPr>
        <p:txBody>
          <a:bodyPr/>
          <a:lstStyle/>
          <a:p>
            <a:r>
              <a:rPr lang="en-US" dirty="0"/>
              <a:t>2/1/XXXXX</a:t>
            </a:r>
          </a:p>
        </p:txBody>
      </p:sp>
      <p:sp>
        <p:nvSpPr>
          <p:cNvPr id="25" name="Footer Placeholder 179">
            <a:extLst>
              <a:ext uri="{FF2B5EF4-FFF2-40B4-BE49-F238E27FC236}">
                <a16:creationId xmlns:a16="http://schemas.microsoft.com/office/drawing/2014/main" id="{0625F097-2116-4450-AC09-0BB7311D0E76}"/>
              </a:ext>
            </a:extLst>
          </p:cNvPr>
          <p:cNvSpPr>
            <a:spLocks noGrp="1"/>
          </p:cNvSpPr>
          <p:nvPr>
            <p:ph type="ftr" sz="quarter" idx="11"/>
          </p:nvPr>
        </p:nvSpPr>
        <p:spPr>
          <a:xfrm>
            <a:off x="3028950" y="6356351"/>
            <a:ext cx="3086100" cy="365125"/>
          </a:xfrm>
        </p:spPr>
        <p:txBody>
          <a:bodyPr/>
          <a:lstStyle/>
          <a:p>
            <a:r>
              <a:rPr lang="en-US" dirty="0"/>
              <a:t>PRESENTATION TITLE</a:t>
            </a:r>
          </a:p>
        </p:txBody>
      </p:sp>
      <p:sp>
        <p:nvSpPr>
          <p:cNvPr id="32" name="Slide Number Placeholder 180">
            <a:extLst>
              <a:ext uri="{FF2B5EF4-FFF2-40B4-BE49-F238E27FC236}">
                <a16:creationId xmlns:a16="http://schemas.microsoft.com/office/drawing/2014/main" id="{5936DA3D-F2F0-4997-A41B-0FE9AFEDC22E}"/>
              </a:ext>
            </a:extLst>
          </p:cNvPr>
          <p:cNvSpPr>
            <a:spLocks noGrp="1"/>
          </p:cNvSpPr>
          <p:nvPr>
            <p:ph type="sldNum" sz="quarter" idx="12"/>
          </p:nvPr>
        </p:nvSpPr>
        <p:spPr>
          <a:xfrm>
            <a:off x="6457950" y="6356351"/>
            <a:ext cx="2057400" cy="365125"/>
          </a:xfrm>
        </p:spPr>
        <p:txBody>
          <a:bodyPr/>
          <a:lstStyle>
            <a:lvl1pPr>
              <a:defRPr>
                <a:solidFill>
                  <a:schemeClr val="tx1"/>
                </a:solidFill>
              </a:defRPr>
            </a:lvl1pPr>
          </a:lstStyle>
          <a:p>
            <a:fld id="{5EA792F7-1D9E-4C7E-A103-E8EDFDC2691E}" type="slidenum">
              <a:rPr lang="en-US" smtClean="0"/>
              <a:pPr/>
              <a:t>‹Nº›</a:t>
            </a:fld>
            <a:endParaRPr lang="en-US" dirty="0"/>
          </a:p>
        </p:txBody>
      </p:sp>
      <p:grpSp>
        <p:nvGrpSpPr>
          <p:cNvPr id="44" name="Group 43">
            <a:extLst>
              <a:ext uri="{FF2B5EF4-FFF2-40B4-BE49-F238E27FC236}">
                <a16:creationId xmlns:a16="http://schemas.microsoft.com/office/drawing/2014/main" id="{2AC563FF-7AA4-42A5-8F4E-9C62398C16A5}"/>
              </a:ext>
              <a:ext uri="{C183D7F6-B498-43B3-948B-1728B52AA6E4}">
                <adec:decorative xmlns:adec="http://schemas.microsoft.com/office/drawing/2017/decorative" val="1"/>
              </a:ext>
            </a:extLst>
          </p:cNvPr>
          <p:cNvGrpSpPr/>
          <p:nvPr userDrawn="1"/>
        </p:nvGrpSpPr>
        <p:grpSpPr>
          <a:xfrm>
            <a:off x="7542679" y="5782881"/>
            <a:ext cx="790850" cy="469689"/>
            <a:chOff x="10056904" y="5720734"/>
            <a:chExt cx="1054467" cy="469689"/>
          </a:xfrm>
        </p:grpSpPr>
        <p:grpSp>
          <p:nvGrpSpPr>
            <p:cNvPr id="45" name="Graphic 185">
              <a:extLst>
                <a:ext uri="{FF2B5EF4-FFF2-40B4-BE49-F238E27FC236}">
                  <a16:creationId xmlns:a16="http://schemas.microsoft.com/office/drawing/2014/main" id="{2F57252D-B141-4A8D-A8E0-321B5580CF62}"/>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52" name="Freeform: Shape 51">
                <a:extLst>
                  <a:ext uri="{FF2B5EF4-FFF2-40B4-BE49-F238E27FC236}">
                    <a16:creationId xmlns:a16="http://schemas.microsoft.com/office/drawing/2014/main" id="{297FCD16-1C56-4DA4-B8C9-51BFC88A889B}"/>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53" name="Freeform: Shape 52">
                <a:extLst>
                  <a:ext uri="{FF2B5EF4-FFF2-40B4-BE49-F238E27FC236}">
                    <a16:creationId xmlns:a16="http://schemas.microsoft.com/office/drawing/2014/main" id="{47497B0E-345C-4CE9-99D5-BE1A7B8D172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54" name="Freeform: Shape 53">
                <a:extLst>
                  <a:ext uri="{FF2B5EF4-FFF2-40B4-BE49-F238E27FC236}">
                    <a16:creationId xmlns:a16="http://schemas.microsoft.com/office/drawing/2014/main" id="{E669A919-E94D-4EBD-9BEF-E0D88107D0EB}"/>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55" name="Freeform: Shape 54">
                <a:extLst>
                  <a:ext uri="{FF2B5EF4-FFF2-40B4-BE49-F238E27FC236}">
                    <a16:creationId xmlns:a16="http://schemas.microsoft.com/office/drawing/2014/main" id="{D1BA1768-AECB-478D-8E11-2C1B926C120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56" name="Freeform: Shape 55">
                <a:extLst>
                  <a:ext uri="{FF2B5EF4-FFF2-40B4-BE49-F238E27FC236}">
                    <a16:creationId xmlns:a16="http://schemas.microsoft.com/office/drawing/2014/main" id="{3DC23997-45DE-4735-AC40-8284598C4E7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grpSp>
        <p:grpSp>
          <p:nvGrpSpPr>
            <p:cNvPr id="46" name="Graphic 185">
              <a:extLst>
                <a:ext uri="{FF2B5EF4-FFF2-40B4-BE49-F238E27FC236}">
                  <a16:creationId xmlns:a16="http://schemas.microsoft.com/office/drawing/2014/main" id="{C4D33E31-7264-4B2D-B2DD-12BE09194094}"/>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47" name="Freeform: Shape 46">
                <a:extLst>
                  <a:ext uri="{FF2B5EF4-FFF2-40B4-BE49-F238E27FC236}">
                    <a16:creationId xmlns:a16="http://schemas.microsoft.com/office/drawing/2014/main" id="{06E4DFCB-D813-48EA-886A-E63C75F2551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48" name="Freeform: Shape 47">
                <a:extLst>
                  <a:ext uri="{FF2B5EF4-FFF2-40B4-BE49-F238E27FC236}">
                    <a16:creationId xmlns:a16="http://schemas.microsoft.com/office/drawing/2014/main" id="{88750DAC-820B-45EB-8027-61B308D93D68}"/>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49" name="Freeform: Shape 48">
                <a:extLst>
                  <a:ext uri="{FF2B5EF4-FFF2-40B4-BE49-F238E27FC236}">
                    <a16:creationId xmlns:a16="http://schemas.microsoft.com/office/drawing/2014/main" id="{77CDEC08-9D69-429D-B9FE-8CD9D1808BA8}"/>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50" name="Freeform: Shape 49">
                <a:extLst>
                  <a:ext uri="{FF2B5EF4-FFF2-40B4-BE49-F238E27FC236}">
                    <a16:creationId xmlns:a16="http://schemas.microsoft.com/office/drawing/2014/main" id="{FA1D2AF9-5184-4BCB-9C38-AED1CF745378}"/>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51" name="Freeform: Shape 50">
                <a:extLst>
                  <a:ext uri="{FF2B5EF4-FFF2-40B4-BE49-F238E27FC236}">
                    <a16:creationId xmlns:a16="http://schemas.microsoft.com/office/drawing/2014/main" id="{DAF345D8-C962-4DCF-9681-C4051FBDF1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grpSp>
      </p:grpSp>
    </p:spTree>
    <p:extLst>
      <p:ext uri="{BB962C8B-B14F-4D97-AF65-F5344CB8AC3E}">
        <p14:creationId xmlns:p14="http://schemas.microsoft.com/office/powerpoint/2010/main" val="130951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3" name="Graphic 185">
            <a:extLst>
              <a:ext uri="{FF2B5EF4-FFF2-40B4-BE49-F238E27FC236}">
                <a16:creationId xmlns:a16="http://schemas.microsoft.com/office/drawing/2014/main" id="{03C23AC4-0E0E-4B04-94AB-656B79835708}"/>
              </a:ext>
              <a:ext uri="{C183D7F6-B498-43B3-948B-1728B52AA6E4}">
                <adec:decorative xmlns:adec="http://schemas.microsoft.com/office/drawing/2017/decorative" val="1"/>
              </a:ext>
            </a:extLst>
          </p:cNvPr>
          <p:cNvGrpSpPr/>
          <p:nvPr userDrawn="1"/>
        </p:nvGrpSpPr>
        <p:grpSpPr>
          <a:xfrm>
            <a:off x="3863239" y="5322068"/>
            <a:ext cx="790850" cy="469689"/>
            <a:chOff x="9841624" y="4115729"/>
            <a:chExt cx="602170" cy="268223"/>
          </a:xfrm>
          <a:solidFill>
            <a:schemeClr val="tx1"/>
          </a:solidFill>
        </p:grpSpPr>
        <p:sp>
          <p:nvSpPr>
            <p:cNvPr id="24" name="Freeform: Shape 23">
              <a:extLst>
                <a:ext uri="{FF2B5EF4-FFF2-40B4-BE49-F238E27FC236}">
                  <a16:creationId xmlns:a16="http://schemas.microsoft.com/office/drawing/2014/main" id="{264AAD27-15A5-42BC-BF66-178316D4A9B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25" name="Freeform: Shape 24">
              <a:extLst>
                <a:ext uri="{FF2B5EF4-FFF2-40B4-BE49-F238E27FC236}">
                  <a16:creationId xmlns:a16="http://schemas.microsoft.com/office/drawing/2014/main" id="{28151D8B-16F6-4DFA-84A7-74C1CA765C4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26" name="Freeform: Shape 25">
              <a:extLst>
                <a:ext uri="{FF2B5EF4-FFF2-40B4-BE49-F238E27FC236}">
                  <a16:creationId xmlns:a16="http://schemas.microsoft.com/office/drawing/2014/main" id="{9928ED69-CA55-4819-B094-40A5461EF35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27" name="Freeform: Shape 26">
              <a:extLst>
                <a:ext uri="{FF2B5EF4-FFF2-40B4-BE49-F238E27FC236}">
                  <a16:creationId xmlns:a16="http://schemas.microsoft.com/office/drawing/2014/main" id="{C19F1DB6-063C-4ACD-8F9E-7C75D4EB3F3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28" name="Freeform: Shape 27">
              <a:extLst>
                <a:ext uri="{FF2B5EF4-FFF2-40B4-BE49-F238E27FC236}">
                  <a16:creationId xmlns:a16="http://schemas.microsoft.com/office/drawing/2014/main" id="{A871AB0B-7EF1-42FC-B508-B3FC6DF4063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grpSp>
      <p:sp>
        <p:nvSpPr>
          <p:cNvPr id="7" name="Title 1">
            <a:extLst>
              <a:ext uri="{FF2B5EF4-FFF2-40B4-BE49-F238E27FC236}">
                <a16:creationId xmlns:a16="http://schemas.microsoft.com/office/drawing/2014/main" id="{1F761865-6361-457C-9D13-6D8F084B21B5}"/>
              </a:ext>
            </a:extLst>
          </p:cNvPr>
          <p:cNvSpPr>
            <a:spLocks noGrp="1"/>
          </p:cNvSpPr>
          <p:nvPr>
            <p:ph type="title" hasCustomPrompt="1"/>
          </p:nvPr>
        </p:nvSpPr>
        <p:spPr>
          <a:xfrm>
            <a:off x="4921548" y="401247"/>
            <a:ext cx="3463352" cy="1154400"/>
          </a:xfrm>
        </p:spPr>
        <p:txBody>
          <a:bodyPr anchor="b"/>
          <a:lstStyle>
            <a:lvl1pPr>
              <a:defRPr/>
            </a:lvl1pPr>
          </a:lstStyle>
          <a:p>
            <a:r>
              <a:rPr lang="en-US" dirty="0"/>
              <a:t>Click to add title</a:t>
            </a:r>
          </a:p>
        </p:txBody>
      </p:sp>
      <p:sp>
        <p:nvSpPr>
          <p:cNvPr id="32" name="Picture Placeholder 31">
            <a:extLst>
              <a:ext uri="{FF2B5EF4-FFF2-40B4-BE49-F238E27FC236}">
                <a16:creationId xmlns:a16="http://schemas.microsoft.com/office/drawing/2014/main" id="{961125EE-E1B2-4624-A70D-CA37680B140A}"/>
              </a:ext>
            </a:extLst>
          </p:cNvPr>
          <p:cNvSpPr>
            <a:spLocks noGrp="1"/>
          </p:cNvSpPr>
          <p:nvPr>
            <p:ph type="pic" sz="quarter" idx="13" hasCustomPrompt="1"/>
          </p:nvPr>
        </p:nvSpPr>
        <p:spPr>
          <a:xfrm>
            <a:off x="358157" y="269355"/>
            <a:ext cx="2472417" cy="3296556"/>
          </a:xfrm>
          <a:custGeom>
            <a:avLst/>
            <a:gdLst>
              <a:gd name="connsiteX0" fmla="*/ 1648278 w 3296556"/>
              <a:gd name="connsiteY0" fmla="*/ 0 h 3296556"/>
              <a:gd name="connsiteX1" fmla="*/ 3296556 w 3296556"/>
              <a:gd name="connsiteY1" fmla="*/ 1648278 h 3296556"/>
              <a:gd name="connsiteX2" fmla="*/ 1648278 w 3296556"/>
              <a:gd name="connsiteY2" fmla="*/ 3296556 h 3296556"/>
              <a:gd name="connsiteX3" fmla="*/ 0 w 3296556"/>
              <a:gd name="connsiteY3" fmla="*/ 1648278 h 3296556"/>
              <a:gd name="connsiteX4" fmla="*/ 1648278 w 3296556"/>
              <a:gd name="connsiteY4" fmla="*/ 0 h 3296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556" h="3296556">
                <a:moveTo>
                  <a:pt x="1648278" y="0"/>
                </a:moveTo>
                <a:cubicBezTo>
                  <a:pt x="2558596" y="0"/>
                  <a:pt x="3296556" y="737960"/>
                  <a:pt x="3296556" y="1648278"/>
                </a:cubicBezTo>
                <a:cubicBezTo>
                  <a:pt x="3296556" y="2558596"/>
                  <a:pt x="2558596" y="3296556"/>
                  <a:pt x="1648278" y="3296556"/>
                </a:cubicBezTo>
                <a:cubicBezTo>
                  <a:pt x="737960" y="3296556"/>
                  <a:pt x="0" y="2558596"/>
                  <a:pt x="0" y="1648278"/>
                </a:cubicBezTo>
                <a:cubicBezTo>
                  <a:pt x="0" y="737960"/>
                  <a:pt x="737960" y="0"/>
                  <a:pt x="1648278" y="0"/>
                </a:cubicBezTo>
                <a:close/>
              </a:path>
            </a:pathLst>
          </a:custGeom>
        </p:spPr>
        <p:txBody>
          <a:bodyPr wrap="square" anchor="ctr">
            <a:noAutofit/>
          </a:bodyPr>
          <a:lstStyle>
            <a:lvl1pPr algn="ctr">
              <a:buNone/>
              <a:defRPr/>
            </a:lvl1pPr>
          </a:lstStyle>
          <a:p>
            <a:r>
              <a:rPr lang="en-US" dirty="0"/>
              <a:t>Click to add photo</a:t>
            </a:r>
          </a:p>
        </p:txBody>
      </p:sp>
      <p:sp>
        <p:nvSpPr>
          <p:cNvPr id="35" name="Picture Placeholder 34">
            <a:extLst>
              <a:ext uri="{FF2B5EF4-FFF2-40B4-BE49-F238E27FC236}">
                <a16:creationId xmlns:a16="http://schemas.microsoft.com/office/drawing/2014/main" id="{BEDC59BC-2638-4FC0-B7A9-40AC4E437E1A}"/>
              </a:ext>
            </a:extLst>
          </p:cNvPr>
          <p:cNvSpPr>
            <a:spLocks noGrp="1"/>
          </p:cNvSpPr>
          <p:nvPr>
            <p:ph type="pic" sz="quarter" idx="14" hasCustomPrompt="1"/>
          </p:nvPr>
        </p:nvSpPr>
        <p:spPr>
          <a:xfrm>
            <a:off x="2865526" y="1675970"/>
            <a:ext cx="1625789" cy="2167719"/>
          </a:xfrm>
          <a:custGeom>
            <a:avLst/>
            <a:gdLst>
              <a:gd name="connsiteX0" fmla="*/ 1083860 w 2167719"/>
              <a:gd name="connsiteY0" fmla="*/ 0 h 2167719"/>
              <a:gd name="connsiteX1" fmla="*/ 2167719 w 2167719"/>
              <a:gd name="connsiteY1" fmla="*/ 1083860 h 2167719"/>
              <a:gd name="connsiteX2" fmla="*/ 1083860 w 2167719"/>
              <a:gd name="connsiteY2" fmla="*/ 2167719 h 2167719"/>
              <a:gd name="connsiteX3" fmla="*/ 0 w 2167719"/>
              <a:gd name="connsiteY3" fmla="*/ 1083860 h 2167719"/>
              <a:gd name="connsiteX4" fmla="*/ 1083860 w 2167719"/>
              <a:gd name="connsiteY4" fmla="*/ 0 h 2167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719" h="2167719">
                <a:moveTo>
                  <a:pt x="1083860" y="0"/>
                </a:moveTo>
                <a:cubicBezTo>
                  <a:pt x="1682458" y="0"/>
                  <a:pt x="2167719" y="485261"/>
                  <a:pt x="2167719" y="1083860"/>
                </a:cubicBezTo>
                <a:cubicBezTo>
                  <a:pt x="2167719" y="1682458"/>
                  <a:pt x="1682458" y="2167719"/>
                  <a:pt x="1083860" y="2167719"/>
                </a:cubicBezTo>
                <a:cubicBezTo>
                  <a:pt x="485261" y="2167719"/>
                  <a:pt x="0" y="1682458"/>
                  <a:pt x="0" y="1083860"/>
                </a:cubicBezTo>
                <a:cubicBezTo>
                  <a:pt x="0" y="485261"/>
                  <a:pt x="485261" y="0"/>
                  <a:pt x="1083860" y="0"/>
                </a:cubicBezTo>
                <a:close/>
              </a:path>
            </a:pathLst>
          </a:custGeom>
        </p:spPr>
        <p:txBody>
          <a:bodyPr wrap="square" anchor="ctr">
            <a:noAutofit/>
          </a:bodyPr>
          <a:lstStyle>
            <a:lvl1pPr marL="0" algn="ctr">
              <a:buNone/>
              <a:defRPr/>
            </a:lvl1pPr>
          </a:lstStyle>
          <a:p>
            <a:r>
              <a:rPr lang="en-US" dirty="0"/>
              <a:t>Click to add photo</a:t>
            </a:r>
          </a:p>
        </p:txBody>
      </p:sp>
      <p:sp>
        <p:nvSpPr>
          <p:cNvPr id="38" name="Picture Placeholder 37">
            <a:extLst>
              <a:ext uri="{FF2B5EF4-FFF2-40B4-BE49-F238E27FC236}">
                <a16:creationId xmlns:a16="http://schemas.microsoft.com/office/drawing/2014/main" id="{5AF1A638-9A7A-4550-A710-9678AFAA6BD3}"/>
              </a:ext>
            </a:extLst>
          </p:cNvPr>
          <p:cNvSpPr>
            <a:spLocks noGrp="1"/>
          </p:cNvSpPr>
          <p:nvPr>
            <p:ph type="pic" sz="quarter" idx="15" hasCustomPrompt="1"/>
          </p:nvPr>
        </p:nvSpPr>
        <p:spPr>
          <a:xfrm>
            <a:off x="1371369" y="3481328"/>
            <a:ext cx="2224409" cy="2965878"/>
          </a:xfrm>
          <a:custGeom>
            <a:avLst/>
            <a:gdLst>
              <a:gd name="connsiteX0" fmla="*/ 1482939 w 2965878"/>
              <a:gd name="connsiteY0" fmla="*/ 0 h 2965878"/>
              <a:gd name="connsiteX1" fmla="*/ 2965878 w 2965878"/>
              <a:gd name="connsiteY1" fmla="*/ 1482939 h 2965878"/>
              <a:gd name="connsiteX2" fmla="*/ 1482939 w 2965878"/>
              <a:gd name="connsiteY2" fmla="*/ 2965878 h 2965878"/>
              <a:gd name="connsiteX3" fmla="*/ 0 w 2965878"/>
              <a:gd name="connsiteY3" fmla="*/ 1482939 h 2965878"/>
              <a:gd name="connsiteX4" fmla="*/ 1482939 w 2965878"/>
              <a:gd name="connsiteY4" fmla="*/ 0 h 296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878" h="2965878">
                <a:moveTo>
                  <a:pt x="1482939" y="0"/>
                </a:moveTo>
                <a:cubicBezTo>
                  <a:pt x="2301943" y="0"/>
                  <a:pt x="2965878" y="663935"/>
                  <a:pt x="2965878" y="1482939"/>
                </a:cubicBezTo>
                <a:cubicBezTo>
                  <a:pt x="2965878" y="2301943"/>
                  <a:pt x="2301943" y="2965878"/>
                  <a:pt x="1482939" y="2965878"/>
                </a:cubicBezTo>
                <a:cubicBezTo>
                  <a:pt x="663935" y="2965878"/>
                  <a:pt x="0" y="2301943"/>
                  <a:pt x="0" y="1482939"/>
                </a:cubicBezTo>
                <a:cubicBezTo>
                  <a:pt x="0" y="663935"/>
                  <a:pt x="663935" y="0"/>
                  <a:pt x="1482939" y="0"/>
                </a:cubicBezTo>
                <a:close/>
              </a:path>
            </a:pathLst>
          </a:custGeom>
        </p:spPr>
        <p:txBody>
          <a:bodyPr wrap="square" anchor="ctr">
            <a:noAutofit/>
          </a:bodyPr>
          <a:lstStyle>
            <a:lvl1pPr algn="ctr">
              <a:buNone/>
              <a:defRPr/>
            </a:lvl1pPr>
          </a:lstStyle>
          <a:p>
            <a:r>
              <a:rPr lang="en-US" dirty="0"/>
              <a:t>Click to add photo</a:t>
            </a:r>
          </a:p>
        </p:txBody>
      </p:sp>
      <p:grpSp>
        <p:nvGrpSpPr>
          <p:cNvPr id="8" name="Group 7">
            <a:extLst>
              <a:ext uri="{FF2B5EF4-FFF2-40B4-BE49-F238E27FC236}">
                <a16:creationId xmlns:a16="http://schemas.microsoft.com/office/drawing/2014/main" id="{3210EA05-DF52-42EC-BE02-1A684F299F20}"/>
              </a:ext>
              <a:ext uri="{C183D7F6-B498-43B3-948B-1728B52AA6E4}">
                <adec:decorative xmlns:adec="http://schemas.microsoft.com/office/drawing/2017/decorative" val="1"/>
              </a:ext>
            </a:extLst>
          </p:cNvPr>
          <p:cNvGrpSpPr/>
          <p:nvPr userDrawn="1"/>
        </p:nvGrpSpPr>
        <p:grpSpPr>
          <a:xfrm>
            <a:off x="0" y="377893"/>
            <a:ext cx="1396391" cy="717514"/>
            <a:chOff x="0" y="377893"/>
            <a:chExt cx="1861854" cy="717514"/>
          </a:xfrm>
          <a:solidFill>
            <a:schemeClr val="tx1"/>
          </a:solidFill>
        </p:grpSpPr>
        <p:sp>
          <p:nvSpPr>
            <p:cNvPr id="9" name="Freeform: Shape 8" descr="Tag=AccentColor&#10;Flavor=Light&#10;Target=Fill">
              <a:extLst>
                <a:ext uri="{FF2B5EF4-FFF2-40B4-BE49-F238E27FC236}">
                  <a16:creationId xmlns:a16="http://schemas.microsoft.com/office/drawing/2014/main" id="{756EB315-89ED-469B-A0F9-0C9E1BB3C7C3}"/>
                </a:ext>
              </a:extLst>
            </p:cNvPr>
            <p:cNvSpPr/>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sz="1350" dirty="0"/>
            </a:p>
          </p:txBody>
        </p:sp>
        <p:sp>
          <p:nvSpPr>
            <p:cNvPr id="10" name="Freeform: Shape 9" descr="Tag=AccentColor&#10;Flavor=Light&#10;Target=Fill">
              <a:extLst>
                <a:ext uri="{FF2B5EF4-FFF2-40B4-BE49-F238E27FC236}">
                  <a16:creationId xmlns:a16="http://schemas.microsoft.com/office/drawing/2014/main" id="{A90B356A-9828-4D6C-A05C-383FB9E1418F}"/>
                </a:ext>
              </a:extLst>
            </p:cNvPr>
            <p:cNvSpPr/>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sz="1350" dirty="0"/>
            </a:p>
          </p:txBody>
        </p:sp>
      </p:grpSp>
      <p:sp>
        <p:nvSpPr>
          <p:cNvPr id="20" name="Content Placeholder 2">
            <a:extLst>
              <a:ext uri="{FF2B5EF4-FFF2-40B4-BE49-F238E27FC236}">
                <a16:creationId xmlns:a16="http://schemas.microsoft.com/office/drawing/2014/main" id="{18AAF910-D618-41EF-9B84-D33581DF79CF}"/>
              </a:ext>
            </a:extLst>
          </p:cNvPr>
          <p:cNvSpPr>
            <a:spLocks noGrp="1"/>
          </p:cNvSpPr>
          <p:nvPr>
            <p:ph idx="1" hasCustomPrompt="1"/>
          </p:nvPr>
        </p:nvSpPr>
        <p:spPr>
          <a:xfrm>
            <a:off x="4921549" y="1820370"/>
            <a:ext cx="3442865" cy="3971387"/>
          </a:xfrm>
        </p:spPr>
        <p:txBody>
          <a:bodyPr>
            <a:normAutofit/>
          </a:bodyPr>
          <a:lstStyle>
            <a:lvl1pPr marL="0" indent="0">
              <a:lnSpc>
                <a:spcPct val="100000"/>
              </a:lnSpc>
              <a:buNone/>
              <a:defRPr sz="1350" baseline="0"/>
            </a:lvl1pPr>
          </a:lstStyle>
          <a:p>
            <a:pPr>
              <a:lnSpc>
                <a:spcPct val="130000"/>
              </a:lnSpc>
            </a:pPr>
            <a:r>
              <a:rPr lang="en-US" dirty="0"/>
              <a:t>Click to add text</a:t>
            </a:r>
          </a:p>
        </p:txBody>
      </p:sp>
      <p:sp>
        <p:nvSpPr>
          <p:cNvPr id="21" name="Date Placeholder 178">
            <a:extLst>
              <a:ext uri="{FF2B5EF4-FFF2-40B4-BE49-F238E27FC236}">
                <a16:creationId xmlns:a16="http://schemas.microsoft.com/office/drawing/2014/main" id="{2B539AEF-461D-40D1-BF76-AA7A3A1ED49D}"/>
              </a:ext>
            </a:extLst>
          </p:cNvPr>
          <p:cNvSpPr>
            <a:spLocks noGrp="1"/>
          </p:cNvSpPr>
          <p:nvPr>
            <p:ph type="dt" sz="half" idx="10"/>
          </p:nvPr>
        </p:nvSpPr>
        <p:spPr>
          <a:xfrm>
            <a:off x="628650" y="6356351"/>
            <a:ext cx="1162050" cy="365125"/>
          </a:xfrm>
        </p:spPr>
        <p:txBody>
          <a:bodyPr/>
          <a:lstStyle/>
          <a:p>
            <a:r>
              <a:rPr lang="en-US" dirty="0"/>
              <a:t>2/1/XXXXX</a:t>
            </a:r>
          </a:p>
        </p:txBody>
      </p:sp>
      <p:sp>
        <p:nvSpPr>
          <p:cNvPr id="22" name="Footer Placeholder 179">
            <a:extLst>
              <a:ext uri="{FF2B5EF4-FFF2-40B4-BE49-F238E27FC236}">
                <a16:creationId xmlns:a16="http://schemas.microsoft.com/office/drawing/2014/main" id="{3F52EA80-4345-42EF-95FE-8BFE88A44514}"/>
              </a:ext>
            </a:extLst>
          </p:cNvPr>
          <p:cNvSpPr>
            <a:spLocks noGrp="1"/>
          </p:cNvSpPr>
          <p:nvPr>
            <p:ph type="ftr" sz="quarter" idx="11"/>
          </p:nvPr>
        </p:nvSpPr>
        <p:spPr>
          <a:xfrm>
            <a:off x="3028950" y="6356351"/>
            <a:ext cx="3086100" cy="365125"/>
          </a:xfrm>
        </p:spPr>
        <p:txBody>
          <a:bodyPr/>
          <a:lstStyle/>
          <a:p>
            <a:r>
              <a:rPr lang="en-US" dirty="0"/>
              <a:t>PRESENTATION TITLE</a:t>
            </a:r>
          </a:p>
        </p:txBody>
      </p:sp>
      <p:sp>
        <p:nvSpPr>
          <p:cNvPr id="29" name="Slide Number Placeholder 180">
            <a:extLst>
              <a:ext uri="{FF2B5EF4-FFF2-40B4-BE49-F238E27FC236}">
                <a16:creationId xmlns:a16="http://schemas.microsoft.com/office/drawing/2014/main" id="{99E3E6FF-6858-443A-AC8C-AD49CC1D3EBF}"/>
              </a:ext>
            </a:extLst>
          </p:cNvPr>
          <p:cNvSpPr>
            <a:spLocks noGrp="1"/>
          </p:cNvSpPr>
          <p:nvPr>
            <p:ph type="sldNum" sz="quarter" idx="12"/>
          </p:nvPr>
        </p:nvSpPr>
        <p:spPr>
          <a:xfrm>
            <a:off x="6457950" y="6356351"/>
            <a:ext cx="2057400" cy="365125"/>
          </a:xfrm>
        </p:spPr>
        <p:txBody>
          <a:bodyPr/>
          <a:lstStyle/>
          <a:p>
            <a:fld id="{5EA792F7-1D9E-4C7E-A103-E8EDFDC2691E}" type="slidenum">
              <a:rPr lang="en-US" smtClean="0"/>
              <a:t>‹Nº›</a:t>
            </a:fld>
            <a:endParaRPr lang="en-US" dirty="0"/>
          </a:p>
        </p:txBody>
      </p:sp>
      <p:grpSp>
        <p:nvGrpSpPr>
          <p:cNvPr id="19" name="Group 18">
            <a:extLst>
              <a:ext uri="{FF2B5EF4-FFF2-40B4-BE49-F238E27FC236}">
                <a16:creationId xmlns:a16="http://schemas.microsoft.com/office/drawing/2014/main" id="{BE5F9943-296E-47D0-AE23-CAD9E510A6C8}"/>
              </a:ext>
              <a:ext uri="{C183D7F6-B498-43B3-948B-1728B52AA6E4}">
                <adec:decorative xmlns:adec="http://schemas.microsoft.com/office/drawing/2017/decorative" val="1"/>
              </a:ext>
            </a:extLst>
          </p:cNvPr>
          <p:cNvGrpSpPr/>
          <p:nvPr userDrawn="1"/>
        </p:nvGrpSpPr>
        <p:grpSpPr>
          <a:xfrm>
            <a:off x="562548" y="3797696"/>
            <a:ext cx="604431" cy="805908"/>
            <a:chOff x="750064" y="2828266"/>
            <a:chExt cx="805908" cy="805908"/>
          </a:xfrm>
        </p:grpSpPr>
        <p:grpSp>
          <p:nvGrpSpPr>
            <p:cNvPr id="30" name="Group 29">
              <a:extLst>
                <a:ext uri="{FF2B5EF4-FFF2-40B4-BE49-F238E27FC236}">
                  <a16:creationId xmlns:a16="http://schemas.microsoft.com/office/drawing/2014/main" id="{9F7B3EA0-9668-4864-8EAB-87002E634FF3}"/>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rgbClr val="FFFFFF"/>
            </a:solidFill>
          </p:grpSpPr>
          <p:sp>
            <p:nvSpPr>
              <p:cNvPr id="36" name="Graphic 212" descr="Tag=AccentColor&#10;Flavor=Light&#10;Target=Fill">
                <a:extLst>
                  <a:ext uri="{FF2B5EF4-FFF2-40B4-BE49-F238E27FC236}">
                    <a16:creationId xmlns:a16="http://schemas.microsoft.com/office/drawing/2014/main" id="{9422C49C-25CD-4F71-83CF-6DCCF530C086}"/>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schemeClr val="lt1"/>
                  </a:solidFill>
                </a:endParaRPr>
              </a:p>
            </p:txBody>
          </p:sp>
          <p:sp>
            <p:nvSpPr>
              <p:cNvPr id="37" name="Graphic 212" descr="Tag=AccentColor&#10;Flavor=Light&#10;Target=Fill">
                <a:extLst>
                  <a:ext uri="{FF2B5EF4-FFF2-40B4-BE49-F238E27FC236}">
                    <a16:creationId xmlns:a16="http://schemas.microsoft.com/office/drawing/2014/main" id="{CCFCB46B-E9CD-466D-A54D-E2936C236CB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schemeClr val="lt1"/>
                  </a:solidFill>
                </a:endParaRPr>
              </a:p>
            </p:txBody>
          </p:sp>
        </p:grpSp>
        <p:grpSp>
          <p:nvGrpSpPr>
            <p:cNvPr id="31" name="Group 30">
              <a:extLst>
                <a:ext uri="{FF2B5EF4-FFF2-40B4-BE49-F238E27FC236}">
                  <a16:creationId xmlns:a16="http://schemas.microsoft.com/office/drawing/2014/main" id="{3E62CF97-C608-4582-968F-CB4B12F9EF8F}"/>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chemeClr val="accent1">
                <a:alpha val="20000"/>
              </a:schemeClr>
            </a:solidFill>
          </p:grpSpPr>
          <p:sp>
            <p:nvSpPr>
              <p:cNvPr id="33" name="Graphic 212" descr="Tag=AccentColor&#10;Flavor=Light&#10;Target=Fill">
                <a:extLst>
                  <a:ext uri="{FF2B5EF4-FFF2-40B4-BE49-F238E27FC236}">
                    <a16:creationId xmlns:a16="http://schemas.microsoft.com/office/drawing/2014/main" id="{E53D6F2D-CDAD-40B9-92F1-57BE444CCBB8}"/>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schemeClr val="lt1"/>
                  </a:solidFill>
                </a:endParaRPr>
              </a:p>
            </p:txBody>
          </p:sp>
          <p:sp>
            <p:nvSpPr>
              <p:cNvPr id="34" name="Graphic 212" descr="Tag=AccentColor&#10;Flavor=Light&#10;Target=Fill">
                <a:extLst>
                  <a:ext uri="{FF2B5EF4-FFF2-40B4-BE49-F238E27FC236}">
                    <a16:creationId xmlns:a16="http://schemas.microsoft.com/office/drawing/2014/main" id="{8331FF8E-7BEE-4B6B-8CAF-D211BB3AB15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schemeClr val="lt1"/>
                  </a:solidFill>
                </a:endParaRPr>
              </a:p>
            </p:txBody>
          </p:sp>
        </p:grpSp>
      </p:grpSp>
    </p:spTree>
    <p:extLst>
      <p:ext uri="{BB962C8B-B14F-4D97-AF65-F5344CB8AC3E}">
        <p14:creationId xmlns:p14="http://schemas.microsoft.com/office/powerpoint/2010/main" val="3513729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1DC5A68-D71B-430D-A02A-5A4C7608C2C2}"/>
              </a:ext>
              <a:ext uri="{C183D7F6-B498-43B3-948B-1728B52AA6E4}">
                <adec:decorative xmlns:adec="http://schemas.microsoft.com/office/drawing/2017/decorative" val="1"/>
              </a:ext>
            </a:extLst>
          </p:cNvPr>
          <p:cNvGrpSpPr/>
          <p:nvPr userDrawn="1"/>
        </p:nvGrpSpPr>
        <p:grpSpPr>
          <a:xfrm>
            <a:off x="424913" y="555676"/>
            <a:ext cx="3645192" cy="5696169"/>
            <a:chOff x="1481312" y="743744"/>
            <a:chExt cx="4860256" cy="4589316"/>
          </a:xfrm>
        </p:grpSpPr>
        <p:sp>
          <p:nvSpPr>
            <p:cNvPr id="8" name="Rectangle 7" descr="Tag=AccentColor&#10;Flavor=Light&#10;Target=Fill">
              <a:extLst>
                <a:ext uri="{FF2B5EF4-FFF2-40B4-BE49-F238E27FC236}">
                  <a16:creationId xmlns:a16="http://schemas.microsoft.com/office/drawing/2014/main" id="{C6645C41-2751-4BBE-A22D-C583AD4858E4}"/>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schemeClr val="accent1"/>
                </a:solidFill>
              </a:endParaRPr>
            </a:p>
          </p:txBody>
        </p:sp>
        <p:sp>
          <p:nvSpPr>
            <p:cNvPr id="9" name="Rectangle 8" descr="Tag=AccentColor&#10;Flavor=Light&#10;Target=Fill">
              <a:extLst>
                <a:ext uri="{FF2B5EF4-FFF2-40B4-BE49-F238E27FC236}">
                  <a16:creationId xmlns:a16="http://schemas.microsoft.com/office/drawing/2014/main" id="{D1FA9207-2C4F-44B5-8662-99610A796453}"/>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useBgFill="1">
        <p:nvSpPr>
          <p:cNvPr id="10" name="Rectangle 9">
            <a:extLst>
              <a:ext uri="{FF2B5EF4-FFF2-40B4-BE49-F238E27FC236}">
                <a16:creationId xmlns:a16="http://schemas.microsoft.com/office/drawing/2014/main" id="{B9987485-764D-493B-8597-A03C406EE546}"/>
              </a:ext>
              <a:ext uri="{C183D7F6-B498-43B3-948B-1728B52AA6E4}">
                <adec:decorative xmlns:adec="http://schemas.microsoft.com/office/drawing/2017/decorative" val="1"/>
              </a:ext>
            </a:extLst>
          </p:cNvPr>
          <p:cNvSpPr/>
          <p:nvPr userDrawn="1"/>
        </p:nvSpPr>
        <p:spPr>
          <a:xfrm>
            <a:off x="348725" y="460297"/>
            <a:ext cx="3645192"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itle 1">
            <a:extLst>
              <a:ext uri="{FF2B5EF4-FFF2-40B4-BE49-F238E27FC236}">
                <a16:creationId xmlns:a16="http://schemas.microsoft.com/office/drawing/2014/main" id="{D670EFC6-682D-4CB0-BAC5-9AAF57E77B81}"/>
              </a:ext>
            </a:extLst>
          </p:cNvPr>
          <p:cNvSpPr>
            <a:spLocks noGrp="1"/>
          </p:cNvSpPr>
          <p:nvPr>
            <p:ph type="ctrTitle" hasCustomPrompt="1"/>
          </p:nvPr>
        </p:nvSpPr>
        <p:spPr>
          <a:xfrm>
            <a:off x="507839" y="810624"/>
            <a:ext cx="3322167" cy="3210961"/>
          </a:xfrm>
        </p:spPr>
        <p:txBody>
          <a:bodyPr anchor="b">
            <a:normAutofit/>
          </a:bodyPr>
          <a:lstStyle>
            <a:lvl1pPr>
              <a:defRPr sz="4500" b="1" spc="1125" baseline="0"/>
            </a:lvl1pPr>
          </a:lstStyle>
          <a:p>
            <a:r>
              <a:rPr lang="en-US" dirty="0"/>
              <a:t>CLICK TO ADD TITLE</a:t>
            </a:r>
          </a:p>
        </p:txBody>
      </p:sp>
      <p:sp>
        <p:nvSpPr>
          <p:cNvPr id="12" name="Subtitle 2">
            <a:extLst>
              <a:ext uri="{FF2B5EF4-FFF2-40B4-BE49-F238E27FC236}">
                <a16:creationId xmlns:a16="http://schemas.microsoft.com/office/drawing/2014/main" id="{9FBF58CF-163B-4119-997D-4989A40755B7}"/>
              </a:ext>
            </a:extLst>
          </p:cNvPr>
          <p:cNvSpPr>
            <a:spLocks noGrp="1"/>
          </p:cNvSpPr>
          <p:nvPr>
            <p:ph type="subTitle" idx="1" hasCustomPrompt="1"/>
          </p:nvPr>
        </p:nvSpPr>
        <p:spPr>
          <a:xfrm>
            <a:off x="507839" y="4276533"/>
            <a:ext cx="3322167" cy="1559117"/>
          </a:xfrm>
        </p:spPr>
        <p:txBody>
          <a:bodyPr/>
          <a:lstStyle>
            <a:lvl1pPr marL="0">
              <a:lnSpc>
                <a:spcPct val="100000"/>
              </a:lnSpc>
              <a:spcBef>
                <a:spcPts val="0"/>
              </a:spcBef>
              <a:buNone/>
              <a:defRPr sz="1800" spc="300" baseline="0"/>
            </a:lvl1pPr>
          </a:lstStyle>
          <a:p>
            <a:r>
              <a:rPr lang="en-US" dirty="0"/>
              <a:t>CLICK TO ADD SUBTITLE</a:t>
            </a:r>
          </a:p>
        </p:txBody>
      </p:sp>
      <p:sp>
        <p:nvSpPr>
          <p:cNvPr id="24" name="Date Placeholder 8">
            <a:extLst>
              <a:ext uri="{FF2B5EF4-FFF2-40B4-BE49-F238E27FC236}">
                <a16:creationId xmlns:a16="http://schemas.microsoft.com/office/drawing/2014/main" id="{4D26C2E6-A562-4AE8-9971-3FA6E680B9B9}"/>
              </a:ext>
            </a:extLst>
          </p:cNvPr>
          <p:cNvSpPr>
            <a:spLocks noGrp="1"/>
          </p:cNvSpPr>
          <p:nvPr>
            <p:ph type="dt" sz="half" idx="10"/>
          </p:nvPr>
        </p:nvSpPr>
        <p:spPr>
          <a:xfrm>
            <a:off x="628650" y="6356351"/>
            <a:ext cx="2057400" cy="365125"/>
          </a:xfrm>
        </p:spPr>
        <p:txBody>
          <a:bodyPr/>
          <a:lstStyle/>
          <a:p>
            <a:r>
              <a:rPr lang="en-US" dirty="0"/>
              <a:t>2/1/XXXXX</a:t>
            </a:r>
          </a:p>
        </p:txBody>
      </p:sp>
      <p:sp>
        <p:nvSpPr>
          <p:cNvPr id="25" name="Footer Placeholder 9">
            <a:extLst>
              <a:ext uri="{FF2B5EF4-FFF2-40B4-BE49-F238E27FC236}">
                <a16:creationId xmlns:a16="http://schemas.microsoft.com/office/drawing/2014/main" id="{1E3E3462-0536-4693-81D5-FC7894149D0D}"/>
              </a:ext>
            </a:extLst>
          </p:cNvPr>
          <p:cNvSpPr>
            <a:spLocks noGrp="1"/>
          </p:cNvSpPr>
          <p:nvPr>
            <p:ph type="ftr" sz="quarter" idx="11"/>
          </p:nvPr>
        </p:nvSpPr>
        <p:spPr>
          <a:xfrm>
            <a:off x="3028950" y="6356351"/>
            <a:ext cx="3086100" cy="365125"/>
          </a:xfrm>
        </p:spPr>
        <p:txBody>
          <a:bodyPr/>
          <a:lstStyle/>
          <a:p>
            <a:r>
              <a:rPr lang="en-US" dirty="0"/>
              <a:t>PRESENTATION TITLE</a:t>
            </a:r>
          </a:p>
        </p:txBody>
      </p:sp>
      <p:sp>
        <p:nvSpPr>
          <p:cNvPr id="26" name="Slide Number Placeholder 10">
            <a:extLst>
              <a:ext uri="{FF2B5EF4-FFF2-40B4-BE49-F238E27FC236}">
                <a16:creationId xmlns:a16="http://schemas.microsoft.com/office/drawing/2014/main" id="{EAFE03D5-6EE3-4408-BA56-7D68B937F8CE}"/>
              </a:ext>
            </a:extLst>
          </p:cNvPr>
          <p:cNvSpPr>
            <a:spLocks noGrp="1"/>
          </p:cNvSpPr>
          <p:nvPr>
            <p:ph type="sldNum" sz="quarter" idx="12"/>
          </p:nvPr>
        </p:nvSpPr>
        <p:spPr>
          <a:xfrm>
            <a:off x="6457950" y="6356351"/>
            <a:ext cx="2057400" cy="365125"/>
          </a:xfrm>
        </p:spPr>
        <p:txBody>
          <a:bodyPr/>
          <a:lstStyle/>
          <a:p>
            <a:fld id="{F3450C42-9A0B-4425-92C2-70FCF7C45734}" type="slidenum">
              <a:rPr lang="en-US" smtClean="0"/>
              <a:t>‹Nº›</a:t>
            </a:fld>
            <a:endParaRPr lang="en-US" dirty="0"/>
          </a:p>
        </p:txBody>
      </p:sp>
      <p:sp>
        <p:nvSpPr>
          <p:cNvPr id="29" name="Picture Placeholder 27">
            <a:extLst>
              <a:ext uri="{FF2B5EF4-FFF2-40B4-BE49-F238E27FC236}">
                <a16:creationId xmlns:a16="http://schemas.microsoft.com/office/drawing/2014/main" id="{87E4E16D-DE97-4F27-86B1-CC1E0A280965}"/>
              </a:ext>
            </a:extLst>
          </p:cNvPr>
          <p:cNvSpPr>
            <a:spLocks noGrp="1"/>
          </p:cNvSpPr>
          <p:nvPr>
            <p:ph type="pic" sz="quarter" idx="13" hasCustomPrompt="1"/>
          </p:nvPr>
        </p:nvSpPr>
        <p:spPr>
          <a:xfrm>
            <a:off x="4769481" y="470931"/>
            <a:ext cx="3625426" cy="5696168"/>
          </a:xfrm>
        </p:spPr>
        <p:txBody>
          <a:bodyPr/>
          <a:lstStyle>
            <a:lvl1pPr>
              <a:buNone/>
              <a:defRPr/>
            </a:lvl1pPr>
          </a:lstStyle>
          <a:p>
            <a:r>
              <a:rPr lang="en-US" dirty="0"/>
              <a:t>Click to add photo</a:t>
            </a:r>
          </a:p>
        </p:txBody>
      </p:sp>
      <p:grpSp>
        <p:nvGrpSpPr>
          <p:cNvPr id="13" name="Group 12">
            <a:extLst>
              <a:ext uri="{FF2B5EF4-FFF2-40B4-BE49-F238E27FC236}">
                <a16:creationId xmlns:a16="http://schemas.microsoft.com/office/drawing/2014/main" id="{CC2E123B-B6D5-4E11-97BB-5D6909C3AC89}"/>
              </a:ext>
            </a:extLst>
          </p:cNvPr>
          <p:cNvGrpSpPr/>
          <p:nvPr userDrawn="1"/>
        </p:nvGrpSpPr>
        <p:grpSpPr>
          <a:xfrm>
            <a:off x="8072188" y="937735"/>
            <a:ext cx="668300" cy="891066"/>
            <a:chOff x="10762917" y="937735"/>
            <a:chExt cx="891066" cy="891066"/>
          </a:xfrm>
        </p:grpSpPr>
        <p:sp>
          <p:nvSpPr>
            <p:cNvPr id="14" name="Graphic 212">
              <a:extLst>
                <a:ext uri="{FF2B5EF4-FFF2-40B4-BE49-F238E27FC236}">
                  <a16:creationId xmlns:a16="http://schemas.microsoft.com/office/drawing/2014/main" id="{5316CEBD-338C-402C-BCD3-A4F16BC89E10}"/>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schemeClr val="lt1"/>
                </a:solidFill>
              </a:endParaRPr>
            </a:p>
          </p:txBody>
        </p:sp>
        <p:sp>
          <p:nvSpPr>
            <p:cNvPr id="15" name="Graphic 212">
              <a:extLst>
                <a:ext uri="{FF2B5EF4-FFF2-40B4-BE49-F238E27FC236}">
                  <a16:creationId xmlns:a16="http://schemas.microsoft.com/office/drawing/2014/main" id="{C3EC749F-067B-4ADC-9D73-17D3DBA09152}"/>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p>
          </p:txBody>
        </p:sp>
      </p:grpSp>
      <p:grpSp>
        <p:nvGrpSpPr>
          <p:cNvPr id="16" name="Graphic 185">
            <a:extLst>
              <a:ext uri="{FF2B5EF4-FFF2-40B4-BE49-F238E27FC236}">
                <a16:creationId xmlns:a16="http://schemas.microsoft.com/office/drawing/2014/main" id="{CC5B33D5-B61A-4BB3-BE24-ED2DC91EA9CE}"/>
              </a:ext>
              <a:ext uri="{C183D7F6-B498-43B3-948B-1728B52AA6E4}">
                <adec:decorative xmlns:adec="http://schemas.microsoft.com/office/drawing/2017/decorative" val="1"/>
              </a:ext>
            </a:extLst>
          </p:cNvPr>
          <p:cNvGrpSpPr/>
          <p:nvPr userDrawn="1"/>
        </p:nvGrpSpPr>
        <p:grpSpPr>
          <a:xfrm>
            <a:off x="4393720" y="2360860"/>
            <a:ext cx="790850" cy="469689"/>
            <a:chOff x="9841624" y="4115729"/>
            <a:chExt cx="602170" cy="268223"/>
          </a:xfrm>
          <a:solidFill>
            <a:schemeClr val="tx1"/>
          </a:solidFill>
        </p:grpSpPr>
        <p:sp>
          <p:nvSpPr>
            <p:cNvPr id="17" name="Freeform: Shape 16">
              <a:extLst>
                <a:ext uri="{FF2B5EF4-FFF2-40B4-BE49-F238E27FC236}">
                  <a16:creationId xmlns:a16="http://schemas.microsoft.com/office/drawing/2014/main" id="{573DED6B-3BBB-434A-81CA-EC0E5C4F28B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18" name="Freeform: Shape 17">
              <a:extLst>
                <a:ext uri="{FF2B5EF4-FFF2-40B4-BE49-F238E27FC236}">
                  <a16:creationId xmlns:a16="http://schemas.microsoft.com/office/drawing/2014/main" id="{51325D91-D828-468A-ABC7-85FEF8A4B219}"/>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19" name="Freeform: Shape 18">
              <a:extLst>
                <a:ext uri="{FF2B5EF4-FFF2-40B4-BE49-F238E27FC236}">
                  <a16:creationId xmlns:a16="http://schemas.microsoft.com/office/drawing/2014/main" id="{5B2A711B-93D3-4A4D-AA14-BD7367134B4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20" name="Freeform: Shape 19">
              <a:extLst>
                <a:ext uri="{FF2B5EF4-FFF2-40B4-BE49-F238E27FC236}">
                  <a16:creationId xmlns:a16="http://schemas.microsoft.com/office/drawing/2014/main" id="{01AC7889-6DFF-4D32-859C-D0C55DE4CA1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21" name="Freeform: Shape 20">
              <a:extLst>
                <a:ext uri="{FF2B5EF4-FFF2-40B4-BE49-F238E27FC236}">
                  <a16:creationId xmlns:a16="http://schemas.microsoft.com/office/drawing/2014/main" id="{48E8AC13-5239-47BE-ABE6-C1A3FEA721E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grpSp>
      <p:grpSp>
        <p:nvGrpSpPr>
          <p:cNvPr id="22" name="Group 21">
            <a:extLst>
              <a:ext uri="{FF2B5EF4-FFF2-40B4-BE49-F238E27FC236}">
                <a16:creationId xmlns:a16="http://schemas.microsoft.com/office/drawing/2014/main" id="{BDCB67E8-A47C-4BBF-8167-443736632FB0}"/>
              </a:ext>
            </a:extLst>
          </p:cNvPr>
          <p:cNvGrpSpPr/>
          <p:nvPr userDrawn="1"/>
        </p:nvGrpSpPr>
        <p:grpSpPr>
          <a:xfrm>
            <a:off x="4621958" y="5308474"/>
            <a:ext cx="334376" cy="445835"/>
            <a:chOff x="6162610" y="5308473"/>
            <a:chExt cx="445835" cy="445835"/>
          </a:xfrm>
        </p:grpSpPr>
        <p:sp>
          <p:nvSpPr>
            <p:cNvPr id="23" name="Oval 22">
              <a:extLst>
                <a:ext uri="{FF2B5EF4-FFF2-40B4-BE49-F238E27FC236}">
                  <a16:creationId xmlns:a16="http://schemas.microsoft.com/office/drawing/2014/main" id="{EE2409D7-BC76-4E3D-A9C1-491922D3534F}"/>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p>
          </p:txBody>
        </p:sp>
        <p:sp>
          <p:nvSpPr>
            <p:cNvPr id="27" name="Oval 26">
              <a:extLst>
                <a:ext uri="{FF2B5EF4-FFF2-40B4-BE49-F238E27FC236}">
                  <a16:creationId xmlns:a16="http://schemas.microsoft.com/office/drawing/2014/main" id="{80211AD5-F7D3-45F7-8766-86B7813C2643}"/>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p>
          </p:txBody>
        </p:sp>
      </p:grpSp>
    </p:spTree>
    <p:extLst>
      <p:ext uri="{BB962C8B-B14F-4D97-AF65-F5344CB8AC3E}">
        <p14:creationId xmlns:p14="http://schemas.microsoft.com/office/powerpoint/2010/main" val="276017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3" name="Title 1">
            <a:extLst>
              <a:ext uri="{FF2B5EF4-FFF2-40B4-BE49-F238E27FC236}">
                <a16:creationId xmlns:a16="http://schemas.microsoft.com/office/drawing/2014/main" id="{2FFD95FE-CF54-4D0D-B9CE-45AA55C01C56}"/>
              </a:ext>
            </a:extLst>
          </p:cNvPr>
          <p:cNvSpPr>
            <a:spLocks noGrp="1"/>
          </p:cNvSpPr>
          <p:nvPr>
            <p:ph type="title"/>
          </p:nvPr>
        </p:nvSpPr>
        <p:spPr>
          <a:xfrm>
            <a:off x="709891" y="396118"/>
            <a:ext cx="3912879" cy="1158857"/>
          </a:xfrm>
        </p:spPr>
        <p:txBody>
          <a:bodyPr anchor="b">
            <a:normAutofit/>
          </a:bodyPr>
          <a:lstStyle/>
          <a:p>
            <a:endParaRPr lang="en-US" dirty="0"/>
          </a:p>
        </p:txBody>
      </p:sp>
      <p:sp>
        <p:nvSpPr>
          <p:cNvPr id="67" name="Content Placeholder 2">
            <a:extLst>
              <a:ext uri="{FF2B5EF4-FFF2-40B4-BE49-F238E27FC236}">
                <a16:creationId xmlns:a16="http://schemas.microsoft.com/office/drawing/2014/main" id="{A48A24A0-F838-4EF0-9789-84A25CDA371F}"/>
              </a:ext>
            </a:extLst>
          </p:cNvPr>
          <p:cNvSpPr>
            <a:spLocks noGrp="1"/>
          </p:cNvSpPr>
          <p:nvPr>
            <p:ph idx="1" hasCustomPrompt="1"/>
          </p:nvPr>
        </p:nvSpPr>
        <p:spPr>
          <a:xfrm>
            <a:off x="709890" y="1747592"/>
            <a:ext cx="3912880" cy="4351338"/>
          </a:xfrm>
        </p:spPr>
        <p:txBody>
          <a:bodyPr>
            <a:normAutofit/>
          </a:bodyPr>
          <a:lstStyle>
            <a:lvl1pPr>
              <a:buNone/>
              <a:defRPr sz="1800"/>
            </a:lvl1pPr>
          </a:lstStyle>
          <a:p>
            <a:pPr>
              <a:lnSpc>
                <a:spcPct val="130000"/>
              </a:lnSpc>
            </a:pPr>
            <a:r>
              <a:rPr lang="en-US" dirty="0"/>
              <a:t>Click to add text</a:t>
            </a:r>
          </a:p>
        </p:txBody>
      </p:sp>
      <p:grpSp>
        <p:nvGrpSpPr>
          <p:cNvPr id="64" name="Group 63">
            <a:extLst>
              <a:ext uri="{FF2B5EF4-FFF2-40B4-BE49-F238E27FC236}">
                <a16:creationId xmlns:a16="http://schemas.microsoft.com/office/drawing/2014/main" id="{D375A7AC-BF9B-4E33-9275-2E93A2356717}"/>
              </a:ext>
              <a:ext uri="{C183D7F6-B498-43B3-948B-1728B52AA6E4}">
                <adec:decorative xmlns:adec="http://schemas.microsoft.com/office/drawing/2017/decorative" val="1"/>
              </a:ext>
            </a:extLst>
          </p:cNvPr>
          <p:cNvGrpSpPr/>
          <p:nvPr userDrawn="1"/>
        </p:nvGrpSpPr>
        <p:grpSpPr>
          <a:xfrm>
            <a:off x="8093444" y="619275"/>
            <a:ext cx="699150" cy="932200"/>
            <a:chOff x="10791258" y="619275"/>
            <a:chExt cx="932200" cy="932200"/>
          </a:xfrm>
        </p:grpSpPr>
        <p:sp>
          <p:nvSpPr>
            <p:cNvPr id="65" name="Graphic 212">
              <a:extLst>
                <a:ext uri="{FF2B5EF4-FFF2-40B4-BE49-F238E27FC236}">
                  <a16:creationId xmlns:a16="http://schemas.microsoft.com/office/drawing/2014/main" id="{85ABF6A1-1709-478F-8EE1-8ED4BA476AAF}"/>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schemeClr val="lt1"/>
                </a:solidFill>
              </a:endParaRPr>
            </a:p>
          </p:txBody>
        </p:sp>
        <p:sp>
          <p:nvSpPr>
            <p:cNvPr id="66" name="Graphic 212">
              <a:extLst>
                <a:ext uri="{FF2B5EF4-FFF2-40B4-BE49-F238E27FC236}">
                  <a16:creationId xmlns:a16="http://schemas.microsoft.com/office/drawing/2014/main" id="{F7AC3222-4630-4039-9CC2-7DFAFF9169C0}"/>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schemeClr val="lt1"/>
                </a:solidFill>
              </a:endParaRPr>
            </a:p>
          </p:txBody>
        </p:sp>
      </p:grpSp>
      <p:grpSp>
        <p:nvGrpSpPr>
          <p:cNvPr id="68" name="Group 67">
            <a:extLst>
              <a:ext uri="{FF2B5EF4-FFF2-40B4-BE49-F238E27FC236}">
                <a16:creationId xmlns:a16="http://schemas.microsoft.com/office/drawing/2014/main" id="{7DF52B12-FE86-4DDD-AF1A-6B41C03D58C7}"/>
              </a:ext>
              <a:ext uri="{C183D7F6-B498-43B3-948B-1728B52AA6E4}">
                <adec:decorative xmlns:adec="http://schemas.microsoft.com/office/drawing/2017/decorative" val="1"/>
              </a:ext>
            </a:extLst>
          </p:cNvPr>
          <p:cNvGrpSpPr/>
          <p:nvPr userDrawn="1"/>
        </p:nvGrpSpPr>
        <p:grpSpPr>
          <a:xfrm>
            <a:off x="6255725" y="406895"/>
            <a:ext cx="1199122" cy="531293"/>
            <a:chOff x="6491531" y="1420258"/>
            <a:chExt cx="1598829" cy="531293"/>
          </a:xfrm>
          <a:solidFill>
            <a:schemeClr val="tx1"/>
          </a:solidFill>
        </p:grpSpPr>
        <p:grpSp>
          <p:nvGrpSpPr>
            <p:cNvPr id="69" name="Graphic 190">
              <a:extLst>
                <a:ext uri="{FF2B5EF4-FFF2-40B4-BE49-F238E27FC236}">
                  <a16:creationId xmlns:a16="http://schemas.microsoft.com/office/drawing/2014/main" id="{2116FBAA-B79C-49A5-8E88-A279EFA5B7B3}"/>
                </a:ext>
              </a:extLst>
            </p:cNvPr>
            <p:cNvGrpSpPr/>
            <p:nvPr/>
          </p:nvGrpSpPr>
          <p:grpSpPr>
            <a:xfrm>
              <a:off x="6491531" y="1420258"/>
              <a:ext cx="1598829" cy="531293"/>
              <a:chOff x="2504802" y="1755501"/>
              <a:chExt cx="1598829" cy="531293"/>
            </a:xfrm>
            <a:grpFill/>
          </p:grpSpPr>
          <p:sp>
            <p:nvSpPr>
              <p:cNvPr id="73" name="Freeform: Shape 72">
                <a:extLst>
                  <a:ext uri="{FF2B5EF4-FFF2-40B4-BE49-F238E27FC236}">
                    <a16:creationId xmlns:a16="http://schemas.microsoft.com/office/drawing/2014/main" id="{AB551F93-DA92-4AC3-95C8-9307053CB16E}"/>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sz="1350" dirty="0"/>
              </a:p>
            </p:txBody>
          </p:sp>
          <p:sp>
            <p:nvSpPr>
              <p:cNvPr id="74" name="Freeform: Shape 73">
                <a:extLst>
                  <a:ext uri="{FF2B5EF4-FFF2-40B4-BE49-F238E27FC236}">
                    <a16:creationId xmlns:a16="http://schemas.microsoft.com/office/drawing/2014/main" id="{8516C11B-EA76-4428-886F-8C1732C01C6E}"/>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sz="1350" dirty="0"/>
              </a:p>
            </p:txBody>
          </p:sp>
        </p:grpSp>
        <p:grpSp>
          <p:nvGrpSpPr>
            <p:cNvPr id="70" name="Graphic 190">
              <a:extLst>
                <a:ext uri="{FF2B5EF4-FFF2-40B4-BE49-F238E27FC236}">
                  <a16:creationId xmlns:a16="http://schemas.microsoft.com/office/drawing/2014/main" id="{A441CF3F-BD6E-4F41-AC14-459EC4EC285D}"/>
                </a:ext>
              </a:extLst>
            </p:cNvPr>
            <p:cNvGrpSpPr/>
            <p:nvPr/>
          </p:nvGrpSpPr>
          <p:grpSpPr>
            <a:xfrm>
              <a:off x="6491531" y="1420258"/>
              <a:ext cx="1598829" cy="531293"/>
              <a:chOff x="2504802" y="1755501"/>
              <a:chExt cx="1598829" cy="531293"/>
            </a:xfrm>
            <a:grpFill/>
          </p:grpSpPr>
          <p:sp>
            <p:nvSpPr>
              <p:cNvPr id="71" name="Freeform: Shape 70">
                <a:extLst>
                  <a:ext uri="{FF2B5EF4-FFF2-40B4-BE49-F238E27FC236}">
                    <a16:creationId xmlns:a16="http://schemas.microsoft.com/office/drawing/2014/main" id="{A16C0430-050F-43D2-A2B1-ABD89724521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sz="1350" dirty="0"/>
              </a:p>
            </p:txBody>
          </p:sp>
          <p:sp>
            <p:nvSpPr>
              <p:cNvPr id="72" name="Freeform: Shape 71">
                <a:extLst>
                  <a:ext uri="{FF2B5EF4-FFF2-40B4-BE49-F238E27FC236}">
                    <a16:creationId xmlns:a16="http://schemas.microsoft.com/office/drawing/2014/main" id="{166518E2-28DD-4E85-A75C-04671AC1E4E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sz="1350" dirty="0"/>
              </a:p>
            </p:txBody>
          </p:sp>
        </p:grpSp>
      </p:grpSp>
      <p:sp>
        <p:nvSpPr>
          <p:cNvPr id="422" name="Picture Placeholder 420">
            <a:extLst>
              <a:ext uri="{FF2B5EF4-FFF2-40B4-BE49-F238E27FC236}">
                <a16:creationId xmlns:a16="http://schemas.microsoft.com/office/drawing/2014/main" id="{57A3A5EC-6447-43F5-AFC3-31A04E79B5D3}"/>
              </a:ext>
            </a:extLst>
          </p:cNvPr>
          <p:cNvSpPr>
            <a:spLocks noGrp="1"/>
          </p:cNvSpPr>
          <p:nvPr>
            <p:ph type="pic" sz="quarter" idx="13" hasCustomPrompt="1"/>
          </p:nvPr>
        </p:nvSpPr>
        <p:spPr>
          <a:xfrm>
            <a:off x="5439766" y="1820335"/>
            <a:ext cx="2666282" cy="3217332"/>
          </a:xfrm>
        </p:spPr>
        <p:txBody>
          <a:bodyPr/>
          <a:lstStyle>
            <a:lvl1pPr>
              <a:buNone/>
              <a:defRPr/>
            </a:lvl1pPr>
          </a:lstStyle>
          <a:p>
            <a:r>
              <a:rPr lang="en-US" dirty="0"/>
              <a:t>Click to add photo</a:t>
            </a:r>
          </a:p>
        </p:txBody>
      </p:sp>
      <p:sp>
        <p:nvSpPr>
          <p:cNvPr id="417" name="Date Placeholder 178">
            <a:extLst>
              <a:ext uri="{FF2B5EF4-FFF2-40B4-BE49-F238E27FC236}">
                <a16:creationId xmlns:a16="http://schemas.microsoft.com/office/drawing/2014/main" id="{9C6A9B17-D957-4CF3-A824-A890F18800ED}"/>
              </a:ext>
            </a:extLst>
          </p:cNvPr>
          <p:cNvSpPr>
            <a:spLocks noGrp="1"/>
          </p:cNvSpPr>
          <p:nvPr>
            <p:ph type="dt" sz="half" idx="10"/>
          </p:nvPr>
        </p:nvSpPr>
        <p:spPr>
          <a:xfrm>
            <a:off x="628650" y="6356351"/>
            <a:ext cx="2057400" cy="365125"/>
          </a:xfrm>
        </p:spPr>
        <p:txBody>
          <a:bodyPr/>
          <a:lstStyle/>
          <a:p>
            <a:r>
              <a:rPr lang="en-US" dirty="0"/>
              <a:t>2/1/XXXXX</a:t>
            </a:r>
          </a:p>
        </p:txBody>
      </p:sp>
      <p:sp>
        <p:nvSpPr>
          <p:cNvPr id="418" name="Footer Placeholder 179">
            <a:extLst>
              <a:ext uri="{FF2B5EF4-FFF2-40B4-BE49-F238E27FC236}">
                <a16:creationId xmlns:a16="http://schemas.microsoft.com/office/drawing/2014/main" id="{65C961B3-B0C8-48E2-9355-EDB8900547F4}"/>
              </a:ext>
            </a:extLst>
          </p:cNvPr>
          <p:cNvSpPr>
            <a:spLocks noGrp="1"/>
          </p:cNvSpPr>
          <p:nvPr>
            <p:ph type="ftr" sz="quarter" idx="11"/>
          </p:nvPr>
        </p:nvSpPr>
        <p:spPr>
          <a:xfrm>
            <a:off x="3028950" y="6356351"/>
            <a:ext cx="3086100" cy="365125"/>
          </a:xfrm>
        </p:spPr>
        <p:txBody>
          <a:bodyPr/>
          <a:lstStyle/>
          <a:p>
            <a:r>
              <a:rPr lang="en-US" dirty="0"/>
              <a:t>PRESENTATION TITLE</a:t>
            </a:r>
          </a:p>
        </p:txBody>
      </p:sp>
      <p:sp>
        <p:nvSpPr>
          <p:cNvPr id="419" name="Slide Number Placeholder 180">
            <a:extLst>
              <a:ext uri="{FF2B5EF4-FFF2-40B4-BE49-F238E27FC236}">
                <a16:creationId xmlns:a16="http://schemas.microsoft.com/office/drawing/2014/main" id="{4017AA8E-8B4E-424D-82C3-A27D3D78F517}"/>
              </a:ext>
            </a:extLst>
          </p:cNvPr>
          <p:cNvSpPr>
            <a:spLocks noGrp="1"/>
          </p:cNvSpPr>
          <p:nvPr>
            <p:ph type="sldNum" sz="quarter" idx="12"/>
          </p:nvPr>
        </p:nvSpPr>
        <p:spPr>
          <a:xfrm>
            <a:off x="6457950" y="6356351"/>
            <a:ext cx="2057400" cy="365125"/>
          </a:xfrm>
        </p:spPr>
        <p:txBody>
          <a:bodyPr/>
          <a:lstStyle/>
          <a:p>
            <a:fld id="{5EA792F7-1D9E-4C7E-A103-E8EDFDC2691E}" type="slidenum">
              <a:rPr lang="en-US" smtClean="0"/>
              <a:t>‹Nº›</a:t>
            </a:fld>
            <a:endParaRPr lang="en-US" dirty="0"/>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E07BA9F-0080-414E-8833-4B6D85E7F3EE}"/>
              </a:ext>
            </a:extLst>
          </p:cNvPr>
          <p:cNvSpPr>
            <a:spLocks noGrp="1"/>
          </p:cNvSpPr>
          <p:nvPr>
            <p:ph type="title"/>
          </p:nvPr>
        </p:nvSpPr>
        <p:spPr>
          <a:xfrm>
            <a:off x="628651" y="732391"/>
            <a:ext cx="3943349" cy="1314996"/>
          </a:xfrm>
        </p:spPr>
        <p:txBody>
          <a:bodyPr anchor="b"/>
          <a:lstStyle/>
          <a:p>
            <a:endParaRPr lang="en-US" dirty="0"/>
          </a:p>
        </p:txBody>
      </p:sp>
      <p:sp>
        <p:nvSpPr>
          <p:cNvPr id="20" name="Content Placeholder 2">
            <a:extLst>
              <a:ext uri="{FF2B5EF4-FFF2-40B4-BE49-F238E27FC236}">
                <a16:creationId xmlns:a16="http://schemas.microsoft.com/office/drawing/2014/main" id="{438D53F6-8652-4F18-82CF-5FA5A6DB05F9}"/>
              </a:ext>
            </a:extLst>
          </p:cNvPr>
          <p:cNvSpPr>
            <a:spLocks noGrp="1"/>
          </p:cNvSpPr>
          <p:nvPr>
            <p:ph idx="1" hasCustomPrompt="1"/>
          </p:nvPr>
        </p:nvSpPr>
        <p:spPr>
          <a:xfrm>
            <a:off x="628651" y="2167933"/>
            <a:ext cx="3943349" cy="3882959"/>
          </a:xfrm>
        </p:spPr>
        <p:txBody>
          <a:bodyPr>
            <a:normAutofit/>
          </a:bodyPr>
          <a:lstStyle>
            <a:lvl1pPr marL="0" indent="0">
              <a:lnSpc>
                <a:spcPct val="90000"/>
              </a:lnSpc>
              <a:buNone/>
              <a:defRPr sz="135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C7889367-AA88-4B31-A223-EF3FCC731813}"/>
              </a:ext>
              <a:ext uri="{C183D7F6-B498-43B3-948B-1728B52AA6E4}">
                <adec:decorative xmlns:adec="http://schemas.microsoft.com/office/drawing/2017/decorative" val="1"/>
              </a:ext>
            </a:extLst>
          </p:cNvPr>
          <p:cNvGrpSpPr/>
          <p:nvPr userDrawn="1"/>
        </p:nvGrpSpPr>
        <p:grpSpPr>
          <a:xfrm flipV="1">
            <a:off x="2" y="6191250"/>
            <a:ext cx="472615" cy="666750"/>
            <a:chOff x="1" y="2"/>
            <a:chExt cx="2232251" cy="2361890"/>
          </a:xfrm>
        </p:grpSpPr>
        <p:sp>
          <p:nvSpPr>
            <p:cNvPr id="16" name="Freeform: Shape 15">
              <a:extLst>
                <a:ext uri="{FF2B5EF4-FFF2-40B4-BE49-F238E27FC236}">
                  <a16:creationId xmlns:a16="http://schemas.microsoft.com/office/drawing/2014/main" id="{7C9AB4B8-C106-4540-81BA-4388E2B81283}"/>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schemeClr val="accent1"/>
                </a:solidFill>
              </a:endParaRPr>
            </a:p>
          </p:txBody>
        </p:sp>
        <p:sp>
          <p:nvSpPr>
            <p:cNvPr id="21" name="Freeform: Shape 20">
              <a:extLst>
                <a:ext uri="{FF2B5EF4-FFF2-40B4-BE49-F238E27FC236}">
                  <a16:creationId xmlns:a16="http://schemas.microsoft.com/office/drawing/2014/main" id="{690E7B3D-DBE9-40C9-9D00-F8038C4D447F}"/>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schemeClr val="accent1"/>
                </a:solidFill>
              </a:endParaRPr>
            </a:p>
          </p:txBody>
        </p:sp>
      </p:grpSp>
      <p:grpSp>
        <p:nvGrpSpPr>
          <p:cNvPr id="4" name="Group 3">
            <a:extLst>
              <a:ext uri="{FF2B5EF4-FFF2-40B4-BE49-F238E27FC236}">
                <a16:creationId xmlns:a16="http://schemas.microsoft.com/office/drawing/2014/main" id="{639AC4BF-D84C-4F05-A8BF-A365C3B75C5E}"/>
              </a:ext>
              <a:ext uri="{C183D7F6-B498-43B3-948B-1728B52AA6E4}">
                <adec:decorative xmlns:adec="http://schemas.microsoft.com/office/drawing/2017/decorative" val="1"/>
              </a:ext>
            </a:extLst>
          </p:cNvPr>
          <p:cNvGrpSpPr/>
          <p:nvPr userDrawn="1"/>
        </p:nvGrpSpPr>
        <p:grpSpPr>
          <a:xfrm rot="16200000">
            <a:off x="6197642" y="470492"/>
            <a:ext cx="3432581" cy="2470045"/>
            <a:chOff x="8759419" y="3564607"/>
            <a:chExt cx="3432581" cy="3293393"/>
          </a:xfrm>
        </p:grpSpPr>
        <p:sp>
          <p:nvSpPr>
            <p:cNvPr id="23" name="Freeform: Shape 22">
              <a:extLst>
                <a:ext uri="{FF2B5EF4-FFF2-40B4-BE49-F238E27FC236}">
                  <a16:creationId xmlns:a16="http://schemas.microsoft.com/office/drawing/2014/main" id="{6EE44D66-158A-482A-B586-9251844C245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p>
          </p:txBody>
        </p:sp>
        <p:sp>
          <p:nvSpPr>
            <p:cNvPr id="24" name="Freeform: Shape 23">
              <a:extLst>
                <a:ext uri="{FF2B5EF4-FFF2-40B4-BE49-F238E27FC236}">
                  <a16:creationId xmlns:a16="http://schemas.microsoft.com/office/drawing/2014/main" id="{1538A9F0-F51C-490F-8D45-3E8D5EA1940F}"/>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p>
          </p:txBody>
        </p:sp>
      </p:grpSp>
      <p:sp>
        <p:nvSpPr>
          <p:cNvPr id="37" name="Picture Placeholder 34">
            <a:extLst>
              <a:ext uri="{FF2B5EF4-FFF2-40B4-BE49-F238E27FC236}">
                <a16:creationId xmlns:a16="http://schemas.microsoft.com/office/drawing/2014/main" id="{4D354E56-8681-43D1-8F37-55BD576D7DFB}"/>
              </a:ext>
            </a:extLst>
          </p:cNvPr>
          <p:cNvSpPr>
            <a:spLocks noGrp="1"/>
          </p:cNvSpPr>
          <p:nvPr>
            <p:ph type="pic" sz="quarter" idx="13" hasCustomPrompt="1"/>
          </p:nvPr>
        </p:nvSpPr>
        <p:spPr>
          <a:xfrm>
            <a:off x="5193109" y="732392"/>
            <a:ext cx="3347696" cy="2590987"/>
          </a:xfrm>
        </p:spPr>
        <p:txBody>
          <a:bodyPr/>
          <a:lstStyle>
            <a:lvl1pPr>
              <a:buNone/>
              <a:defRPr/>
            </a:lvl1pPr>
          </a:lstStyle>
          <a:p>
            <a:r>
              <a:rPr lang="en-US" dirty="0"/>
              <a:t>Click to add photo</a:t>
            </a:r>
          </a:p>
        </p:txBody>
      </p:sp>
      <p:sp>
        <p:nvSpPr>
          <p:cNvPr id="38" name="Picture Placeholder 34">
            <a:extLst>
              <a:ext uri="{FF2B5EF4-FFF2-40B4-BE49-F238E27FC236}">
                <a16:creationId xmlns:a16="http://schemas.microsoft.com/office/drawing/2014/main" id="{E453D702-1A5A-4ADD-AC37-B4F65623358A}"/>
              </a:ext>
            </a:extLst>
          </p:cNvPr>
          <p:cNvSpPr>
            <a:spLocks noGrp="1"/>
          </p:cNvSpPr>
          <p:nvPr>
            <p:ph type="pic" sz="quarter" idx="14" hasCustomPrompt="1"/>
          </p:nvPr>
        </p:nvSpPr>
        <p:spPr>
          <a:xfrm>
            <a:off x="5193109" y="3459905"/>
            <a:ext cx="3347696" cy="2590987"/>
          </a:xfrm>
        </p:spPr>
        <p:txBody>
          <a:bodyPr/>
          <a:lstStyle>
            <a:lvl1pPr>
              <a:buNone/>
              <a:defRPr/>
            </a:lvl1pPr>
          </a:lstStyle>
          <a:p>
            <a:r>
              <a:rPr lang="en-US" dirty="0"/>
              <a:t>Click to add photo</a:t>
            </a:r>
          </a:p>
        </p:txBody>
      </p:sp>
      <p:sp>
        <p:nvSpPr>
          <p:cNvPr id="26" name="Date Placeholder 178">
            <a:extLst>
              <a:ext uri="{FF2B5EF4-FFF2-40B4-BE49-F238E27FC236}">
                <a16:creationId xmlns:a16="http://schemas.microsoft.com/office/drawing/2014/main" id="{8B8EBB46-CBEC-457F-8872-DEB91F82B31E}"/>
              </a:ext>
            </a:extLst>
          </p:cNvPr>
          <p:cNvSpPr>
            <a:spLocks noGrp="1"/>
          </p:cNvSpPr>
          <p:nvPr>
            <p:ph type="dt" sz="half" idx="10"/>
          </p:nvPr>
        </p:nvSpPr>
        <p:spPr>
          <a:xfrm>
            <a:off x="628650" y="6356351"/>
            <a:ext cx="2057400" cy="365125"/>
          </a:xfrm>
        </p:spPr>
        <p:txBody>
          <a:bodyPr/>
          <a:lstStyle/>
          <a:p>
            <a:r>
              <a:rPr lang="en-US" dirty="0"/>
              <a:t>2/1/XXXXX</a:t>
            </a:r>
          </a:p>
        </p:txBody>
      </p:sp>
      <p:sp>
        <p:nvSpPr>
          <p:cNvPr id="27" name="Footer Placeholder 179">
            <a:extLst>
              <a:ext uri="{FF2B5EF4-FFF2-40B4-BE49-F238E27FC236}">
                <a16:creationId xmlns:a16="http://schemas.microsoft.com/office/drawing/2014/main" id="{336A30D4-056C-484B-A7B3-4823C6BEAE74}"/>
              </a:ext>
            </a:extLst>
          </p:cNvPr>
          <p:cNvSpPr>
            <a:spLocks noGrp="1"/>
          </p:cNvSpPr>
          <p:nvPr>
            <p:ph type="ftr" sz="quarter" idx="11"/>
          </p:nvPr>
        </p:nvSpPr>
        <p:spPr>
          <a:xfrm>
            <a:off x="3028950" y="6356351"/>
            <a:ext cx="3086100" cy="365125"/>
          </a:xfrm>
        </p:spPr>
        <p:txBody>
          <a:bodyPr/>
          <a:lstStyle/>
          <a:p>
            <a:r>
              <a:rPr lang="en-US" dirty="0"/>
              <a:t>PRESENTATION TITLE</a:t>
            </a:r>
          </a:p>
        </p:txBody>
      </p:sp>
      <p:sp>
        <p:nvSpPr>
          <p:cNvPr id="34" name="Slide Number Placeholder 180">
            <a:extLst>
              <a:ext uri="{FF2B5EF4-FFF2-40B4-BE49-F238E27FC236}">
                <a16:creationId xmlns:a16="http://schemas.microsoft.com/office/drawing/2014/main" id="{5D92CF26-B223-452F-8C8F-BA960FA267DE}"/>
              </a:ext>
            </a:extLst>
          </p:cNvPr>
          <p:cNvSpPr>
            <a:spLocks noGrp="1"/>
          </p:cNvSpPr>
          <p:nvPr>
            <p:ph type="sldNum" sz="quarter" idx="12"/>
          </p:nvPr>
        </p:nvSpPr>
        <p:spPr>
          <a:xfrm>
            <a:off x="6457950" y="6356351"/>
            <a:ext cx="2057400" cy="365125"/>
          </a:xfrm>
        </p:spPr>
        <p:txBody>
          <a:bodyPr/>
          <a:lstStyle>
            <a:lvl1pPr>
              <a:defRPr>
                <a:solidFill>
                  <a:schemeClr val="tx1"/>
                </a:solidFill>
              </a:defRPr>
            </a:lvl1pPr>
          </a:lstStyle>
          <a:p>
            <a:fld id="{5EA792F7-1D9E-4C7E-A103-E8EDFDC2691E}" type="slidenum">
              <a:rPr lang="en-US" smtClean="0"/>
              <a:pPr/>
              <a:t>‹Nº›</a:t>
            </a:fld>
            <a:endParaRPr lang="en-US" dirty="0">
              <a:solidFill>
                <a:schemeClr val="tx1"/>
              </a:solidFill>
            </a:endParaRPr>
          </a:p>
        </p:txBody>
      </p:sp>
      <p:grpSp>
        <p:nvGrpSpPr>
          <p:cNvPr id="15" name="Group 14">
            <a:extLst>
              <a:ext uri="{FF2B5EF4-FFF2-40B4-BE49-F238E27FC236}">
                <a16:creationId xmlns:a16="http://schemas.microsoft.com/office/drawing/2014/main" id="{A0CE0237-8723-4348-94B7-63A59D8475D2}"/>
              </a:ext>
              <a:ext uri="{C183D7F6-B498-43B3-948B-1728B52AA6E4}">
                <adec:decorative xmlns:adec="http://schemas.microsoft.com/office/drawing/2017/decorative" val="1"/>
              </a:ext>
            </a:extLst>
          </p:cNvPr>
          <p:cNvGrpSpPr/>
          <p:nvPr userDrawn="1"/>
        </p:nvGrpSpPr>
        <p:grpSpPr>
          <a:xfrm>
            <a:off x="4415447" y="1200150"/>
            <a:ext cx="1236740" cy="635480"/>
            <a:chOff x="0" y="292656"/>
            <a:chExt cx="1861854" cy="717514"/>
          </a:xfrm>
        </p:grpSpPr>
        <p:sp>
          <p:nvSpPr>
            <p:cNvPr id="18" name="Freeform: Shape 17">
              <a:extLst>
                <a:ext uri="{FF2B5EF4-FFF2-40B4-BE49-F238E27FC236}">
                  <a16:creationId xmlns:a16="http://schemas.microsoft.com/office/drawing/2014/main" id="{3476B89C-56D1-416F-8EB1-DA7F4851482F}"/>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sz="1350" dirty="0"/>
            </a:p>
          </p:txBody>
        </p:sp>
        <p:sp>
          <p:nvSpPr>
            <p:cNvPr id="19" name="Freeform: Shape 18">
              <a:extLst>
                <a:ext uri="{FF2B5EF4-FFF2-40B4-BE49-F238E27FC236}">
                  <a16:creationId xmlns:a16="http://schemas.microsoft.com/office/drawing/2014/main" id="{3C49B972-3E3D-4CC1-B834-FF30BF266D59}"/>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sz="1350" dirty="0"/>
            </a:p>
          </p:txBody>
        </p:sp>
      </p:grpSp>
      <p:grpSp>
        <p:nvGrpSpPr>
          <p:cNvPr id="22" name="Graphic 185">
            <a:extLst>
              <a:ext uri="{FF2B5EF4-FFF2-40B4-BE49-F238E27FC236}">
                <a16:creationId xmlns:a16="http://schemas.microsoft.com/office/drawing/2014/main" id="{A3C21CC9-A512-4380-A099-AF8D792D53DF}"/>
              </a:ext>
              <a:ext uri="{C183D7F6-B498-43B3-948B-1728B52AA6E4}">
                <adec:decorative xmlns:adec="http://schemas.microsoft.com/office/drawing/2017/decorative" val="1"/>
              </a:ext>
            </a:extLst>
          </p:cNvPr>
          <p:cNvGrpSpPr/>
          <p:nvPr userDrawn="1"/>
        </p:nvGrpSpPr>
        <p:grpSpPr>
          <a:xfrm>
            <a:off x="7430212" y="5729029"/>
            <a:ext cx="790849" cy="469689"/>
            <a:chOff x="9841624" y="4115729"/>
            <a:chExt cx="602169" cy="268223"/>
          </a:xfrm>
          <a:solidFill>
            <a:schemeClr val="tx1"/>
          </a:solidFill>
        </p:grpSpPr>
        <p:sp>
          <p:nvSpPr>
            <p:cNvPr id="25" name="Freeform: Shape 24">
              <a:extLst>
                <a:ext uri="{FF2B5EF4-FFF2-40B4-BE49-F238E27FC236}">
                  <a16:creationId xmlns:a16="http://schemas.microsoft.com/office/drawing/2014/main" id="{FB6773D6-764F-4C00-BDB8-9761B8DCF46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28" name="Freeform: Shape 27">
              <a:extLst>
                <a:ext uri="{FF2B5EF4-FFF2-40B4-BE49-F238E27FC236}">
                  <a16:creationId xmlns:a16="http://schemas.microsoft.com/office/drawing/2014/main" id="{D1DF7779-B189-4FED-96A5-C8852D1F907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29" name="Freeform: Shape 28">
              <a:extLst>
                <a:ext uri="{FF2B5EF4-FFF2-40B4-BE49-F238E27FC236}">
                  <a16:creationId xmlns:a16="http://schemas.microsoft.com/office/drawing/2014/main" id="{DC51E684-AEB1-4277-BF9F-10CAE54303FD}"/>
                </a:ext>
              </a:extLst>
            </p:cNvPr>
            <p:cNvSpPr/>
            <p:nvPr/>
          </p:nvSpPr>
          <p:spPr>
            <a:xfrm>
              <a:off x="1004127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30" name="Freeform: Shape 29">
              <a:extLst>
                <a:ext uri="{FF2B5EF4-FFF2-40B4-BE49-F238E27FC236}">
                  <a16:creationId xmlns:a16="http://schemas.microsoft.com/office/drawing/2014/main" id="{6583D091-9DC7-491F-B66C-9B0F1DC764F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31" name="Freeform: Shape 30">
              <a:extLst>
                <a:ext uri="{FF2B5EF4-FFF2-40B4-BE49-F238E27FC236}">
                  <a16:creationId xmlns:a16="http://schemas.microsoft.com/office/drawing/2014/main" id="{1AFED6B7-EDAF-4E47-8659-164C8192BE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gr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339F109-5532-4E78-8957-EB2AAAD36967}"/>
              </a:ext>
              <a:ext uri="{C183D7F6-B498-43B3-948B-1728B52AA6E4}">
                <adec:decorative xmlns:adec="http://schemas.microsoft.com/office/drawing/2017/decorative" val="1"/>
              </a:ext>
            </a:extLst>
          </p:cNvPr>
          <p:cNvSpPr/>
          <p:nvPr userDrawn="1"/>
        </p:nvSpPr>
        <p:spPr>
          <a:xfrm>
            <a:off x="1385261" y="1128804"/>
            <a:ext cx="3968248"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Oval 18">
            <a:extLst>
              <a:ext uri="{FF2B5EF4-FFF2-40B4-BE49-F238E27FC236}">
                <a16:creationId xmlns:a16="http://schemas.microsoft.com/office/drawing/2014/main" id="{CAF9A59D-418A-4B1E-B724-5ADD4336F766}"/>
              </a:ext>
              <a:ext uri="{C183D7F6-B498-43B3-948B-1728B52AA6E4}">
                <adec:decorative xmlns:adec="http://schemas.microsoft.com/office/drawing/2017/decorative" val="1"/>
              </a:ext>
            </a:extLst>
          </p:cNvPr>
          <p:cNvSpPr/>
          <p:nvPr userDrawn="1"/>
        </p:nvSpPr>
        <p:spPr>
          <a:xfrm>
            <a:off x="1380584" y="1131642"/>
            <a:ext cx="3968248"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useBgFill="1">
        <p:nvSpPr>
          <p:cNvPr id="20" name="Oval 19">
            <a:extLst>
              <a:ext uri="{FF2B5EF4-FFF2-40B4-BE49-F238E27FC236}">
                <a16:creationId xmlns:a16="http://schemas.microsoft.com/office/drawing/2014/main" id="{2667FDEA-E217-4374-BFBC-FB41B2C3A553}"/>
              </a:ext>
              <a:ext uri="{C183D7F6-B498-43B3-948B-1728B52AA6E4}">
                <adec:decorative xmlns:adec="http://schemas.microsoft.com/office/drawing/2017/decorative" val="1"/>
              </a:ext>
            </a:extLst>
          </p:cNvPr>
          <p:cNvSpPr/>
          <p:nvPr userDrawn="1"/>
        </p:nvSpPr>
        <p:spPr>
          <a:xfrm>
            <a:off x="1284191" y="1065354"/>
            <a:ext cx="3968248"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Title 1">
            <a:extLst>
              <a:ext uri="{FF2B5EF4-FFF2-40B4-BE49-F238E27FC236}">
                <a16:creationId xmlns:a16="http://schemas.microsoft.com/office/drawing/2014/main" id="{595C1B9A-716B-4783-B119-E6A639110F9E}"/>
              </a:ext>
            </a:extLst>
          </p:cNvPr>
          <p:cNvSpPr>
            <a:spLocks noGrp="1"/>
          </p:cNvSpPr>
          <p:nvPr>
            <p:ph type="ctrTitle" hasCustomPrompt="1"/>
          </p:nvPr>
        </p:nvSpPr>
        <p:spPr>
          <a:xfrm>
            <a:off x="1909138" y="2193086"/>
            <a:ext cx="2718353" cy="2577893"/>
          </a:xfrm>
        </p:spPr>
        <p:txBody>
          <a:bodyPr/>
          <a:lstStyle>
            <a:lvl1pPr algn="ctr">
              <a:defRPr sz="4500" b="1" spc="1125" baseline="0"/>
            </a:lvl1pPr>
          </a:lstStyle>
          <a:p>
            <a:r>
              <a:rPr lang="en-US" dirty="0"/>
              <a:t>CLICK TO ADD TITLE</a:t>
            </a:r>
          </a:p>
        </p:txBody>
      </p:sp>
      <p:sp>
        <p:nvSpPr>
          <p:cNvPr id="22" name="Subtitle 2">
            <a:extLst>
              <a:ext uri="{FF2B5EF4-FFF2-40B4-BE49-F238E27FC236}">
                <a16:creationId xmlns:a16="http://schemas.microsoft.com/office/drawing/2014/main" id="{3FCFDA35-1DC9-408E-A01B-01C76090E795}"/>
              </a:ext>
            </a:extLst>
          </p:cNvPr>
          <p:cNvSpPr>
            <a:spLocks noGrp="1"/>
          </p:cNvSpPr>
          <p:nvPr>
            <p:ph type="subTitle" idx="1" hasCustomPrompt="1"/>
          </p:nvPr>
        </p:nvSpPr>
        <p:spPr>
          <a:xfrm>
            <a:off x="1909138" y="4863054"/>
            <a:ext cx="2718353" cy="811604"/>
          </a:xfrm>
        </p:spPr>
        <p:txBody>
          <a:bodyPr/>
          <a:lstStyle>
            <a:lvl1pPr marL="0" algn="ctr">
              <a:buNone/>
              <a:defRPr spc="300" baseline="0"/>
            </a:lvl1pPr>
          </a:lstStyle>
          <a:p>
            <a:r>
              <a:rPr lang="en-US" dirty="0"/>
              <a:t>CLICK TO ADD SUBTITLE</a:t>
            </a:r>
          </a:p>
        </p:txBody>
      </p:sp>
      <p:sp>
        <p:nvSpPr>
          <p:cNvPr id="23" name="Graphic 212">
            <a:extLst>
              <a:ext uri="{FF2B5EF4-FFF2-40B4-BE49-F238E27FC236}">
                <a16:creationId xmlns:a16="http://schemas.microsoft.com/office/drawing/2014/main" id="{B25ABCF7-C1CE-49AC-B9BB-B0CC0545E829}"/>
              </a:ext>
              <a:ext uri="{C183D7F6-B498-43B3-948B-1728B52AA6E4}">
                <adec:decorative xmlns:adec="http://schemas.microsoft.com/office/drawing/2017/decorative" val="1"/>
              </a:ext>
            </a:extLst>
          </p:cNvPr>
          <p:cNvSpPr/>
          <p:nvPr userDrawn="1"/>
        </p:nvSpPr>
        <p:spPr>
          <a:xfrm>
            <a:off x="7953783" y="541947"/>
            <a:ext cx="310173"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chemeClr val="lt1"/>
              </a:solidFill>
            </a:endParaRPr>
          </a:p>
        </p:txBody>
      </p:sp>
      <p:sp>
        <p:nvSpPr>
          <p:cNvPr id="24" name="Graphic 212">
            <a:extLst>
              <a:ext uri="{FF2B5EF4-FFF2-40B4-BE49-F238E27FC236}">
                <a16:creationId xmlns:a16="http://schemas.microsoft.com/office/drawing/2014/main" id="{90C75B78-0468-4902-B7BE-7274FCE08D86}"/>
              </a:ext>
              <a:ext uri="{C183D7F6-B498-43B3-948B-1728B52AA6E4}">
                <adec:decorative xmlns:adec="http://schemas.microsoft.com/office/drawing/2017/decorative" val="1"/>
              </a:ext>
            </a:extLst>
          </p:cNvPr>
          <p:cNvSpPr/>
          <p:nvPr userDrawn="1"/>
        </p:nvSpPr>
        <p:spPr>
          <a:xfrm>
            <a:off x="7953783" y="541947"/>
            <a:ext cx="310173"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25" name="Group 24">
            <a:extLst>
              <a:ext uri="{FF2B5EF4-FFF2-40B4-BE49-F238E27FC236}">
                <a16:creationId xmlns:a16="http://schemas.microsoft.com/office/drawing/2014/main" id="{FF6701EE-4FAB-4701-8901-9B8A7D881886}"/>
              </a:ext>
              <a:ext uri="{C183D7F6-B498-43B3-948B-1728B52AA6E4}">
                <adec:decorative xmlns:adec="http://schemas.microsoft.com/office/drawing/2017/decorative" val="1"/>
              </a:ext>
            </a:extLst>
          </p:cNvPr>
          <p:cNvGrpSpPr/>
          <p:nvPr userDrawn="1"/>
        </p:nvGrpSpPr>
        <p:grpSpPr>
          <a:xfrm>
            <a:off x="0" y="1065353"/>
            <a:ext cx="1396391" cy="717514"/>
            <a:chOff x="0" y="1065353"/>
            <a:chExt cx="1861854" cy="717514"/>
          </a:xfrm>
          <a:solidFill>
            <a:srgbClr val="FFFFFF"/>
          </a:solidFill>
        </p:grpSpPr>
        <p:sp>
          <p:nvSpPr>
            <p:cNvPr id="26" name="Freeform: Shape 25">
              <a:extLst>
                <a:ext uri="{FF2B5EF4-FFF2-40B4-BE49-F238E27FC236}">
                  <a16:creationId xmlns:a16="http://schemas.microsoft.com/office/drawing/2014/main" id="{A20F471D-1478-4017-A2E8-E49767311E1C}"/>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sz="1350" dirty="0"/>
            </a:p>
          </p:txBody>
        </p:sp>
        <p:sp>
          <p:nvSpPr>
            <p:cNvPr id="27" name="Freeform: Shape 26" descr="Tag=AccentColor&#10;Flavor=Light&#10;Target=Fill">
              <a:extLst>
                <a:ext uri="{FF2B5EF4-FFF2-40B4-BE49-F238E27FC236}">
                  <a16:creationId xmlns:a16="http://schemas.microsoft.com/office/drawing/2014/main" id="{1BAF8420-CA52-41DD-81ED-C730C36AA49E}"/>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sz="1350" dirty="0"/>
            </a:p>
          </p:txBody>
        </p:sp>
      </p:grpSp>
      <p:grpSp>
        <p:nvGrpSpPr>
          <p:cNvPr id="28" name="Group 27">
            <a:extLst>
              <a:ext uri="{FF2B5EF4-FFF2-40B4-BE49-F238E27FC236}">
                <a16:creationId xmlns:a16="http://schemas.microsoft.com/office/drawing/2014/main" id="{6EB57E20-C5E1-4C45-8681-D71FCB21660E}"/>
              </a:ext>
              <a:ext uri="{C183D7F6-B498-43B3-948B-1728B52AA6E4}">
                <adec:decorative xmlns:adec="http://schemas.microsoft.com/office/drawing/2017/decorative" val="1"/>
              </a:ext>
            </a:extLst>
          </p:cNvPr>
          <p:cNvGrpSpPr/>
          <p:nvPr userDrawn="1"/>
        </p:nvGrpSpPr>
        <p:grpSpPr>
          <a:xfrm>
            <a:off x="0" y="1065353"/>
            <a:ext cx="1396391" cy="717514"/>
            <a:chOff x="0" y="1065353"/>
            <a:chExt cx="1861854" cy="717514"/>
          </a:xfrm>
          <a:solidFill>
            <a:schemeClr val="tx1"/>
          </a:solidFill>
        </p:grpSpPr>
        <p:sp>
          <p:nvSpPr>
            <p:cNvPr id="29" name="Freeform: Shape 28">
              <a:extLst>
                <a:ext uri="{FF2B5EF4-FFF2-40B4-BE49-F238E27FC236}">
                  <a16:creationId xmlns:a16="http://schemas.microsoft.com/office/drawing/2014/main" id="{DF96E9C4-A1C2-4F1D-B02F-17A662163E7E}"/>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sz="1350" dirty="0"/>
            </a:p>
          </p:txBody>
        </p:sp>
        <p:sp>
          <p:nvSpPr>
            <p:cNvPr id="30" name="Freeform: Shape 29" descr="Tag=AccentColor&#10;Flavor=Light&#10;Target=Fill">
              <a:extLst>
                <a:ext uri="{FF2B5EF4-FFF2-40B4-BE49-F238E27FC236}">
                  <a16:creationId xmlns:a16="http://schemas.microsoft.com/office/drawing/2014/main" id="{70561670-B491-4F4D-9610-C73171119343}"/>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sz="1350" dirty="0"/>
            </a:p>
          </p:txBody>
        </p:sp>
      </p:grpSp>
      <p:grpSp>
        <p:nvGrpSpPr>
          <p:cNvPr id="31" name="Graphic 185">
            <a:extLst>
              <a:ext uri="{FF2B5EF4-FFF2-40B4-BE49-F238E27FC236}">
                <a16:creationId xmlns:a16="http://schemas.microsoft.com/office/drawing/2014/main" id="{4F846A43-6834-4F6F-8E46-63FA7C2C98DA}"/>
              </a:ext>
              <a:ext uri="{C183D7F6-B498-43B3-948B-1728B52AA6E4}">
                <adec:decorative xmlns:adec="http://schemas.microsoft.com/office/drawing/2017/decorative" val="1"/>
              </a:ext>
            </a:extLst>
          </p:cNvPr>
          <p:cNvGrpSpPr/>
          <p:nvPr userDrawn="1"/>
        </p:nvGrpSpPr>
        <p:grpSpPr>
          <a:xfrm>
            <a:off x="7116231" y="5002181"/>
            <a:ext cx="790850" cy="469689"/>
            <a:chOff x="9841624" y="4115729"/>
            <a:chExt cx="602170" cy="268223"/>
          </a:xfrm>
          <a:solidFill>
            <a:schemeClr val="tx1"/>
          </a:solidFill>
        </p:grpSpPr>
        <p:sp>
          <p:nvSpPr>
            <p:cNvPr id="32" name="Freeform: Shape 31">
              <a:extLst>
                <a:ext uri="{FF2B5EF4-FFF2-40B4-BE49-F238E27FC236}">
                  <a16:creationId xmlns:a16="http://schemas.microsoft.com/office/drawing/2014/main" id="{48F9C999-04A1-4D43-BDB8-92544F80472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33" name="Freeform: Shape 32">
              <a:extLst>
                <a:ext uri="{FF2B5EF4-FFF2-40B4-BE49-F238E27FC236}">
                  <a16:creationId xmlns:a16="http://schemas.microsoft.com/office/drawing/2014/main" id="{A5869A1B-DD16-4776-B13D-E42451D72132}"/>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34" name="Freeform: Shape 33">
              <a:extLst>
                <a:ext uri="{FF2B5EF4-FFF2-40B4-BE49-F238E27FC236}">
                  <a16:creationId xmlns:a16="http://schemas.microsoft.com/office/drawing/2014/main" id="{D242098B-0D08-4893-947C-64E636987EC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35" name="Freeform: Shape 34">
              <a:extLst>
                <a:ext uri="{FF2B5EF4-FFF2-40B4-BE49-F238E27FC236}">
                  <a16:creationId xmlns:a16="http://schemas.microsoft.com/office/drawing/2014/main" id="{6D12C60D-1CAC-4F0D-A71E-0C969C7E98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36" name="Freeform: Shape 35">
              <a:extLst>
                <a:ext uri="{FF2B5EF4-FFF2-40B4-BE49-F238E27FC236}">
                  <a16:creationId xmlns:a16="http://schemas.microsoft.com/office/drawing/2014/main" id="{294EDD4C-1AF7-48F1-BF2E-6FBCA88C29ED}"/>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grpSp>
      <p:grpSp>
        <p:nvGrpSpPr>
          <p:cNvPr id="2" name="Group 1">
            <a:extLst>
              <a:ext uri="{FF2B5EF4-FFF2-40B4-BE49-F238E27FC236}">
                <a16:creationId xmlns:a16="http://schemas.microsoft.com/office/drawing/2014/main" id="{3E44DB9D-C837-43AB-B2E6-ED5D27833DFC}"/>
              </a:ext>
            </a:extLst>
          </p:cNvPr>
          <p:cNvGrpSpPr/>
          <p:nvPr userDrawn="1"/>
        </p:nvGrpSpPr>
        <p:grpSpPr>
          <a:xfrm>
            <a:off x="889302" y="4917085"/>
            <a:ext cx="239956" cy="319941"/>
            <a:chOff x="1185735" y="4917084"/>
            <a:chExt cx="319941" cy="319941"/>
          </a:xfrm>
        </p:grpSpPr>
        <p:sp>
          <p:nvSpPr>
            <p:cNvPr id="37" name="Oval 36">
              <a:extLst>
                <a:ext uri="{FF2B5EF4-FFF2-40B4-BE49-F238E27FC236}">
                  <a16:creationId xmlns:a16="http://schemas.microsoft.com/office/drawing/2014/main" id="{BA2DA534-CC7F-4C25-939F-0385A4DEE275}"/>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p>
          </p:txBody>
        </p:sp>
        <p:sp>
          <p:nvSpPr>
            <p:cNvPr id="38" name="Oval 37">
              <a:extLst>
                <a:ext uri="{FF2B5EF4-FFF2-40B4-BE49-F238E27FC236}">
                  <a16:creationId xmlns:a16="http://schemas.microsoft.com/office/drawing/2014/main" id="{485FEC6A-306B-41E7-A9C7-44594DA87249}"/>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43" name="Picture Placeholder 42">
            <a:extLst>
              <a:ext uri="{FF2B5EF4-FFF2-40B4-BE49-F238E27FC236}">
                <a16:creationId xmlns:a16="http://schemas.microsoft.com/office/drawing/2014/main" id="{C0034F93-BE52-480B-AB81-0F085EAB053A}"/>
              </a:ext>
            </a:extLst>
          </p:cNvPr>
          <p:cNvSpPr>
            <a:spLocks noGrp="1"/>
          </p:cNvSpPr>
          <p:nvPr>
            <p:ph type="pic" sz="quarter" idx="10" hasCustomPrompt="1"/>
          </p:nvPr>
        </p:nvSpPr>
        <p:spPr>
          <a:xfrm>
            <a:off x="4902308" y="254456"/>
            <a:ext cx="3152645" cy="4203526"/>
          </a:xfrm>
          <a:custGeom>
            <a:avLst/>
            <a:gdLst>
              <a:gd name="connsiteX0" fmla="*/ 2101763 w 4203526"/>
              <a:gd name="connsiteY0" fmla="*/ 0 h 4203526"/>
              <a:gd name="connsiteX1" fmla="*/ 4203526 w 4203526"/>
              <a:gd name="connsiteY1" fmla="*/ 2101763 h 4203526"/>
              <a:gd name="connsiteX2" fmla="*/ 2101763 w 4203526"/>
              <a:gd name="connsiteY2" fmla="*/ 4203526 h 4203526"/>
              <a:gd name="connsiteX3" fmla="*/ 0 w 4203526"/>
              <a:gd name="connsiteY3" fmla="*/ 2101763 h 4203526"/>
              <a:gd name="connsiteX4" fmla="*/ 2101763 w 4203526"/>
              <a:gd name="connsiteY4" fmla="*/ 0 h 4203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3526" h="4203526">
                <a:moveTo>
                  <a:pt x="2101763" y="0"/>
                </a:moveTo>
                <a:cubicBezTo>
                  <a:pt x="3262535" y="0"/>
                  <a:pt x="4203526" y="940991"/>
                  <a:pt x="4203526" y="2101763"/>
                </a:cubicBezTo>
                <a:cubicBezTo>
                  <a:pt x="4203526" y="3262535"/>
                  <a:pt x="3262535" y="4203526"/>
                  <a:pt x="2101763" y="4203526"/>
                </a:cubicBezTo>
                <a:cubicBezTo>
                  <a:pt x="940992" y="4203526"/>
                  <a:pt x="0" y="3262535"/>
                  <a:pt x="0" y="2101763"/>
                </a:cubicBezTo>
                <a:cubicBezTo>
                  <a:pt x="0" y="940991"/>
                  <a:pt x="940992" y="0"/>
                  <a:pt x="2101763" y="0"/>
                </a:cubicBezTo>
                <a:close/>
              </a:path>
            </a:pathLst>
          </a:custGeom>
        </p:spPr>
        <p:txBody>
          <a:bodyPr wrap="square" anchor="ctr">
            <a:noAutofit/>
          </a:bodyPr>
          <a:lstStyle>
            <a:lvl1pPr algn="ctr">
              <a:buNone/>
              <a:defRPr/>
            </a:lvl1pPr>
          </a:lstStyle>
          <a:p>
            <a:r>
              <a:rPr lang="en-US" dirty="0"/>
              <a:t>Click to add photo</a:t>
            </a:r>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34A62B1-CAE6-42D4-A6BE-3615F30CC8AC}"/>
              </a:ext>
            </a:extLst>
          </p:cNvPr>
          <p:cNvSpPr>
            <a:spLocks noGrp="1"/>
          </p:cNvSpPr>
          <p:nvPr>
            <p:ph type="title"/>
          </p:nvPr>
        </p:nvSpPr>
        <p:spPr>
          <a:xfrm>
            <a:off x="628650" y="565740"/>
            <a:ext cx="7886700" cy="1124949"/>
          </a:xfrm>
        </p:spPr>
        <p:txBody>
          <a:bodyPr/>
          <a:lstStyle/>
          <a:p>
            <a:endParaRPr lang="en-US" dirty="0"/>
          </a:p>
        </p:txBody>
      </p:sp>
      <p:grpSp>
        <p:nvGrpSpPr>
          <p:cNvPr id="20" name="Graphic 190">
            <a:extLst>
              <a:ext uri="{FF2B5EF4-FFF2-40B4-BE49-F238E27FC236}">
                <a16:creationId xmlns:a16="http://schemas.microsoft.com/office/drawing/2014/main" id="{206EA771-F61C-45A0-8EF8-13E5A2388187}"/>
              </a:ext>
              <a:ext uri="{C183D7F6-B498-43B3-948B-1728B52AA6E4}">
                <adec:decorative xmlns:adec="http://schemas.microsoft.com/office/drawing/2017/decorative" val="1"/>
              </a:ext>
            </a:extLst>
          </p:cNvPr>
          <p:cNvGrpSpPr/>
          <p:nvPr userDrawn="1"/>
        </p:nvGrpSpPr>
        <p:grpSpPr>
          <a:xfrm>
            <a:off x="1" y="136525"/>
            <a:ext cx="964430" cy="434428"/>
            <a:chOff x="2504802" y="1755501"/>
            <a:chExt cx="1591731" cy="537747"/>
          </a:xfrm>
          <a:solidFill>
            <a:schemeClr val="tx1"/>
          </a:solidFill>
        </p:grpSpPr>
        <p:sp>
          <p:nvSpPr>
            <p:cNvPr id="21" name="Freeform: Shape 20">
              <a:extLst>
                <a:ext uri="{FF2B5EF4-FFF2-40B4-BE49-F238E27FC236}">
                  <a16:creationId xmlns:a16="http://schemas.microsoft.com/office/drawing/2014/main" id="{D8728E80-08AB-4877-9077-7BA7D8F3686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sz="1350" dirty="0"/>
            </a:p>
          </p:txBody>
        </p:sp>
        <p:sp>
          <p:nvSpPr>
            <p:cNvPr id="22" name="Freeform: Shape 21">
              <a:extLst>
                <a:ext uri="{FF2B5EF4-FFF2-40B4-BE49-F238E27FC236}">
                  <a16:creationId xmlns:a16="http://schemas.microsoft.com/office/drawing/2014/main" id="{C1B96628-2FF8-4129-B665-45B8F45AC4CC}"/>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sz="1350" dirty="0"/>
            </a:p>
          </p:txBody>
        </p:sp>
      </p:grpSp>
      <p:grpSp>
        <p:nvGrpSpPr>
          <p:cNvPr id="16" name="Group 15">
            <a:extLst>
              <a:ext uri="{FF2B5EF4-FFF2-40B4-BE49-F238E27FC236}">
                <a16:creationId xmlns:a16="http://schemas.microsoft.com/office/drawing/2014/main" id="{1CD08F08-7E97-4B57-B5E5-A5A3E675D567}"/>
              </a:ext>
            </a:extLst>
          </p:cNvPr>
          <p:cNvGrpSpPr/>
          <p:nvPr userDrawn="1"/>
        </p:nvGrpSpPr>
        <p:grpSpPr>
          <a:xfrm>
            <a:off x="8289259" y="5438147"/>
            <a:ext cx="529109" cy="705479"/>
            <a:chOff x="11214904" y="5539746"/>
            <a:chExt cx="705479" cy="705479"/>
          </a:xfrm>
        </p:grpSpPr>
        <p:sp>
          <p:nvSpPr>
            <p:cNvPr id="24" name="Graphic 212">
              <a:extLst>
                <a:ext uri="{FF2B5EF4-FFF2-40B4-BE49-F238E27FC236}">
                  <a16:creationId xmlns:a16="http://schemas.microsoft.com/office/drawing/2014/main" id="{1055FF28-FC47-4F04-924F-CED733571C4B}"/>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schemeClr val="lt1"/>
                </a:solidFill>
              </a:endParaRPr>
            </a:p>
          </p:txBody>
        </p:sp>
        <p:sp>
          <p:nvSpPr>
            <p:cNvPr id="25" name="Graphic 212">
              <a:extLst>
                <a:ext uri="{FF2B5EF4-FFF2-40B4-BE49-F238E27FC236}">
                  <a16:creationId xmlns:a16="http://schemas.microsoft.com/office/drawing/2014/main" id="{5DF23120-2D0B-4C59-B5DB-000A7F7CCAE0}"/>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schemeClr val="lt1"/>
                </a:solidFill>
              </a:endParaRPr>
            </a:p>
          </p:txBody>
        </p:sp>
      </p:grpSp>
      <p:sp>
        <p:nvSpPr>
          <p:cNvPr id="26" name="Date Placeholder 10">
            <a:extLst>
              <a:ext uri="{FF2B5EF4-FFF2-40B4-BE49-F238E27FC236}">
                <a16:creationId xmlns:a16="http://schemas.microsoft.com/office/drawing/2014/main" id="{259F46E4-2349-4648-9F2A-4AAAF90E2A8C}"/>
              </a:ext>
            </a:extLst>
          </p:cNvPr>
          <p:cNvSpPr>
            <a:spLocks noGrp="1"/>
          </p:cNvSpPr>
          <p:nvPr>
            <p:ph type="dt" sz="half" idx="10"/>
          </p:nvPr>
        </p:nvSpPr>
        <p:spPr>
          <a:xfrm>
            <a:off x="628650" y="6356351"/>
            <a:ext cx="2057400" cy="365125"/>
          </a:xfrm>
        </p:spPr>
        <p:txBody>
          <a:bodyPr/>
          <a:lstStyle/>
          <a:p>
            <a:r>
              <a:rPr lang="en-US" dirty="0"/>
              <a:t>2/1/XXXXX</a:t>
            </a:r>
          </a:p>
        </p:txBody>
      </p:sp>
      <p:sp>
        <p:nvSpPr>
          <p:cNvPr id="27" name="Footer Placeholder 11">
            <a:extLst>
              <a:ext uri="{FF2B5EF4-FFF2-40B4-BE49-F238E27FC236}">
                <a16:creationId xmlns:a16="http://schemas.microsoft.com/office/drawing/2014/main" id="{94E035A8-7A24-4D10-BA2D-2C532F64BA37}"/>
              </a:ext>
            </a:extLst>
          </p:cNvPr>
          <p:cNvSpPr>
            <a:spLocks noGrp="1"/>
          </p:cNvSpPr>
          <p:nvPr>
            <p:ph type="ftr" sz="quarter" idx="11"/>
          </p:nvPr>
        </p:nvSpPr>
        <p:spPr>
          <a:xfrm>
            <a:off x="3028950" y="6356351"/>
            <a:ext cx="3086100" cy="365125"/>
          </a:xfrm>
        </p:spPr>
        <p:txBody>
          <a:bodyPr/>
          <a:lstStyle/>
          <a:p>
            <a:r>
              <a:rPr lang="en-US" dirty="0"/>
              <a:t>PRESENTATION TITLE</a:t>
            </a:r>
          </a:p>
        </p:txBody>
      </p:sp>
      <p:sp>
        <p:nvSpPr>
          <p:cNvPr id="28" name="Slide Number Placeholder 12">
            <a:extLst>
              <a:ext uri="{FF2B5EF4-FFF2-40B4-BE49-F238E27FC236}">
                <a16:creationId xmlns:a16="http://schemas.microsoft.com/office/drawing/2014/main" id="{6C9E9F7A-E573-4282-AF34-299574A05A14}"/>
              </a:ext>
            </a:extLst>
          </p:cNvPr>
          <p:cNvSpPr>
            <a:spLocks noGrp="1"/>
          </p:cNvSpPr>
          <p:nvPr>
            <p:ph type="sldNum" sz="quarter" idx="12"/>
          </p:nvPr>
        </p:nvSpPr>
        <p:spPr>
          <a:xfrm>
            <a:off x="6457950" y="6356351"/>
            <a:ext cx="2057400" cy="365125"/>
          </a:xfrm>
        </p:spPr>
        <p:txBody>
          <a:bodyPr/>
          <a:lstStyle/>
          <a:p>
            <a:fld id="{80967E29-1480-472A-9FC5-C4768A52587C}" type="slidenum">
              <a:rPr lang="en-US" smtClean="0"/>
              <a:t>‹Nº›</a:t>
            </a:fld>
            <a:endParaRPr lang="en-US" dirty="0"/>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4CB8CCA-DED1-4DE3-8F45-36B88DD8AE3D}"/>
              </a:ext>
            </a:extLst>
          </p:cNvPr>
          <p:cNvSpPr>
            <a:spLocks noGrp="1"/>
          </p:cNvSpPr>
          <p:nvPr>
            <p:ph type="title"/>
          </p:nvPr>
        </p:nvSpPr>
        <p:spPr>
          <a:xfrm>
            <a:off x="628650" y="565740"/>
            <a:ext cx="7886700" cy="1124949"/>
          </a:xfrm>
        </p:spPr>
        <p:txBody>
          <a:bodyPr/>
          <a:lstStyle/>
          <a:p>
            <a:endParaRPr lang="en-US" dirty="0"/>
          </a:p>
        </p:txBody>
      </p:sp>
      <p:grpSp>
        <p:nvGrpSpPr>
          <p:cNvPr id="15" name="Graphic 190">
            <a:extLst>
              <a:ext uri="{FF2B5EF4-FFF2-40B4-BE49-F238E27FC236}">
                <a16:creationId xmlns:a16="http://schemas.microsoft.com/office/drawing/2014/main" id="{FA1A3B78-4096-4AA2-8788-BDE7FDE0AD5E}"/>
              </a:ext>
              <a:ext uri="{C183D7F6-B498-43B3-948B-1728B52AA6E4}">
                <adec:decorative xmlns:adec="http://schemas.microsoft.com/office/drawing/2017/decorative" val="1"/>
              </a:ext>
            </a:extLst>
          </p:cNvPr>
          <p:cNvGrpSpPr/>
          <p:nvPr userDrawn="1"/>
        </p:nvGrpSpPr>
        <p:grpSpPr>
          <a:xfrm>
            <a:off x="1" y="136525"/>
            <a:ext cx="964430" cy="434428"/>
            <a:chOff x="2504802" y="1755501"/>
            <a:chExt cx="1591731" cy="537747"/>
          </a:xfrm>
          <a:solidFill>
            <a:schemeClr val="tx1"/>
          </a:solidFill>
        </p:grpSpPr>
        <p:sp>
          <p:nvSpPr>
            <p:cNvPr id="16" name="Freeform: Shape 15">
              <a:extLst>
                <a:ext uri="{FF2B5EF4-FFF2-40B4-BE49-F238E27FC236}">
                  <a16:creationId xmlns:a16="http://schemas.microsoft.com/office/drawing/2014/main" id="{F589B616-117C-44BC-9166-267CB523C06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sz="1350" dirty="0"/>
            </a:p>
          </p:txBody>
        </p:sp>
        <p:sp>
          <p:nvSpPr>
            <p:cNvPr id="17" name="Freeform: Shape 16">
              <a:extLst>
                <a:ext uri="{FF2B5EF4-FFF2-40B4-BE49-F238E27FC236}">
                  <a16:creationId xmlns:a16="http://schemas.microsoft.com/office/drawing/2014/main" id="{63499B12-84EC-4CE5-B0F9-682651A34666}"/>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sz="1350" dirty="0"/>
            </a:p>
          </p:txBody>
        </p:sp>
      </p:grpSp>
      <p:grpSp>
        <p:nvGrpSpPr>
          <p:cNvPr id="18" name="Group 17">
            <a:extLst>
              <a:ext uri="{FF2B5EF4-FFF2-40B4-BE49-F238E27FC236}">
                <a16:creationId xmlns:a16="http://schemas.microsoft.com/office/drawing/2014/main" id="{354184C6-AF68-4E37-913D-0F6FCC56F490}"/>
              </a:ext>
            </a:extLst>
          </p:cNvPr>
          <p:cNvGrpSpPr/>
          <p:nvPr userDrawn="1"/>
        </p:nvGrpSpPr>
        <p:grpSpPr>
          <a:xfrm>
            <a:off x="8289259" y="5438147"/>
            <a:ext cx="529109" cy="705479"/>
            <a:chOff x="11214904" y="5539746"/>
            <a:chExt cx="705479" cy="705479"/>
          </a:xfrm>
        </p:grpSpPr>
        <p:sp>
          <p:nvSpPr>
            <p:cNvPr id="19" name="Graphic 212">
              <a:extLst>
                <a:ext uri="{FF2B5EF4-FFF2-40B4-BE49-F238E27FC236}">
                  <a16:creationId xmlns:a16="http://schemas.microsoft.com/office/drawing/2014/main" id="{B98D88F3-9A0C-497C-A9DC-0567F72E5D29}"/>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schemeClr val="lt1"/>
                </a:solidFill>
              </a:endParaRPr>
            </a:p>
          </p:txBody>
        </p:sp>
        <p:sp>
          <p:nvSpPr>
            <p:cNvPr id="20" name="Graphic 212">
              <a:extLst>
                <a:ext uri="{FF2B5EF4-FFF2-40B4-BE49-F238E27FC236}">
                  <a16:creationId xmlns:a16="http://schemas.microsoft.com/office/drawing/2014/main" id="{109A387A-F471-4821-B626-B6D3DA5B3774}"/>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schemeClr val="lt1"/>
                </a:solidFill>
              </a:endParaRPr>
            </a:p>
          </p:txBody>
        </p:sp>
      </p:grpSp>
      <p:sp>
        <p:nvSpPr>
          <p:cNvPr id="21" name="Date Placeholder 10">
            <a:extLst>
              <a:ext uri="{FF2B5EF4-FFF2-40B4-BE49-F238E27FC236}">
                <a16:creationId xmlns:a16="http://schemas.microsoft.com/office/drawing/2014/main" id="{D697EDD4-9B36-4B91-B543-B95495C255E2}"/>
              </a:ext>
            </a:extLst>
          </p:cNvPr>
          <p:cNvSpPr>
            <a:spLocks noGrp="1"/>
          </p:cNvSpPr>
          <p:nvPr>
            <p:ph type="dt" sz="half" idx="10"/>
          </p:nvPr>
        </p:nvSpPr>
        <p:spPr>
          <a:xfrm>
            <a:off x="628650" y="6356351"/>
            <a:ext cx="2057400" cy="365125"/>
          </a:xfrm>
        </p:spPr>
        <p:txBody>
          <a:bodyPr/>
          <a:lstStyle/>
          <a:p>
            <a:r>
              <a:rPr lang="en-US" dirty="0"/>
              <a:t>2/1/XXXXX</a:t>
            </a:r>
          </a:p>
        </p:txBody>
      </p:sp>
      <p:sp>
        <p:nvSpPr>
          <p:cNvPr id="22" name="Footer Placeholder 11">
            <a:extLst>
              <a:ext uri="{FF2B5EF4-FFF2-40B4-BE49-F238E27FC236}">
                <a16:creationId xmlns:a16="http://schemas.microsoft.com/office/drawing/2014/main" id="{5E11CADB-1F10-4CCF-89E6-AC5ED8E7BFA3}"/>
              </a:ext>
            </a:extLst>
          </p:cNvPr>
          <p:cNvSpPr>
            <a:spLocks noGrp="1"/>
          </p:cNvSpPr>
          <p:nvPr>
            <p:ph type="ftr" sz="quarter" idx="11"/>
          </p:nvPr>
        </p:nvSpPr>
        <p:spPr>
          <a:xfrm>
            <a:off x="3028950" y="6356351"/>
            <a:ext cx="3086100" cy="365125"/>
          </a:xfrm>
        </p:spPr>
        <p:txBody>
          <a:bodyPr/>
          <a:lstStyle/>
          <a:p>
            <a:r>
              <a:rPr lang="en-US" dirty="0"/>
              <a:t>PRESENTATION TITLE</a:t>
            </a:r>
          </a:p>
        </p:txBody>
      </p:sp>
      <p:sp>
        <p:nvSpPr>
          <p:cNvPr id="23" name="Slide Number Placeholder 12">
            <a:extLst>
              <a:ext uri="{FF2B5EF4-FFF2-40B4-BE49-F238E27FC236}">
                <a16:creationId xmlns:a16="http://schemas.microsoft.com/office/drawing/2014/main" id="{46B9E851-BF44-48B2-8234-99BA0A2F03E5}"/>
              </a:ext>
            </a:extLst>
          </p:cNvPr>
          <p:cNvSpPr>
            <a:spLocks noGrp="1"/>
          </p:cNvSpPr>
          <p:nvPr>
            <p:ph type="sldNum" sz="quarter" idx="12"/>
          </p:nvPr>
        </p:nvSpPr>
        <p:spPr>
          <a:xfrm>
            <a:off x="6457950" y="6356351"/>
            <a:ext cx="2057400" cy="365125"/>
          </a:xfrm>
        </p:spPr>
        <p:txBody>
          <a:bodyPr/>
          <a:lstStyle/>
          <a:p>
            <a:fld id="{80967E29-1480-472A-9FC5-C4768A52587C}" type="slidenum">
              <a:rPr lang="en-US" smtClean="0"/>
              <a:t>‹Nº›</a:t>
            </a:fld>
            <a:endParaRPr lang="en-US" dirty="0"/>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A132AFB4-A853-454F-AB81-EE2659F67D0E}"/>
              </a:ext>
              <a:ext uri="{C183D7F6-B498-43B3-948B-1728B52AA6E4}">
                <adec:decorative xmlns:adec="http://schemas.microsoft.com/office/drawing/2017/decorative" val="1"/>
              </a:ext>
            </a:extLst>
          </p:cNvPr>
          <p:cNvSpPr/>
          <p:nvPr userDrawn="1"/>
        </p:nvSpPr>
        <p:spPr>
          <a:xfrm>
            <a:off x="1" y="2"/>
            <a:ext cx="1674188"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chemeClr val="accent1"/>
              </a:solidFill>
            </a:endParaRPr>
          </a:p>
        </p:txBody>
      </p:sp>
      <p:sp>
        <p:nvSpPr>
          <p:cNvPr id="15" name="Title 1">
            <a:extLst>
              <a:ext uri="{FF2B5EF4-FFF2-40B4-BE49-F238E27FC236}">
                <a16:creationId xmlns:a16="http://schemas.microsoft.com/office/drawing/2014/main" id="{C7A51216-87BD-42FE-8101-AA68A199CBE2}"/>
              </a:ext>
            </a:extLst>
          </p:cNvPr>
          <p:cNvSpPr>
            <a:spLocks noGrp="1"/>
          </p:cNvSpPr>
          <p:nvPr>
            <p:ph type="title" hasCustomPrompt="1"/>
          </p:nvPr>
        </p:nvSpPr>
        <p:spPr>
          <a:xfrm>
            <a:off x="2232042" y="633046"/>
            <a:ext cx="3882808" cy="3863063"/>
          </a:xfrm>
        </p:spPr>
        <p:txBody>
          <a:bodyPr anchor="ctr"/>
          <a:lstStyle>
            <a:lvl1pPr algn="ctr">
              <a:lnSpc>
                <a:spcPct val="100000"/>
              </a:lnSpc>
              <a:defRPr b="0" baseline="0"/>
            </a:lvl1pPr>
          </a:lstStyle>
          <a:p>
            <a:r>
              <a:rPr lang="en-US" dirty="0"/>
              <a:t>Click to add title</a:t>
            </a:r>
          </a:p>
        </p:txBody>
      </p:sp>
      <p:sp>
        <p:nvSpPr>
          <p:cNvPr id="16" name="Freeform: Shape 15">
            <a:extLst>
              <a:ext uri="{FF2B5EF4-FFF2-40B4-BE49-F238E27FC236}">
                <a16:creationId xmlns:a16="http://schemas.microsoft.com/office/drawing/2014/main" id="{04838ED8-47A6-444E-9A70-62C3DDD89028}"/>
              </a:ext>
              <a:ext uri="{C183D7F6-B498-43B3-948B-1728B52AA6E4}">
                <adec:decorative xmlns:adec="http://schemas.microsoft.com/office/drawing/2017/decorative" val="1"/>
              </a:ext>
            </a:extLst>
          </p:cNvPr>
          <p:cNvSpPr/>
          <p:nvPr userDrawn="1"/>
        </p:nvSpPr>
        <p:spPr>
          <a:xfrm>
            <a:off x="0" y="292657"/>
            <a:ext cx="1396391"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sz="1350" dirty="0"/>
          </a:p>
        </p:txBody>
      </p:sp>
      <p:sp>
        <p:nvSpPr>
          <p:cNvPr id="17" name="Freeform: Shape 16">
            <a:extLst>
              <a:ext uri="{FF2B5EF4-FFF2-40B4-BE49-F238E27FC236}">
                <a16:creationId xmlns:a16="http://schemas.microsoft.com/office/drawing/2014/main" id="{EED28DBA-363E-4EDE-9CA4-0A3D2EABA6CD}"/>
              </a:ext>
              <a:ext uri="{C183D7F6-B498-43B3-948B-1728B52AA6E4}">
                <adec:decorative xmlns:adec="http://schemas.microsoft.com/office/drawing/2017/decorative" val="1"/>
              </a:ext>
            </a:extLst>
          </p:cNvPr>
          <p:cNvSpPr/>
          <p:nvPr userDrawn="1"/>
        </p:nvSpPr>
        <p:spPr>
          <a:xfrm>
            <a:off x="0" y="732392"/>
            <a:ext cx="1396391"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sz="1350" dirty="0"/>
          </a:p>
        </p:txBody>
      </p:sp>
      <p:sp>
        <p:nvSpPr>
          <p:cNvPr id="19" name="Freeform: Shape 18">
            <a:extLst>
              <a:ext uri="{FF2B5EF4-FFF2-40B4-BE49-F238E27FC236}">
                <a16:creationId xmlns:a16="http://schemas.microsoft.com/office/drawing/2014/main" id="{CF1A1C4A-5092-4804-8704-EA2785039741}"/>
              </a:ext>
              <a:ext uri="{C183D7F6-B498-43B3-948B-1728B52AA6E4}">
                <adec:decorative xmlns:adec="http://schemas.microsoft.com/office/drawing/2017/decorative" val="1"/>
              </a:ext>
            </a:extLst>
          </p:cNvPr>
          <p:cNvSpPr/>
          <p:nvPr userDrawn="1"/>
        </p:nvSpPr>
        <p:spPr>
          <a:xfrm>
            <a:off x="1" y="2"/>
            <a:ext cx="1674188"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chemeClr val="accent1"/>
              </a:solidFill>
            </a:endParaRPr>
          </a:p>
        </p:txBody>
      </p:sp>
      <p:sp>
        <p:nvSpPr>
          <p:cNvPr id="20" name="Freeform: Shape 19">
            <a:extLst>
              <a:ext uri="{FF2B5EF4-FFF2-40B4-BE49-F238E27FC236}">
                <a16:creationId xmlns:a16="http://schemas.microsoft.com/office/drawing/2014/main" id="{911BD1D4-C220-4A08-A113-47C384B7F8DA}"/>
              </a:ext>
              <a:ext uri="{C183D7F6-B498-43B3-948B-1728B52AA6E4}">
                <adec:decorative xmlns:adec="http://schemas.microsoft.com/office/drawing/2017/decorative" val="1"/>
              </a:ext>
            </a:extLst>
          </p:cNvPr>
          <p:cNvSpPr/>
          <p:nvPr userDrawn="1"/>
        </p:nvSpPr>
        <p:spPr>
          <a:xfrm>
            <a:off x="6569565" y="3564608"/>
            <a:ext cx="2574436"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1" name="Freeform: Shape 20">
            <a:extLst>
              <a:ext uri="{FF2B5EF4-FFF2-40B4-BE49-F238E27FC236}">
                <a16:creationId xmlns:a16="http://schemas.microsoft.com/office/drawing/2014/main" id="{F494DD11-C4F7-488D-9B64-0D5850F97911}"/>
              </a:ext>
              <a:ext uri="{C183D7F6-B498-43B3-948B-1728B52AA6E4}">
                <adec:decorative xmlns:adec="http://schemas.microsoft.com/office/drawing/2017/decorative" val="1"/>
              </a:ext>
            </a:extLst>
          </p:cNvPr>
          <p:cNvSpPr/>
          <p:nvPr userDrawn="1"/>
        </p:nvSpPr>
        <p:spPr>
          <a:xfrm>
            <a:off x="6569565" y="3564608"/>
            <a:ext cx="2574436"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32" name="Text Placeholder 31">
            <a:extLst>
              <a:ext uri="{FF2B5EF4-FFF2-40B4-BE49-F238E27FC236}">
                <a16:creationId xmlns:a16="http://schemas.microsoft.com/office/drawing/2014/main" id="{45496C8D-0494-44FB-9F43-B3CB6B3BFD30}"/>
              </a:ext>
            </a:extLst>
          </p:cNvPr>
          <p:cNvSpPr>
            <a:spLocks noGrp="1"/>
          </p:cNvSpPr>
          <p:nvPr>
            <p:ph type="body" sz="quarter" idx="13" hasCustomPrompt="1"/>
          </p:nvPr>
        </p:nvSpPr>
        <p:spPr>
          <a:xfrm>
            <a:off x="2231871" y="4669153"/>
            <a:ext cx="3883179" cy="887031"/>
          </a:xfrm>
        </p:spPr>
        <p:txBody>
          <a:bodyPr/>
          <a:lstStyle>
            <a:lvl1pPr algn="ctr">
              <a:buNone/>
              <a:defRPr/>
            </a:lvl1pPr>
          </a:lstStyle>
          <a:p>
            <a:pPr lvl="0"/>
            <a:r>
              <a:rPr lang="en-US" dirty="0"/>
              <a:t>Click to add subtitle</a:t>
            </a:r>
          </a:p>
        </p:txBody>
      </p:sp>
      <p:sp>
        <p:nvSpPr>
          <p:cNvPr id="23" name="Date Placeholder 178">
            <a:extLst>
              <a:ext uri="{FF2B5EF4-FFF2-40B4-BE49-F238E27FC236}">
                <a16:creationId xmlns:a16="http://schemas.microsoft.com/office/drawing/2014/main" id="{64E5B367-78E8-464F-A44D-8C70877FCA39}"/>
              </a:ext>
            </a:extLst>
          </p:cNvPr>
          <p:cNvSpPr>
            <a:spLocks noGrp="1"/>
          </p:cNvSpPr>
          <p:nvPr>
            <p:ph type="dt" sz="half" idx="10"/>
          </p:nvPr>
        </p:nvSpPr>
        <p:spPr>
          <a:xfrm>
            <a:off x="628650" y="6356351"/>
            <a:ext cx="2057400" cy="365125"/>
          </a:xfrm>
        </p:spPr>
        <p:txBody>
          <a:bodyPr/>
          <a:lstStyle/>
          <a:p>
            <a:r>
              <a:rPr lang="en-US" dirty="0"/>
              <a:t>2/1/XXXXX</a:t>
            </a:r>
          </a:p>
        </p:txBody>
      </p:sp>
      <p:sp>
        <p:nvSpPr>
          <p:cNvPr id="24" name="Footer Placeholder 179">
            <a:extLst>
              <a:ext uri="{FF2B5EF4-FFF2-40B4-BE49-F238E27FC236}">
                <a16:creationId xmlns:a16="http://schemas.microsoft.com/office/drawing/2014/main" id="{D4AC7E0C-0B9F-4398-B582-7326AA2547D5}"/>
              </a:ext>
            </a:extLst>
          </p:cNvPr>
          <p:cNvSpPr>
            <a:spLocks noGrp="1"/>
          </p:cNvSpPr>
          <p:nvPr>
            <p:ph type="ftr" sz="quarter" idx="11"/>
          </p:nvPr>
        </p:nvSpPr>
        <p:spPr>
          <a:xfrm>
            <a:off x="3028950" y="6356351"/>
            <a:ext cx="3086100" cy="365125"/>
          </a:xfrm>
        </p:spPr>
        <p:txBody>
          <a:bodyPr/>
          <a:lstStyle/>
          <a:p>
            <a:r>
              <a:rPr lang="en-US" dirty="0"/>
              <a:t>PRESENTATION TITLE</a:t>
            </a:r>
          </a:p>
        </p:txBody>
      </p:sp>
      <p:grpSp>
        <p:nvGrpSpPr>
          <p:cNvPr id="25" name="Graphic 185">
            <a:extLst>
              <a:ext uri="{FF2B5EF4-FFF2-40B4-BE49-F238E27FC236}">
                <a16:creationId xmlns:a16="http://schemas.microsoft.com/office/drawing/2014/main" id="{F902CF95-4802-4803-B88F-358BAD556EBB}"/>
              </a:ext>
              <a:ext uri="{C183D7F6-B498-43B3-948B-1728B52AA6E4}">
                <adec:decorative xmlns:adec="http://schemas.microsoft.com/office/drawing/2017/decorative" val="1"/>
              </a:ext>
            </a:extLst>
          </p:cNvPr>
          <p:cNvGrpSpPr/>
          <p:nvPr userDrawn="1"/>
        </p:nvGrpSpPr>
        <p:grpSpPr>
          <a:xfrm>
            <a:off x="7821466" y="5695521"/>
            <a:ext cx="790850" cy="469689"/>
            <a:chOff x="9841624" y="4115729"/>
            <a:chExt cx="602170" cy="268223"/>
          </a:xfrm>
          <a:solidFill>
            <a:schemeClr val="tx1"/>
          </a:solidFill>
        </p:grpSpPr>
        <p:sp>
          <p:nvSpPr>
            <p:cNvPr id="26" name="Freeform: Shape 25">
              <a:extLst>
                <a:ext uri="{FF2B5EF4-FFF2-40B4-BE49-F238E27FC236}">
                  <a16:creationId xmlns:a16="http://schemas.microsoft.com/office/drawing/2014/main" id="{69CB7288-B078-4989-97BA-5684B8A1B71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27" name="Freeform: Shape 26">
              <a:extLst>
                <a:ext uri="{FF2B5EF4-FFF2-40B4-BE49-F238E27FC236}">
                  <a16:creationId xmlns:a16="http://schemas.microsoft.com/office/drawing/2014/main" id="{21158005-0976-48BA-95EB-78DDDA7A447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28" name="Freeform: Shape 27">
              <a:extLst>
                <a:ext uri="{FF2B5EF4-FFF2-40B4-BE49-F238E27FC236}">
                  <a16:creationId xmlns:a16="http://schemas.microsoft.com/office/drawing/2014/main" id="{5AE34BF9-E3E8-41D7-B49D-1BF7490282D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29" name="Freeform: Shape 28">
              <a:extLst>
                <a:ext uri="{FF2B5EF4-FFF2-40B4-BE49-F238E27FC236}">
                  <a16:creationId xmlns:a16="http://schemas.microsoft.com/office/drawing/2014/main" id="{3B1BE576-62F7-4F63-A00C-769E67CB8C2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sp>
          <p:nvSpPr>
            <p:cNvPr id="30" name="Freeform: Shape 29">
              <a:extLst>
                <a:ext uri="{FF2B5EF4-FFF2-40B4-BE49-F238E27FC236}">
                  <a16:creationId xmlns:a16="http://schemas.microsoft.com/office/drawing/2014/main" id="{1674FB0B-E21D-4719-AC24-605173B3A42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350" dirty="0"/>
            </a:p>
          </p:txBody>
        </p:sp>
      </p:grpSp>
      <p:sp>
        <p:nvSpPr>
          <p:cNvPr id="31" name="Slide Number Placeholder 180">
            <a:extLst>
              <a:ext uri="{FF2B5EF4-FFF2-40B4-BE49-F238E27FC236}">
                <a16:creationId xmlns:a16="http://schemas.microsoft.com/office/drawing/2014/main" id="{EEC40372-7268-4D4B-9ABF-A1E03F05C2BA}"/>
              </a:ext>
            </a:extLst>
          </p:cNvPr>
          <p:cNvSpPr>
            <a:spLocks noGrp="1"/>
          </p:cNvSpPr>
          <p:nvPr>
            <p:ph type="sldNum" sz="quarter" idx="12"/>
          </p:nvPr>
        </p:nvSpPr>
        <p:spPr>
          <a:xfrm>
            <a:off x="6457950" y="6356351"/>
            <a:ext cx="2057400" cy="365125"/>
          </a:xfrm>
        </p:spPr>
        <p:txBody>
          <a:bodyPr/>
          <a:lstStyle/>
          <a:p>
            <a:fld id="{5EA792F7-1D9E-4C7E-A103-E8EDFDC2691E}" type="slidenum">
              <a:rPr lang="en-US" smtClean="0">
                <a:solidFill>
                  <a:srgbClr val="898989"/>
                </a:solidFill>
              </a:rPr>
              <a:t>‹Nº›</a:t>
            </a:fld>
            <a:endParaRPr lang="en-US" dirty="0">
              <a:solidFill>
                <a:srgbClr val="898989"/>
              </a:solidFill>
            </a:endParaRPr>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BFCC1FB-30E6-4ECF-8BAF-929D22A14308}"/>
              </a:ext>
            </a:extLst>
          </p:cNvPr>
          <p:cNvSpPr>
            <a:spLocks noGrp="1"/>
          </p:cNvSpPr>
          <p:nvPr>
            <p:ph type="title" hasCustomPrompt="1"/>
          </p:nvPr>
        </p:nvSpPr>
        <p:spPr>
          <a:xfrm>
            <a:off x="1413889" y="174174"/>
            <a:ext cx="3148637" cy="1158857"/>
          </a:xfrm>
        </p:spPr>
        <p:txBody>
          <a:bodyPr anchor="b">
            <a:normAutofit/>
          </a:bodyPr>
          <a:lstStyle>
            <a:lvl1pPr>
              <a:defRPr/>
            </a:lvl1pPr>
          </a:lstStyle>
          <a:p>
            <a:r>
              <a:rPr lang="en-US" dirty="0"/>
              <a:t>Click to add title</a:t>
            </a:r>
          </a:p>
        </p:txBody>
      </p:sp>
      <p:grpSp>
        <p:nvGrpSpPr>
          <p:cNvPr id="18" name="Graphic 190">
            <a:extLst>
              <a:ext uri="{FF2B5EF4-FFF2-40B4-BE49-F238E27FC236}">
                <a16:creationId xmlns:a16="http://schemas.microsoft.com/office/drawing/2014/main" id="{4E21F050-FD36-4FCB-BAD4-7FEBD0985ED5}"/>
              </a:ext>
              <a:ext uri="{C183D7F6-B498-43B3-948B-1728B52AA6E4}">
                <adec:decorative xmlns:adec="http://schemas.microsoft.com/office/drawing/2017/decorative" val="1"/>
              </a:ext>
            </a:extLst>
          </p:cNvPr>
          <p:cNvGrpSpPr/>
          <p:nvPr userDrawn="1"/>
        </p:nvGrpSpPr>
        <p:grpSpPr>
          <a:xfrm>
            <a:off x="0" y="713138"/>
            <a:ext cx="1199122" cy="531293"/>
            <a:chOff x="2504802" y="1755501"/>
            <a:chExt cx="1598829" cy="531293"/>
          </a:xfrm>
          <a:solidFill>
            <a:schemeClr val="tx1"/>
          </a:solidFill>
        </p:grpSpPr>
        <p:sp>
          <p:nvSpPr>
            <p:cNvPr id="19" name="Freeform: Shape 18">
              <a:extLst>
                <a:ext uri="{FF2B5EF4-FFF2-40B4-BE49-F238E27FC236}">
                  <a16:creationId xmlns:a16="http://schemas.microsoft.com/office/drawing/2014/main" id="{FF19577D-D1B8-4BE5-9A01-6A857761B1DC}"/>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sz="1350" dirty="0"/>
            </a:p>
          </p:txBody>
        </p:sp>
        <p:sp>
          <p:nvSpPr>
            <p:cNvPr id="20" name="Freeform: Shape 19">
              <a:extLst>
                <a:ext uri="{FF2B5EF4-FFF2-40B4-BE49-F238E27FC236}">
                  <a16:creationId xmlns:a16="http://schemas.microsoft.com/office/drawing/2014/main" id="{858370E7-080A-48D7-9A26-665FDD5B58FB}"/>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sz="1350" dirty="0"/>
            </a:p>
          </p:txBody>
        </p:sp>
      </p:grpSp>
      <p:grpSp>
        <p:nvGrpSpPr>
          <p:cNvPr id="27" name="Graphic 4">
            <a:extLst>
              <a:ext uri="{FF2B5EF4-FFF2-40B4-BE49-F238E27FC236}">
                <a16:creationId xmlns:a16="http://schemas.microsoft.com/office/drawing/2014/main" id="{2F8F0FAC-16EB-487B-B327-26DF1260B906}"/>
              </a:ext>
              <a:ext uri="{C183D7F6-B498-43B3-948B-1728B52AA6E4}">
                <adec:decorative xmlns:adec="http://schemas.microsoft.com/office/drawing/2017/decorative" val="1"/>
              </a:ext>
            </a:extLst>
          </p:cNvPr>
          <p:cNvGrpSpPr/>
          <p:nvPr userDrawn="1"/>
        </p:nvGrpSpPr>
        <p:grpSpPr>
          <a:xfrm>
            <a:off x="8327233" y="-67591"/>
            <a:ext cx="816767" cy="1089034"/>
            <a:chOff x="5734037" y="3067039"/>
            <a:chExt cx="724483" cy="724489"/>
          </a:xfrm>
          <a:solidFill>
            <a:schemeClr val="tx1"/>
          </a:solidFill>
        </p:grpSpPr>
        <p:sp>
          <p:nvSpPr>
            <p:cNvPr id="28" name="Freeform: Shape 27">
              <a:extLst>
                <a:ext uri="{FF2B5EF4-FFF2-40B4-BE49-F238E27FC236}">
                  <a16:creationId xmlns:a16="http://schemas.microsoft.com/office/drawing/2014/main" id="{41E7A3F8-D1CB-4353-BBEF-2597AF4F058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sz="1350" dirty="0"/>
            </a:p>
          </p:txBody>
        </p:sp>
        <p:sp>
          <p:nvSpPr>
            <p:cNvPr id="29" name="Freeform: Shape 28">
              <a:extLst>
                <a:ext uri="{FF2B5EF4-FFF2-40B4-BE49-F238E27FC236}">
                  <a16:creationId xmlns:a16="http://schemas.microsoft.com/office/drawing/2014/main" id="{B4DDCEAE-BCB2-4B2D-BAB3-4FD5DD7C28AB}"/>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30" name="Freeform: Shape 29">
              <a:extLst>
                <a:ext uri="{FF2B5EF4-FFF2-40B4-BE49-F238E27FC236}">
                  <a16:creationId xmlns:a16="http://schemas.microsoft.com/office/drawing/2014/main" id="{C6CD4162-BF6C-4D85-A166-12798D8C8DDB}"/>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31" name="Freeform: Shape 30">
              <a:extLst>
                <a:ext uri="{FF2B5EF4-FFF2-40B4-BE49-F238E27FC236}">
                  <a16:creationId xmlns:a16="http://schemas.microsoft.com/office/drawing/2014/main" id="{89C0A376-6D47-4C20-9EEB-049A8694472E}"/>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32" name="Freeform: Shape 31">
              <a:extLst>
                <a:ext uri="{FF2B5EF4-FFF2-40B4-BE49-F238E27FC236}">
                  <a16:creationId xmlns:a16="http://schemas.microsoft.com/office/drawing/2014/main" id="{29CFA1FB-BD4A-4307-BFCD-AB9E118C3AB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33" name="Freeform: Shape 32">
              <a:extLst>
                <a:ext uri="{FF2B5EF4-FFF2-40B4-BE49-F238E27FC236}">
                  <a16:creationId xmlns:a16="http://schemas.microsoft.com/office/drawing/2014/main" id="{66D481F5-D72A-4FDA-AFB8-D278AEDB37A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34" name="Freeform: Shape 33">
              <a:extLst>
                <a:ext uri="{FF2B5EF4-FFF2-40B4-BE49-F238E27FC236}">
                  <a16:creationId xmlns:a16="http://schemas.microsoft.com/office/drawing/2014/main" id="{D5C94576-1155-4639-805F-75E2196E19B9}"/>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35" name="Freeform: Shape 34">
              <a:extLst>
                <a:ext uri="{FF2B5EF4-FFF2-40B4-BE49-F238E27FC236}">
                  <a16:creationId xmlns:a16="http://schemas.microsoft.com/office/drawing/2014/main" id="{3F8E497C-8A0D-4EED-873F-CA66DB950CDF}"/>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sz="1350" dirty="0"/>
            </a:p>
          </p:txBody>
        </p:sp>
        <p:sp>
          <p:nvSpPr>
            <p:cNvPr id="36" name="Freeform: Shape 35">
              <a:extLst>
                <a:ext uri="{FF2B5EF4-FFF2-40B4-BE49-F238E27FC236}">
                  <a16:creationId xmlns:a16="http://schemas.microsoft.com/office/drawing/2014/main" id="{50990B80-D511-4B73-BC44-14217A17B033}"/>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37" name="Freeform: Shape 36">
              <a:extLst>
                <a:ext uri="{FF2B5EF4-FFF2-40B4-BE49-F238E27FC236}">
                  <a16:creationId xmlns:a16="http://schemas.microsoft.com/office/drawing/2014/main" id="{0D7513D5-9349-45EA-BAE9-5B36B43B2853}"/>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38" name="Freeform: Shape 37">
              <a:extLst>
                <a:ext uri="{FF2B5EF4-FFF2-40B4-BE49-F238E27FC236}">
                  <a16:creationId xmlns:a16="http://schemas.microsoft.com/office/drawing/2014/main" id="{812098BB-13C9-4C8B-883F-B378B155D904}"/>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39" name="Freeform: Shape 38">
              <a:extLst>
                <a:ext uri="{FF2B5EF4-FFF2-40B4-BE49-F238E27FC236}">
                  <a16:creationId xmlns:a16="http://schemas.microsoft.com/office/drawing/2014/main" id="{D78B9DD9-1280-4FC0-B14F-4A40DC3BCCE9}"/>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40" name="Freeform: Shape 39">
              <a:extLst>
                <a:ext uri="{FF2B5EF4-FFF2-40B4-BE49-F238E27FC236}">
                  <a16:creationId xmlns:a16="http://schemas.microsoft.com/office/drawing/2014/main" id="{14626B81-518E-408D-9D85-368DEE8E330A}"/>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41" name="Freeform: Shape 40">
              <a:extLst>
                <a:ext uri="{FF2B5EF4-FFF2-40B4-BE49-F238E27FC236}">
                  <a16:creationId xmlns:a16="http://schemas.microsoft.com/office/drawing/2014/main" id="{6937BED2-B271-4124-905D-C024405FD9BA}"/>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42" name="Freeform: Shape 41">
              <a:extLst>
                <a:ext uri="{FF2B5EF4-FFF2-40B4-BE49-F238E27FC236}">
                  <a16:creationId xmlns:a16="http://schemas.microsoft.com/office/drawing/2014/main" id="{33B9B2DD-8108-4830-AA14-DDCDB306C439}"/>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43" name="Freeform: Shape 42">
              <a:extLst>
                <a:ext uri="{FF2B5EF4-FFF2-40B4-BE49-F238E27FC236}">
                  <a16:creationId xmlns:a16="http://schemas.microsoft.com/office/drawing/2014/main" id="{0ECF9B54-B828-4268-90AC-EA0D0E3B76B3}"/>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44" name="Freeform: Shape 43">
              <a:extLst>
                <a:ext uri="{FF2B5EF4-FFF2-40B4-BE49-F238E27FC236}">
                  <a16:creationId xmlns:a16="http://schemas.microsoft.com/office/drawing/2014/main" id="{FD744985-041E-42C0-87A9-F99D7D9DBF23}"/>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45" name="Freeform: Shape 44">
              <a:extLst>
                <a:ext uri="{FF2B5EF4-FFF2-40B4-BE49-F238E27FC236}">
                  <a16:creationId xmlns:a16="http://schemas.microsoft.com/office/drawing/2014/main" id="{D51D469F-061B-4CFF-B628-0697B945FC4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46" name="Freeform: Shape 45">
              <a:extLst>
                <a:ext uri="{FF2B5EF4-FFF2-40B4-BE49-F238E27FC236}">
                  <a16:creationId xmlns:a16="http://schemas.microsoft.com/office/drawing/2014/main" id="{54C1F283-0289-4E7D-A5DE-3B9997782DF3}"/>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47" name="Freeform: Shape 46">
              <a:extLst>
                <a:ext uri="{FF2B5EF4-FFF2-40B4-BE49-F238E27FC236}">
                  <a16:creationId xmlns:a16="http://schemas.microsoft.com/office/drawing/2014/main" id="{924A56B5-AC95-42FF-8636-D2D287380950}"/>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48" name="Freeform: Shape 47">
              <a:extLst>
                <a:ext uri="{FF2B5EF4-FFF2-40B4-BE49-F238E27FC236}">
                  <a16:creationId xmlns:a16="http://schemas.microsoft.com/office/drawing/2014/main" id="{2DD6578D-E372-4D44-ABDA-D86EBE4F2F2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49" name="Freeform: Shape 48">
              <a:extLst>
                <a:ext uri="{FF2B5EF4-FFF2-40B4-BE49-F238E27FC236}">
                  <a16:creationId xmlns:a16="http://schemas.microsoft.com/office/drawing/2014/main" id="{8CDDE1CB-2352-4AA3-82C7-39C63E6A6FD3}"/>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50" name="Freeform: Shape 49">
              <a:extLst>
                <a:ext uri="{FF2B5EF4-FFF2-40B4-BE49-F238E27FC236}">
                  <a16:creationId xmlns:a16="http://schemas.microsoft.com/office/drawing/2014/main" id="{370476DD-D268-4D0B-B358-F8143C45467A}"/>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51" name="Freeform: Shape 50">
              <a:extLst>
                <a:ext uri="{FF2B5EF4-FFF2-40B4-BE49-F238E27FC236}">
                  <a16:creationId xmlns:a16="http://schemas.microsoft.com/office/drawing/2014/main" id="{0A947896-0B1B-4F41-9CC3-EA98EC14BA7A}"/>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52" name="Freeform: Shape 51">
              <a:extLst>
                <a:ext uri="{FF2B5EF4-FFF2-40B4-BE49-F238E27FC236}">
                  <a16:creationId xmlns:a16="http://schemas.microsoft.com/office/drawing/2014/main" id="{6BA34B1E-6019-4E30-B2DC-8B7942EEC3C6}"/>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53" name="Freeform: Shape 52">
              <a:extLst>
                <a:ext uri="{FF2B5EF4-FFF2-40B4-BE49-F238E27FC236}">
                  <a16:creationId xmlns:a16="http://schemas.microsoft.com/office/drawing/2014/main" id="{2D47D0D4-51A5-4673-9205-FEBDF5DDAFAD}"/>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54" name="Freeform: Shape 53">
              <a:extLst>
                <a:ext uri="{FF2B5EF4-FFF2-40B4-BE49-F238E27FC236}">
                  <a16:creationId xmlns:a16="http://schemas.microsoft.com/office/drawing/2014/main" id="{91CAE3E1-654D-4A11-951F-052FB8194211}"/>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55" name="Freeform: Shape 54">
              <a:extLst>
                <a:ext uri="{FF2B5EF4-FFF2-40B4-BE49-F238E27FC236}">
                  <a16:creationId xmlns:a16="http://schemas.microsoft.com/office/drawing/2014/main" id="{EA27E0E3-1A22-45B1-9DDE-E2CAE27AF936}"/>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56" name="Freeform: Shape 55">
              <a:extLst>
                <a:ext uri="{FF2B5EF4-FFF2-40B4-BE49-F238E27FC236}">
                  <a16:creationId xmlns:a16="http://schemas.microsoft.com/office/drawing/2014/main" id="{BEF9DA56-0F9C-446A-ACA6-B1737FC9FDB5}"/>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57" name="Freeform: Shape 56">
              <a:extLst>
                <a:ext uri="{FF2B5EF4-FFF2-40B4-BE49-F238E27FC236}">
                  <a16:creationId xmlns:a16="http://schemas.microsoft.com/office/drawing/2014/main" id="{864518F8-39BB-4E12-AB05-C6EAA974B2F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58" name="Freeform: Shape 57">
              <a:extLst>
                <a:ext uri="{FF2B5EF4-FFF2-40B4-BE49-F238E27FC236}">
                  <a16:creationId xmlns:a16="http://schemas.microsoft.com/office/drawing/2014/main" id="{391D8244-0937-40AA-8C5C-6E431F826DC8}"/>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59" name="Freeform: Shape 58">
              <a:extLst>
                <a:ext uri="{FF2B5EF4-FFF2-40B4-BE49-F238E27FC236}">
                  <a16:creationId xmlns:a16="http://schemas.microsoft.com/office/drawing/2014/main" id="{06D25D45-2EB7-433B-8E75-95F212C966B2}"/>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60" name="Freeform: Shape 59">
              <a:extLst>
                <a:ext uri="{FF2B5EF4-FFF2-40B4-BE49-F238E27FC236}">
                  <a16:creationId xmlns:a16="http://schemas.microsoft.com/office/drawing/2014/main" id="{EE7CA683-04D0-4F85-BC78-4C8A5055ACC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61" name="Freeform: Shape 60">
              <a:extLst>
                <a:ext uri="{FF2B5EF4-FFF2-40B4-BE49-F238E27FC236}">
                  <a16:creationId xmlns:a16="http://schemas.microsoft.com/office/drawing/2014/main" id="{C0754365-95E6-4F04-A213-FCEFD3BA8037}"/>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62" name="Freeform: Shape 61">
              <a:extLst>
                <a:ext uri="{FF2B5EF4-FFF2-40B4-BE49-F238E27FC236}">
                  <a16:creationId xmlns:a16="http://schemas.microsoft.com/office/drawing/2014/main" id="{4F67D44C-47C6-4A2B-8984-20503F97DC05}"/>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63" name="Freeform: Shape 62">
              <a:extLst>
                <a:ext uri="{FF2B5EF4-FFF2-40B4-BE49-F238E27FC236}">
                  <a16:creationId xmlns:a16="http://schemas.microsoft.com/office/drawing/2014/main" id="{5341F7B4-1174-469D-BCDA-5059727B8E4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64" name="Freeform: Shape 63">
              <a:extLst>
                <a:ext uri="{FF2B5EF4-FFF2-40B4-BE49-F238E27FC236}">
                  <a16:creationId xmlns:a16="http://schemas.microsoft.com/office/drawing/2014/main" id="{09E92A5F-0E83-4A0D-AF47-8BC096F88020}"/>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65" name="Freeform: Shape 64">
              <a:extLst>
                <a:ext uri="{FF2B5EF4-FFF2-40B4-BE49-F238E27FC236}">
                  <a16:creationId xmlns:a16="http://schemas.microsoft.com/office/drawing/2014/main" id="{15B89C4B-B183-4853-9EC7-01EB209394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66" name="Freeform: Shape 65">
              <a:extLst>
                <a:ext uri="{FF2B5EF4-FFF2-40B4-BE49-F238E27FC236}">
                  <a16:creationId xmlns:a16="http://schemas.microsoft.com/office/drawing/2014/main" id="{FC044DD7-B809-4A86-BF1A-ECB12087B95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67" name="Freeform: Shape 66">
              <a:extLst>
                <a:ext uri="{FF2B5EF4-FFF2-40B4-BE49-F238E27FC236}">
                  <a16:creationId xmlns:a16="http://schemas.microsoft.com/office/drawing/2014/main" id="{D147364A-A9AF-4F8B-997D-C09B78D2E3E7}"/>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68" name="Freeform: Shape 67">
              <a:extLst>
                <a:ext uri="{FF2B5EF4-FFF2-40B4-BE49-F238E27FC236}">
                  <a16:creationId xmlns:a16="http://schemas.microsoft.com/office/drawing/2014/main" id="{DD8316F0-6512-477F-9366-0797D21E838E}"/>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69" name="Freeform: Shape 68">
              <a:extLst>
                <a:ext uri="{FF2B5EF4-FFF2-40B4-BE49-F238E27FC236}">
                  <a16:creationId xmlns:a16="http://schemas.microsoft.com/office/drawing/2014/main" id="{E2CF6E8F-B285-4A7C-BD52-DA3A10BD4E98}"/>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70" name="Freeform: Shape 69">
              <a:extLst>
                <a:ext uri="{FF2B5EF4-FFF2-40B4-BE49-F238E27FC236}">
                  <a16:creationId xmlns:a16="http://schemas.microsoft.com/office/drawing/2014/main" id="{41466E85-A5E1-454D-9A5B-8443E33BF81C}"/>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71" name="Freeform: Shape 70">
              <a:extLst>
                <a:ext uri="{FF2B5EF4-FFF2-40B4-BE49-F238E27FC236}">
                  <a16:creationId xmlns:a16="http://schemas.microsoft.com/office/drawing/2014/main" id="{042F8EA6-EE8F-4129-BDF1-FF8978430896}"/>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72" name="Freeform: Shape 71">
              <a:extLst>
                <a:ext uri="{FF2B5EF4-FFF2-40B4-BE49-F238E27FC236}">
                  <a16:creationId xmlns:a16="http://schemas.microsoft.com/office/drawing/2014/main" id="{5243B87E-1C5A-475B-8352-CCCB06EAECCB}"/>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73" name="Freeform: Shape 72">
              <a:extLst>
                <a:ext uri="{FF2B5EF4-FFF2-40B4-BE49-F238E27FC236}">
                  <a16:creationId xmlns:a16="http://schemas.microsoft.com/office/drawing/2014/main" id="{F6567A69-08E9-4EE6-8BD8-7EFC485B25F3}"/>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74" name="Freeform: Shape 73">
              <a:extLst>
                <a:ext uri="{FF2B5EF4-FFF2-40B4-BE49-F238E27FC236}">
                  <a16:creationId xmlns:a16="http://schemas.microsoft.com/office/drawing/2014/main" id="{13D22214-0AB8-459E-9FFF-FDF39DA37B64}"/>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75" name="Freeform: Shape 74">
              <a:extLst>
                <a:ext uri="{FF2B5EF4-FFF2-40B4-BE49-F238E27FC236}">
                  <a16:creationId xmlns:a16="http://schemas.microsoft.com/office/drawing/2014/main" id="{69B1C3D2-8244-4B0B-8260-C509EBE92E4F}"/>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76" name="Freeform: Shape 75">
              <a:extLst>
                <a:ext uri="{FF2B5EF4-FFF2-40B4-BE49-F238E27FC236}">
                  <a16:creationId xmlns:a16="http://schemas.microsoft.com/office/drawing/2014/main" id="{F484E9C4-9B0A-49A0-9A21-FD037D0FE113}"/>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77" name="Freeform: Shape 76">
              <a:extLst>
                <a:ext uri="{FF2B5EF4-FFF2-40B4-BE49-F238E27FC236}">
                  <a16:creationId xmlns:a16="http://schemas.microsoft.com/office/drawing/2014/main" id="{743402D1-D7F0-4269-BC63-2521845629BA}"/>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78" name="Freeform: Shape 77">
              <a:extLst>
                <a:ext uri="{FF2B5EF4-FFF2-40B4-BE49-F238E27FC236}">
                  <a16:creationId xmlns:a16="http://schemas.microsoft.com/office/drawing/2014/main" id="{19F3A4A4-B876-4DF3-BEC1-91C7062A1875}"/>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79" name="Freeform: Shape 78">
              <a:extLst>
                <a:ext uri="{FF2B5EF4-FFF2-40B4-BE49-F238E27FC236}">
                  <a16:creationId xmlns:a16="http://schemas.microsoft.com/office/drawing/2014/main" id="{294BC0BF-1875-45CE-89E3-3AEDC7D78BF7}"/>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sz="1350" dirty="0"/>
            </a:p>
          </p:txBody>
        </p:sp>
        <p:sp>
          <p:nvSpPr>
            <p:cNvPr id="80" name="Freeform: Shape 79">
              <a:extLst>
                <a:ext uri="{FF2B5EF4-FFF2-40B4-BE49-F238E27FC236}">
                  <a16:creationId xmlns:a16="http://schemas.microsoft.com/office/drawing/2014/main" id="{4542A343-86EE-4144-B909-99A78B1140C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81" name="Freeform: Shape 80">
              <a:extLst>
                <a:ext uri="{FF2B5EF4-FFF2-40B4-BE49-F238E27FC236}">
                  <a16:creationId xmlns:a16="http://schemas.microsoft.com/office/drawing/2014/main" id="{85E204E5-57A0-4514-8620-52EE873BC6AC}"/>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sz="1350" dirty="0"/>
            </a:p>
          </p:txBody>
        </p:sp>
        <p:sp>
          <p:nvSpPr>
            <p:cNvPr id="82" name="Freeform: Shape 81">
              <a:extLst>
                <a:ext uri="{FF2B5EF4-FFF2-40B4-BE49-F238E27FC236}">
                  <a16:creationId xmlns:a16="http://schemas.microsoft.com/office/drawing/2014/main" id="{1E0A57EB-6E61-455E-B07E-43AE25F6B96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83" name="Freeform: Shape 82">
              <a:extLst>
                <a:ext uri="{FF2B5EF4-FFF2-40B4-BE49-F238E27FC236}">
                  <a16:creationId xmlns:a16="http://schemas.microsoft.com/office/drawing/2014/main" id="{76E62C4B-454F-41D1-A119-B223EC24FF6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84" name="Freeform: Shape 83">
              <a:extLst>
                <a:ext uri="{FF2B5EF4-FFF2-40B4-BE49-F238E27FC236}">
                  <a16:creationId xmlns:a16="http://schemas.microsoft.com/office/drawing/2014/main" id="{885AFBDB-EDE6-4D04-8875-6F2CB7948278}"/>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85" name="Freeform: Shape 84">
              <a:extLst>
                <a:ext uri="{FF2B5EF4-FFF2-40B4-BE49-F238E27FC236}">
                  <a16:creationId xmlns:a16="http://schemas.microsoft.com/office/drawing/2014/main" id="{C3E605BC-E461-40E8-91B0-DB43DC9BD553}"/>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sz="1350" dirty="0"/>
            </a:p>
          </p:txBody>
        </p:sp>
        <p:sp>
          <p:nvSpPr>
            <p:cNvPr id="86" name="Freeform: Shape 85">
              <a:extLst>
                <a:ext uri="{FF2B5EF4-FFF2-40B4-BE49-F238E27FC236}">
                  <a16:creationId xmlns:a16="http://schemas.microsoft.com/office/drawing/2014/main" id="{472569E4-8B56-425B-A311-C1E54823819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87" name="Freeform: Shape 86">
              <a:extLst>
                <a:ext uri="{FF2B5EF4-FFF2-40B4-BE49-F238E27FC236}">
                  <a16:creationId xmlns:a16="http://schemas.microsoft.com/office/drawing/2014/main" id="{4B2AFC2C-7745-4EE1-83E0-C44C494535A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sz="1350" dirty="0"/>
            </a:p>
          </p:txBody>
        </p:sp>
        <p:sp>
          <p:nvSpPr>
            <p:cNvPr id="88" name="Freeform: Shape 87">
              <a:extLst>
                <a:ext uri="{FF2B5EF4-FFF2-40B4-BE49-F238E27FC236}">
                  <a16:creationId xmlns:a16="http://schemas.microsoft.com/office/drawing/2014/main" id="{45C05409-FF0B-4BB2-BBB2-BB2C3F8402E4}"/>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89" name="Freeform: Shape 88">
              <a:extLst>
                <a:ext uri="{FF2B5EF4-FFF2-40B4-BE49-F238E27FC236}">
                  <a16:creationId xmlns:a16="http://schemas.microsoft.com/office/drawing/2014/main" id="{B0D2D2A5-B7ED-44E2-BC12-1B628939788D}"/>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90" name="Freeform: Shape 89">
              <a:extLst>
                <a:ext uri="{FF2B5EF4-FFF2-40B4-BE49-F238E27FC236}">
                  <a16:creationId xmlns:a16="http://schemas.microsoft.com/office/drawing/2014/main" id="{0A3943B2-4330-4895-AB44-5DCAA56630A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91" name="Freeform: Shape 90">
              <a:extLst>
                <a:ext uri="{FF2B5EF4-FFF2-40B4-BE49-F238E27FC236}">
                  <a16:creationId xmlns:a16="http://schemas.microsoft.com/office/drawing/2014/main" id="{4AA715B8-9BFA-4E21-BFCD-2B9CFB9E1CBE}"/>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sz="1350" dirty="0"/>
            </a:p>
          </p:txBody>
        </p:sp>
        <p:sp>
          <p:nvSpPr>
            <p:cNvPr id="92" name="Freeform: Shape 91">
              <a:extLst>
                <a:ext uri="{FF2B5EF4-FFF2-40B4-BE49-F238E27FC236}">
                  <a16:creationId xmlns:a16="http://schemas.microsoft.com/office/drawing/2014/main" id="{2F82C7CD-72B6-40C6-ABD2-030972825095}"/>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93" name="Freeform: Shape 92">
              <a:extLst>
                <a:ext uri="{FF2B5EF4-FFF2-40B4-BE49-F238E27FC236}">
                  <a16:creationId xmlns:a16="http://schemas.microsoft.com/office/drawing/2014/main" id="{6DE830FA-C2B2-438E-9E2C-16F0546F827A}"/>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sz="1350" dirty="0"/>
            </a:p>
          </p:txBody>
        </p:sp>
        <p:sp>
          <p:nvSpPr>
            <p:cNvPr id="94" name="Freeform: Shape 93">
              <a:extLst>
                <a:ext uri="{FF2B5EF4-FFF2-40B4-BE49-F238E27FC236}">
                  <a16:creationId xmlns:a16="http://schemas.microsoft.com/office/drawing/2014/main" id="{C7B4495D-98E3-4444-820F-685D7FADFFCD}"/>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95" name="Freeform: Shape 94">
              <a:extLst>
                <a:ext uri="{FF2B5EF4-FFF2-40B4-BE49-F238E27FC236}">
                  <a16:creationId xmlns:a16="http://schemas.microsoft.com/office/drawing/2014/main" id="{C37932CF-B894-4D3D-902F-59B0DE0C4AEA}"/>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96" name="Freeform: Shape 95">
              <a:extLst>
                <a:ext uri="{FF2B5EF4-FFF2-40B4-BE49-F238E27FC236}">
                  <a16:creationId xmlns:a16="http://schemas.microsoft.com/office/drawing/2014/main" id="{3263B39C-CD1F-4B92-8D0A-7CFE1EB76512}"/>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97" name="Freeform: Shape 96">
              <a:extLst>
                <a:ext uri="{FF2B5EF4-FFF2-40B4-BE49-F238E27FC236}">
                  <a16:creationId xmlns:a16="http://schemas.microsoft.com/office/drawing/2014/main" id="{D35F13B3-0BFC-42B3-A739-BFEC4F172016}"/>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sz="1350" dirty="0"/>
            </a:p>
          </p:txBody>
        </p:sp>
        <p:sp>
          <p:nvSpPr>
            <p:cNvPr id="98" name="Freeform: Shape 97">
              <a:extLst>
                <a:ext uri="{FF2B5EF4-FFF2-40B4-BE49-F238E27FC236}">
                  <a16:creationId xmlns:a16="http://schemas.microsoft.com/office/drawing/2014/main" id="{D562E058-2175-4BB4-858B-B4B4BCA09AA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99" name="Freeform: Shape 98">
              <a:extLst>
                <a:ext uri="{FF2B5EF4-FFF2-40B4-BE49-F238E27FC236}">
                  <a16:creationId xmlns:a16="http://schemas.microsoft.com/office/drawing/2014/main" id="{A9005A34-BF82-4946-B4F4-C05C74CEC595}"/>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sz="1350" dirty="0"/>
            </a:p>
          </p:txBody>
        </p:sp>
        <p:sp>
          <p:nvSpPr>
            <p:cNvPr id="100" name="Freeform: Shape 99">
              <a:extLst>
                <a:ext uri="{FF2B5EF4-FFF2-40B4-BE49-F238E27FC236}">
                  <a16:creationId xmlns:a16="http://schemas.microsoft.com/office/drawing/2014/main" id="{32943975-8D24-4245-986C-F7544F96EE9F}"/>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01" name="Freeform: Shape 100">
              <a:extLst>
                <a:ext uri="{FF2B5EF4-FFF2-40B4-BE49-F238E27FC236}">
                  <a16:creationId xmlns:a16="http://schemas.microsoft.com/office/drawing/2014/main" id="{4D160E97-2538-4F9A-9A04-D80099CD0D08}"/>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02" name="Freeform: Shape 101">
              <a:extLst>
                <a:ext uri="{FF2B5EF4-FFF2-40B4-BE49-F238E27FC236}">
                  <a16:creationId xmlns:a16="http://schemas.microsoft.com/office/drawing/2014/main" id="{D28E81B2-3727-4318-B065-7C326CE24347}"/>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03" name="Freeform: Shape 102">
              <a:extLst>
                <a:ext uri="{FF2B5EF4-FFF2-40B4-BE49-F238E27FC236}">
                  <a16:creationId xmlns:a16="http://schemas.microsoft.com/office/drawing/2014/main" id="{372C6736-B0B2-45FD-94D9-BC1205C26987}"/>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sz="1350" dirty="0"/>
            </a:p>
          </p:txBody>
        </p:sp>
        <p:sp>
          <p:nvSpPr>
            <p:cNvPr id="104" name="Freeform: Shape 103">
              <a:extLst>
                <a:ext uri="{FF2B5EF4-FFF2-40B4-BE49-F238E27FC236}">
                  <a16:creationId xmlns:a16="http://schemas.microsoft.com/office/drawing/2014/main" id="{ED309021-F38D-4F07-90C3-6828466D8E43}"/>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05" name="Freeform: Shape 104">
              <a:extLst>
                <a:ext uri="{FF2B5EF4-FFF2-40B4-BE49-F238E27FC236}">
                  <a16:creationId xmlns:a16="http://schemas.microsoft.com/office/drawing/2014/main" id="{0C79B62B-57EE-43A6-8167-C32E2CFC1B2F}"/>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sz="1350" dirty="0"/>
            </a:p>
          </p:txBody>
        </p:sp>
        <p:sp>
          <p:nvSpPr>
            <p:cNvPr id="106" name="Freeform: Shape 105">
              <a:extLst>
                <a:ext uri="{FF2B5EF4-FFF2-40B4-BE49-F238E27FC236}">
                  <a16:creationId xmlns:a16="http://schemas.microsoft.com/office/drawing/2014/main" id="{301B6168-DC8D-42E2-B950-3206268AE9EB}"/>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07" name="Freeform: Shape 106">
              <a:extLst>
                <a:ext uri="{FF2B5EF4-FFF2-40B4-BE49-F238E27FC236}">
                  <a16:creationId xmlns:a16="http://schemas.microsoft.com/office/drawing/2014/main" id="{B2291F8A-0E5C-49EF-A4D0-D3CCA5F988F7}"/>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08" name="Freeform: Shape 107">
              <a:extLst>
                <a:ext uri="{FF2B5EF4-FFF2-40B4-BE49-F238E27FC236}">
                  <a16:creationId xmlns:a16="http://schemas.microsoft.com/office/drawing/2014/main" id="{6A34783A-60A5-491E-88CC-037A71C1C4B7}"/>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09" name="Freeform: Shape 108">
              <a:extLst>
                <a:ext uri="{FF2B5EF4-FFF2-40B4-BE49-F238E27FC236}">
                  <a16:creationId xmlns:a16="http://schemas.microsoft.com/office/drawing/2014/main" id="{F324A249-EE3A-4C14-9F36-DF99404108DE}"/>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sz="1350" dirty="0"/>
            </a:p>
          </p:txBody>
        </p:sp>
        <p:sp>
          <p:nvSpPr>
            <p:cNvPr id="110" name="Freeform: Shape 109">
              <a:extLst>
                <a:ext uri="{FF2B5EF4-FFF2-40B4-BE49-F238E27FC236}">
                  <a16:creationId xmlns:a16="http://schemas.microsoft.com/office/drawing/2014/main" id="{51AC2D89-DC7F-4676-A64E-CE5F9B73431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11" name="Freeform: Shape 110">
              <a:extLst>
                <a:ext uri="{FF2B5EF4-FFF2-40B4-BE49-F238E27FC236}">
                  <a16:creationId xmlns:a16="http://schemas.microsoft.com/office/drawing/2014/main" id="{9855DFA7-87AF-4BA7-8571-887A5A2601E7}"/>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sz="1350" dirty="0"/>
            </a:p>
          </p:txBody>
        </p:sp>
        <p:sp>
          <p:nvSpPr>
            <p:cNvPr id="112" name="Freeform: Shape 111">
              <a:extLst>
                <a:ext uri="{FF2B5EF4-FFF2-40B4-BE49-F238E27FC236}">
                  <a16:creationId xmlns:a16="http://schemas.microsoft.com/office/drawing/2014/main" id="{EFA68945-6CA3-4F21-B60B-6F08FA57313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13" name="Freeform: Shape 112">
              <a:extLst>
                <a:ext uri="{FF2B5EF4-FFF2-40B4-BE49-F238E27FC236}">
                  <a16:creationId xmlns:a16="http://schemas.microsoft.com/office/drawing/2014/main" id="{3A1FF601-A92A-4884-B8FB-36EC9A6C235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14" name="Freeform: Shape 113">
              <a:extLst>
                <a:ext uri="{FF2B5EF4-FFF2-40B4-BE49-F238E27FC236}">
                  <a16:creationId xmlns:a16="http://schemas.microsoft.com/office/drawing/2014/main" id="{E161B31D-6339-48C2-8BB5-0A02614D97FE}"/>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15" name="Freeform: Shape 114">
              <a:extLst>
                <a:ext uri="{FF2B5EF4-FFF2-40B4-BE49-F238E27FC236}">
                  <a16:creationId xmlns:a16="http://schemas.microsoft.com/office/drawing/2014/main" id="{230F1C8F-CCC0-43A5-A654-66778D006D92}"/>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sz="1350" dirty="0"/>
            </a:p>
          </p:txBody>
        </p:sp>
        <p:sp>
          <p:nvSpPr>
            <p:cNvPr id="116" name="Freeform: Shape 115">
              <a:extLst>
                <a:ext uri="{FF2B5EF4-FFF2-40B4-BE49-F238E27FC236}">
                  <a16:creationId xmlns:a16="http://schemas.microsoft.com/office/drawing/2014/main" id="{0213E7A9-4315-4E24-80CF-AD2D289C49C1}"/>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17" name="Freeform: Shape 116">
              <a:extLst>
                <a:ext uri="{FF2B5EF4-FFF2-40B4-BE49-F238E27FC236}">
                  <a16:creationId xmlns:a16="http://schemas.microsoft.com/office/drawing/2014/main" id="{D58A02CA-1FAB-4F73-8E12-6E63A7978231}"/>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sz="1350" dirty="0"/>
            </a:p>
          </p:txBody>
        </p:sp>
        <p:sp>
          <p:nvSpPr>
            <p:cNvPr id="118" name="Freeform: Shape 117">
              <a:extLst>
                <a:ext uri="{FF2B5EF4-FFF2-40B4-BE49-F238E27FC236}">
                  <a16:creationId xmlns:a16="http://schemas.microsoft.com/office/drawing/2014/main" id="{430E086B-1C95-4F7E-A569-B521900E63B6}"/>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19" name="Freeform: Shape 118">
              <a:extLst>
                <a:ext uri="{FF2B5EF4-FFF2-40B4-BE49-F238E27FC236}">
                  <a16:creationId xmlns:a16="http://schemas.microsoft.com/office/drawing/2014/main" id="{A3020927-7205-4D7F-89FE-EFA51288EDAF}"/>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sz="1350" dirty="0"/>
            </a:p>
          </p:txBody>
        </p:sp>
        <p:sp>
          <p:nvSpPr>
            <p:cNvPr id="120" name="Freeform: Shape 119">
              <a:extLst>
                <a:ext uri="{FF2B5EF4-FFF2-40B4-BE49-F238E27FC236}">
                  <a16:creationId xmlns:a16="http://schemas.microsoft.com/office/drawing/2014/main" id="{648E9CA4-9BE8-418B-BFE6-E5F2EAB6FAC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121" name="Freeform: Shape 120">
              <a:extLst>
                <a:ext uri="{FF2B5EF4-FFF2-40B4-BE49-F238E27FC236}">
                  <a16:creationId xmlns:a16="http://schemas.microsoft.com/office/drawing/2014/main" id="{7505AB41-EB94-44A5-89E1-495250AF084E}"/>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22" name="Freeform: Shape 121">
              <a:extLst>
                <a:ext uri="{FF2B5EF4-FFF2-40B4-BE49-F238E27FC236}">
                  <a16:creationId xmlns:a16="http://schemas.microsoft.com/office/drawing/2014/main" id="{03C6E035-4B15-4ACC-9B29-5FC6FE04915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23" name="Freeform: Shape 122">
              <a:extLst>
                <a:ext uri="{FF2B5EF4-FFF2-40B4-BE49-F238E27FC236}">
                  <a16:creationId xmlns:a16="http://schemas.microsoft.com/office/drawing/2014/main" id="{2151F323-6CFB-4FC7-8F2F-F2E4A2A817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24" name="Freeform: Shape 123">
              <a:extLst>
                <a:ext uri="{FF2B5EF4-FFF2-40B4-BE49-F238E27FC236}">
                  <a16:creationId xmlns:a16="http://schemas.microsoft.com/office/drawing/2014/main" id="{3C888454-C54A-436A-B328-9E4E7AB6AAC0}"/>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125" name="Freeform: Shape 124">
              <a:extLst>
                <a:ext uri="{FF2B5EF4-FFF2-40B4-BE49-F238E27FC236}">
                  <a16:creationId xmlns:a16="http://schemas.microsoft.com/office/drawing/2014/main" id="{9D3963A8-98BE-4876-8924-058EF1395D7E}"/>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26" name="Freeform: Shape 125">
              <a:extLst>
                <a:ext uri="{FF2B5EF4-FFF2-40B4-BE49-F238E27FC236}">
                  <a16:creationId xmlns:a16="http://schemas.microsoft.com/office/drawing/2014/main" id="{42A409FA-C854-4E3D-92E3-BE8E5F39118E}"/>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127" name="Freeform: Shape 126">
              <a:extLst>
                <a:ext uri="{FF2B5EF4-FFF2-40B4-BE49-F238E27FC236}">
                  <a16:creationId xmlns:a16="http://schemas.microsoft.com/office/drawing/2014/main" id="{095B5640-C6A1-4E0D-BA00-8F931101BDAA}"/>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sz="1350" dirty="0"/>
            </a:p>
          </p:txBody>
        </p:sp>
        <p:sp>
          <p:nvSpPr>
            <p:cNvPr id="128" name="Freeform: Shape 127">
              <a:extLst>
                <a:ext uri="{FF2B5EF4-FFF2-40B4-BE49-F238E27FC236}">
                  <a16:creationId xmlns:a16="http://schemas.microsoft.com/office/drawing/2014/main" id="{39C2ED3D-1292-41D7-9CD0-964560392DAE}"/>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29" name="Freeform: Shape 128">
              <a:extLst>
                <a:ext uri="{FF2B5EF4-FFF2-40B4-BE49-F238E27FC236}">
                  <a16:creationId xmlns:a16="http://schemas.microsoft.com/office/drawing/2014/main" id="{E18071BA-87CD-4D94-843B-7DE0AF0D869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30" name="Freeform: Shape 129">
              <a:extLst>
                <a:ext uri="{FF2B5EF4-FFF2-40B4-BE49-F238E27FC236}">
                  <a16:creationId xmlns:a16="http://schemas.microsoft.com/office/drawing/2014/main" id="{00BBF34C-EACE-404F-996A-644E474E4E28}"/>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31" name="Freeform: Shape 130">
              <a:extLst>
                <a:ext uri="{FF2B5EF4-FFF2-40B4-BE49-F238E27FC236}">
                  <a16:creationId xmlns:a16="http://schemas.microsoft.com/office/drawing/2014/main" id="{70130554-9993-4F57-8B60-0C349462F20D}"/>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sz="1350" dirty="0"/>
            </a:p>
          </p:txBody>
        </p:sp>
        <p:sp>
          <p:nvSpPr>
            <p:cNvPr id="132" name="Freeform: Shape 131">
              <a:extLst>
                <a:ext uri="{FF2B5EF4-FFF2-40B4-BE49-F238E27FC236}">
                  <a16:creationId xmlns:a16="http://schemas.microsoft.com/office/drawing/2014/main" id="{7DFA6148-338D-4709-AC75-3333809C1742}"/>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33" name="Freeform: Shape 132">
              <a:extLst>
                <a:ext uri="{FF2B5EF4-FFF2-40B4-BE49-F238E27FC236}">
                  <a16:creationId xmlns:a16="http://schemas.microsoft.com/office/drawing/2014/main" id="{95511CAC-912A-46D0-A3B0-76D9E14A1FFD}"/>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134" name="Freeform: Shape 133">
              <a:extLst>
                <a:ext uri="{FF2B5EF4-FFF2-40B4-BE49-F238E27FC236}">
                  <a16:creationId xmlns:a16="http://schemas.microsoft.com/office/drawing/2014/main" id="{2B9C9D10-C891-463D-BE7B-17E70A74754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35" name="Freeform: Shape 134">
              <a:extLst>
                <a:ext uri="{FF2B5EF4-FFF2-40B4-BE49-F238E27FC236}">
                  <a16:creationId xmlns:a16="http://schemas.microsoft.com/office/drawing/2014/main" id="{5D1D470E-ADA7-44E9-84E9-CD49A861A0A9}"/>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36" name="Freeform: Shape 135">
              <a:extLst>
                <a:ext uri="{FF2B5EF4-FFF2-40B4-BE49-F238E27FC236}">
                  <a16:creationId xmlns:a16="http://schemas.microsoft.com/office/drawing/2014/main" id="{650E1B96-7237-46A3-8357-361A4A24BB30}"/>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37" name="Freeform: Shape 136">
              <a:extLst>
                <a:ext uri="{FF2B5EF4-FFF2-40B4-BE49-F238E27FC236}">
                  <a16:creationId xmlns:a16="http://schemas.microsoft.com/office/drawing/2014/main" id="{29E61E0B-154A-44B6-B291-9D6FF3C68AAB}"/>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38" name="Freeform: Shape 137">
              <a:extLst>
                <a:ext uri="{FF2B5EF4-FFF2-40B4-BE49-F238E27FC236}">
                  <a16:creationId xmlns:a16="http://schemas.microsoft.com/office/drawing/2014/main" id="{1DCCBD34-0B4E-4AB8-B5BB-033C5F5A29E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39" name="Freeform: Shape 138">
              <a:extLst>
                <a:ext uri="{FF2B5EF4-FFF2-40B4-BE49-F238E27FC236}">
                  <a16:creationId xmlns:a16="http://schemas.microsoft.com/office/drawing/2014/main" id="{2D59E534-33C6-4F71-AC4A-03D6AA020E27}"/>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40" name="Freeform: Shape 139">
              <a:extLst>
                <a:ext uri="{FF2B5EF4-FFF2-40B4-BE49-F238E27FC236}">
                  <a16:creationId xmlns:a16="http://schemas.microsoft.com/office/drawing/2014/main" id="{DF33EA93-D53B-4F63-8D76-8D8603370372}"/>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141" name="Freeform: Shape 140">
              <a:extLst>
                <a:ext uri="{FF2B5EF4-FFF2-40B4-BE49-F238E27FC236}">
                  <a16:creationId xmlns:a16="http://schemas.microsoft.com/office/drawing/2014/main" id="{A09F9D30-E5AE-467D-B6B6-5CBD1F4E6C78}"/>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42" name="Freeform: Shape 141">
              <a:extLst>
                <a:ext uri="{FF2B5EF4-FFF2-40B4-BE49-F238E27FC236}">
                  <a16:creationId xmlns:a16="http://schemas.microsoft.com/office/drawing/2014/main" id="{4E4B2CD5-ABDF-4B08-936A-C5F1F5520D1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43" name="Freeform: Shape 142">
              <a:extLst>
                <a:ext uri="{FF2B5EF4-FFF2-40B4-BE49-F238E27FC236}">
                  <a16:creationId xmlns:a16="http://schemas.microsoft.com/office/drawing/2014/main" id="{48344218-81B6-4517-9805-E71499F69C1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44" name="Freeform: Shape 143">
              <a:extLst>
                <a:ext uri="{FF2B5EF4-FFF2-40B4-BE49-F238E27FC236}">
                  <a16:creationId xmlns:a16="http://schemas.microsoft.com/office/drawing/2014/main" id="{F8A57C29-E01A-449E-8839-863CE9787E3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45" name="Freeform: Shape 144">
              <a:extLst>
                <a:ext uri="{FF2B5EF4-FFF2-40B4-BE49-F238E27FC236}">
                  <a16:creationId xmlns:a16="http://schemas.microsoft.com/office/drawing/2014/main" id="{C5ABDD7C-8063-442E-BEFF-77896998F728}"/>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46" name="Freeform: Shape 145">
              <a:extLst>
                <a:ext uri="{FF2B5EF4-FFF2-40B4-BE49-F238E27FC236}">
                  <a16:creationId xmlns:a16="http://schemas.microsoft.com/office/drawing/2014/main" id="{DCE949D9-630A-42F2-8117-AA55AD889901}"/>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47" name="Freeform: Shape 146">
              <a:extLst>
                <a:ext uri="{FF2B5EF4-FFF2-40B4-BE49-F238E27FC236}">
                  <a16:creationId xmlns:a16="http://schemas.microsoft.com/office/drawing/2014/main" id="{E59C2343-FEC6-45CA-8060-17D719373584}"/>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148" name="Freeform: Shape 147">
              <a:extLst>
                <a:ext uri="{FF2B5EF4-FFF2-40B4-BE49-F238E27FC236}">
                  <a16:creationId xmlns:a16="http://schemas.microsoft.com/office/drawing/2014/main" id="{98D68BC2-3FE7-45BD-9735-43C2C896911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49" name="Freeform: Shape 148">
              <a:extLst>
                <a:ext uri="{FF2B5EF4-FFF2-40B4-BE49-F238E27FC236}">
                  <a16:creationId xmlns:a16="http://schemas.microsoft.com/office/drawing/2014/main" id="{8E4940E0-90FE-4099-8E84-9F952C2DA7E5}"/>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50" name="Freeform: Shape 149">
              <a:extLst>
                <a:ext uri="{FF2B5EF4-FFF2-40B4-BE49-F238E27FC236}">
                  <a16:creationId xmlns:a16="http://schemas.microsoft.com/office/drawing/2014/main" id="{19DB3D06-EE67-43DF-93EB-5EAC7CD2F73A}"/>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51" name="Freeform: Shape 150">
              <a:extLst>
                <a:ext uri="{FF2B5EF4-FFF2-40B4-BE49-F238E27FC236}">
                  <a16:creationId xmlns:a16="http://schemas.microsoft.com/office/drawing/2014/main" id="{92380E59-DCBF-421C-A85E-0DBB508357C3}"/>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52" name="Freeform: Shape 151">
              <a:extLst>
                <a:ext uri="{FF2B5EF4-FFF2-40B4-BE49-F238E27FC236}">
                  <a16:creationId xmlns:a16="http://schemas.microsoft.com/office/drawing/2014/main" id="{E5B3F73A-2F03-4E24-9BC8-B4B4D2535EF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53" name="Freeform: Shape 152">
              <a:extLst>
                <a:ext uri="{FF2B5EF4-FFF2-40B4-BE49-F238E27FC236}">
                  <a16:creationId xmlns:a16="http://schemas.microsoft.com/office/drawing/2014/main" id="{8E13A333-B160-42F4-A817-A75BC8985E8F}"/>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54" name="Freeform: Shape 153">
              <a:extLst>
                <a:ext uri="{FF2B5EF4-FFF2-40B4-BE49-F238E27FC236}">
                  <a16:creationId xmlns:a16="http://schemas.microsoft.com/office/drawing/2014/main" id="{EEDE7E0E-4B11-42DE-AD10-A87B92164A4E}"/>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155" name="Freeform: Shape 154">
              <a:extLst>
                <a:ext uri="{FF2B5EF4-FFF2-40B4-BE49-F238E27FC236}">
                  <a16:creationId xmlns:a16="http://schemas.microsoft.com/office/drawing/2014/main" id="{6DFD5AF3-7117-44FC-A55E-04425F6370E3}"/>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sz="1350" dirty="0"/>
            </a:p>
          </p:txBody>
        </p:sp>
        <p:sp>
          <p:nvSpPr>
            <p:cNvPr id="156" name="Freeform: Shape 155">
              <a:extLst>
                <a:ext uri="{FF2B5EF4-FFF2-40B4-BE49-F238E27FC236}">
                  <a16:creationId xmlns:a16="http://schemas.microsoft.com/office/drawing/2014/main" id="{7A0CFB23-CD7D-46AB-9CE1-17D9E44AC6C7}"/>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57" name="Freeform: Shape 156">
              <a:extLst>
                <a:ext uri="{FF2B5EF4-FFF2-40B4-BE49-F238E27FC236}">
                  <a16:creationId xmlns:a16="http://schemas.microsoft.com/office/drawing/2014/main" id="{A58A095D-C173-427F-BADB-F28F876C12E0}"/>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58" name="Freeform: Shape 157">
              <a:extLst>
                <a:ext uri="{FF2B5EF4-FFF2-40B4-BE49-F238E27FC236}">
                  <a16:creationId xmlns:a16="http://schemas.microsoft.com/office/drawing/2014/main" id="{578F6DB6-9140-4722-BB77-FB3331C5C1F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59" name="Freeform: Shape 158">
              <a:extLst>
                <a:ext uri="{FF2B5EF4-FFF2-40B4-BE49-F238E27FC236}">
                  <a16:creationId xmlns:a16="http://schemas.microsoft.com/office/drawing/2014/main" id="{19C1920F-28ED-4100-8F6A-EDA73905695A}"/>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sz="1350" dirty="0"/>
            </a:p>
          </p:txBody>
        </p:sp>
        <p:sp>
          <p:nvSpPr>
            <p:cNvPr id="160" name="Freeform: Shape 159">
              <a:extLst>
                <a:ext uri="{FF2B5EF4-FFF2-40B4-BE49-F238E27FC236}">
                  <a16:creationId xmlns:a16="http://schemas.microsoft.com/office/drawing/2014/main" id="{3423F790-9DD9-4BA3-9ED9-26ADEA2363A0}"/>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61" name="Freeform: Shape 160">
              <a:extLst>
                <a:ext uri="{FF2B5EF4-FFF2-40B4-BE49-F238E27FC236}">
                  <a16:creationId xmlns:a16="http://schemas.microsoft.com/office/drawing/2014/main" id="{610078A7-5F98-4494-9E17-6272ED46698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62" name="Freeform: Shape 161">
              <a:extLst>
                <a:ext uri="{FF2B5EF4-FFF2-40B4-BE49-F238E27FC236}">
                  <a16:creationId xmlns:a16="http://schemas.microsoft.com/office/drawing/2014/main" id="{8EFDDCCB-36D0-4E8F-B0FA-A0D0752ED4C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63" name="Freeform: Shape 162">
              <a:extLst>
                <a:ext uri="{FF2B5EF4-FFF2-40B4-BE49-F238E27FC236}">
                  <a16:creationId xmlns:a16="http://schemas.microsoft.com/office/drawing/2014/main" id="{BB13F448-D641-4211-A40A-8C5521F94691}"/>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sz="1350" dirty="0"/>
            </a:p>
          </p:txBody>
        </p:sp>
        <p:sp>
          <p:nvSpPr>
            <p:cNvPr id="164" name="Freeform: Shape 163">
              <a:extLst>
                <a:ext uri="{FF2B5EF4-FFF2-40B4-BE49-F238E27FC236}">
                  <a16:creationId xmlns:a16="http://schemas.microsoft.com/office/drawing/2014/main" id="{E7092267-8FC5-40B1-A741-AD85B40D189C}"/>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65" name="Freeform: Shape 164">
              <a:extLst>
                <a:ext uri="{FF2B5EF4-FFF2-40B4-BE49-F238E27FC236}">
                  <a16:creationId xmlns:a16="http://schemas.microsoft.com/office/drawing/2014/main" id="{CAB8E92E-4F3D-4B75-9E18-B94EA61BE99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sz="1350" dirty="0"/>
            </a:p>
          </p:txBody>
        </p:sp>
        <p:sp>
          <p:nvSpPr>
            <p:cNvPr id="166" name="Freeform: Shape 165">
              <a:extLst>
                <a:ext uri="{FF2B5EF4-FFF2-40B4-BE49-F238E27FC236}">
                  <a16:creationId xmlns:a16="http://schemas.microsoft.com/office/drawing/2014/main" id="{2AA1BA77-D7CE-450C-BB2F-492A8A447AD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167" name="Freeform: Shape 166">
              <a:extLst>
                <a:ext uri="{FF2B5EF4-FFF2-40B4-BE49-F238E27FC236}">
                  <a16:creationId xmlns:a16="http://schemas.microsoft.com/office/drawing/2014/main" id="{03703D44-20A7-43F8-95C4-F4B83B4DAA4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68" name="Freeform: Shape 167">
              <a:extLst>
                <a:ext uri="{FF2B5EF4-FFF2-40B4-BE49-F238E27FC236}">
                  <a16:creationId xmlns:a16="http://schemas.microsoft.com/office/drawing/2014/main" id="{15AD7905-66A9-4FD0-93F0-C99CEBF84AAA}"/>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69" name="Freeform: Shape 168">
              <a:extLst>
                <a:ext uri="{FF2B5EF4-FFF2-40B4-BE49-F238E27FC236}">
                  <a16:creationId xmlns:a16="http://schemas.microsoft.com/office/drawing/2014/main" id="{07C71902-ACD3-4225-8597-727626DC1C4F}"/>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sz="1350" dirty="0"/>
            </a:p>
          </p:txBody>
        </p:sp>
        <p:sp>
          <p:nvSpPr>
            <p:cNvPr id="170" name="Freeform: Shape 169">
              <a:extLst>
                <a:ext uri="{FF2B5EF4-FFF2-40B4-BE49-F238E27FC236}">
                  <a16:creationId xmlns:a16="http://schemas.microsoft.com/office/drawing/2014/main" id="{F2B6B2CC-AFFB-479D-9305-171C3C2C8A8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71" name="Freeform: Shape 170">
              <a:extLst>
                <a:ext uri="{FF2B5EF4-FFF2-40B4-BE49-F238E27FC236}">
                  <a16:creationId xmlns:a16="http://schemas.microsoft.com/office/drawing/2014/main" id="{73942B37-57C7-4154-B6BE-5AB743E1BABE}"/>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sz="1350" dirty="0"/>
            </a:p>
          </p:txBody>
        </p:sp>
        <p:sp>
          <p:nvSpPr>
            <p:cNvPr id="172" name="Freeform: Shape 171">
              <a:extLst>
                <a:ext uri="{FF2B5EF4-FFF2-40B4-BE49-F238E27FC236}">
                  <a16:creationId xmlns:a16="http://schemas.microsoft.com/office/drawing/2014/main" id="{1DE87C79-F470-4FF4-A4F6-6F244F9DE302}"/>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sz="1350" dirty="0"/>
            </a:p>
          </p:txBody>
        </p:sp>
        <p:sp>
          <p:nvSpPr>
            <p:cNvPr id="173" name="Freeform: Shape 172">
              <a:extLst>
                <a:ext uri="{FF2B5EF4-FFF2-40B4-BE49-F238E27FC236}">
                  <a16:creationId xmlns:a16="http://schemas.microsoft.com/office/drawing/2014/main" id="{53BA0F35-5498-4789-8908-D868FFE711B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74" name="Freeform: Shape 173">
              <a:extLst>
                <a:ext uri="{FF2B5EF4-FFF2-40B4-BE49-F238E27FC236}">
                  <a16:creationId xmlns:a16="http://schemas.microsoft.com/office/drawing/2014/main" id="{E984F5A6-C73B-4643-A879-E326C7B0351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75" name="Freeform: Shape 174">
              <a:extLst>
                <a:ext uri="{FF2B5EF4-FFF2-40B4-BE49-F238E27FC236}">
                  <a16:creationId xmlns:a16="http://schemas.microsoft.com/office/drawing/2014/main" id="{E35485FE-2BD5-455D-A7C9-9F9987C5498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sz="1350" dirty="0"/>
            </a:p>
          </p:txBody>
        </p:sp>
        <p:sp>
          <p:nvSpPr>
            <p:cNvPr id="176" name="Freeform: Shape 175">
              <a:extLst>
                <a:ext uri="{FF2B5EF4-FFF2-40B4-BE49-F238E27FC236}">
                  <a16:creationId xmlns:a16="http://schemas.microsoft.com/office/drawing/2014/main" id="{BAFCA128-8161-423D-93F9-A470933A1FFC}"/>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77" name="Freeform: Shape 176">
              <a:extLst>
                <a:ext uri="{FF2B5EF4-FFF2-40B4-BE49-F238E27FC236}">
                  <a16:creationId xmlns:a16="http://schemas.microsoft.com/office/drawing/2014/main" id="{349F8898-E646-4462-9E2E-BC5E10A00DA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sz="1350" dirty="0"/>
            </a:p>
          </p:txBody>
        </p:sp>
        <p:sp>
          <p:nvSpPr>
            <p:cNvPr id="178" name="Freeform: Shape 177">
              <a:extLst>
                <a:ext uri="{FF2B5EF4-FFF2-40B4-BE49-F238E27FC236}">
                  <a16:creationId xmlns:a16="http://schemas.microsoft.com/office/drawing/2014/main" id="{9C2FCC72-AEC8-4E95-A821-C66F0DEB219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79" name="Freeform: Shape 178">
              <a:extLst>
                <a:ext uri="{FF2B5EF4-FFF2-40B4-BE49-F238E27FC236}">
                  <a16:creationId xmlns:a16="http://schemas.microsoft.com/office/drawing/2014/main" id="{99A9C773-8ED1-4038-AD95-55CB466C9A5E}"/>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80" name="Freeform: Shape 179">
              <a:extLst>
                <a:ext uri="{FF2B5EF4-FFF2-40B4-BE49-F238E27FC236}">
                  <a16:creationId xmlns:a16="http://schemas.microsoft.com/office/drawing/2014/main" id="{F74C74C0-AC53-4090-A11D-D6C4AAF6427A}"/>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81" name="Freeform: Shape 180">
              <a:extLst>
                <a:ext uri="{FF2B5EF4-FFF2-40B4-BE49-F238E27FC236}">
                  <a16:creationId xmlns:a16="http://schemas.microsoft.com/office/drawing/2014/main" id="{401DA41C-D6C4-44A1-9F04-E1F1179C3167}"/>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sz="1350" dirty="0"/>
            </a:p>
          </p:txBody>
        </p:sp>
        <p:sp>
          <p:nvSpPr>
            <p:cNvPr id="182" name="Freeform: Shape 181">
              <a:extLst>
                <a:ext uri="{FF2B5EF4-FFF2-40B4-BE49-F238E27FC236}">
                  <a16:creationId xmlns:a16="http://schemas.microsoft.com/office/drawing/2014/main" id="{4AA97346-990F-4AD1-9436-D315D9EFB04F}"/>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83" name="Freeform: Shape 182">
              <a:extLst>
                <a:ext uri="{FF2B5EF4-FFF2-40B4-BE49-F238E27FC236}">
                  <a16:creationId xmlns:a16="http://schemas.microsoft.com/office/drawing/2014/main" id="{8429BF0F-91DB-49F1-AC40-0DBD95702E0D}"/>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sz="1350" dirty="0"/>
            </a:p>
          </p:txBody>
        </p:sp>
        <p:sp>
          <p:nvSpPr>
            <p:cNvPr id="184" name="Freeform: Shape 183">
              <a:extLst>
                <a:ext uri="{FF2B5EF4-FFF2-40B4-BE49-F238E27FC236}">
                  <a16:creationId xmlns:a16="http://schemas.microsoft.com/office/drawing/2014/main" id="{E4824481-3370-4F9F-8E9F-DBC68A4328A3}"/>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85" name="Freeform: Shape 184">
              <a:extLst>
                <a:ext uri="{FF2B5EF4-FFF2-40B4-BE49-F238E27FC236}">
                  <a16:creationId xmlns:a16="http://schemas.microsoft.com/office/drawing/2014/main" id="{077EB65E-D567-4897-9377-B3029ABB6BB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86" name="Freeform: Shape 185">
              <a:extLst>
                <a:ext uri="{FF2B5EF4-FFF2-40B4-BE49-F238E27FC236}">
                  <a16:creationId xmlns:a16="http://schemas.microsoft.com/office/drawing/2014/main" id="{0F16DC2F-A9D5-4A41-A1C0-10C3FA9F006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87" name="Freeform: Shape 186">
              <a:extLst>
                <a:ext uri="{FF2B5EF4-FFF2-40B4-BE49-F238E27FC236}">
                  <a16:creationId xmlns:a16="http://schemas.microsoft.com/office/drawing/2014/main" id="{7E17102A-5CA6-4EBD-B30A-5D47EA0E33C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sz="1350" dirty="0"/>
            </a:p>
          </p:txBody>
        </p:sp>
        <p:sp>
          <p:nvSpPr>
            <p:cNvPr id="188" name="Freeform: Shape 187">
              <a:extLst>
                <a:ext uri="{FF2B5EF4-FFF2-40B4-BE49-F238E27FC236}">
                  <a16:creationId xmlns:a16="http://schemas.microsoft.com/office/drawing/2014/main" id="{5C38DF57-4354-45F9-9119-DFAE2216DD1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89" name="Freeform: Shape 188">
              <a:extLst>
                <a:ext uri="{FF2B5EF4-FFF2-40B4-BE49-F238E27FC236}">
                  <a16:creationId xmlns:a16="http://schemas.microsoft.com/office/drawing/2014/main" id="{7D89104B-A74E-4686-85FA-7ADBB69C4260}"/>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sz="1350" dirty="0"/>
            </a:p>
          </p:txBody>
        </p:sp>
        <p:sp>
          <p:nvSpPr>
            <p:cNvPr id="190" name="Freeform: Shape 189">
              <a:extLst>
                <a:ext uri="{FF2B5EF4-FFF2-40B4-BE49-F238E27FC236}">
                  <a16:creationId xmlns:a16="http://schemas.microsoft.com/office/drawing/2014/main" id="{CB6F9BB9-C471-41A6-9CB0-885AFD62F201}"/>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91" name="Freeform: Shape 190">
              <a:extLst>
                <a:ext uri="{FF2B5EF4-FFF2-40B4-BE49-F238E27FC236}">
                  <a16:creationId xmlns:a16="http://schemas.microsoft.com/office/drawing/2014/main" id="{C6F39A5E-4043-48BD-94B1-A008E3D11708}"/>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92" name="Freeform: Shape 191">
              <a:extLst>
                <a:ext uri="{FF2B5EF4-FFF2-40B4-BE49-F238E27FC236}">
                  <a16:creationId xmlns:a16="http://schemas.microsoft.com/office/drawing/2014/main" id="{652678D7-1B2F-423A-AD5D-854262716D61}"/>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93" name="Freeform: Shape 192">
              <a:extLst>
                <a:ext uri="{FF2B5EF4-FFF2-40B4-BE49-F238E27FC236}">
                  <a16:creationId xmlns:a16="http://schemas.microsoft.com/office/drawing/2014/main" id="{7DA06287-9690-4A9A-8FCF-5CCE89B0175C}"/>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sz="1350" dirty="0"/>
            </a:p>
          </p:txBody>
        </p:sp>
        <p:sp>
          <p:nvSpPr>
            <p:cNvPr id="194" name="Freeform: Shape 193">
              <a:extLst>
                <a:ext uri="{FF2B5EF4-FFF2-40B4-BE49-F238E27FC236}">
                  <a16:creationId xmlns:a16="http://schemas.microsoft.com/office/drawing/2014/main" id="{51DA2301-CA50-4AB2-BDFE-BB24FF59803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95" name="Freeform: Shape 194">
              <a:extLst>
                <a:ext uri="{FF2B5EF4-FFF2-40B4-BE49-F238E27FC236}">
                  <a16:creationId xmlns:a16="http://schemas.microsoft.com/office/drawing/2014/main" id="{492C6814-C2FF-4C19-8402-675536DBDB9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sz="1350" dirty="0"/>
            </a:p>
          </p:txBody>
        </p:sp>
        <p:sp>
          <p:nvSpPr>
            <p:cNvPr id="196" name="Freeform: Shape 195">
              <a:extLst>
                <a:ext uri="{FF2B5EF4-FFF2-40B4-BE49-F238E27FC236}">
                  <a16:creationId xmlns:a16="http://schemas.microsoft.com/office/drawing/2014/main" id="{DCE40D66-D698-433D-B594-32C1FEEEE9BF}"/>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sz="1350" dirty="0"/>
            </a:p>
          </p:txBody>
        </p:sp>
      </p:grpSp>
      <p:sp>
        <p:nvSpPr>
          <p:cNvPr id="198" name="Date Placeholder 178">
            <a:extLst>
              <a:ext uri="{FF2B5EF4-FFF2-40B4-BE49-F238E27FC236}">
                <a16:creationId xmlns:a16="http://schemas.microsoft.com/office/drawing/2014/main" id="{0DB56EA4-BEF8-48F7-92C4-B35A12108331}"/>
              </a:ext>
            </a:extLst>
          </p:cNvPr>
          <p:cNvSpPr>
            <a:spLocks noGrp="1"/>
          </p:cNvSpPr>
          <p:nvPr>
            <p:ph type="dt" sz="half" idx="10"/>
          </p:nvPr>
        </p:nvSpPr>
        <p:spPr>
          <a:xfrm>
            <a:off x="628650" y="6347473"/>
            <a:ext cx="2057400" cy="365125"/>
          </a:xfrm>
        </p:spPr>
        <p:txBody>
          <a:bodyPr/>
          <a:lstStyle/>
          <a:p>
            <a:r>
              <a:rPr lang="en-US" dirty="0"/>
              <a:t>2/1/XXXXX</a:t>
            </a:r>
          </a:p>
        </p:txBody>
      </p:sp>
      <p:sp>
        <p:nvSpPr>
          <p:cNvPr id="199" name="Footer Placeholder 179">
            <a:extLst>
              <a:ext uri="{FF2B5EF4-FFF2-40B4-BE49-F238E27FC236}">
                <a16:creationId xmlns:a16="http://schemas.microsoft.com/office/drawing/2014/main" id="{CE6814D3-C69A-4217-8332-F808E5C015C2}"/>
              </a:ext>
            </a:extLst>
          </p:cNvPr>
          <p:cNvSpPr>
            <a:spLocks noGrp="1"/>
          </p:cNvSpPr>
          <p:nvPr>
            <p:ph type="ftr" sz="quarter" idx="11"/>
          </p:nvPr>
        </p:nvSpPr>
        <p:spPr>
          <a:xfrm>
            <a:off x="3028950" y="6347473"/>
            <a:ext cx="3086100" cy="365125"/>
          </a:xfrm>
        </p:spPr>
        <p:txBody>
          <a:bodyPr/>
          <a:lstStyle/>
          <a:p>
            <a:r>
              <a:rPr lang="en-US" dirty="0"/>
              <a:t>PRESENTATION TITLE</a:t>
            </a:r>
          </a:p>
        </p:txBody>
      </p:sp>
      <p:sp>
        <p:nvSpPr>
          <p:cNvPr id="200" name="Slide Number Placeholder 180">
            <a:extLst>
              <a:ext uri="{FF2B5EF4-FFF2-40B4-BE49-F238E27FC236}">
                <a16:creationId xmlns:a16="http://schemas.microsoft.com/office/drawing/2014/main" id="{37DF26EE-B2F8-41EF-AC16-A1433FF57E94}"/>
              </a:ext>
            </a:extLst>
          </p:cNvPr>
          <p:cNvSpPr>
            <a:spLocks noGrp="1"/>
          </p:cNvSpPr>
          <p:nvPr>
            <p:ph type="sldNum" sz="quarter" idx="12"/>
          </p:nvPr>
        </p:nvSpPr>
        <p:spPr>
          <a:xfrm>
            <a:off x="6457950" y="6347473"/>
            <a:ext cx="2057400" cy="365125"/>
          </a:xfrm>
        </p:spPr>
        <p:txBody>
          <a:bodyPr/>
          <a:lstStyle/>
          <a:p>
            <a:fld id="{5EA792F7-1D9E-4C7E-A103-E8EDFDC2691E}" type="slidenum">
              <a:rPr lang="en-US" smtClean="0"/>
              <a:t>‹Nº›</a:t>
            </a:fld>
            <a:endParaRPr lang="en-US" dirty="0"/>
          </a:p>
        </p:txBody>
      </p:sp>
      <p:grpSp>
        <p:nvGrpSpPr>
          <p:cNvPr id="14" name="Group 13">
            <a:extLst>
              <a:ext uri="{FF2B5EF4-FFF2-40B4-BE49-F238E27FC236}">
                <a16:creationId xmlns:a16="http://schemas.microsoft.com/office/drawing/2014/main" id="{16BC2040-F088-49FE-BD3B-E4C1B472B4DF}"/>
              </a:ext>
            </a:extLst>
          </p:cNvPr>
          <p:cNvGrpSpPr/>
          <p:nvPr userDrawn="1"/>
        </p:nvGrpSpPr>
        <p:grpSpPr>
          <a:xfrm>
            <a:off x="7934849" y="466375"/>
            <a:ext cx="816767" cy="1089022"/>
            <a:chOff x="4741467" y="593941"/>
            <a:chExt cx="932200" cy="932200"/>
          </a:xfrm>
        </p:grpSpPr>
        <p:sp>
          <p:nvSpPr>
            <p:cNvPr id="23" name="Graphic 212">
              <a:extLst>
                <a:ext uri="{FF2B5EF4-FFF2-40B4-BE49-F238E27FC236}">
                  <a16:creationId xmlns:a16="http://schemas.microsoft.com/office/drawing/2014/main" id="{4EEBAC00-ABF2-42F3-BE5C-89F299B6981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schemeClr val="lt1"/>
                </a:solidFill>
              </a:endParaRPr>
            </a:p>
          </p:txBody>
        </p:sp>
        <p:sp>
          <p:nvSpPr>
            <p:cNvPr id="24" name="Graphic 212">
              <a:extLst>
                <a:ext uri="{FF2B5EF4-FFF2-40B4-BE49-F238E27FC236}">
                  <a16:creationId xmlns:a16="http://schemas.microsoft.com/office/drawing/2014/main" id="{91BE3222-02F5-4B11-8ED2-D8D36449924B}"/>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schemeClr val="lt1"/>
                </a:solidFill>
              </a:endParaRPr>
            </a:p>
          </p:txBody>
        </p:sp>
      </p:grpSp>
      <p:grpSp>
        <p:nvGrpSpPr>
          <p:cNvPr id="203" name="Group 202">
            <a:extLst>
              <a:ext uri="{FF2B5EF4-FFF2-40B4-BE49-F238E27FC236}">
                <a16:creationId xmlns:a16="http://schemas.microsoft.com/office/drawing/2014/main" id="{60DC7638-85D7-4D86-8E63-709D65E2A35E}"/>
              </a:ext>
            </a:extLst>
          </p:cNvPr>
          <p:cNvGrpSpPr/>
          <p:nvPr userDrawn="1"/>
        </p:nvGrpSpPr>
        <p:grpSpPr>
          <a:xfrm>
            <a:off x="365815" y="5626539"/>
            <a:ext cx="239956" cy="319941"/>
            <a:chOff x="1185735" y="4917084"/>
            <a:chExt cx="319941" cy="319941"/>
          </a:xfrm>
        </p:grpSpPr>
        <p:sp>
          <p:nvSpPr>
            <p:cNvPr id="204" name="Oval 203">
              <a:extLst>
                <a:ext uri="{FF2B5EF4-FFF2-40B4-BE49-F238E27FC236}">
                  <a16:creationId xmlns:a16="http://schemas.microsoft.com/office/drawing/2014/main" id="{F0465AAD-8CC1-4FEF-8CC4-EC2E94200413}"/>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p>
          </p:txBody>
        </p:sp>
        <p:sp>
          <p:nvSpPr>
            <p:cNvPr id="205" name="Oval 204">
              <a:extLst>
                <a:ext uri="{FF2B5EF4-FFF2-40B4-BE49-F238E27FC236}">
                  <a16:creationId xmlns:a16="http://schemas.microsoft.com/office/drawing/2014/main" id="{6D829312-0A2A-4244-A956-C59E44673144}"/>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197" name="Picture Placeholder 11">
            <a:extLst>
              <a:ext uri="{FF2B5EF4-FFF2-40B4-BE49-F238E27FC236}">
                <a16:creationId xmlns:a16="http://schemas.microsoft.com/office/drawing/2014/main" id="{F1071936-6A39-404B-B5EC-8FECA37E1403}"/>
              </a:ext>
            </a:extLst>
          </p:cNvPr>
          <p:cNvSpPr>
            <a:spLocks noGrp="1"/>
          </p:cNvSpPr>
          <p:nvPr>
            <p:ph type="pic" sz="quarter" idx="14"/>
          </p:nvPr>
        </p:nvSpPr>
        <p:spPr>
          <a:xfrm>
            <a:off x="558910" y="2219353"/>
            <a:ext cx="1714500" cy="2286000"/>
          </a:xfrm>
          <a:prstGeom prst="ellipse">
            <a:avLst/>
          </a:prstGeom>
        </p:spPr>
        <p:txBody>
          <a:bodyPr>
            <a:normAutofit/>
          </a:bodyPr>
          <a:lstStyle>
            <a:lvl1pPr>
              <a:defRPr sz="1500"/>
            </a:lvl1pPr>
          </a:lstStyle>
          <a:p>
            <a:endParaRPr lang="en-US"/>
          </a:p>
        </p:txBody>
      </p:sp>
      <p:sp>
        <p:nvSpPr>
          <p:cNvPr id="201" name="Picture Placeholder 11">
            <a:extLst>
              <a:ext uri="{FF2B5EF4-FFF2-40B4-BE49-F238E27FC236}">
                <a16:creationId xmlns:a16="http://schemas.microsoft.com/office/drawing/2014/main" id="{65E6D613-79CD-48DA-A78B-2844FACE6C87}"/>
              </a:ext>
            </a:extLst>
          </p:cNvPr>
          <p:cNvSpPr>
            <a:spLocks noGrp="1"/>
          </p:cNvSpPr>
          <p:nvPr>
            <p:ph type="pic" sz="quarter" idx="15"/>
          </p:nvPr>
        </p:nvSpPr>
        <p:spPr>
          <a:xfrm>
            <a:off x="2663832" y="2219353"/>
            <a:ext cx="1714500" cy="2286000"/>
          </a:xfrm>
          <a:prstGeom prst="ellipse">
            <a:avLst/>
          </a:prstGeom>
        </p:spPr>
        <p:txBody>
          <a:bodyPr>
            <a:normAutofit/>
          </a:bodyPr>
          <a:lstStyle>
            <a:lvl1pPr>
              <a:defRPr sz="1500"/>
            </a:lvl1pPr>
          </a:lstStyle>
          <a:p>
            <a:endParaRPr lang="en-US"/>
          </a:p>
        </p:txBody>
      </p:sp>
      <p:sp>
        <p:nvSpPr>
          <p:cNvPr id="202" name="Picture Placeholder 11">
            <a:extLst>
              <a:ext uri="{FF2B5EF4-FFF2-40B4-BE49-F238E27FC236}">
                <a16:creationId xmlns:a16="http://schemas.microsoft.com/office/drawing/2014/main" id="{0AB7DD77-A094-4B63-9717-4D9048C8F90B}"/>
              </a:ext>
            </a:extLst>
          </p:cNvPr>
          <p:cNvSpPr>
            <a:spLocks noGrp="1"/>
          </p:cNvSpPr>
          <p:nvPr>
            <p:ph type="pic" sz="quarter" idx="16"/>
          </p:nvPr>
        </p:nvSpPr>
        <p:spPr>
          <a:xfrm>
            <a:off x="4768754" y="2219353"/>
            <a:ext cx="1714500" cy="2286000"/>
          </a:xfrm>
          <a:prstGeom prst="ellipse">
            <a:avLst/>
          </a:prstGeom>
        </p:spPr>
        <p:txBody>
          <a:bodyPr>
            <a:normAutofit/>
          </a:bodyPr>
          <a:lstStyle>
            <a:lvl1pPr>
              <a:defRPr sz="1500"/>
            </a:lvl1pPr>
          </a:lstStyle>
          <a:p>
            <a:endParaRPr lang="en-US"/>
          </a:p>
        </p:txBody>
      </p:sp>
      <p:sp>
        <p:nvSpPr>
          <p:cNvPr id="206" name="Picture Placeholder 11">
            <a:extLst>
              <a:ext uri="{FF2B5EF4-FFF2-40B4-BE49-F238E27FC236}">
                <a16:creationId xmlns:a16="http://schemas.microsoft.com/office/drawing/2014/main" id="{D512AEF9-E4D4-4E44-93C9-BBB675AD6BAF}"/>
              </a:ext>
            </a:extLst>
          </p:cNvPr>
          <p:cNvSpPr>
            <a:spLocks noGrp="1"/>
          </p:cNvSpPr>
          <p:nvPr>
            <p:ph type="pic" sz="quarter" idx="17"/>
          </p:nvPr>
        </p:nvSpPr>
        <p:spPr>
          <a:xfrm>
            <a:off x="6873676" y="2219353"/>
            <a:ext cx="1714500" cy="2286000"/>
          </a:xfrm>
          <a:prstGeom prst="ellipse">
            <a:avLst/>
          </a:prstGeom>
        </p:spPr>
        <p:txBody>
          <a:bodyPr>
            <a:normAutofit/>
          </a:bodyPr>
          <a:lstStyle>
            <a:lvl1pPr>
              <a:defRPr sz="1500"/>
            </a:lvl1pPr>
          </a:lstStyle>
          <a:p>
            <a:endParaRPr lang="en-US"/>
          </a:p>
        </p:txBody>
      </p:sp>
      <p:sp>
        <p:nvSpPr>
          <p:cNvPr id="207" name="Text Placeholder 20">
            <a:extLst>
              <a:ext uri="{FF2B5EF4-FFF2-40B4-BE49-F238E27FC236}">
                <a16:creationId xmlns:a16="http://schemas.microsoft.com/office/drawing/2014/main" id="{87A50965-D6D5-4C85-8DFC-0E5BC15236C6}"/>
              </a:ext>
            </a:extLst>
          </p:cNvPr>
          <p:cNvSpPr>
            <a:spLocks noGrp="1"/>
          </p:cNvSpPr>
          <p:nvPr>
            <p:ph type="body" sz="quarter" idx="18" hasCustomPrompt="1"/>
          </p:nvPr>
        </p:nvSpPr>
        <p:spPr>
          <a:xfrm>
            <a:off x="571500" y="4665297"/>
            <a:ext cx="1714500" cy="365125"/>
          </a:xfrm>
        </p:spPr>
        <p:txBody>
          <a:bodyPr anchor="ctr">
            <a:noAutofit/>
          </a:bodyPr>
          <a:lstStyle>
            <a:lvl1pPr marL="0" indent="0" algn="ctr">
              <a:lnSpc>
                <a:spcPct val="100000"/>
              </a:lnSpc>
              <a:spcBef>
                <a:spcPts val="0"/>
              </a:spcBef>
              <a:spcAft>
                <a:spcPts val="0"/>
              </a:spcAft>
              <a:buNone/>
              <a:defRPr lang="en-US" sz="2100" b="0" kern="1200" dirty="0" smtClean="0">
                <a:solidFill>
                  <a:schemeClr val="tx1">
                    <a:hueOff val="0"/>
                    <a:satOff val="0"/>
                    <a:lumOff val="0"/>
                    <a:alphaOff val="0"/>
                  </a:schemeClr>
                </a:solidFill>
                <a:latin typeface="+mj-lt"/>
                <a:ea typeface="+mn-ea"/>
                <a:cs typeface="+mn-cs"/>
              </a:defRPr>
            </a:lvl1pPr>
          </a:lstStyle>
          <a:p>
            <a:pPr lvl="0"/>
            <a:r>
              <a:rPr lang="en-US" dirty="0"/>
              <a:t>Name</a:t>
            </a:r>
          </a:p>
        </p:txBody>
      </p:sp>
      <p:sp>
        <p:nvSpPr>
          <p:cNvPr id="208" name="Text Placeholder 22">
            <a:extLst>
              <a:ext uri="{FF2B5EF4-FFF2-40B4-BE49-F238E27FC236}">
                <a16:creationId xmlns:a16="http://schemas.microsoft.com/office/drawing/2014/main" id="{5EB76731-98A8-4857-9098-237F6B83F438}"/>
              </a:ext>
            </a:extLst>
          </p:cNvPr>
          <p:cNvSpPr>
            <a:spLocks noGrp="1"/>
          </p:cNvSpPr>
          <p:nvPr>
            <p:ph type="body" sz="quarter" idx="19" hasCustomPrompt="1"/>
          </p:nvPr>
        </p:nvSpPr>
        <p:spPr>
          <a:xfrm>
            <a:off x="571500" y="5049739"/>
            <a:ext cx="1714500" cy="365125"/>
          </a:xfrm>
        </p:spPr>
        <p:txBody>
          <a:bodyPr anchor="t">
            <a:noAutofit/>
          </a:bodyPr>
          <a:lstStyle>
            <a:lvl1pPr marL="0" indent="0" algn="ctr">
              <a:lnSpc>
                <a:spcPct val="100000"/>
              </a:lnSpc>
              <a:spcBef>
                <a:spcPts val="0"/>
              </a:spcBef>
              <a:spcAft>
                <a:spcPts val="0"/>
              </a:spcAft>
              <a:buNone/>
              <a:defRPr lang="en-US" sz="1200" kern="1200" dirty="0">
                <a:solidFill>
                  <a:schemeClr val="tx1">
                    <a:hueOff val="0"/>
                    <a:satOff val="0"/>
                    <a:lumOff val="0"/>
                    <a:alphaOff val="0"/>
                  </a:schemeClr>
                </a:solidFill>
                <a:latin typeface="+mn-lt"/>
                <a:ea typeface="+mn-ea"/>
                <a:cs typeface="+mn-cs"/>
              </a:defRPr>
            </a:lvl1pPr>
          </a:lstStyle>
          <a:p>
            <a:pPr lvl="0"/>
            <a:r>
              <a:rPr lang="en-US" dirty="0"/>
              <a:t>Title</a:t>
            </a:r>
          </a:p>
        </p:txBody>
      </p:sp>
      <p:sp>
        <p:nvSpPr>
          <p:cNvPr id="209" name="Text Placeholder 20">
            <a:extLst>
              <a:ext uri="{FF2B5EF4-FFF2-40B4-BE49-F238E27FC236}">
                <a16:creationId xmlns:a16="http://schemas.microsoft.com/office/drawing/2014/main" id="{3735B97D-43CA-4C18-B500-DD0C08A81445}"/>
              </a:ext>
            </a:extLst>
          </p:cNvPr>
          <p:cNvSpPr>
            <a:spLocks noGrp="1"/>
          </p:cNvSpPr>
          <p:nvPr>
            <p:ph type="body" sz="quarter" idx="20" hasCustomPrompt="1"/>
          </p:nvPr>
        </p:nvSpPr>
        <p:spPr>
          <a:xfrm>
            <a:off x="2672225" y="4665297"/>
            <a:ext cx="1714500" cy="365125"/>
          </a:xfrm>
        </p:spPr>
        <p:txBody>
          <a:bodyPr vert="horz" lIns="91440" tIns="45720" rIns="91440" bIns="45720" rtlCol="0" anchor="ctr">
            <a:noAutofit/>
          </a:bodyPr>
          <a:lstStyle>
            <a:lvl1pPr marL="0" indent="0" algn="ctr">
              <a:spcAft>
                <a:spcPts val="0"/>
              </a:spcAft>
              <a:buNone/>
              <a:defRPr lang="en-US" b="0" dirty="0">
                <a:solidFill>
                  <a:schemeClr val="tx1">
                    <a:hueOff val="0"/>
                    <a:satOff val="0"/>
                    <a:lumOff val="0"/>
                    <a:alphaOff val="0"/>
                  </a:schemeClr>
                </a:solidFill>
                <a:latin typeface="+mj-lt"/>
              </a:defRPr>
            </a:lvl1pPr>
          </a:lstStyle>
          <a:p>
            <a:pPr marL="171450" lvl="0" indent="-171450" algn="ctr">
              <a:lnSpc>
                <a:spcPct val="100000"/>
              </a:lnSpc>
              <a:spcBef>
                <a:spcPts val="0"/>
              </a:spcBef>
              <a:spcAft>
                <a:spcPts val="725"/>
              </a:spcAft>
            </a:pPr>
            <a:r>
              <a:rPr lang="en-US" dirty="0"/>
              <a:t>Name</a:t>
            </a:r>
          </a:p>
        </p:txBody>
      </p:sp>
      <p:sp>
        <p:nvSpPr>
          <p:cNvPr id="210" name="Text Placeholder 22">
            <a:extLst>
              <a:ext uri="{FF2B5EF4-FFF2-40B4-BE49-F238E27FC236}">
                <a16:creationId xmlns:a16="http://schemas.microsoft.com/office/drawing/2014/main" id="{122DEA4A-1767-466F-AA95-6973A781C268}"/>
              </a:ext>
            </a:extLst>
          </p:cNvPr>
          <p:cNvSpPr>
            <a:spLocks noGrp="1"/>
          </p:cNvSpPr>
          <p:nvPr>
            <p:ph type="body" sz="quarter" idx="21" hasCustomPrompt="1"/>
          </p:nvPr>
        </p:nvSpPr>
        <p:spPr>
          <a:xfrm>
            <a:off x="2672225" y="5049739"/>
            <a:ext cx="1714500" cy="365125"/>
          </a:xfrm>
        </p:spPr>
        <p:txBody>
          <a:bodyPr anchor="t">
            <a:noAutofit/>
          </a:bodyPr>
          <a:lstStyle>
            <a:lvl1pPr marL="0" indent="0" algn="ctr">
              <a:lnSpc>
                <a:spcPct val="100000"/>
              </a:lnSpc>
              <a:spcBef>
                <a:spcPts val="0"/>
              </a:spcBef>
              <a:spcAft>
                <a:spcPts val="0"/>
              </a:spcAft>
              <a:buNone/>
              <a:defRPr lang="en-US" sz="1200" kern="1200" dirty="0">
                <a:solidFill>
                  <a:schemeClr val="tx1">
                    <a:hueOff val="0"/>
                    <a:satOff val="0"/>
                    <a:lumOff val="0"/>
                    <a:alphaOff val="0"/>
                  </a:schemeClr>
                </a:solidFill>
                <a:latin typeface="+mn-lt"/>
                <a:ea typeface="+mn-ea"/>
                <a:cs typeface="+mn-cs"/>
              </a:defRPr>
            </a:lvl1pPr>
          </a:lstStyle>
          <a:p>
            <a:pPr lvl="0"/>
            <a:r>
              <a:rPr lang="en-US" dirty="0"/>
              <a:t>Title</a:t>
            </a:r>
          </a:p>
        </p:txBody>
      </p:sp>
      <p:sp>
        <p:nvSpPr>
          <p:cNvPr id="211" name="Text Placeholder 20">
            <a:extLst>
              <a:ext uri="{FF2B5EF4-FFF2-40B4-BE49-F238E27FC236}">
                <a16:creationId xmlns:a16="http://schemas.microsoft.com/office/drawing/2014/main" id="{86017C97-AFB4-44AA-A439-C68609610E50}"/>
              </a:ext>
            </a:extLst>
          </p:cNvPr>
          <p:cNvSpPr>
            <a:spLocks noGrp="1"/>
          </p:cNvSpPr>
          <p:nvPr>
            <p:ph type="body" sz="quarter" idx="22" hasCustomPrompt="1"/>
          </p:nvPr>
        </p:nvSpPr>
        <p:spPr>
          <a:xfrm>
            <a:off x="4772950" y="4665297"/>
            <a:ext cx="1714500" cy="365125"/>
          </a:xfrm>
        </p:spPr>
        <p:txBody>
          <a:bodyPr vert="horz" lIns="91440" tIns="45720" rIns="91440" bIns="45720" rtlCol="0" anchor="ctr">
            <a:noAutofit/>
          </a:bodyPr>
          <a:lstStyle>
            <a:lvl1pPr marL="0" indent="0" algn="ctr">
              <a:spcAft>
                <a:spcPts val="0"/>
              </a:spcAft>
              <a:buNone/>
              <a:defRPr lang="en-US" b="0" dirty="0">
                <a:solidFill>
                  <a:schemeClr val="tx1">
                    <a:hueOff val="0"/>
                    <a:satOff val="0"/>
                    <a:lumOff val="0"/>
                    <a:alphaOff val="0"/>
                  </a:schemeClr>
                </a:solidFill>
                <a:latin typeface="+mj-lt"/>
              </a:defRPr>
            </a:lvl1pPr>
          </a:lstStyle>
          <a:p>
            <a:pPr marL="171450" lvl="0" indent="-171450" algn="ctr">
              <a:lnSpc>
                <a:spcPct val="100000"/>
              </a:lnSpc>
              <a:spcBef>
                <a:spcPts val="0"/>
              </a:spcBef>
              <a:spcAft>
                <a:spcPts val="725"/>
              </a:spcAft>
            </a:pPr>
            <a:r>
              <a:rPr lang="en-US" dirty="0"/>
              <a:t>Name</a:t>
            </a:r>
          </a:p>
        </p:txBody>
      </p:sp>
      <p:sp>
        <p:nvSpPr>
          <p:cNvPr id="212" name="Text Placeholder 22">
            <a:extLst>
              <a:ext uri="{FF2B5EF4-FFF2-40B4-BE49-F238E27FC236}">
                <a16:creationId xmlns:a16="http://schemas.microsoft.com/office/drawing/2014/main" id="{4B0F2A42-984B-4954-93AB-562CFC5530AB}"/>
              </a:ext>
            </a:extLst>
          </p:cNvPr>
          <p:cNvSpPr>
            <a:spLocks noGrp="1"/>
          </p:cNvSpPr>
          <p:nvPr>
            <p:ph type="body" sz="quarter" idx="23" hasCustomPrompt="1"/>
          </p:nvPr>
        </p:nvSpPr>
        <p:spPr>
          <a:xfrm>
            <a:off x="4772950" y="5049739"/>
            <a:ext cx="1714500" cy="365125"/>
          </a:xfrm>
        </p:spPr>
        <p:txBody>
          <a:bodyPr anchor="t">
            <a:noAutofit/>
          </a:bodyPr>
          <a:lstStyle>
            <a:lvl1pPr marL="0" indent="0" algn="ctr">
              <a:lnSpc>
                <a:spcPct val="100000"/>
              </a:lnSpc>
              <a:spcBef>
                <a:spcPts val="0"/>
              </a:spcBef>
              <a:spcAft>
                <a:spcPts val="0"/>
              </a:spcAft>
              <a:buNone/>
              <a:defRPr lang="en-US" sz="1200" kern="1200" dirty="0">
                <a:solidFill>
                  <a:schemeClr val="tx1">
                    <a:hueOff val="0"/>
                    <a:satOff val="0"/>
                    <a:lumOff val="0"/>
                    <a:alphaOff val="0"/>
                  </a:schemeClr>
                </a:solidFill>
                <a:latin typeface="+mn-lt"/>
                <a:ea typeface="+mn-ea"/>
                <a:cs typeface="+mn-cs"/>
              </a:defRPr>
            </a:lvl1pPr>
          </a:lstStyle>
          <a:p>
            <a:pPr lvl="0"/>
            <a:r>
              <a:rPr lang="en-US" dirty="0"/>
              <a:t>Title</a:t>
            </a:r>
          </a:p>
        </p:txBody>
      </p:sp>
      <p:sp>
        <p:nvSpPr>
          <p:cNvPr id="213" name="Text Placeholder 20">
            <a:extLst>
              <a:ext uri="{FF2B5EF4-FFF2-40B4-BE49-F238E27FC236}">
                <a16:creationId xmlns:a16="http://schemas.microsoft.com/office/drawing/2014/main" id="{69EF6D11-7269-44E1-8E49-E99D4B1BFB63}"/>
              </a:ext>
            </a:extLst>
          </p:cNvPr>
          <p:cNvSpPr>
            <a:spLocks noGrp="1"/>
          </p:cNvSpPr>
          <p:nvPr>
            <p:ph type="body" sz="quarter" idx="24" hasCustomPrompt="1"/>
          </p:nvPr>
        </p:nvSpPr>
        <p:spPr>
          <a:xfrm>
            <a:off x="6873676" y="4665297"/>
            <a:ext cx="1714500" cy="365125"/>
          </a:xfrm>
        </p:spPr>
        <p:txBody>
          <a:bodyPr vert="horz" lIns="91440" tIns="45720" rIns="91440" bIns="45720" rtlCol="0" anchor="ctr">
            <a:noAutofit/>
          </a:bodyPr>
          <a:lstStyle>
            <a:lvl1pPr marL="0" indent="0" algn="ctr">
              <a:spcAft>
                <a:spcPts val="0"/>
              </a:spcAft>
              <a:buNone/>
              <a:defRPr lang="en-US" b="0" dirty="0">
                <a:solidFill>
                  <a:schemeClr val="tx1">
                    <a:hueOff val="0"/>
                    <a:satOff val="0"/>
                    <a:lumOff val="0"/>
                    <a:alphaOff val="0"/>
                  </a:schemeClr>
                </a:solidFill>
                <a:latin typeface="+mj-lt"/>
              </a:defRPr>
            </a:lvl1pPr>
          </a:lstStyle>
          <a:p>
            <a:pPr marL="171450" lvl="0" indent="-171450" algn="ctr">
              <a:lnSpc>
                <a:spcPct val="100000"/>
              </a:lnSpc>
              <a:spcBef>
                <a:spcPts val="0"/>
              </a:spcBef>
              <a:spcAft>
                <a:spcPts val="725"/>
              </a:spcAft>
            </a:pPr>
            <a:r>
              <a:rPr lang="en-US" dirty="0"/>
              <a:t>Name</a:t>
            </a:r>
          </a:p>
        </p:txBody>
      </p:sp>
      <p:sp>
        <p:nvSpPr>
          <p:cNvPr id="214" name="Text Placeholder 22">
            <a:extLst>
              <a:ext uri="{FF2B5EF4-FFF2-40B4-BE49-F238E27FC236}">
                <a16:creationId xmlns:a16="http://schemas.microsoft.com/office/drawing/2014/main" id="{A9F605D5-51E7-44EE-825A-7BDC49BE7E75}"/>
              </a:ext>
            </a:extLst>
          </p:cNvPr>
          <p:cNvSpPr>
            <a:spLocks noGrp="1"/>
          </p:cNvSpPr>
          <p:nvPr>
            <p:ph type="body" sz="quarter" idx="25" hasCustomPrompt="1"/>
          </p:nvPr>
        </p:nvSpPr>
        <p:spPr>
          <a:xfrm>
            <a:off x="6873676" y="5049739"/>
            <a:ext cx="1714500" cy="365125"/>
          </a:xfrm>
        </p:spPr>
        <p:txBody>
          <a:bodyPr anchor="t">
            <a:noAutofit/>
          </a:bodyPr>
          <a:lstStyle>
            <a:lvl1pPr marL="0" indent="0" algn="ctr">
              <a:lnSpc>
                <a:spcPct val="100000"/>
              </a:lnSpc>
              <a:spcBef>
                <a:spcPts val="0"/>
              </a:spcBef>
              <a:spcAft>
                <a:spcPts val="0"/>
              </a:spcAft>
              <a:buNone/>
              <a:defRPr lang="en-US" sz="1200" kern="1200" dirty="0">
                <a:solidFill>
                  <a:schemeClr val="tx1">
                    <a:hueOff val="0"/>
                    <a:satOff val="0"/>
                    <a:lumOff val="0"/>
                    <a:alphaOff val="0"/>
                  </a:schemeClr>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EE6F8E7F-679D-42F0-88D7-BA75AB73A7AC}"/>
              </a:ext>
            </a:extLst>
          </p:cNvPr>
          <p:cNvSpPr>
            <a:spLocks noGrp="1"/>
          </p:cNvSpPr>
          <p:nvPr>
            <p:ph type="title" hasCustomPrompt="1"/>
          </p:nvPr>
        </p:nvSpPr>
        <p:spPr>
          <a:xfrm>
            <a:off x="1413889" y="174174"/>
            <a:ext cx="3148637" cy="1158857"/>
          </a:xfrm>
        </p:spPr>
        <p:txBody>
          <a:bodyPr anchor="b">
            <a:normAutofit/>
          </a:bodyPr>
          <a:lstStyle>
            <a:lvl1pPr>
              <a:defRPr/>
            </a:lvl1pPr>
          </a:lstStyle>
          <a:p>
            <a:r>
              <a:rPr lang="en-US" dirty="0"/>
              <a:t>Click to add title</a:t>
            </a:r>
          </a:p>
        </p:txBody>
      </p:sp>
      <p:sp>
        <p:nvSpPr>
          <p:cNvPr id="41" name="Date Placeholder 10">
            <a:extLst>
              <a:ext uri="{FF2B5EF4-FFF2-40B4-BE49-F238E27FC236}">
                <a16:creationId xmlns:a16="http://schemas.microsoft.com/office/drawing/2014/main" id="{F9CD22CB-9DB7-4D08-90A2-83321438699D}"/>
              </a:ext>
            </a:extLst>
          </p:cNvPr>
          <p:cNvSpPr>
            <a:spLocks noGrp="1"/>
          </p:cNvSpPr>
          <p:nvPr>
            <p:ph type="dt" sz="half" idx="10"/>
          </p:nvPr>
        </p:nvSpPr>
        <p:spPr>
          <a:xfrm>
            <a:off x="628650" y="6356351"/>
            <a:ext cx="2057400" cy="365125"/>
          </a:xfrm>
        </p:spPr>
        <p:txBody>
          <a:bodyPr/>
          <a:lstStyle/>
          <a:p>
            <a:r>
              <a:rPr lang="en-US" dirty="0"/>
              <a:t>2/1/XXXXX</a:t>
            </a:r>
          </a:p>
        </p:txBody>
      </p:sp>
      <p:sp>
        <p:nvSpPr>
          <p:cNvPr id="42" name="Footer Placeholder 11">
            <a:extLst>
              <a:ext uri="{FF2B5EF4-FFF2-40B4-BE49-F238E27FC236}">
                <a16:creationId xmlns:a16="http://schemas.microsoft.com/office/drawing/2014/main" id="{E73B6A3D-ED70-47FE-B03E-3D568C1A2FC4}"/>
              </a:ext>
            </a:extLst>
          </p:cNvPr>
          <p:cNvSpPr>
            <a:spLocks noGrp="1"/>
          </p:cNvSpPr>
          <p:nvPr>
            <p:ph type="ftr" sz="quarter" idx="11"/>
          </p:nvPr>
        </p:nvSpPr>
        <p:spPr>
          <a:xfrm>
            <a:off x="3028950" y="6356351"/>
            <a:ext cx="3086100" cy="365125"/>
          </a:xfrm>
        </p:spPr>
        <p:txBody>
          <a:bodyPr/>
          <a:lstStyle/>
          <a:p>
            <a:r>
              <a:rPr lang="en-US" dirty="0"/>
              <a:t>PRESENTATION TITLE</a:t>
            </a:r>
          </a:p>
        </p:txBody>
      </p:sp>
      <p:sp>
        <p:nvSpPr>
          <p:cNvPr id="43" name="Slide Number Placeholder 12">
            <a:extLst>
              <a:ext uri="{FF2B5EF4-FFF2-40B4-BE49-F238E27FC236}">
                <a16:creationId xmlns:a16="http://schemas.microsoft.com/office/drawing/2014/main" id="{1AE4879C-133B-465E-81C4-7AF394EAA205}"/>
              </a:ext>
            </a:extLst>
          </p:cNvPr>
          <p:cNvSpPr>
            <a:spLocks noGrp="1"/>
          </p:cNvSpPr>
          <p:nvPr>
            <p:ph type="sldNum" sz="quarter" idx="12"/>
          </p:nvPr>
        </p:nvSpPr>
        <p:spPr>
          <a:xfrm>
            <a:off x="6457950" y="6356351"/>
            <a:ext cx="2057400" cy="365125"/>
          </a:xfrm>
        </p:spPr>
        <p:txBody>
          <a:bodyPr/>
          <a:lstStyle/>
          <a:p>
            <a:fld id="{80967E29-1480-472A-9FC5-C4768A52587C}" type="slidenum">
              <a:rPr lang="en-US" smtClean="0"/>
              <a:t>‹Nº›</a:t>
            </a:fld>
            <a:endParaRPr lang="en-US" dirty="0"/>
          </a:p>
        </p:txBody>
      </p:sp>
      <p:grpSp>
        <p:nvGrpSpPr>
          <p:cNvPr id="48" name="Graphic 190">
            <a:extLst>
              <a:ext uri="{FF2B5EF4-FFF2-40B4-BE49-F238E27FC236}">
                <a16:creationId xmlns:a16="http://schemas.microsoft.com/office/drawing/2014/main" id="{F71248FC-CE92-435C-87F1-74B88F23766A}"/>
              </a:ext>
              <a:ext uri="{C183D7F6-B498-43B3-948B-1728B52AA6E4}">
                <adec:decorative xmlns:adec="http://schemas.microsoft.com/office/drawing/2017/decorative" val="1"/>
              </a:ext>
            </a:extLst>
          </p:cNvPr>
          <p:cNvGrpSpPr/>
          <p:nvPr userDrawn="1"/>
        </p:nvGrpSpPr>
        <p:grpSpPr>
          <a:xfrm>
            <a:off x="0" y="713138"/>
            <a:ext cx="1199122" cy="531293"/>
            <a:chOff x="2504802" y="1755501"/>
            <a:chExt cx="1598829" cy="531293"/>
          </a:xfrm>
          <a:solidFill>
            <a:schemeClr val="tx1"/>
          </a:solidFill>
        </p:grpSpPr>
        <p:sp>
          <p:nvSpPr>
            <p:cNvPr id="49" name="Freeform: Shape 48">
              <a:extLst>
                <a:ext uri="{FF2B5EF4-FFF2-40B4-BE49-F238E27FC236}">
                  <a16:creationId xmlns:a16="http://schemas.microsoft.com/office/drawing/2014/main" id="{7C98EBE9-5DF5-4117-BA8E-B1A9640F2A3F}"/>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sz="1350" dirty="0"/>
            </a:p>
          </p:txBody>
        </p:sp>
        <p:sp>
          <p:nvSpPr>
            <p:cNvPr id="50" name="Freeform: Shape 49">
              <a:extLst>
                <a:ext uri="{FF2B5EF4-FFF2-40B4-BE49-F238E27FC236}">
                  <a16:creationId xmlns:a16="http://schemas.microsoft.com/office/drawing/2014/main" id="{CEEC69FB-23D9-4DB3-93B4-D8A4DAC5258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sz="1350" dirty="0"/>
            </a:p>
          </p:txBody>
        </p:sp>
      </p:grpSp>
      <p:grpSp>
        <p:nvGrpSpPr>
          <p:cNvPr id="51" name="Graphic 4">
            <a:extLst>
              <a:ext uri="{FF2B5EF4-FFF2-40B4-BE49-F238E27FC236}">
                <a16:creationId xmlns:a16="http://schemas.microsoft.com/office/drawing/2014/main" id="{A2ACF54E-CF09-4ADF-AF42-8940A36E167D}"/>
              </a:ext>
              <a:ext uri="{C183D7F6-B498-43B3-948B-1728B52AA6E4}">
                <adec:decorative xmlns:adec="http://schemas.microsoft.com/office/drawing/2017/decorative" val="1"/>
              </a:ext>
            </a:extLst>
          </p:cNvPr>
          <p:cNvGrpSpPr/>
          <p:nvPr userDrawn="1"/>
        </p:nvGrpSpPr>
        <p:grpSpPr>
          <a:xfrm>
            <a:off x="8327233" y="-67591"/>
            <a:ext cx="816767" cy="1089034"/>
            <a:chOff x="5734037" y="3067039"/>
            <a:chExt cx="724483" cy="724489"/>
          </a:xfrm>
          <a:solidFill>
            <a:schemeClr val="tx1"/>
          </a:solidFill>
        </p:grpSpPr>
        <p:sp>
          <p:nvSpPr>
            <p:cNvPr id="52" name="Freeform: Shape 51">
              <a:extLst>
                <a:ext uri="{FF2B5EF4-FFF2-40B4-BE49-F238E27FC236}">
                  <a16:creationId xmlns:a16="http://schemas.microsoft.com/office/drawing/2014/main" id="{9FAA0A99-7C77-42CE-9E71-1DCD63BF4E6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sz="1350" dirty="0"/>
            </a:p>
          </p:txBody>
        </p:sp>
        <p:sp>
          <p:nvSpPr>
            <p:cNvPr id="53" name="Freeform: Shape 52">
              <a:extLst>
                <a:ext uri="{FF2B5EF4-FFF2-40B4-BE49-F238E27FC236}">
                  <a16:creationId xmlns:a16="http://schemas.microsoft.com/office/drawing/2014/main" id="{831DB661-8F52-4D08-B3A4-0CA0FB8B80EA}"/>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54" name="Freeform: Shape 53">
              <a:extLst>
                <a:ext uri="{FF2B5EF4-FFF2-40B4-BE49-F238E27FC236}">
                  <a16:creationId xmlns:a16="http://schemas.microsoft.com/office/drawing/2014/main" id="{45931018-70AF-4320-9F7B-CF7CA242091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55" name="Freeform: Shape 54">
              <a:extLst>
                <a:ext uri="{FF2B5EF4-FFF2-40B4-BE49-F238E27FC236}">
                  <a16:creationId xmlns:a16="http://schemas.microsoft.com/office/drawing/2014/main" id="{B6586B07-F10A-4BBA-B002-6A9A89D3CF2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56" name="Freeform: Shape 55">
              <a:extLst>
                <a:ext uri="{FF2B5EF4-FFF2-40B4-BE49-F238E27FC236}">
                  <a16:creationId xmlns:a16="http://schemas.microsoft.com/office/drawing/2014/main" id="{19EA06D0-1B1A-4D0F-B3C1-DC74AECBE31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57" name="Freeform: Shape 56">
              <a:extLst>
                <a:ext uri="{FF2B5EF4-FFF2-40B4-BE49-F238E27FC236}">
                  <a16:creationId xmlns:a16="http://schemas.microsoft.com/office/drawing/2014/main" id="{B91F3F0B-FC7C-403F-B034-0372ED170FE7}"/>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58" name="Freeform: Shape 57">
              <a:extLst>
                <a:ext uri="{FF2B5EF4-FFF2-40B4-BE49-F238E27FC236}">
                  <a16:creationId xmlns:a16="http://schemas.microsoft.com/office/drawing/2014/main" id="{2E1D61F7-4B69-498F-80B9-3108F4873D7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59" name="Freeform: Shape 58">
              <a:extLst>
                <a:ext uri="{FF2B5EF4-FFF2-40B4-BE49-F238E27FC236}">
                  <a16:creationId xmlns:a16="http://schemas.microsoft.com/office/drawing/2014/main" id="{F3561D3B-1436-4683-9CDF-E904A91D1F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sz="1350" dirty="0"/>
            </a:p>
          </p:txBody>
        </p:sp>
        <p:sp>
          <p:nvSpPr>
            <p:cNvPr id="60" name="Freeform: Shape 59">
              <a:extLst>
                <a:ext uri="{FF2B5EF4-FFF2-40B4-BE49-F238E27FC236}">
                  <a16:creationId xmlns:a16="http://schemas.microsoft.com/office/drawing/2014/main" id="{9BC0132A-DC93-4CFA-BFAD-5C13FFFE9F4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61" name="Freeform: Shape 60">
              <a:extLst>
                <a:ext uri="{FF2B5EF4-FFF2-40B4-BE49-F238E27FC236}">
                  <a16:creationId xmlns:a16="http://schemas.microsoft.com/office/drawing/2014/main" id="{633BECCB-954A-4356-8DB8-109763ACF1F6}"/>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62" name="Freeform: Shape 61">
              <a:extLst>
                <a:ext uri="{FF2B5EF4-FFF2-40B4-BE49-F238E27FC236}">
                  <a16:creationId xmlns:a16="http://schemas.microsoft.com/office/drawing/2014/main" id="{C722F0F9-FC02-4F7C-B1AE-90AB1ABC380D}"/>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63" name="Freeform: Shape 62">
              <a:extLst>
                <a:ext uri="{FF2B5EF4-FFF2-40B4-BE49-F238E27FC236}">
                  <a16:creationId xmlns:a16="http://schemas.microsoft.com/office/drawing/2014/main" id="{591D23B9-698D-4047-94A4-469F74601153}"/>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64" name="Freeform: Shape 63">
              <a:extLst>
                <a:ext uri="{FF2B5EF4-FFF2-40B4-BE49-F238E27FC236}">
                  <a16:creationId xmlns:a16="http://schemas.microsoft.com/office/drawing/2014/main" id="{DB990AFF-79EB-44A5-8E6F-68D78CA5A103}"/>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65" name="Freeform: Shape 64">
              <a:extLst>
                <a:ext uri="{FF2B5EF4-FFF2-40B4-BE49-F238E27FC236}">
                  <a16:creationId xmlns:a16="http://schemas.microsoft.com/office/drawing/2014/main" id="{8BC8CE23-ABF0-44A4-B651-F340EA038ECB}"/>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66" name="Freeform: Shape 65">
              <a:extLst>
                <a:ext uri="{FF2B5EF4-FFF2-40B4-BE49-F238E27FC236}">
                  <a16:creationId xmlns:a16="http://schemas.microsoft.com/office/drawing/2014/main" id="{1618B38E-8D0A-4E3D-AB2D-DCD61B3DE6A7}"/>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67" name="Freeform: Shape 66">
              <a:extLst>
                <a:ext uri="{FF2B5EF4-FFF2-40B4-BE49-F238E27FC236}">
                  <a16:creationId xmlns:a16="http://schemas.microsoft.com/office/drawing/2014/main" id="{099691C7-B4EE-459B-B118-DB37E0D34AEE}"/>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68" name="Freeform: Shape 67">
              <a:extLst>
                <a:ext uri="{FF2B5EF4-FFF2-40B4-BE49-F238E27FC236}">
                  <a16:creationId xmlns:a16="http://schemas.microsoft.com/office/drawing/2014/main" id="{CD63978D-58CC-49E7-9755-108437FACBC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69" name="Freeform: Shape 68">
              <a:extLst>
                <a:ext uri="{FF2B5EF4-FFF2-40B4-BE49-F238E27FC236}">
                  <a16:creationId xmlns:a16="http://schemas.microsoft.com/office/drawing/2014/main" id="{D8C2E87B-EB6B-4AEE-9462-E8883AF56940}"/>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70" name="Freeform: Shape 69">
              <a:extLst>
                <a:ext uri="{FF2B5EF4-FFF2-40B4-BE49-F238E27FC236}">
                  <a16:creationId xmlns:a16="http://schemas.microsoft.com/office/drawing/2014/main" id="{B54162CF-DBDC-4702-8BB3-28E251AFACDB}"/>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71" name="Freeform: Shape 70">
              <a:extLst>
                <a:ext uri="{FF2B5EF4-FFF2-40B4-BE49-F238E27FC236}">
                  <a16:creationId xmlns:a16="http://schemas.microsoft.com/office/drawing/2014/main" id="{7B442FDE-6724-4D51-9280-2C53DCE6CBF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72" name="Freeform: Shape 71">
              <a:extLst>
                <a:ext uri="{FF2B5EF4-FFF2-40B4-BE49-F238E27FC236}">
                  <a16:creationId xmlns:a16="http://schemas.microsoft.com/office/drawing/2014/main" id="{D638975F-285B-44C6-B22C-F9D4825A3183}"/>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73" name="Freeform: Shape 72">
              <a:extLst>
                <a:ext uri="{FF2B5EF4-FFF2-40B4-BE49-F238E27FC236}">
                  <a16:creationId xmlns:a16="http://schemas.microsoft.com/office/drawing/2014/main" id="{81B0C926-95B7-455C-893D-0F26D8D928FB}"/>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74" name="Freeform: Shape 73">
              <a:extLst>
                <a:ext uri="{FF2B5EF4-FFF2-40B4-BE49-F238E27FC236}">
                  <a16:creationId xmlns:a16="http://schemas.microsoft.com/office/drawing/2014/main" id="{D71D4797-4330-475F-8270-78233B3527B0}"/>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75" name="Freeform: Shape 74">
              <a:extLst>
                <a:ext uri="{FF2B5EF4-FFF2-40B4-BE49-F238E27FC236}">
                  <a16:creationId xmlns:a16="http://schemas.microsoft.com/office/drawing/2014/main" id="{C07B8B82-0B72-4ED8-9B81-34F4FFE36D0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76" name="Freeform: Shape 75">
              <a:extLst>
                <a:ext uri="{FF2B5EF4-FFF2-40B4-BE49-F238E27FC236}">
                  <a16:creationId xmlns:a16="http://schemas.microsoft.com/office/drawing/2014/main" id="{B5D9EAF9-CAEF-4FF0-9058-814B8ACBF733}"/>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77" name="Freeform: Shape 76">
              <a:extLst>
                <a:ext uri="{FF2B5EF4-FFF2-40B4-BE49-F238E27FC236}">
                  <a16:creationId xmlns:a16="http://schemas.microsoft.com/office/drawing/2014/main" id="{74D306CA-AE96-4770-AAC2-329436299FD5}"/>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78" name="Freeform: Shape 77">
              <a:extLst>
                <a:ext uri="{FF2B5EF4-FFF2-40B4-BE49-F238E27FC236}">
                  <a16:creationId xmlns:a16="http://schemas.microsoft.com/office/drawing/2014/main" id="{5862B6D5-3EEE-436C-BBBC-F1659763ED9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79" name="Freeform: Shape 78">
              <a:extLst>
                <a:ext uri="{FF2B5EF4-FFF2-40B4-BE49-F238E27FC236}">
                  <a16:creationId xmlns:a16="http://schemas.microsoft.com/office/drawing/2014/main" id="{A62E78C8-8408-4F72-8CE4-33F4074906BC}"/>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80" name="Freeform: Shape 79">
              <a:extLst>
                <a:ext uri="{FF2B5EF4-FFF2-40B4-BE49-F238E27FC236}">
                  <a16:creationId xmlns:a16="http://schemas.microsoft.com/office/drawing/2014/main" id="{F5DA04B1-3A54-49FF-9074-CB0BF5193DE0}"/>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81" name="Freeform: Shape 80">
              <a:extLst>
                <a:ext uri="{FF2B5EF4-FFF2-40B4-BE49-F238E27FC236}">
                  <a16:creationId xmlns:a16="http://schemas.microsoft.com/office/drawing/2014/main" id="{0588DD8D-4661-4483-82D6-07A669902745}"/>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82" name="Freeform: Shape 81">
              <a:extLst>
                <a:ext uri="{FF2B5EF4-FFF2-40B4-BE49-F238E27FC236}">
                  <a16:creationId xmlns:a16="http://schemas.microsoft.com/office/drawing/2014/main" id="{6427B20B-173D-4E73-BA16-6B70B039591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83" name="Freeform: Shape 82">
              <a:extLst>
                <a:ext uri="{FF2B5EF4-FFF2-40B4-BE49-F238E27FC236}">
                  <a16:creationId xmlns:a16="http://schemas.microsoft.com/office/drawing/2014/main" id="{EC4AB2BC-0366-48DE-A7BC-31B0C7FDF81C}"/>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84" name="Freeform: Shape 83">
              <a:extLst>
                <a:ext uri="{FF2B5EF4-FFF2-40B4-BE49-F238E27FC236}">
                  <a16:creationId xmlns:a16="http://schemas.microsoft.com/office/drawing/2014/main" id="{3CDC0462-EDF1-4DC6-B022-B9D6A4883C9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85" name="Freeform: Shape 84">
              <a:extLst>
                <a:ext uri="{FF2B5EF4-FFF2-40B4-BE49-F238E27FC236}">
                  <a16:creationId xmlns:a16="http://schemas.microsoft.com/office/drawing/2014/main" id="{CCB57D5F-1A85-4067-A884-5FF7697972BF}"/>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86" name="Freeform: Shape 85">
              <a:extLst>
                <a:ext uri="{FF2B5EF4-FFF2-40B4-BE49-F238E27FC236}">
                  <a16:creationId xmlns:a16="http://schemas.microsoft.com/office/drawing/2014/main" id="{E996A340-2E9C-4C3B-AB03-1CD09E34956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87" name="Freeform: Shape 86">
              <a:extLst>
                <a:ext uri="{FF2B5EF4-FFF2-40B4-BE49-F238E27FC236}">
                  <a16:creationId xmlns:a16="http://schemas.microsoft.com/office/drawing/2014/main" id="{C7BFB716-CE13-4D34-BF72-03D902C777E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88" name="Freeform: Shape 87">
              <a:extLst>
                <a:ext uri="{FF2B5EF4-FFF2-40B4-BE49-F238E27FC236}">
                  <a16:creationId xmlns:a16="http://schemas.microsoft.com/office/drawing/2014/main" id="{D174C1C5-4C0C-4661-BCCF-41A5ACFE21C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89" name="Freeform: Shape 88">
              <a:extLst>
                <a:ext uri="{FF2B5EF4-FFF2-40B4-BE49-F238E27FC236}">
                  <a16:creationId xmlns:a16="http://schemas.microsoft.com/office/drawing/2014/main" id="{C5A6027B-DD9D-4CE2-BD61-5C04290BCF4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90" name="Freeform: Shape 89">
              <a:extLst>
                <a:ext uri="{FF2B5EF4-FFF2-40B4-BE49-F238E27FC236}">
                  <a16:creationId xmlns:a16="http://schemas.microsoft.com/office/drawing/2014/main" id="{0708877B-8D92-4FC4-8A65-38968B9E324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91" name="Freeform: Shape 90">
              <a:extLst>
                <a:ext uri="{FF2B5EF4-FFF2-40B4-BE49-F238E27FC236}">
                  <a16:creationId xmlns:a16="http://schemas.microsoft.com/office/drawing/2014/main" id="{33525F5F-F114-43F3-A9F7-261A28B24DF9}"/>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92" name="Freeform: Shape 91">
              <a:extLst>
                <a:ext uri="{FF2B5EF4-FFF2-40B4-BE49-F238E27FC236}">
                  <a16:creationId xmlns:a16="http://schemas.microsoft.com/office/drawing/2014/main" id="{7339711F-C386-4DCE-9FBF-EE6BC2C1FE3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93" name="Freeform: Shape 92">
              <a:extLst>
                <a:ext uri="{FF2B5EF4-FFF2-40B4-BE49-F238E27FC236}">
                  <a16:creationId xmlns:a16="http://schemas.microsoft.com/office/drawing/2014/main" id="{FB4BAE73-7982-46FB-A57B-811E3B8F79E4}"/>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94" name="Freeform: Shape 93">
              <a:extLst>
                <a:ext uri="{FF2B5EF4-FFF2-40B4-BE49-F238E27FC236}">
                  <a16:creationId xmlns:a16="http://schemas.microsoft.com/office/drawing/2014/main" id="{14175C9A-42C7-461B-A3DC-84B7A21771C1}"/>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95" name="Freeform: Shape 94">
              <a:extLst>
                <a:ext uri="{FF2B5EF4-FFF2-40B4-BE49-F238E27FC236}">
                  <a16:creationId xmlns:a16="http://schemas.microsoft.com/office/drawing/2014/main" id="{22F385D0-D050-42A4-898F-83C653F24C4F}"/>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96" name="Freeform: Shape 95">
              <a:extLst>
                <a:ext uri="{FF2B5EF4-FFF2-40B4-BE49-F238E27FC236}">
                  <a16:creationId xmlns:a16="http://schemas.microsoft.com/office/drawing/2014/main" id="{FFD7E539-37B2-48C9-B730-CDB7A4FCADC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97" name="Freeform: Shape 96">
              <a:extLst>
                <a:ext uri="{FF2B5EF4-FFF2-40B4-BE49-F238E27FC236}">
                  <a16:creationId xmlns:a16="http://schemas.microsoft.com/office/drawing/2014/main" id="{EE26C0AC-F299-48BD-AED7-26C5A1998D41}"/>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98" name="Freeform: Shape 97">
              <a:extLst>
                <a:ext uri="{FF2B5EF4-FFF2-40B4-BE49-F238E27FC236}">
                  <a16:creationId xmlns:a16="http://schemas.microsoft.com/office/drawing/2014/main" id="{15E478F3-0C5B-477C-819A-BF4A72B4CC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99" name="Freeform: Shape 98">
              <a:extLst>
                <a:ext uri="{FF2B5EF4-FFF2-40B4-BE49-F238E27FC236}">
                  <a16:creationId xmlns:a16="http://schemas.microsoft.com/office/drawing/2014/main" id="{9DE8A1B0-551E-4693-928C-BBFDAC2DE894}"/>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00" name="Freeform: Shape 99">
              <a:extLst>
                <a:ext uri="{FF2B5EF4-FFF2-40B4-BE49-F238E27FC236}">
                  <a16:creationId xmlns:a16="http://schemas.microsoft.com/office/drawing/2014/main" id="{9565C552-100C-4C0F-9727-52B462CB5777}"/>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01" name="Freeform: Shape 100">
              <a:extLst>
                <a:ext uri="{FF2B5EF4-FFF2-40B4-BE49-F238E27FC236}">
                  <a16:creationId xmlns:a16="http://schemas.microsoft.com/office/drawing/2014/main" id="{C65AF3C8-A7D3-4F7E-8297-70B16E682C87}"/>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02" name="Freeform: Shape 101">
              <a:extLst>
                <a:ext uri="{FF2B5EF4-FFF2-40B4-BE49-F238E27FC236}">
                  <a16:creationId xmlns:a16="http://schemas.microsoft.com/office/drawing/2014/main" id="{989C4C3A-B0E7-45DB-9736-2820F1E4858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03" name="Freeform: Shape 102">
              <a:extLst>
                <a:ext uri="{FF2B5EF4-FFF2-40B4-BE49-F238E27FC236}">
                  <a16:creationId xmlns:a16="http://schemas.microsoft.com/office/drawing/2014/main" id="{5DF9AE49-EBF5-4E8B-811B-A95469060E7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sz="1350" dirty="0"/>
            </a:p>
          </p:txBody>
        </p:sp>
        <p:sp>
          <p:nvSpPr>
            <p:cNvPr id="104" name="Freeform: Shape 103">
              <a:extLst>
                <a:ext uri="{FF2B5EF4-FFF2-40B4-BE49-F238E27FC236}">
                  <a16:creationId xmlns:a16="http://schemas.microsoft.com/office/drawing/2014/main" id="{4A6E6901-66E0-4614-A82A-4C8B199F313E}"/>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05" name="Freeform: Shape 104">
              <a:extLst>
                <a:ext uri="{FF2B5EF4-FFF2-40B4-BE49-F238E27FC236}">
                  <a16:creationId xmlns:a16="http://schemas.microsoft.com/office/drawing/2014/main" id="{EAF4D28A-9C05-4C54-8EC3-A4AF071575B8}"/>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sz="1350" dirty="0"/>
            </a:p>
          </p:txBody>
        </p:sp>
        <p:sp>
          <p:nvSpPr>
            <p:cNvPr id="106" name="Freeform: Shape 105">
              <a:extLst>
                <a:ext uri="{FF2B5EF4-FFF2-40B4-BE49-F238E27FC236}">
                  <a16:creationId xmlns:a16="http://schemas.microsoft.com/office/drawing/2014/main" id="{E13432FE-A2F7-40F1-A071-5299288F21B5}"/>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107" name="Freeform: Shape 106">
              <a:extLst>
                <a:ext uri="{FF2B5EF4-FFF2-40B4-BE49-F238E27FC236}">
                  <a16:creationId xmlns:a16="http://schemas.microsoft.com/office/drawing/2014/main" id="{C70FB6A9-6497-4E63-9C82-7B0BAEB5022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08" name="Freeform: Shape 107">
              <a:extLst>
                <a:ext uri="{FF2B5EF4-FFF2-40B4-BE49-F238E27FC236}">
                  <a16:creationId xmlns:a16="http://schemas.microsoft.com/office/drawing/2014/main" id="{71159FE3-5513-4772-A657-6925C879024E}"/>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09" name="Freeform: Shape 108">
              <a:extLst>
                <a:ext uri="{FF2B5EF4-FFF2-40B4-BE49-F238E27FC236}">
                  <a16:creationId xmlns:a16="http://schemas.microsoft.com/office/drawing/2014/main" id="{E48E9D8E-3725-4460-951D-FD784F1A5725}"/>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sz="1350" dirty="0"/>
            </a:p>
          </p:txBody>
        </p:sp>
        <p:sp>
          <p:nvSpPr>
            <p:cNvPr id="110" name="Freeform: Shape 109">
              <a:extLst>
                <a:ext uri="{FF2B5EF4-FFF2-40B4-BE49-F238E27FC236}">
                  <a16:creationId xmlns:a16="http://schemas.microsoft.com/office/drawing/2014/main" id="{99A1AA77-CF8C-4018-A5A1-E7AA82889B35}"/>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11" name="Freeform: Shape 110">
              <a:extLst>
                <a:ext uri="{FF2B5EF4-FFF2-40B4-BE49-F238E27FC236}">
                  <a16:creationId xmlns:a16="http://schemas.microsoft.com/office/drawing/2014/main" id="{6B44DD95-1ACE-4B45-A9F7-5277F77037AA}"/>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sz="1350" dirty="0"/>
            </a:p>
          </p:txBody>
        </p:sp>
        <p:sp>
          <p:nvSpPr>
            <p:cNvPr id="112" name="Freeform: Shape 111">
              <a:extLst>
                <a:ext uri="{FF2B5EF4-FFF2-40B4-BE49-F238E27FC236}">
                  <a16:creationId xmlns:a16="http://schemas.microsoft.com/office/drawing/2014/main" id="{88913144-E9E6-4FF3-9830-F8CC75BA0FD1}"/>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13" name="Freeform: Shape 112">
              <a:extLst>
                <a:ext uri="{FF2B5EF4-FFF2-40B4-BE49-F238E27FC236}">
                  <a16:creationId xmlns:a16="http://schemas.microsoft.com/office/drawing/2014/main" id="{DB38853C-E3C5-43FA-B193-280C5504305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14" name="Freeform: Shape 113">
              <a:extLst>
                <a:ext uri="{FF2B5EF4-FFF2-40B4-BE49-F238E27FC236}">
                  <a16:creationId xmlns:a16="http://schemas.microsoft.com/office/drawing/2014/main" id="{D38EA362-05F8-4A48-9412-7BBAC11BA14C}"/>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15" name="Freeform: Shape 114">
              <a:extLst>
                <a:ext uri="{FF2B5EF4-FFF2-40B4-BE49-F238E27FC236}">
                  <a16:creationId xmlns:a16="http://schemas.microsoft.com/office/drawing/2014/main" id="{1986071F-7E83-4C85-9A61-81C2026DAEDB}"/>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sz="1350" dirty="0"/>
            </a:p>
          </p:txBody>
        </p:sp>
        <p:sp>
          <p:nvSpPr>
            <p:cNvPr id="116" name="Freeform: Shape 115">
              <a:extLst>
                <a:ext uri="{FF2B5EF4-FFF2-40B4-BE49-F238E27FC236}">
                  <a16:creationId xmlns:a16="http://schemas.microsoft.com/office/drawing/2014/main" id="{7FDA9302-0D40-4468-A5DD-D042113E2366}"/>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17" name="Freeform: Shape 116">
              <a:extLst>
                <a:ext uri="{FF2B5EF4-FFF2-40B4-BE49-F238E27FC236}">
                  <a16:creationId xmlns:a16="http://schemas.microsoft.com/office/drawing/2014/main" id="{1D4012E0-8F7C-4DE5-80F7-EC9FE67F8A50}"/>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sz="1350" dirty="0"/>
            </a:p>
          </p:txBody>
        </p:sp>
        <p:sp>
          <p:nvSpPr>
            <p:cNvPr id="118" name="Freeform: Shape 117">
              <a:extLst>
                <a:ext uri="{FF2B5EF4-FFF2-40B4-BE49-F238E27FC236}">
                  <a16:creationId xmlns:a16="http://schemas.microsoft.com/office/drawing/2014/main" id="{F2D5F08D-D985-415A-AFD2-BF4B2E33AE4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119" name="Freeform: Shape 118">
              <a:extLst>
                <a:ext uri="{FF2B5EF4-FFF2-40B4-BE49-F238E27FC236}">
                  <a16:creationId xmlns:a16="http://schemas.microsoft.com/office/drawing/2014/main" id="{F3552DCF-A7DB-46EF-AB70-400B7601A95C}"/>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20" name="Freeform: Shape 119">
              <a:extLst>
                <a:ext uri="{FF2B5EF4-FFF2-40B4-BE49-F238E27FC236}">
                  <a16:creationId xmlns:a16="http://schemas.microsoft.com/office/drawing/2014/main" id="{762A78F9-AE4E-43D9-8540-ACC05C3AFCE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21" name="Freeform: Shape 120">
              <a:extLst>
                <a:ext uri="{FF2B5EF4-FFF2-40B4-BE49-F238E27FC236}">
                  <a16:creationId xmlns:a16="http://schemas.microsoft.com/office/drawing/2014/main" id="{097F9892-F0B3-404B-BF30-774A0E7D064D}"/>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sz="1350" dirty="0"/>
            </a:p>
          </p:txBody>
        </p:sp>
        <p:sp>
          <p:nvSpPr>
            <p:cNvPr id="122" name="Freeform: Shape 121">
              <a:extLst>
                <a:ext uri="{FF2B5EF4-FFF2-40B4-BE49-F238E27FC236}">
                  <a16:creationId xmlns:a16="http://schemas.microsoft.com/office/drawing/2014/main" id="{C9711B14-C3D0-4038-9F77-4F2810AB7637}"/>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23" name="Freeform: Shape 122">
              <a:extLst>
                <a:ext uri="{FF2B5EF4-FFF2-40B4-BE49-F238E27FC236}">
                  <a16:creationId xmlns:a16="http://schemas.microsoft.com/office/drawing/2014/main" id="{54BABD95-EAA5-40A2-9BE7-9220A137524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sz="1350" dirty="0"/>
            </a:p>
          </p:txBody>
        </p:sp>
        <p:sp>
          <p:nvSpPr>
            <p:cNvPr id="124" name="Freeform: Shape 123">
              <a:extLst>
                <a:ext uri="{FF2B5EF4-FFF2-40B4-BE49-F238E27FC236}">
                  <a16:creationId xmlns:a16="http://schemas.microsoft.com/office/drawing/2014/main" id="{55DE9C0C-8FEB-47C6-8542-A4EE2AA550A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25" name="Freeform: Shape 124">
              <a:extLst>
                <a:ext uri="{FF2B5EF4-FFF2-40B4-BE49-F238E27FC236}">
                  <a16:creationId xmlns:a16="http://schemas.microsoft.com/office/drawing/2014/main" id="{8EE9D466-41E1-42ED-BA06-5819D8A652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26" name="Freeform: Shape 125">
              <a:extLst>
                <a:ext uri="{FF2B5EF4-FFF2-40B4-BE49-F238E27FC236}">
                  <a16:creationId xmlns:a16="http://schemas.microsoft.com/office/drawing/2014/main" id="{B06234EB-F295-43D3-8303-50B8DF50BE7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27" name="Freeform: Shape 126">
              <a:extLst>
                <a:ext uri="{FF2B5EF4-FFF2-40B4-BE49-F238E27FC236}">
                  <a16:creationId xmlns:a16="http://schemas.microsoft.com/office/drawing/2014/main" id="{565A7745-646B-4492-B740-D431772E0C73}"/>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sz="1350" dirty="0"/>
            </a:p>
          </p:txBody>
        </p:sp>
        <p:sp>
          <p:nvSpPr>
            <p:cNvPr id="128" name="Freeform: Shape 127">
              <a:extLst>
                <a:ext uri="{FF2B5EF4-FFF2-40B4-BE49-F238E27FC236}">
                  <a16:creationId xmlns:a16="http://schemas.microsoft.com/office/drawing/2014/main" id="{FC32B0E9-76CF-4864-AACB-A734AB760A68}"/>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29" name="Freeform: Shape 128">
              <a:extLst>
                <a:ext uri="{FF2B5EF4-FFF2-40B4-BE49-F238E27FC236}">
                  <a16:creationId xmlns:a16="http://schemas.microsoft.com/office/drawing/2014/main" id="{7D230E29-009F-49CA-BB92-73F86BD65B4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sz="1350" dirty="0"/>
            </a:p>
          </p:txBody>
        </p:sp>
        <p:sp>
          <p:nvSpPr>
            <p:cNvPr id="130" name="Freeform: Shape 129">
              <a:extLst>
                <a:ext uri="{FF2B5EF4-FFF2-40B4-BE49-F238E27FC236}">
                  <a16:creationId xmlns:a16="http://schemas.microsoft.com/office/drawing/2014/main" id="{1894DA4D-D2BF-472E-A609-7943EEA754A3}"/>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31" name="Freeform: Shape 130">
              <a:extLst>
                <a:ext uri="{FF2B5EF4-FFF2-40B4-BE49-F238E27FC236}">
                  <a16:creationId xmlns:a16="http://schemas.microsoft.com/office/drawing/2014/main" id="{15980D6F-F1D0-4C25-BD24-95BAF8036A6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32" name="Freeform: Shape 131">
              <a:extLst>
                <a:ext uri="{FF2B5EF4-FFF2-40B4-BE49-F238E27FC236}">
                  <a16:creationId xmlns:a16="http://schemas.microsoft.com/office/drawing/2014/main" id="{4DE745B8-6FD8-4E30-B0D8-7912083CA4A1}"/>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33" name="Freeform: Shape 132">
              <a:extLst>
                <a:ext uri="{FF2B5EF4-FFF2-40B4-BE49-F238E27FC236}">
                  <a16:creationId xmlns:a16="http://schemas.microsoft.com/office/drawing/2014/main" id="{57C8DB3C-E614-4BE6-87F5-CA32D2A55B75}"/>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sz="1350" dirty="0"/>
            </a:p>
          </p:txBody>
        </p:sp>
        <p:sp>
          <p:nvSpPr>
            <p:cNvPr id="134" name="Freeform: Shape 133">
              <a:extLst>
                <a:ext uri="{FF2B5EF4-FFF2-40B4-BE49-F238E27FC236}">
                  <a16:creationId xmlns:a16="http://schemas.microsoft.com/office/drawing/2014/main" id="{B8B52997-BEA9-4CB3-A854-B3D1838ABDE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35" name="Freeform: Shape 134">
              <a:extLst>
                <a:ext uri="{FF2B5EF4-FFF2-40B4-BE49-F238E27FC236}">
                  <a16:creationId xmlns:a16="http://schemas.microsoft.com/office/drawing/2014/main" id="{1933A5D4-5140-4C75-AC1B-357A8E14ABE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sz="1350" dirty="0"/>
            </a:p>
          </p:txBody>
        </p:sp>
        <p:sp>
          <p:nvSpPr>
            <p:cNvPr id="136" name="Freeform: Shape 135">
              <a:extLst>
                <a:ext uri="{FF2B5EF4-FFF2-40B4-BE49-F238E27FC236}">
                  <a16:creationId xmlns:a16="http://schemas.microsoft.com/office/drawing/2014/main" id="{9EB5D21A-EECD-4B3F-99C4-5135E8A84554}"/>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37" name="Freeform: Shape 136">
              <a:extLst>
                <a:ext uri="{FF2B5EF4-FFF2-40B4-BE49-F238E27FC236}">
                  <a16:creationId xmlns:a16="http://schemas.microsoft.com/office/drawing/2014/main" id="{9509CDAC-09A7-42A6-82B7-2F994603039F}"/>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38" name="Freeform: Shape 137">
              <a:extLst>
                <a:ext uri="{FF2B5EF4-FFF2-40B4-BE49-F238E27FC236}">
                  <a16:creationId xmlns:a16="http://schemas.microsoft.com/office/drawing/2014/main" id="{2DC9C344-3F87-4F2B-B2CE-477CCA2AF14C}"/>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39" name="Freeform: Shape 138">
              <a:extLst>
                <a:ext uri="{FF2B5EF4-FFF2-40B4-BE49-F238E27FC236}">
                  <a16:creationId xmlns:a16="http://schemas.microsoft.com/office/drawing/2014/main" id="{7083C972-4528-4FD9-9C2E-B24CB38AAD6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sz="1350" dirty="0"/>
            </a:p>
          </p:txBody>
        </p:sp>
        <p:sp>
          <p:nvSpPr>
            <p:cNvPr id="140" name="Freeform: Shape 139">
              <a:extLst>
                <a:ext uri="{FF2B5EF4-FFF2-40B4-BE49-F238E27FC236}">
                  <a16:creationId xmlns:a16="http://schemas.microsoft.com/office/drawing/2014/main" id="{DF55C190-3D83-46E7-9393-6C1BA9856045}"/>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41" name="Freeform: Shape 140">
              <a:extLst>
                <a:ext uri="{FF2B5EF4-FFF2-40B4-BE49-F238E27FC236}">
                  <a16:creationId xmlns:a16="http://schemas.microsoft.com/office/drawing/2014/main" id="{FEAF47D9-E0F4-4FBF-9A49-B35DA68BC132}"/>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sz="1350" dirty="0"/>
            </a:p>
          </p:txBody>
        </p:sp>
        <p:sp>
          <p:nvSpPr>
            <p:cNvPr id="142" name="Freeform: Shape 141">
              <a:extLst>
                <a:ext uri="{FF2B5EF4-FFF2-40B4-BE49-F238E27FC236}">
                  <a16:creationId xmlns:a16="http://schemas.microsoft.com/office/drawing/2014/main" id="{5C8AA1DB-E111-4637-9F48-CDFCFAAFF2DE}"/>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43" name="Freeform: Shape 142">
              <a:extLst>
                <a:ext uri="{FF2B5EF4-FFF2-40B4-BE49-F238E27FC236}">
                  <a16:creationId xmlns:a16="http://schemas.microsoft.com/office/drawing/2014/main" id="{544529F9-47A4-4695-B030-A673999D19D4}"/>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sz="1350" dirty="0"/>
            </a:p>
          </p:txBody>
        </p:sp>
        <p:sp>
          <p:nvSpPr>
            <p:cNvPr id="144" name="Freeform: Shape 143">
              <a:extLst>
                <a:ext uri="{FF2B5EF4-FFF2-40B4-BE49-F238E27FC236}">
                  <a16:creationId xmlns:a16="http://schemas.microsoft.com/office/drawing/2014/main" id="{4DDF4B72-D66C-4F6A-B4EC-0C4E1B5F8D84}"/>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145" name="Freeform: Shape 144">
              <a:extLst>
                <a:ext uri="{FF2B5EF4-FFF2-40B4-BE49-F238E27FC236}">
                  <a16:creationId xmlns:a16="http://schemas.microsoft.com/office/drawing/2014/main" id="{2C5331D9-FE79-42B2-8EC6-DC0C634CEDAB}"/>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46" name="Freeform: Shape 145">
              <a:extLst>
                <a:ext uri="{FF2B5EF4-FFF2-40B4-BE49-F238E27FC236}">
                  <a16:creationId xmlns:a16="http://schemas.microsoft.com/office/drawing/2014/main" id="{7840DAEE-8157-464A-8948-78E3C30D0665}"/>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47" name="Freeform: Shape 146">
              <a:extLst>
                <a:ext uri="{FF2B5EF4-FFF2-40B4-BE49-F238E27FC236}">
                  <a16:creationId xmlns:a16="http://schemas.microsoft.com/office/drawing/2014/main" id="{D530B50C-AAB8-462D-B26D-B3391536F404}"/>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48" name="Freeform: Shape 147">
              <a:extLst>
                <a:ext uri="{FF2B5EF4-FFF2-40B4-BE49-F238E27FC236}">
                  <a16:creationId xmlns:a16="http://schemas.microsoft.com/office/drawing/2014/main" id="{52300202-9247-4B3F-921C-53A1A1EE0A81}"/>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149" name="Freeform: Shape 148">
              <a:extLst>
                <a:ext uri="{FF2B5EF4-FFF2-40B4-BE49-F238E27FC236}">
                  <a16:creationId xmlns:a16="http://schemas.microsoft.com/office/drawing/2014/main" id="{2D84AB20-9D72-4966-B0AB-743C78D65A13}"/>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50" name="Freeform: Shape 149">
              <a:extLst>
                <a:ext uri="{FF2B5EF4-FFF2-40B4-BE49-F238E27FC236}">
                  <a16:creationId xmlns:a16="http://schemas.microsoft.com/office/drawing/2014/main" id="{E33F4E79-F105-44E6-929F-38221991F8A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151" name="Freeform: Shape 150">
              <a:extLst>
                <a:ext uri="{FF2B5EF4-FFF2-40B4-BE49-F238E27FC236}">
                  <a16:creationId xmlns:a16="http://schemas.microsoft.com/office/drawing/2014/main" id="{58615D19-16A8-473B-97FF-9CD54467E969}"/>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sz="1350" dirty="0"/>
            </a:p>
          </p:txBody>
        </p:sp>
        <p:sp>
          <p:nvSpPr>
            <p:cNvPr id="152" name="Freeform: Shape 151">
              <a:extLst>
                <a:ext uri="{FF2B5EF4-FFF2-40B4-BE49-F238E27FC236}">
                  <a16:creationId xmlns:a16="http://schemas.microsoft.com/office/drawing/2014/main" id="{7DA68BB2-B80D-4DC7-9E06-62B7C7CB341B}"/>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53" name="Freeform: Shape 152">
              <a:extLst>
                <a:ext uri="{FF2B5EF4-FFF2-40B4-BE49-F238E27FC236}">
                  <a16:creationId xmlns:a16="http://schemas.microsoft.com/office/drawing/2014/main" id="{EC7CE019-6A1D-4D07-9DD2-26DA83EAE648}"/>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54" name="Freeform: Shape 153">
              <a:extLst>
                <a:ext uri="{FF2B5EF4-FFF2-40B4-BE49-F238E27FC236}">
                  <a16:creationId xmlns:a16="http://schemas.microsoft.com/office/drawing/2014/main" id="{BFF2711B-36A2-44D5-861A-325515F1B3A2}"/>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55" name="Freeform: Shape 154">
              <a:extLst>
                <a:ext uri="{FF2B5EF4-FFF2-40B4-BE49-F238E27FC236}">
                  <a16:creationId xmlns:a16="http://schemas.microsoft.com/office/drawing/2014/main" id="{C9F33789-5EC0-4861-B3A6-F1F3833566B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sz="1350" dirty="0"/>
            </a:p>
          </p:txBody>
        </p:sp>
        <p:sp>
          <p:nvSpPr>
            <p:cNvPr id="156" name="Freeform: Shape 155">
              <a:extLst>
                <a:ext uri="{FF2B5EF4-FFF2-40B4-BE49-F238E27FC236}">
                  <a16:creationId xmlns:a16="http://schemas.microsoft.com/office/drawing/2014/main" id="{7A765877-A648-49F6-A82F-C3B1CD6F945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57" name="Freeform: Shape 156">
              <a:extLst>
                <a:ext uri="{FF2B5EF4-FFF2-40B4-BE49-F238E27FC236}">
                  <a16:creationId xmlns:a16="http://schemas.microsoft.com/office/drawing/2014/main" id="{1EE0D3F8-1149-447E-A758-6FFB952C223C}"/>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158" name="Freeform: Shape 157">
              <a:extLst>
                <a:ext uri="{FF2B5EF4-FFF2-40B4-BE49-F238E27FC236}">
                  <a16:creationId xmlns:a16="http://schemas.microsoft.com/office/drawing/2014/main" id="{C4C60FB1-2BFD-41F4-91B6-F30907BA513E}"/>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59" name="Freeform: Shape 158">
              <a:extLst>
                <a:ext uri="{FF2B5EF4-FFF2-40B4-BE49-F238E27FC236}">
                  <a16:creationId xmlns:a16="http://schemas.microsoft.com/office/drawing/2014/main" id="{B54E315F-BD6B-48F7-B642-0A0FA00A6F10}"/>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60" name="Freeform: Shape 159">
              <a:extLst>
                <a:ext uri="{FF2B5EF4-FFF2-40B4-BE49-F238E27FC236}">
                  <a16:creationId xmlns:a16="http://schemas.microsoft.com/office/drawing/2014/main" id="{CE87E3B1-F721-4C81-AB9C-ED095F39666D}"/>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61" name="Freeform: Shape 160">
              <a:extLst>
                <a:ext uri="{FF2B5EF4-FFF2-40B4-BE49-F238E27FC236}">
                  <a16:creationId xmlns:a16="http://schemas.microsoft.com/office/drawing/2014/main" id="{8FE2FEEA-33F7-4909-9F95-FC2DDDFDF104}"/>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62" name="Freeform: Shape 161">
              <a:extLst>
                <a:ext uri="{FF2B5EF4-FFF2-40B4-BE49-F238E27FC236}">
                  <a16:creationId xmlns:a16="http://schemas.microsoft.com/office/drawing/2014/main" id="{6CDD8031-905C-4817-BAC6-1ABE1CC54A1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63" name="Freeform: Shape 162">
              <a:extLst>
                <a:ext uri="{FF2B5EF4-FFF2-40B4-BE49-F238E27FC236}">
                  <a16:creationId xmlns:a16="http://schemas.microsoft.com/office/drawing/2014/main" id="{C5457991-3D14-4869-83CD-94BFC24D2205}"/>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64" name="Freeform: Shape 163">
              <a:extLst>
                <a:ext uri="{FF2B5EF4-FFF2-40B4-BE49-F238E27FC236}">
                  <a16:creationId xmlns:a16="http://schemas.microsoft.com/office/drawing/2014/main" id="{60CA9119-3432-41C3-8E5C-03632F91F2DF}"/>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165" name="Freeform: Shape 164">
              <a:extLst>
                <a:ext uri="{FF2B5EF4-FFF2-40B4-BE49-F238E27FC236}">
                  <a16:creationId xmlns:a16="http://schemas.microsoft.com/office/drawing/2014/main" id="{8945319D-F9DA-40B8-BC36-E0945135A266}"/>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66" name="Freeform: Shape 165">
              <a:extLst>
                <a:ext uri="{FF2B5EF4-FFF2-40B4-BE49-F238E27FC236}">
                  <a16:creationId xmlns:a16="http://schemas.microsoft.com/office/drawing/2014/main" id="{363375D8-F3F5-4DCF-8284-435210ED5725}"/>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67" name="Freeform: Shape 166">
              <a:extLst>
                <a:ext uri="{FF2B5EF4-FFF2-40B4-BE49-F238E27FC236}">
                  <a16:creationId xmlns:a16="http://schemas.microsoft.com/office/drawing/2014/main" id="{2C9D694E-32F3-4BB8-AC44-A4D1F0842245}"/>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68" name="Freeform: Shape 167">
              <a:extLst>
                <a:ext uri="{FF2B5EF4-FFF2-40B4-BE49-F238E27FC236}">
                  <a16:creationId xmlns:a16="http://schemas.microsoft.com/office/drawing/2014/main" id="{F1849A04-3813-404D-A26A-D71EA9E5C2B8}"/>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69" name="Freeform: Shape 168">
              <a:extLst>
                <a:ext uri="{FF2B5EF4-FFF2-40B4-BE49-F238E27FC236}">
                  <a16:creationId xmlns:a16="http://schemas.microsoft.com/office/drawing/2014/main" id="{5F7225E6-9707-4DEA-AA2A-32BF4DC04596}"/>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70" name="Freeform: Shape 169">
              <a:extLst>
                <a:ext uri="{FF2B5EF4-FFF2-40B4-BE49-F238E27FC236}">
                  <a16:creationId xmlns:a16="http://schemas.microsoft.com/office/drawing/2014/main" id="{4AD33F38-9A81-4862-ABA6-D45EB1E0583A}"/>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71" name="Freeform: Shape 170">
              <a:extLst>
                <a:ext uri="{FF2B5EF4-FFF2-40B4-BE49-F238E27FC236}">
                  <a16:creationId xmlns:a16="http://schemas.microsoft.com/office/drawing/2014/main" id="{C8C55B26-52B8-4804-97E8-1208419C51D2}"/>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172" name="Freeform: Shape 171">
              <a:extLst>
                <a:ext uri="{FF2B5EF4-FFF2-40B4-BE49-F238E27FC236}">
                  <a16:creationId xmlns:a16="http://schemas.microsoft.com/office/drawing/2014/main" id="{A2ED0D31-C12F-4094-8E98-B6600A35162E}"/>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73" name="Freeform: Shape 172">
              <a:extLst>
                <a:ext uri="{FF2B5EF4-FFF2-40B4-BE49-F238E27FC236}">
                  <a16:creationId xmlns:a16="http://schemas.microsoft.com/office/drawing/2014/main" id="{5BFD0D47-41D7-46C9-BFC2-18F9CD6D9D9D}"/>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74" name="Freeform: Shape 173">
              <a:extLst>
                <a:ext uri="{FF2B5EF4-FFF2-40B4-BE49-F238E27FC236}">
                  <a16:creationId xmlns:a16="http://schemas.microsoft.com/office/drawing/2014/main" id="{B3F309EC-D80A-4EB6-B52F-8FB82DA7D6F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75" name="Freeform: Shape 174">
              <a:extLst>
                <a:ext uri="{FF2B5EF4-FFF2-40B4-BE49-F238E27FC236}">
                  <a16:creationId xmlns:a16="http://schemas.microsoft.com/office/drawing/2014/main" id="{8C54A0CE-91C6-42D9-9FF5-41F199BB636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76" name="Freeform: Shape 175">
              <a:extLst>
                <a:ext uri="{FF2B5EF4-FFF2-40B4-BE49-F238E27FC236}">
                  <a16:creationId xmlns:a16="http://schemas.microsoft.com/office/drawing/2014/main" id="{CABACA6C-A5CB-4CF3-A4AE-EA706CF3BE88}"/>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77" name="Freeform: Shape 176">
              <a:extLst>
                <a:ext uri="{FF2B5EF4-FFF2-40B4-BE49-F238E27FC236}">
                  <a16:creationId xmlns:a16="http://schemas.microsoft.com/office/drawing/2014/main" id="{2E78ADF2-5052-4A16-9639-10C563738913}"/>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78" name="Freeform: Shape 177">
              <a:extLst>
                <a:ext uri="{FF2B5EF4-FFF2-40B4-BE49-F238E27FC236}">
                  <a16:creationId xmlns:a16="http://schemas.microsoft.com/office/drawing/2014/main" id="{6D8F4523-43DA-44FA-9636-7AF8A2017629}"/>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sz="1350" dirty="0"/>
            </a:p>
          </p:txBody>
        </p:sp>
        <p:sp>
          <p:nvSpPr>
            <p:cNvPr id="179" name="Freeform: Shape 178">
              <a:extLst>
                <a:ext uri="{FF2B5EF4-FFF2-40B4-BE49-F238E27FC236}">
                  <a16:creationId xmlns:a16="http://schemas.microsoft.com/office/drawing/2014/main" id="{111F429A-3257-492D-8A29-84A1D13A36A6}"/>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sz="1350" dirty="0"/>
            </a:p>
          </p:txBody>
        </p:sp>
        <p:sp>
          <p:nvSpPr>
            <p:cNvPr id="180" name="Freeform: Shape 179">
              <a:extLst>
                <a:ext uri="{FF2B5EF4-FFF2-40B4-BE49-F238E27FC236}">
                  <a16:creationId xmlns:a16="http://schemas.microsoft.com/office/drawing/2014/main" id="{92ECE09F-60A8-4210-93A0-A106F86E72D5}"/>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81" name="Freeform: Shape 180">
              <a:extLst>
                <a:ext uri="{FF2B5EF4-FFF2-40B4-BE49-F238E27FC236}">
                  <a16:creationId xmlns:a16="http://schemas.microsoft.com/office/drawing/2014/main" id="{2F6510AF-26CB-4C15-9721-25DAF4D11227}"/>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82" name="Freeform: Shape 181">
              <a:extLst>
                <a:ext uri="{FF2B5EF4-FFF2-40B4-BE49-F238E27FC236}">
                  <a16:creationId xmlns:a16="http://schemas.microsoft.com/office/drawing/2014/main" id="{3733FA97-3A4B-4FEC-9E4D-17709501D2CF}"/>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83" name="Freeform: Shape 182">
              <a:extLst>
                <a:ext uri="{FF2B5EF4-FFF2-40B4-BE49-F238E27FC236}">
                  <a16:creationId xmlns:a16="http://schemas.microsoft.com/office/drawing/2014/main" id="{C157C8E6-B080-484E-BC21-50304625D3C4}"/>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sz="1350" dirty="0"/>
            </a:p>
          </p:txBody>
        </p:sp>
        <p:sp>
          <p:nvSpPr>
            <p:cNvPr id="184" name="Freeform: Shape 183">
              <a:extLst>
                <a:ext uri="{FF2B5EF4-FFF2-40B4-BE49-F238E27FC236}">
                  <a16:creationId xmlns:a16="http://schemas.microsoft.com/office/drawing/2014/main" id="{0489747D-9419-477E-9DDC-DB0013D6C38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185" name="Freeform: Shape 184">
              <a:extLst>
                <a:ext uri="{FF2B5EF4-FFF2-40B4-BE49-F238E27FC236}">
                  <a16:creationId xmlns:a16="http://schemas.microsoft.com/office/drawing/2014/main" id="{A6275509-2E49-4FF1-9F40-856F58B8252F}"/>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86" name="Freeform: Shape 185">
              <a:extLst>
                <a:ext uri="{FF2B5EF4-FFF2-40B4-BE49-F238E27FC236}">
                  <a16:creationId xmlns:a16="http://schemas.microsoft.com/office/drawing/2014/main" id="{303736E0-472B-482C-928D-B5F49E4771B9}"/>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87" name="Freeform: Shape 186">
              <a:extLst>
                <a:ext uri="{FF2B5EF4-FFF2-40B4-BE49-F238E27FC236}">
                  <a16:creationId xmlns:a16="http://schemas.microsoft.com/office/drawing/2014/main" id="{7FBD502F-54A6-4808-BEAC-AC2D41D5643C}"/>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sz="1350" dirty="0"/>
            </a:p>
          </p:txBody>
        </p:sp>
        <p:sp>
          <p:nvSpPr>
            <p:cNvPr id="188" name="Freeform: Shape 187">
              <a:extLst>
                <a:ext uri="{FF2B5EF4-FFF2-40B4-BE49-F238E27FC236}">
                  <a16:creationId xmlns:a16="http://schemas.microsoft.com/office/drawing/2014/main" id="{F1ED3136-A06E-4DCC-88B2-3875E5743FFE}"/>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sz="1350" dirty="0"/>
            </a:p>
          </p:txBody>
        </p:sp>
        <p:sp>
          <p:nvSpPr>
            <p:cNvPr id="189" name="Freeform: Shape 188">
              <a:extLst>
                <a:ext uri="{FF2B5EF4-FFF2-40B4-BE49-F238E27FC236}">
                  <a16:creationId xmlns:a16="http://schemas.microsoft.com/office/drawing/2014/main" id="{4DE0F6C0-6228-48B9-9CAD-C38CE231CEEA}"/>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sz="1350" dirty="0"/>
            </a:p>
          </p:txBody>
        </p:sp>
        <p:sp>
          <p:nvSpPr>
            <p:cNvPr id="190" name="Freeform: Shape 189">
              <a:extLst>
                <a:ext uri="{FF2B5EF4-FFF2-40B4-BE49-F238E27FC236}">
                  <a16:creationId xmlns:a16="http://schemas.microsoft.com/office/drawing/2014/main" id="{5B7C3C42-11DB-4B15-B8CB-FE18C3105A2F}"/>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sz="1350" dirty="0"/>
            </a:p>
          </p:txBody>
        </p:sp>
        <p:sp>
          <p:nvSpPr>
            <p:cNvPr id="191" name="Freeform: Shape 190">
              <a:extLst>
                <a:ext uri="{FF2B5EF4-FFF2-40B4-BE49-F238E27FC236}">
                  <a16:creationId xmlns:a16="http://schemas.microsoft.com/office/drawing/2014/main" id="{A8886BDE-918B-4409-AAEF-72E92A4DC866}"/>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92" name="Freeform: Shape 191">
              <a:extLst>
                <a:ext uri="{FF2B5EF4-FFF2-40B4-BE49-F238E27FC236}">
                  <a16:creationId xmlns:a16="http://schemas.microsoft.com/office/drawing/2014/main" id="{B8C8E6BF-0F3A-4589-A8AF-B3714E74FDF4}"/>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93" name="Freeform: Shape 192">
              <a:extLst>
                <a:ext uri="{FF2B5EF4-FFF2-40B4-BE49-F238E27FC236}">
                  <a16:creationId xmlns:a16="http://schemas.microsoft.com/office/drawing/2014/main" id="{DDC44D30-863E-43FB-8742-44C1D9F3E531}"/>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sz="1350" dirty="0"/>
            </a:p>
          </p:txBody>
        </p:sp>
        <p:sp>
          <p:nvSpPr>
            <p:cNvPr id="194" name="Freeform: Shape 193">
              <a:extLst>
                <a:ext uri="{FF2B5EF4-FFF2-40B4-BE49-F238E27FC236}">
                  <a16:creationId xmlns:a16="http://schemas.microsoft.com/office/drawing/2014/main" id="{D8DB85FA-14C6-4973-A4D7-44562B42CA44}"/>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95" name="Freeform: Shape 194">
              <a:extLst>
                <a:ext uri="{FF2B5EF4-FFF2-40B4-BE49-F238E27FC236}">
                  <a16:creationId xmlns:a16="http://schemas.microsoft.com/office/drawing/2014/main" id="{3E7FE024-6E32-462A-871F-8F6B72188B3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sz="1350" dirty="0"/>
            </a:p>
          </p:txBody>
        </p:sp>
        <p:sp>
          <p:nvSpPr>
            <p:cNvPr id="196" name="Freeform: Shape 195">
              <a:extLst>
                <a:ext uri="{FF2B5EF4-FFF2-40B4-BE49-F238E27FC236}">
                  <a16:creationId xmlns:a16="http://schemas.microsoft.com/office/drawing/2014/main" id="{E69BFA7E-0AB9-498B-BA39-EF3C3C5BEB21}"/>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sz="1350" dirty="0"/>
            </a:p>
          </p:txBody>
        </p:sp>
        <p:sp>
          <p:nvSpPr>
            <p:cNvPr id="197" name="Freeform: Shape 196">
              <a:extLst>
                <a:ext uri="{FF2B5EF4-FFF2-40B4-BE49-F238E27FC236}">
                  <a16:creationId xmlns:a16="http://schemas.microsoft.com/office/drawing/2014/main" id="{3236D4A1-FC5C-4C5E-B889-9D912A0011BB}"/>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98" name="Freeform: Shape 197">
              <a:extLst>
                <a:ext uri="{FF2B5EF4-FFF2-40B4-BE49-F238E27FC236}">
                  <a16:creationId xmlns:a16="http://schemas.microsoft.com/office/drawing/2014/main" id="{BA5D4991-8CE2-4793-A6ED-3328CA691D90}"/>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199" name="Freeform: Shape 198">
              <a:extLst>
                <a:ext uri="{FF2B5EF4-FFF2-40B4-BE49-F238E27FC236}">
                  <a16:creationId xmlns:a16="http://schemas.microsoft.com/office/drawing/2014/main" id="{1AC542D8-71BB-423D-AF81-5DE3851C896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sz="1350" dirty="0"/>
            </a:p>
          </p:txBody>
        </p:sp>
        <p:sp>
          <p:nvSpPr>
            <p:cNvPr id="200" name="Freeform: Shape 199">
              <a:extLst>
                <a:ext uri="{FF2B5EF4-FFF2-40B4-BE49-F238E27FC236}">
                  <a16:creationId xmlns:a16="http://schemas.microsoft.com/office/drawing/2014/main" id="{3D45D6A6-37C0-42D7-8B67-0F131703EC77}"/>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201" name="Freeform: Shape 200">
              <a:extLst>
                <a:ext uri="{FF2B5EF4-FFF2-40B4-BE49-F238E27FC236}">
                  <a16:creationId xmlns:a16="http://schemas.microsoft.com/office/drawing/2014/main" id="{699C817A-290E-4BD1-9FAE-7AA9BFE7C3DB}"/>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sz="1350" dirty="0"/>
            </a:p>
          </p:txBody>
        </p:sp>
        <p:sp>
          <p:nvSpPr>
            <p:cNvPr id="202" name="Freeform: Shape 201">
              <a:extLst>
                <a:ext uri="{FF2B5EF4-FFF2-40B4-BE49-F238E27FC236}">
                  <a16:creationId xmlns:a16="http://schemas.microsoft.com/office/drawing/2014/main" id="{D8DD7577-F544-4731-AC1E-4C33460CE0C1}"/>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203" name="Freeform: Shape 202">
              <a:extLst>
                <a:ext uri="{FF2B5EF4-FFF2-40B4-BE49-F238E27FC236}">
                  <a16:creationId xmlns:a16="http://schemas.microsoft.com/office/drawing/2014/main" id="{021297F1-D0B8-4026-8CC5-221E54FDD063}"/>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204" name="Freeform: Shape 203">
              <a:extLst>
                <a:ext uri="{FF2B5EF4-FFF2-40B4-BE49-F238E27FC236}">
                  <a16:creationId xmlns:a16="http://schemas.microsoft.com/office/drawing/2014/main" id="{04A984F3-E660-429F-AED9-04786475F634}"/>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205" name="Freeform: Shape 204">
              <a:extLst>
                <a:ext uri="{FF2B5EF4-FFF2-40B4-BE49-F238E27FC236}">
                  <a16:creationId xmlns:a16="http://schemas.microsoft.com/office/drawing/2014/main" id="{2DB17F0D-D77B-4483-9E8E-31917778966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sz="1350" dirty="0"/>
            </a:p>
          </p:txBody>
        </p:sp>
        <p:sp>
          <p:nvSpPr>
            <p:cNvPr id="206" name="Freeform: Shape 205">
              <a:extLst>
                <a:ext uri="{FF2B5EF4-FFF2-40B4-BE49-F238E27FC236}">
                  <a16:creationId xmlns:a16="http://schemas.microsoft.com/office/drawing/2014/main" id="{9046B41E-0F2B-4082-A3E4-5548644371A4}"/>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207" name="Freeform: Shape 206">
              <a:extLst>
                <a:ext uri="{FF2B5EF4-FFF2-40B4-BE49-F238E27FC236}">
                  <a16:creationId xmlns:a16="http://schemas.microsoft.com/office/drawing/2014/main" id="{850BC367-3EFE-468D-9C0E-57BEEACBB42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sz="1350" dirty="0"/>
            </a:p>
          </p:txBody>
        </p:sp>
        <p:sp>
          <p:nvSpPr>
            <p:cNvPr id="208" name="Freeform: Shape 207">
              <a:extLst>
                <a:ext uri="{FF2B5EF4-FFF2-40B4-BE49-F238E27FC236}">
                  <a16:creationId xmlns:a16="http://schemas.microsoft.com/office/drawing/2014/main" id="{C9888921-C8FE-4492-B32A-237D6C8F7DC1}"/>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209" name="Freeform: Shape 208">
              <a:extLst>
                <a:ext uri="{FF2B5EF4-FFF2-40B4-BE49-F238E27FC236}">
                  <a16:creationId xmlns:a16="http://schemas.microsoft.com/office/drawing/2014/main" id="{E44D46CA-77FA-4BB6-87FB-E3B22CE18F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210" name="Freeform: Shape 209">
              <a:extLst>
                <a:ext uri="{FF2B5EF4-FFF2-40B4-BE49-F238E27FC236}">
                  <a16:creationId xmlns:a16="http://schemas.microsoft.com/office/drawing/2014/main" id="{222FFF28-1339-4CEC-9507-5712688B707A}"/>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211" name="Freeform: Shape 210">
              <a:extLst>
                <a:ext uri="{FF2B5EF4-FFF2-40B4-BE49-F238E27FC236}">
                  <a16:creationId xmlns:a16="http://schemas.microsoft.com/office/drawing/2014/main" id="{97046F8D-E7F8-4947-BD15-F7C277D10455}"/>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sz="1350" dirty="0"/>
            </a:p>
          </p:txBody>
        </p:sp>
        <p:sp>
          <p:nvSpPr>
            <p:cNvPr id="212" name="Freeform: Shape 211">
              <a:extLst>
                <a:ext uri="{FF2B5EF4-FFF2-40B4-BE49-F238E27FC236}">
                  <a16:creationId xmlns:a16="http://schemas.microsoft.com/office/drawing/2014/main" id="{95C1D3F5-E6A3-481D-9011-52EB6B1F4E6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213" name="Freeform: Shape 212">
              <a:extLst>
                <a:ext uri="{FF2B5EF4-FFF2-40B4-BE49-F238E27FC236}">
                  <a16:creationId xmlns:a16="http://schemas.microsoft.com/office/drawing/2014/main" id="{09E45670-225D-440E-B5FD-B4D2F8238333}"/>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sz="1350" dirty="0"/>
            </a:p>
          </p:txBody>
        </p:sp>
        <p:sp>
          <p:nvSpPr>
            <p:cNvPr id="214" name="Freeform: Shape 213">
              <a:extLst>
                <a:ext uri="{FF2B5EF4-FFF2-40B4-BE49-F238E27FC236}">
                  <a16:creationId xmlns:a16="http://schemas.microsoft.com/office/drawing/2014/main" id="{B8901341-7B58-4B5C-B203-C00AC80C4AA2}"/>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sz="1350" dirty="0"/>
            </a:p>
          </p:txBody>
        </p:sp>
        <p:sp>
          <p:nvSpPr>
            <p:cNvPr id="215" name="Freeform: Shape 214">
              <a:extLst>
                <a:ext uri="{FF2B5EF4-FFF2-40B4-BE49-F238E27FC236}">
                  <a16:creationId xmlns:a16="http://schemas.microsoft.com/office/drawing/2014/main" id="{6721ACE4-99CD-4E6B-9A31-175DB6EFB94D}"/>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216" name="Freeform: Shape 215">
              <a:extLst>
                <a:ext uri="{FF2B5EF4-FFF2-40B4-BE49-F238E27FC236}">
                  <a16:creationId xmlns:a16="http://schemas.microsoft.com/office/drawing/2014/main" id="{B939B2D0-D432-4960-96D1-9ACE70E71B7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217" name="Freeform: Shape 216">
              <a:extLst>
                <a:ext uri="{FF2B5EF4-FFF2-40B4-BE49-F238E27FC236}">
                  <a16:creationId xmlns:a16="http://schemas.microsoft.com/office/drawing/2014/main" id="{837922C9-5AF6-4E8E-9DB4-8F356EFD836F}"/>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sz="1350" dirty="0"/>
            </a:p>
          </p:txBody>
        </p:sp>
        <p:sp>
          <p:nvSpPr>
            <p:cNvPr id="218" name="Freeform: Shape 217">
              <a:extLst>
                <a:ext uri="{FF2B5EF4-FFF2-40B4-BE49-F238E27FC236}">
                  <a16:creationId xmlns:a16="http://schemas.microsoft.com/office/drawing/2014/main" id="{84F52B65-D542-4CB4-BBDA-44C1A78A81C9}"/>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sz="1350" dirty="0"/>
            </a:p>
          </p:txBody>
        </p:sp>
        <p:sp>
          <p:nvSpPr>
            <p:cNvPr id="219" name="Freeform: Shape 218">
              <a:extLst>
                <a:ext uri="{FF2B5EF4-FFF2-40B4-BE49-F238E27FC236}">
                  <a16:creationId xmlns:a16="http://schemas.microsoft.com/office/drawing/2014/main" id="{B61086A9-C1C4-4A2C-B6F1-5956D026101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sz="1350" dirty="0"/>
            </a:p>
          </p:txBody>
        </p:sp>
        <p:sp>
          <p:nvSpPr>
            <p:cNvPr id="220" name="Freeform: Shape 219">
              <a:extLst>
                <a:ext uri="{FF2B5EF4-FFF2-40B4-BE49-F238E27FC236}">
                  <a16:creationId xmlns:a16="http://schemas.microsoft.com/office/drawing/2014/main" id="{1AA397D9-9689-4FC7-ADA7-F05661CC4C54}"/>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sz="1350" dirty="0"/>
            </a:p>
          </p:txBody>
        </p:sp>
      </p:grpSp>
      <p:grpSp>
        <p:nvGrpSpPr>
          <p:cNvPr id="221" name="Group 220">
            <a:extLst>
              <a:ext uri="{FF2B5EF4-FFF2-40B4-BE49-F238E27FC236}">
                <a16:creationId xmlns:a16="http://schemas.microsoft.com/office/drawing/2014/main" id="{EE1171A0-B1C0-438A-B262-BE014FA1F4BD}"/>
              </a:ext>
              <a:ext uri="{C183D7F6-B498-43B3-948B-1728B52AA6E4}">
                <adec:decorative xmlns:adec="http://schemas.microsoft.com/office/drawing/2017/decorative" val="1"/>
              </a:ext>
            </a:extLst>
          </p:cNvPr>
          <p:cNvGrpSpPr/>
          <p:nvPr userDrawn="1"/>
        </p:nvGrpSpPr>
        <p:grpSpPr>
          <a:xfrm>
            <a:off x="7934849" y="466375"/>
            <a:ext cx="816767" cy="1089022"/>
            <a:chOff x="4741467" y="593941"/>
            <a:chExt cx="932200" cy="932200"/>
          </a:xfrm>
        </p:grpSpPr>
        <p:sp>
          <p:nvSpPr>
            <p:cNvPr id="222" name="Graphic 212">
              <a:extLst>
                <a:ext uri="{FF2B5EF4-FFF2-40B4-BE49-F238E27FC236}">
                  <a16:creationId xmlns:a16="http://schemas.microsoft.com/office/drawing/2014/main" id="{14F2FEF3-50D1-40FC-B4B4-77A1F7E21F16}"/>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schemeClr val="lt1"/>
                </a:solidFill>
              </a:endParaRPr>
            </a:p>
          </p:txBody>
        </p:sp>
        <p:sp>
          <p:nvSpPr>
            <p:cNvPr id="223" name="Graphic 212">
              <a:extLst>
                <a:ext uri="{FF2B5EF4-FFF2-40B4-BE49-F238E27FC236}">
                  <a16:creationId xmlns:a16="http://schemas.microsoft.com/office/drawing/2014/main" id="{BD9CE92B-22AD-4B2F-992F-14F8CEC882D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schemeClr val="lt1"/>
                </a:solidFill>
              </a:endParaRPr>
            </a:p>
          </p:txBody>
        </p:sp>
      </p:grpSp>
      <p:grpSp>
        <p:nvGrpSpPr>
          <p:cNvPr id="224" name="Group 223">
            <a:extLst>
              <a:ext uri="{FF2B5EF4-FFF2-40B4-BE49-F238E27FC236}">
                <a16:creationId xmlns:a16="http://schemas.microsoft.com/office/drawing/2014/main" id="{C3915ABD-0965-4BFC-BC2C-9614D5970349}"/>
              </a:ext>
              <a:ext uri="{C183D7F6-B498-43B3-948B-1728B52AA6E4}">
                <adec:decorative xmlns:adec="http://schemas.microsoft.com/office/drawing/2017/decorative" val="1"/>
              </a:ext>
            </a:extLst>
          </p:cNvPr>
          <p:cNvGrpSpPr/>
          <p:nvPr userDrawn="1"/>
        </p:nvGrpSpPr>
        <p:grpSpPr>
          <a:xfrm>
            <a:off x="365815" y="5626539"/>
            <a:ext cx="239956" cy="319941"/>
            <a:chOff x="1185735" y="4917084"/>
            <a:chExt cx="319941" cy="319941"/>
          </a:xfrm>
        </p:grpSpPr>
        <p:sp>
          <p:nvSpPr>
            <p:cNvPr id="225" name="Oval 224">
              <a:extLst>
                <a:ext uri="{FF2B5EF4-FFF2-40B4-BE49-F238E27FC236}">
                  <a16:creationId xmlns:a16="http://schemas.microsoft.com/office/drawing/2014/main" id="{9FE4684E-2475-4E37-AA4F-264F7CA762D8}"/>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p>
          </p:txBody>
        </p:sp>
        <p:sp>
          <p:nvSpPr>
            <p:cNvPr id="226" name="Oval 225">
              <a:extLst>
                <a:ext uri="{FF2B5EF4-FFF2-40B4-BE49-F238E27FC236}">
                  <a16:creationId xmlns:a16="http://schemas.microsoft.com/office/drawing/2014/main" id="{AF59A320-BCCE-4552-ABEC-E6072F986ED1}"/>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1" cap="all" spc="75" baseline="0">
                <a:solidFill>
                  <a:schemeClr val="tx1">
                    <a:tint val="75000"/>
                  </a:schemeClr>
                </a:solidFill>
                <a:latin typeface="+mn-lt"/>
                <a:ea typeface="Source Sans Pro SemiBold" panose="020B0603030403020204" pitchFamily="34" charset="0"/>
              </a:defRPr>
            </a:lvl1pPr>
          </a:lstStyle>
          <a:p>
            <a:r>
              <a:rPr lang="en-US" dirty="0"/>
              <a:t>2/1/XXXXX</a:t>
            </a:r>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1" cap="all" spc="75" baseline="0">
                <a:solidFill>
                  <a:schemeClr val="tx1">
                    <a:tint val="75000"/>
                  </a:schemeClr>
                </a:solidFill>
                <a:latin typeface="+mn-lt"/>
                <a:ea typeface="Source Sans Pro SemiBold" panose="020B0603030403020204" pitchFamily="34" charset="0"/>
              </a:defRPr>
            </a:lvl1pPr>
          </a:lstStyle>
          <a:p>
            <a:r>
              <a:rPr lang="en-US" b="1" dirty="0"/>
              <a:t>PRESENTATION TITLE</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1" cap="all" spc="75"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685800" rtl="0" eaLnBrk="1" latinLnBrk="0" hangingPunct="1">
        <a:lnSpc>
          <a:spcPct val="90000"/>
        </a:lnSpc>
        <a:spcBef>
          <a:spcPct val="0"/>
        </a:spcBef>
        <a:buNone/>
        <a:defRPr sz="3300" b="1" i="0" kern="1200" spc="225">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hyperlink" Target="https://es.wikipedia.org/wiki/Archivo:3C905B-TX_01.JPG" TargetMode="External"/><Relationship Id="rId7" Type="http://schemas.openxmlformats.org/officeDocument/2006/relationships/diagramQuickStyle" Target="../diagrams/quickStyle7.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13.jpeg"/><Relationship Id="rId9" Type="http://schemas.microsoft.com/office/2007/relationships/diagramDrawing" Target="../diagrams/drawing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7.jpg"/><Relationship Id="rId7" Type="http://schemas.openxmlformats.org/officeDocument/2006/relationships/diagramQuickStyle" Target="../diagrams/quickStyle8.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18.png"/><Relationship Id="rId9" Type="http://schemas.microsoft.com/office/2007/relationships/diagramDrawing" Target="../diagrams/drawing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patchbox.com/es/blog/que-es-un-switch/" TargetMode="External"/><Relationship Id="rId3" Type="http://schemas.openxmlformats.org/officeDocument/2006/relationships/hyperlink" Target="https://axarnet.es/blog/windows-server" TargetMode="External"/><Relationship Id="rId7" Type="http://schemas.openxmlformats.org/officeDocument/2006/relationships/hyperlink" Target="https://www.ibm.com/docs/es/aix/7.2?topic=cards-installing-network-adapter" TargetMode="External"/><Relationship Id="rId2" Type="http://schemas.openxmlformats.org/officeDocument/2006/relationships/hyperlink" Target="https://concepto.de/red-lan/" TargetMode="External"/><Relationship Id="rId1" Type="http://schemas.openxmlformats.org/officeDocument/2006/relationships/slideLayout" Target="../slideLayouts/slideLayout2.xml"/><Relationship Id="rId6" Type="http://schemas.openxmlformats.org/officeDocument/2006/relationships/hyperlink" Target="https://concepto.de/servidor/" TargetMode="External"/><Relationship Id="rId5" Type="http://schemas.openxmlformats.org/officeDocument/2006/relationships/hyperlink" Target="https://www.aurum-informatica.es/blog/que-son-estaciones-de-trabajo-para-que-sirven" TargetMode="External"/><Relationship Id="rId4" Type="http://schemas.openxmlformats.org/officeDocument/2006/relationships/hyperlink" Target="https://es.wikipedia.org/wiki/Estaci%C3%B3n_de_trabaj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0.jpg"/><Relationship Id="rId7" Type="http://schemas.openxmlformats.org/officeDocument/2006/relationships/diagramColors" Target="../diagrams/colors5.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0EEF1FD-0395-3B6B-C2FF-495B602052BC}"/>
              </a:ext>
            </a:extLst>
          </p:cNvPr>
          <p:cNvSpPr txBox="1"/>
          <p:nvPr/>
        </p:nvSpPr>
        <p:spPr>
          <a:xfrm>
            <a:off x="0" y="276447"/>
            <a:ext cx="9144000" cy="1477328"/>
          </a:xfrm>
          <a:prstGeom prst="rect">
            <a:avLst/>
          </a:prstGeom>
          <a:noFill/>
        </p:spPr>
        <p:txBody>
          <a:bodyPr wrap="square" rtlCol="0">
            <a:spAutoFit/>
          </a:bodyPr>
          <a:lstStyle/>
          <a:p>
            <a:pPr algn="ctr"/>
            <a:r>
              <a:rPr lang="es-MX" dirty="0">
                <a:latin typeface="Aptos Display" panose="020B0004020202020204" pitchFamily="34" charset="0"/>
              </a:rPr>
              <a:t>REPUBLICA BOLIVARIANA DE VENEZUELA</a:t>
            </a:r>
          </a:p>
          <a:p>
            <a:pPr algn="ctr"/>
            <a:r>
              <a:rPr lang="es-MX" dirty="0">
                <a:latin typeface="Aptos Display" panose="020B0004020202020204" pitchFamily="34" charset="0"/>
              </a:rPr>
              <a:t>MINISTERIO DEL PODER POPULAR PARA LA AEDUCACION</a:t>
            </a:r>
          </a:p>
          <a:p>
            <a:pPr algn="ctr"/>
            <a:r>
              <a:rPr lang="es-MX" dirty="0">
                <a:latin typeface="Aptos Display" panose="020B0004020202020204" pitchFamily="34" charset="0"/>
              </a:rPr>
              <a:t>UNIVERSIDAD POLIECTECNICA TERRITORIAL DEL ESTADO BOLIVAR</a:t>
            </a:r>
          </a:p>
          <a:p>
            <a:pPr algn="ctr"/>
            <a:r>
              <a:rPr lang="es-MX" dirty="0">
                <a:latin typeface="Aptos Display" panose="020B0004020202020204" pitchFamily="34" charset="0"/>
              </a:rPr>
              <a:t>PROGRAMA NACIONAL DE FORMACION EN INFORMATICA</a:t>
            </a:r>
          </a:p>
          <a:p>
            <a:pPr algn="ctr"/>
            <a:r>
              <a:rPr lang="es-MX" dirty="0">
                <a:latin typeface="Aptos Display" panose="020B0004020202020204" pitchFamily="34" charset="0"/>
              </a:rPr>
              <a:t>REDES DE COMPUTADORA</a:t>
            </a:r>
            <a:endParaRPr lang="es-VE" dirty="0">
              <a:latin typeface="Aptos Display" panose="020B0004020202020204" pitchFamily="34" charset="0"/>
            </a:endParaRPr>
          </a:p>
        </p:txBody>
      </p:sp>
      <p:sp>
        <p:nvSpPr>
          <p:cNvPr id="10" name="CuadroTexto 9">
            <a:extLst>
              <a:ext uri="{FF2B5EF4-FFF2-40B4-BE49-F238E27FC236}">
                <a16:creationId xmlns:a16="http://schemas.microsoft.com/office/drawing/2014/main" id="{5B5CA3B1-190E-CCBC-8AD6-6B1EFB8C3730}"/>
              </a:ext>
            </a:extLst>
          </p:cNvPr>
          <p:cNvSpPr txBox="1"/>
          <p:nvPr/>
        </p:nvSpPr>
        <p:spPr>
          <a:xfrm>
            <a:off x="0" y="5201596"/>
            <a:ext cx="4572000" cy="646331"/>
          </a:xfrm>
          <a:prstGeom prst="rect">
            <a:avLst/>
          </a:prstGeom>
          <a:noFill/>
        </p:spPr>
        <p:txBody>
          <a:bodyPr wrap="square" rtlCol="0">
            <a:spAutoFit/>
          </a:bodyPr>
          <a:lstStyle/>
          <a:p>
            <a:pPr algn="ctr"/>
            <a:r>
              <a:rPr lang="es-MX" dirty="0">
                <a:latin typeface="Aptos Display" panose="020B0004020202020204" pitchFamily="34" charset="0"/>
              </a:rPr>
              <a:t>PROFESOR:</a:t>
            </a:r>
          </a:p>
          <a:p>
            <a:pPr algn="ctr"/>
            <a:r>
              <a:rPr lang="es-MX" dirty="0">
                <a:latin typeface="Aptos Display" panose="020B0004020202020204" pitchFamily="34" charset="0"/>
              </a:rPr>
              <a:t>Héctor Molina</a:t>
            </a:r>
            <a:endParaRPr lang="es-VE" dirty="0">
              <a:latin typeface="Aptos Display" panose="020B0004020202020204" pitchFamily="34" charset="0"/>
            </a:endParaRPr>
          </a:p>
        </p:txBody>
      </p:sp>
      <p:sp>
        <p:nvSpPr>
          <p:cNvPr id="11" name="CuadroTexto 10">
            <a:extLst>
              <a:ext uri="{FF2B5EF4-FFF2-40B4-BE49-F238E27FC236}">
                <a16:creationId xmlns:a16="http://schemas.microsoft.com/office/drawing/2014/main" id="{567ACC90-585F-6794-BE88-01417092620C}"/>
              </a:ext>
            </a:extLst>
          </p:cNvPr>
          <p:cNvSpPr txBox="1"/>
          <p:nvPr/>
        </p:nvSpPr>
        <p:spPr>
          <a:xfrm>
            <a:off x="4572001" y="5201596"/>
            <a:ext cx="4572000" cy="923330"/>
          </a:xfrm>
          <a:prstGeom prst="rect">
            <a:avLst/>
          </a:prstGeom>
          <a:noFill/>
        </p:spPr>
        <p:txBody>
          <a:bodyPr wrap="square" rtlCol="0">
            <a:spAutoFit/>
          </a:bodyPr>
          <a:lstStyle/>
          <a:p>
            <a:pPr algn="ctr"/>
            <a:r>
              <a:rPr lang="es-MX" dirty="0">
                <a:latin typeface="Aptos Display" panose="020B0004020202020204" pitchFamily="34" charset="0"/>
              </a:rPr>
              <a:t>Estudiante:</a:t>
            </a:r>
          </a:p>
          <a:p>
            <a:pPr algn="ctr"/>
            <a:r>
              <a:rPr lang="es-MX" dirty="0">
                <a:latin typeface="Aptos Display" panose="020B0004020202020204" pitchFamily="34" charset="0"/>
              </a:rPr>
              <a:t>Oliver Castillo</a:t>
            </a:r>
          </a:p>
          <a:p>
            <a:pPr algn="ctr"/>
            <a:r>
              <a:rPr lang="es-MX" dirty="0">
                <a:latin typeface="Aptos Display" panose="020B0004020202020204" pitchFamily="34" charset="0"/>
              </a:rPr>
              <a:t>C.I: V-28.030.110</a:t>
            </a:r>
            <a:endParaRPr lang="es-VE" dirty="0">
              <a:latin typeface="Aptos Display" panose="020B0004020202020204" pitchFamily="34" charset="0"/>
            </a:endParaRPr>
          </a:p>
        </p:txBody>
      </p:sp>
      <p:sp>
        <p:nvSpPr>
          <p:cNvPr id="12" name="CuadroTexto 11">
            <a:extLst>
              <a:ext uri="{FF2B5EF4-FFF2-40B4-BE49-F238E27FC236}">
                <a16:creationId xmlns:a16="http://schemas.microsoft.com/office/drawing/2014/main" id="{DAD143C8-1342-1C2C-FAD1-343925C49473}"/>
              </a:ext>
            </a:extLst>
          </p:cNvPr>
          <p:cNvSpPr txBox="1"/>
          <p:nvPr/>
        </p:nvSpPr>
        <p:spPr>
          <a:xfrm>
            <a:off x="0" y="6333422"/>
            <a:ext cx="9144000" cy="369332"/>
          </a:xfrm>
          <a:prstGeom prst="rect">
            <a:avLst/>
          </a:prstGeom>
          <a:noFill/>
        </p:spPr>
        <p:txBody>
          <a:bodyPr wrap="square" rtlCol="0">
            <a:spAutoFit/>
          </a:bodyPr>
          <a:lstStyle/>
          <a:p>
            <a:pPr algn="ctr"/>
            <a:r>
              <a:rPr lang="es-MX" dirty="0">
                <a:latin typeface="Aptos Display" panose="020B0004020202020204" pitchFamily="34" charset="0"/>
              </a:rPr>
              <a:t>Ciudad Bolívar, noviembre de 2024</a:t>
            </a:r>
          </a:p>
        </p:txBody>
      </p:sp>
      <p:sp>
        <p:nvSpPr>
          <p:cNvPr id="13" name="CuadroTexto 12">
            <a:extLst>
              <a:ext uri="{FF2B5EF4-FFF2-40B4-BE49-F238E27FC236}">
                <a16:creationId xmlns:a16="http://schemas.microsoft.com/office/drawing/2014/main" id="{F4ED956B-6ACA-AEDE-B072-BE4653BC323B}"/>
              </a:ext>
            </a:extLst>
          </p:cNvPr>
          <p:cNvSpPr txBox="1"/>
          <p:nvPr/>
        </p:nvSpPr>
        <p:spPr>
          <a:xfrm>
            <a:off x="-1" y="4085251"/>
            <a:ext cx="9143999" cy="477054"/>
          </a:xfrm>
          <a:prstGeom prst="rect">
            <a:avLst/>
          </a:prstGeom>
          <a:noFill/>
        </p:spPr>
        <p:txBody>
          <a:bodyPr wrap="square" rtlCol="0">
            <a:spAutoFit/>
          </a:bodyPr>
          <a:lstStyle/>
          <a:p>
            <a:pPr algn="ctr"/>
            <a:r>
              <a:rPr lang="es-MX" sz="2500" b="1" dirty="0">
                <a:latin typeface="Aptos Display" panose="020B0004020202020204" pitchFamily="34" charset="0"/>
              </a:rPr>
              <a:t>UNIDAD III: COMPONENTES DE UNA RED LAN</a:t>
            </a:r>
            <a:endParaRPr lang="es-VE" sz="2500" b="1" dirty="0">
              <a:latin typeface="Aptos Display" panose="020B0004020202020204" pitchFamily="34" charset="0"/>
            </a:endParaRPr>
          </a:p>
        </p:txBody>
      </p:sp>
      <p:pic>
        <p:nvPicPr>
          <p:cNvPr id="15" name="Imagen 14">
            <a:extLst>
              <a:ext uri="{FF2B5EF4-FFF2-40B4-BE49-F238E27FC236}">
                <a16:creationId xmlns:a16="http://schemas.microsoft.com/office/drawing/2014/main" id="{E7FFE6C1-39FA-0552-69C0-5A1984152717}"/>
              </a:ext>
            </a:extLst>
          </p:cNvPr>
          <p:cNvPicPr>
            <a:picLocks noChangeAspect="1"/>
          </p:cNvPicPr>
          <p:nvPr/>
        </p:nvPicPr>
        <p:blipFill>
          <a:blip r:embed="rId2"/>
          <a:stretch>
            <a:fillRect/>
          </a:stretch>
        </p:blipFill>
        <p:spPr>
          <a:xfrm>
            <a:off x="3671998" y="2000805"/>
            <a:ext cx="1800000" cy="1800000"/>
          </a:xfrm>
          <a:prstGeom prst="rect">
            <a:avLst/>
          </a:prstGeom>
        </p:spPr>
      </p:pic>
      <p:sp>
        <p:nvSpPr>
          <p:cNvPr id="16" name="Rectángulo 15">
            <a:extLst>
              <a:ext uri="{FF2B5EF4-FFF2-40B4-BE49-F238E27FC236}">
                <a16:creationId xmlns:a16="http://schemas.microsoft.com/office/drawing/2014/main" id="{528243C8-82E9-242E-BB8E-47F49CF29F45}"/>
              </a:ext>
            </a:extLst>
          </p:cNvPr>
          <p:cNvSpPr/>
          <p:nvPr/>
        </p:nvSpPr>
        <p:spPr>
          <a:xfrm>
            <a:off x="170122" y="155246"/>
            <a:ext cx="8803756" cy="6547508"/>
          </a:xfrm>
          <a:prstGeom prst="rect">
            <a:avLst/>
          </a:prstGeom>
          <a:noFill/>
          <a:ln w="3810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Tree>
    <p:extLst>
      <p:ext uri="{BB962C8B-B14F-4D97-AF65-F5344CB8AC3E}">
        <p14:creationId xmlns:p14="http://schemas.microsoft.com/office/powerpoint/2010/main" val="4045031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6CF36-DD64-C1C6-3883-75A5E23A9ABA}"/>
            </a:ext>
          </a:extLst>
        </p:cNvPr>
        <p:cNvGrpSpPr/>
        <p:nvPr/>
      </p:nvGrpSpPr>
      <p:grpSpPr>
        <a:xfrm>
          <a:off x="0" y="0"/>
          <a:ext cx="0" cy="0"/>
          <a:chOff x="0" y="0"/>
          <a:chExt cx="0" cy="0"/>
        </a:xfrm>
      </p:grpSpPr>
      <p:sp>
        <p:nvSpPr>
          <p:cNvPr id="10" name="Elipse 9">
            <a:extLst>
              <a:ext uri="{FF2B5EF4-FFF2-40B4-BE49-F238E27FC236}">
                <a16:creationId xmlns:a16="http://schemas.microsoft.com/office/drawing/2014/main" id="{711A5CE2-8A5E-1EB3-FFB0-CF79358C870D}"/>
              </a:ext>
            </a:extLst>
          </p:cNvPr>
          <p:cNvSpPr/>
          <p:nvPr/>
        </p:nvSpPr>
        <p:spPr>
          <a:xfrm>
            <a:off x="1155032" y="750771"/>
            <a:ext cx="4466121" cy="568853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2" name="CuadroTexto 11">
            <a:extLst>
              <a:ext uri="{FF2B5EF4-FFF2-40B4-BE49-F238E27FC236}">
                <a16:creationId xmlns:a16="http://schemas.microsoft.com/office/drawing/2014/main" id="{663DCECE-0052-1E66-8BFE-7A6F18BF887A}"/>
              </a:ext>
            </a:extLst>
          </p:cNvPr>
          <p:cNvSpPr txBox="1"/>
          <p:nvPr/>
        </p:nvSpPr>
        <p:spPr>
          <a:xfrm>
            <a:off x="0" y="314515"/>
            <a:ext cx="9144000" cy="477054"/>
          </a:xfrm>
          <a:prstGeom prst="rect">
            <a:avLst/>
          </a:prstGeom>
          <a:noFill/>
        </p:spPr>
        <p:txBody>
          <a:bodyPr wrap="square" rtlCol="0">
            <a:spAutoFit/>
          </a:bodyPr>
          <a:lstStyle/>
          <a:p>
            <a:pPr algn="ctr"/>
            <a:r>
              <a:rPr lang="es-MX" sz="2500" b="1" dirty="0">
                <a:latin typeface="Bahnschrift" panose="020B0502040204020203" pitchFamily="34" charset="0"/>
              </a:rPr>
              <a:t>TARJETA DE INTERFAZ DE RED</a:t>
            </a:r>
          </a:p>
        </p:txBody>
      </p:sp>
      <p:sp>
        <p:nvSpPr>
          <p:cNvPr id="13" name="CuadroTexto 12">
            <a:extLst>
              <a:ext uri="{FF2B5EF4-FFF2-40B4-BE49-F238E27FC236}">
                <a16:creationId xmlns:a16="http://schemas.microsoft.com/office/drawing/2014/main" id="{255EA08F-3183-7DEC-1EDB-1EB39F124422}"/>
              </a:ext>
            </a:extLst>
          </p:cNvPr>
          <p:cNvSpPr txBox="1"/>
          <p:nvPr/>
        </p:nvSpPr>
        <p:spPr>
          <a:xfrm>
            <a:off x="1498600" y="862952"/>
            <a:ext cx="3969468" cy="2553776"/>
          </a:xfrm>
          <a:prstGeom prst="rect">
            <a:avLst/>
          </a:prstGeom>
          <a:noFill/>
        </p:spPr>
        <p:txBody>
          <a:bodyPr wrap="square" rtlCol="0">
            <a:spAutoFit/>
          </a:bodyPr>
          <a:lstStyle/>
          <a:p>
            <a:pPr algn="ctr">
              <a:lnSpc>
                <a:spcPct val="107000"/>
              </a:lnSpc>
              <a:spcAft>
                <a:spcPts val="800"/>
              </a:spcAft>
            </a:pPr>
            <a:r>
              <a:rPr lang="es-VE" sz="1500" dirty="0">
                <a:effectLst/>
                <a:latin typeface="Aptos Display" panose="020B0004020202020204" pitchFamily="34" charset="0"/>
                <a:ea typeface="Calibri" panose="020F0502020204030204" pitchFamily="34" charset="0"/>
                <a:cs typeface="Times New Roman" panose="02020603050405020304" pitchFamily="18" charset="0"/>
              </a:rPr>
              <a:t>La Tarjeta de Interfaz de Red es un componente esencial para la conexión en red de los ordenadores. Una Tarjeta de Interfaz de Red suele ser la tarjeta de circuitos que instalamos en un ordenador para conectarlo al sistema de red. En ella se encuentran grabados los protocolos de comunicación de la red. La comunicación con la computadora se realiza normalmente a través de las ranuras de expansión que este dispone, ya sea ISA, PCI o PCMCIA.</a:t>
            </a:r>
            <a:endParaRPr lang="es-MX" sz="1500" dirty="0">
              <a:latin typeface="Aptos Display" panose="020B0004020202020204" pitchFamily="34" charset="0"/>
            </a:endParaRPr>
          </a:p>
        </p:txBody>
      </p:sp>
      <p:sp>
        <p:nvSpPr>
          <p:cNvPr id="17" name="Elipse 16">
            <a:extLst>
              <a:ext uri="{FF2B5EF4-FFF2-40B4-BE49-F238E27FC236}">
                <a16:creationId xmlns:a16="http://schemas.microsoft.com/office/drawing/2014/main" id="{4E61425B-FE7C-D729-F327-1BF527F1E901}"/>
              </a:ext>
            </a:extLst>
          </p:cNvPr>
          <p:cNvSpPr/>
          <p:nvPr/>
        </p:nvSpPr>
        <p:spPr>
          <a:xfrm flipH="1">
            <a:off x="673769" y="4344931"/>
            <a:ext cx="633664" cy="224677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9" name="Elipse 18">
            <a:extLst>
              <a:ext uri="{FF2B5EF4-FFF2-40B4-BE49-F238E27FC236}">
                <a16:creationId xmlns:a16="http://schemas.microsoft.com/office/drawing/2014/main" id="{97D48072-EF02-FCD2-501E-54D93E6BBED4}"/>
              </a:ext>
            </a:extLst>
          </p:cNvPr>
          <p:cNvSpPr/>
          <p:nvPr/>
        </p:nvSpPr>
        <p:spPr>
          <a:xfrm>
            <a:off x="-609566" y="750771"/>
            <a:ext cx="821345" cy="113807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8" name="Rectángulo 17">
            <a:extLst>
              <a:ext uri="{FF2B5EF4-FFF2-40B4-BE49-F238E27FC236}">
                <a16:creationId xmlns:a16="http://schemas.microsoft.com/office/drawing/2014/main" id="{A25F4892-5B90-45AC-6BBC-B086C0C78F37}"/>
              </a:ext>
            </a:extLst>
          </p:cNvPr>
          <p:cNvSpPr/>
          <p:nvPr/>
        </p:nvSpPr>
        <p:spPr>
          <a:xfrm>
            <a:off x="170122" y="155246"/>
            <a:ext cx="8803756" cy="6547508"/>
          </a:xfrm>
          <a:prstGeom prst="rect">
            <a:avLst/>
          </a:prstGeom>
          <a:noFill/>
          <a:ln w="3810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0" name="Marcador de número de diapositiva 6">
            <a:extLst>
              <a:ext uri="{FF2B5EF4-FFF2-40B4-BE49-F238E27FC236}">
                <a16:creationId xmlns:a16="http://schemas.microsoft.com/office/drawing/2014/main" id="{2A45C8D3-A3B4-FD5D-E90F-CBFA09D464AC}"/>
              </a:ext>
            </a:extLst>
          </p:cNvPr>
          <p:cNvSpPr txBox="1">
            <a:spLocks/>
          </p:cNvSpPr>
          <p:nvPr/>
        </p:nvSpPr>
        <p:spPr>
          <a:xfrm>
            <a:off x="6877977" y="6439301"/>
            <a:ext cx="2057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EA792F7-1D9E-4C7E-A103-E8EDFDC2691E}" type="slidenum">
              <a:rPr lang="en-US" sz="900" smtClean="0"/>
              <a:pPr algn="r"/>
              <a:t>10</a:t>
            </a:fld>
            <a:endParaRPr lang="en-US" sz="900" dirty="0"/>
          </a:p>
        </p:txBody>
      </p:sp>
      <p:sp>
        <p:nvSpPr>
          <p:cNvPr id="4" name="CuadroTexto 3">
            <a:extLst>
              <a:ext uri="{FF2B5EF4-FFF2-40B4-BE49-F238E27FC236}">
                <a16:creationId xmlns:a16="http://schemas.microsoft.com/office/drawing/2014/main" id="{0BBD348A-63F4-1607-3022-6B2970FBF78D}"/>
              </a:ext>
            </a:extLst>
          </p:cNvPr>
          <p:cNvSpPr txBox="1"/>
          <p:nvPr/>
        </p:nvSpPr>
        <p:spPr>
          <a:xfrm>
            <a:off x="5756483" y="2538857"/>
            <a:ext cx="1905000" cy="783193"/>
          </a:xfrm>
          <a:prstGeom prst="roundRect">
            <a:avLst/>
          </a:prstGeom>
          <a:solidFill>
            <a:schemeClr val="bg1"/>
          </a:solidFill>
          <a:ln>
            <a:solidFill>
              <a:schemeClr val="tx1"/>
            </a:solidFill>
          </a:ln>
        </p:spPr>
        <p:txBody>
          <a:bodyPr wrap="square" rtlCol="0">
            <a:spAutoFit/>
          </a:bodyPr>
          <a:lstStyle/>
          <a:p>
            <a:r>
              <a:rPr lang="es-VE" sz="1000" dirty="0">
                <a:effectLst/>
                <a:latin typeface="Aptos Display" panose="020B0004020202020204" pitchFamily="34" charset="0"/>
                <a:ea typeface="Calibri" panose="020F0502020204030204" pitchFamily="34" charset="0"/>
                <a:cs typeface="Times New Roman" panose="02020603050405020304" pitchFamily="18" charset="0"/>
              </a:rPr>
              <a:t>Actualmente, encontramos tarjetas NIC en algunos servidores de red y en casi todos los ordenadores.</a:t>
            </a:r>
            <a:endParaRPr lang="es-MX" sz="1000" dirty="0">
              <a:latin typeface="Aptos Display" panose="020B0004020202020204" pitchFamily="34" charset="0"/>
            </a:endParaRPr>
          </a:p>
        </p:txBody>
      </p:sp>
      <p:pic>
        <p:nvPicPr>
          <p:cNvPr id="5" name="Imagen 4">
            <a:hlinkClick r:id="rId3"/>
            <a:extLst>
              <a:ext uri="{FF2B5EF4-FFF2-40B4-BE49-F238E27FC236}">
                <a16:creationId xmlns:a16="http://schemas.microsoft.com/office/drawing/2014/main" id="{50C4E355-F05A-3D0B-FA79-24EEA6C3BF8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83968" y="950838"/>
            <a:ext cx="1905000" cy="1428750"/>
          </a:xfrm>
          <a:prstGeom prst="rect">
            <a:avLst/>
          </a:prstGeom>
          <a:noFill/>
          <a:ln>
            <a:noFill/>
          </a:ln>
        </p:spPr>
      </p:pic>
      <p:sp>
        <p:nvSpPr>
          <p:cNvPr id="11" name="CuadroTexto 10">
            <a:extLst>
              <a:ext uri="{FF2B5EF4-FFF2-40B4-BE49-F238E27FC236}">
                <a16:creationId xmlns:a16="http://schemas.microsoft.com/office/drawing/2014/main" id="{9339D18A-4AB9-6856-0599-43001D783447}"/>
              </a:ext>
            </a:extLst>
          </p:cNvPr>
          <p:cNvSpPr txBox="1"/>
          <p:nvPr/>
        </p:nvSpPr>
        <p:spPr>
          <a:xfrm>
            <a:off x="340092" y="4546489"/>
            <a:ext cx="6772977" cy="2339102"/>
          </a:xfrm>
          <a:prstGeom prst="rect">
            <a:avLst/>
          </a:prstGeom>
          <a:noFill/>
        </p:spPr>
        <p:txBody>
          <a:bodyPr wrap="square" rtlCol="0">
            <a:spAutoFit/>
          </a:bodyPr>
          <a:lstStyle/>
          <a:p>
            <a:pPr>
              <a:buFont typeface="+mj-lt"/>
              <a:buAutoNum type="arabicPeriod"/>
            </a:pPr>
            <a:r>
              <a:rPr lang="es-MX" sz="1600" dirty="0">
                <a:latin typeface="Aptos Display" panose="020B0004020202020204" pitchFamily="34" charset="0"/>
                <a:ea typeface="Tahoma" panose="020B0604030504040204" pitchFamily="34" charset="0"/>
                <a:cs typeface="Tahoma" panose="020B0604030504040204" pitchFamily="34" charset="0"/>
              </a:rPr>
              <a:t> Apague el sistema. Consulte el mandato shutdown para obtener información sobre cómo concluir un sistema.</a:t>
            </a:r>
          </a:p>
          <a:p>
            <a:pPr>
              <a:buFont typeface="+mj-lt"/>
              <a:buAutoNum type="arabicPeriod"/>
            </a:pPr>
            <a:r>
              <a:rPr lang="es-MX" sz="1600" dirty="0">
                <a:latin typeface="Aptos Display" panose="020B0004020202020204" pitchFamily="34" charset="0"/>
                <a:ea typeface="Tahoma" panose="020B0604030504040204" pitchFamily="34" charset="0"/>
                <a:cs typeface="Tahoma" panose="020B0604030504040204" pitchFamily="34" charset="0"/>
              </a:rPr>
              <a:t> Apague la alimentación del sistema.</a:t>
            </a:r>
          </a:p>
          <a:p>
            <a:pPr>
              <a:buFont typeface="+mj-lt"/>
              <a:buAutoNum type="arabicPeriod"/>
            </a:pPr>
            <a:r>
              <a:rPr lang="es-MX" sz="1600" dirty="0">
                <a:latin typeface="Aptos Display" panose="020B0004020202020204" pitchFamily="34" charset="0"/>
                <a:ea typeface="Tahoma" panose="020B0604030504040204" pitchFamily="34" charset="0"/>
                <a:cs typeface="Tahoma" panose="020B0604030504040204" pitchFamily="34" charset="0"/>
              </a:rPr>
              <a:t> Extraiga la caja del sistema.</a:t>
            </a:r>
          </a:p>
          <a:p>
            <a:pPr>
              <a:buFont typeface="+mj-lt"/>
              <a:buAutoNum type="arabicPeriod"/>
            </a:pPr>
            <a:r>
              <a:rPr lang="es-MX" sz="1600" dirty="0">
                <a:latin typeface="Aptos Display" panose="020B0004020202020204" pitchFamily="34" charset="0"/>
                <a:ea typeface="Tahoma" panose="020B0604030504040204" pitchFamily="34" charset="0"/>
                <a:cs typeface="Tahoma" panose="020B0604030504040204" pitchFamily="34" charset="0"/>
              </a:rPr>
              <a:t> Busque una ranura libre e inserta el adaptador de red. Tenga cuidado en colocar el adaptador en la ranura correctamente.</a:t>
            </a:r>
          </a:p>
          <a:p>
            <a:pPr>
              <a:buFont typeface="+mj-lt"/>
              <a:buAutoNum type="arabicPeriod"/>
            </a:pPr>
            <a:r>
              <a:rPr lang="es-MX" sz="1600" dirty="0">
                <a:latin typeface="Aptos Display" panose="020B0004020202020204" pitchFamily="34" charset="0"/>
                <a:ea typeface="Tahoma" panose="020B0604030504040204" pitchFamily="34" charset="0"/>
                <a:cs typeface="Tahoma" panose="020B0604030504040204" pitchFamily="34" charset="0"/>
              </a:rPr>
              <a:t> Vuelva a colocar la caja del sistema.</a:t>
            </a:r>
          </a:p>
          <a:p>
            <a:pPr>
              <a:buFont typeface="+mj-lt"/>
              <a:buAutoNum type="arabicPeriod"/>
            </a:pPr>
            <a:r>
              <a:rPr lang="es-MX" sz="1600" dirty="0">
                <a:latin typeface="Aptos Display" panose="020B0004020202020204" pitchFamily="34" charset="0"/>
                <a:ea typeface="Tahoma" panose="020B0604030504040204" pitchFamily="34" charset="0"/>
                <a:cs typeface="Tahoma" panose="020B0604030504040204" pitchFamily="34" charset="0"/>
              </a:rPr>
              <a:t> Reinicie el sistema.</a:t>
            </a:r>
          </a:p>
          <a:p>
            <a:endParaRPr lang="es-VE" dirty="0"/>
          </a:p>
        </p:txBody>
      </p:sp>
      <p:graphicFrame>
        <p:nvGraphicFramePr>
          <p:cNvPr id="9" name="Diagrama 8">
            <a:extLst>
              <a:ext uri="{FF2B5EF4-FFF2-40B4-BE49-F238E27FC236}">
                <a16:creationId xmlns:a16="http://schemas.microsoft.com/office/drawing/2014/main" id="{6310E5D1-E2E1-6C36-A7CD-A840C438578D}"/>
              </a:ext>
            </a:extLst>
          </p:cNvPr>
          <p:cNvGraphicFramePr/>
          <p:nvPr>
            <p:extLst>
              <p:ext uri="{D42A27DB-BD31-4B8C-83A1-F6EECF244321}">
                <p14:modId xmlns:p14="http://schemas.microsoft.com/office/powerpoint/2010/main" val="2260175973"/>
              </p:ext>
            </p:extLst>
          </p:nvPr>
        </p:nvGraphicFramePr>
        <p:xfrm>
          <a:off x="340092" y="3394580"/>
          <a:ext cx="6096000" cy="101486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4" name="CuadroTexto 13">
            <a:extLst>
              <a:ext uri="{FF2B5EF4-FFF2-40B4-BE49-F238E27FC236}">
                <a16:creationId xmlns:a16="http://schemas.microsoft.com/office/drawing/2014/main" id="{599E7BA8-F1C0-312D-FD17-AC55977976C8}"/>
              </a:ext>
            </a:extLst>
          </p:cNvPr>
          <p:cNvSpPr txBox="1"/>
          <p:nvPr/>
        </p:nvSpPr>
        <p:spPr>
          <a:xfrm>
            <a:off x="6744790" y="4914306"/>
            <a:ext cx="1905000" cy="1293971"/>
          </a:xfrm>
          <a:prstGeom prst="roundRect">
            <a:avLst/>
          </a:prstGeom>
          <a:solidFill>
            <a:schemeClr val="bg1"/>
          </a:solidFill>
          <a:ln>
            <a:solidFill>
              <a:schemeClr val="tx1"/>
            </a:solidFill>
          </a:ln>
        </p:spPr>
        <p:txBody>
          <a:bodyPr wrap="square" rtlCol="0">
            <a:spAutoFit/>
          </a:bodyPr>
          <a:lstStyle/>
          <a:p>
            <a:r>
              <a:rPr lang="es-VE" sz="1000" dirty="0">
                <a:effectLst/>
                <a:latin typeface="Aptos Display" panose="020B0004020202020204" pitchFamily="34" charset="0"/>
                <a:ea typeface="Calibri" panose="020F0502020204030204" pitchFamily="34" charset="0"/>
                <a:cs typeface="Times New Roman" panose="02020603050405020304" pitchFamily="18" charset="0"/>
              </a:rPr>
              <a:t>Para comprobar si la instalación fue un éxito, basta con intentar acceder a los servicios de internet. O bien utilizar la consola de comandos para verificar si la dirección IP esta asignada.</a:t>
            </a:r>
            <a:endParaRPr lang="es-MX" sz="1000" dirty="0">
              <a:latin typeface="Aptos Display" panose="020B0004020202020204" pitchFamily="34" charset="0"/>
            </a:endParaRPr>
          </a:p>
        </p:txBody>
      </p:sp>
    </p:spTree>
    <p:extLst>
      <p:ext uri="{BB962C8B-B14F-4D97-AF65-F5344CB8AC3E}">
        <p14:creationId xmlns:p14="http://schemas.microsoft.com/office/powerpoint/2010/main" val="3441747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5EDE9-5E53-2F44-A538-1C41B91C7831}"/>
            </a:ext>
          </a:extLst>
        </p:cNvPr>
        <p:cNvGrpSpPr/>
        <p:nvPr/>
      </p:nvGrpSpPr>
      <p:grpSpPr>
        <a:xfrm>
          <a:off x="0" y="0"/>
          <a:ext cx="0" cy="0"/>
          <a:chOff x="0" y="0"/>
          <a:chExt cx="0" cy="0"/>
        </a:xfrm>
      </p:grpSpPr>
      <p:sp>
        <p:nvSpPr>
          <p:cNvPr id="10" name="Elipse 9">
            <a:extLst>
              <a:ext uri="{FF2B5EF4-FFF2-40B4-BE49-F238E27FC236}">
                <a16:creationId xmlns:a16="http://schemas.microsoft.com/office/drawing/2014/main" id="{8B6A4B8C-B5B3-1392-EBD7-1DA4BAC5887E}"/>
              </a:ext>
            </a:extLst>
          </p:cNvPr>
          <p:cNvSpPr/>
          <p:nvPr/>
        </p:nvSpPr>
        <p:spPr>
          <a:xfrm>
            <a:off x="1155032" y="750771"/>
            <a:ext cx="4466121" cy="568853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2" name="CuadroTexto 11">
            <a:extLst>
              <a:ext uri="{FF2B5EF4-FFF2-40B4-BE49-F238E27FC236}">
                <a16:creationId xmlns:a16="http://schemas.microsoft.com/office/drawing/2014/main" id="{D817EFCA-ACC7-0612-4647-196673992AA3}"/>
              </a:ext>
            </a:extLst>
          </p:cNvPr>
          <p:cNvSpPr txBox="1"/>
          <p:nvPr/>
        </p:nvSpPr>
        <p:spPr>
          <a:xfrm>
            <a:off x="0" y="314515"/>
            <a:ext cx="9144000" cy="477054"/>
          </a:xfrm>
          <a:prstGeom prst="rect">
            <a:avLst/>
          </a:prstGeom>
          <a:noFill/>
        </p:spPr>
        <p:txBody>
          <a:bodyPr wrap="square" rtlCol="0">
            <a:spAutoFit/>
          </a:bodyPr>
          <a:lstStyle/>
          <a:p>
            <a:pPr algn="ctr"/>
            <a:r>
              <a:rPr lang="es-MX" sz="2500" b="1" dirty="0">
                <a:latin typeface="Bahnschrift" panose="020B0502040204020203" pitchFamily="34" charset="0"/>
              </a:rPr>
              <a:t>REPETIDOR</a:t>
            </a:r>
          </a:p>
        </p:txBody>
      </p:sp>
      <p:sp>
        <p:nvSpPr>
          <p:cNvPr id="17" name="Elipse 16">
            <a:extLst>
              <a:ext uri="{FF2B5EF4-FFF2-40B4-BE49-F238E27FC236}">
                <a16:creationId xmlns:a16="http://schemas.microsoft.com/office/drawing/2014/main" id="{BAFB592E-1CF0-CDC4-C712-4610849BE1D5}"/>
              </a:ext>
            </a:extLst>
          </p:cNvPr>
          <p:cNvSpPr/>
          <p:nvPr/>
        </p:nvSpPr>
        <p:spPr>
          <a:xfrm flipH="1">
            <a:off x="673769" y="4344931"/>
            <a:ext cx="633664" cy="224677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9" name="Elipse 18">
            <a:extLst>
              <a:ext uri="{FF2B5EF4-FFF2-40B4-BE49-F238E27FC236}">
                <a16:creationId xmlns:a16="http://schemas.microsoft.com/office/drawing/2014/main" id="{052C7141-02AD-AFFA-E46A-721F11595343}"/>
              </a:ext>
            </a:extLst>
          </p:cNvPr>
          <p:cNvSpPr/>
          <p:nvPr/>
        </p:nvSpPr>
        <p:spPr>
          <a:xfrm>
            <a:off x="-609566" y="750771"/>
            <a:ext cx="821345" cy="113807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8" name="Rectángulo 17">
            <a:extLst>
              <a:ext uri="{FF2B5EF4-FFF2-40B4-BE49-F238E27FC236}">
                <a16:creationId xmlns:a16="http://schemas.microsoft.com/office/drawing/2014/main" id="{51902194-B0B3-1A2B-96F4-08A96F767B61}"/>
              </a:ext>
            </a:extLst>
          </p:cNvPr>
          <p:cNvSpPr/>
          <p:nvPr/>
        </p:nvSpPr>
        <p:spPr>
          <a:xfrm>
            <a:off x="170122" y="155246"/>
            <a:ext cx="8803756" cy="6547508"/>
          </a:xfrm>
          <a:prstGeom prst="rect">
            <a:avLst/>
          </a:prstGeom>
          <a:noFill/>
          <a:ln w="3810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0" name="Marcador de número de diapositiva 6">
            <a:extLst>
              <a:ext uri="{FF2B5EF4-FFF2-40B4-BE49-F238E27FC236}">
                <a16:creationId xmlns:a16="http://schemas.microsoft.com/office/drawing/2014/main" id="{5F57CEB5-5452-6F5B-407C-47952244CD29}"/>
              </a:ext>
            </a:extLst>
          </p:cNvPr>
          <p:cNvSpPr txBox="1">
            <a:spLocks/>
          </p:cNvSpPr>
          <p:nvPr/>
        </p:nvSpPr>
        <p:spPr>
          <a:xfrm>
            <a:off x="6877977" y="6439301"/>
            <a:ext cx="2057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EA792F7-1D9E-4C7E-A103-E8EDFDC2691E}" type="slidenum">
              <a:rPr lang="en-US" sz="900" smtClean="0"/>
              <a:pPr algn="r"/>
              <a:t>11</a:t>
            </a:fld>
            <a:endParaRPr lang="en-US" sz="900" dirty="0"/>
          </a:p>
        </p:txBody>
      </p:sp>
      <p:sp>
        <p:nvSpPr>
          <p:cNvPr id="2" name="CuadroTexto 1">
            <a:extLst>
              <a:ext uri="{FF2B5EF4-FFF2-40B4-BE49-F238E27FC236}">
                <a16:creationId xmlns:a16="http://schemas.microsoft.com/office/drawing/2014/main" id="{EE1D455E-3993-B376-6C50-193EEDC5EA82}"/>
              </a:ext>
            </a:extLst>
          </p:cNvPr>
          <p:cNvSpPr txBox="1"/>
          <p:nvPr/>
        </p:nvSpPr>
        <p:spPr>
          <a:xfrm>
            <a:off x="1495792" y="932544"/>
            <a:ext cx="6493176" cy="1323439"/>
          </a:xfrm>
          <a:prstGeom prst="rect">
            <a:avLst/>
          </a:prstGeom>
          <a:noFill/>
        </p:spPr>
        <p:txBody>
          <a:bodyPr wrap="square" rtlCol="0">
            <a:spAutoFit/>
          </a:bodyPr>
          <a:lstStyle/>
          <a:p>
            <a:r>
              <a:rPr lang="es-MX" sz="1600" dirty="0">
                <a:latin typeface="Aptos Display" panose="020B0004020202020204" pitchFamily="34" charset="0"/>
              </a:rPr>
              <a:t>Un repetidor es un dispositivo que amplifica y regenera señales de red para ampliar su alcance y mejorar la cobertura. Se utiliza en telecomunicaciones y redes informáticas, y es especialmente útil cuando se necesitan extender los cables de red más allá de su longitud estándar. P</a:t>
            </a:r>
            <a:r>
              <a:rPr lang="es-MX" sz="1600" dirty="0">
                <a:effectLst/>
                <a:latin typeface="Aptos Display" panose="020B0004020202020204" pitchFamily="34" charset="0"/>
              </a:rPr>
              <a:t>ueden ser analógicos o digitales.</a:t>
            </a:r>
          </a:p>
        </p:txBody>
      </p:sp>
      <p:sp>
        <p:nvSpPr>
          <p:cNvPr id="6" name="CuadroTexto 5">
            <a:extLst>
              <a:ext uri="{FF2B5EF4-FFF2-40B4-BE49-F238E27FC236}">
                <a16:creationId xmlns:a16="http://schemas.microsoft.com/office/drawing/2014/main" id="{71B087DA-71A7-A3AC-D38E-1183EEE75012}"/>
              </a:ext>
            </a:extLst>
          </p:cNvPr>
          <p:cNvSpPr txBox="1"/>
          <p:nvPr/>
        </p:nvSpPr>
        <p:spPr>
          <a:xfrm>
            <a:off x="425305" y="3061207"/>
            <a:ext cx="2881423" cy="2400657"/>
          </a:xfrm>
          <a:prstGeom prst="roundRect">
            <a:avLst/>
          </a:prstGeom>
          <a:solidFill>
            <a:schemeClr val="bg1"/>
          </a:solidFill>
          <a:ln>
            <a:solidFill>
              <a:schemeClr val="tx1"/>
            </a:solidFill>
          </a:ln>
        </p:spPr>
        <p:txBody>
          <a:bodyPr wrap="square" rtlCol="0">
            <a:spAutoFit/>
          </a:bodyPr>
          <a:lstStyle/>
          <a:p>
            <a:r>
              <a:rPr lang="es-MX" sz="1500" dirty="0">
                <a:effectLst/>
                <a:latin typeface="Aptos Display" panose="020B0004020202020204" pitchFamily="34" charset="0"/>
              </a:rPr>
              <a:t>Un repetidor funciona recibiendo la señal inalámbrica del emisor, amplificándola y retransmitiéndola para extender la cobertura de la red. Permite que los dispositivos se conecten a la red en áreas donde la señal original es débil o inexistente.</a:t>
            </a:r>
            <a:endParaRPr lang="es-VE" sz="1500" dirty="0">
              <a:latin typeface="Aptos Display" panose="020B0004020202020204" pitchFamily="34" charset="0"/>
            </a:endParaRPr>
          </a:p>
        </p:txBody>
      </p:sp>
      <p:pic>
        <p:nvPicPr>
          <p:cNvPr id="8" name="Imagen 7">
            <a:extLst>
              <a:ext uri="{FF2B5EF4-FFF2-40B4-BE49-F238E27FC236}">
                <a16:creationId xmlns:a16="http://schemas.microsoft.com/office/drawing/2014/main" id="{AD879171-9836-5D03-42B2-46DD6B26C674}"/>
              </a:ext>
            </a:extLst>
          </p:cNvPr>
          <p:cNvPicPr>
            <a:picLocks noChangeAspect="1"/>
          </p:cNvPicPr>
          <p:nvPr/>
        </p:nvPicPr>
        <p:blipFill>
          <a:blip r:embed="rId3"/>
          <a:stretch>
            <a:fillRect/>
          </a:stretch>
        </p:blipFill>
        <p:spPr>
          <a:xfrm>
            <a:off x="5703787" y="2155491"/>
            <a:ext cx="1721237" cy="1323440"/>
          </a:xfrm>
          <a:prstGeom prst="rect">
            <a:avLst/>
          </a:prstGeom>
        </p:spPr>
      </p:pic>
      <p:sp>
        <p:nvSpPr>
          <p:cNvPr id="15" name="CuadroTexto 14">
            <a:extLst>
              <a:ext uri="{FF2B5EF4-FFF2-40B4-BE49-F238E27FC236}">
                <a16:creationId xmlns:a16="http://schemas.microsoft.com/office/drawing/2014/main" id="{D9189D3B-425F-E124-6C87-04796FF93E58}"/>
              </a:ext>
            </a:extLst>
          </p:cNvPr>
          <p:cNvSpPr txBox="1"/>
          <p:nvPr/>
        </p:nvSpPr>
        <p:spPr>
          <a:xfrm>
            <a:off x="512136" y="2559069"/>
            <a:ext cx="2707759" cy="477054"/>
          </a:xfrm>
          <a:prstGeom prst="rect">
            <a:avLst/>
          </a:prstGeom>
          <a:noFill/>
        </p:spPr>
        <p:txBody>
          <a:bodyPr wrap="square" rtlCol="0">
            <a:spAutoFit/>
          </a:bodyPr>
          <a:lstStyle/>
          <a:p>
            <a:pPr algn="ctr"/>
            <a:r>
              <a:rPr lang="es-MX" sz="2500" b="1" dirty="0">
                <a:latin typeface="Bahnschrift" panose="020B0502040204020203" pitchFamily="34" charset="0"/>
              </a:rPr>
              <a:t>¿Cómo Funciona?</a:t>
            </a:r>
          </a:p>
        </p:txBody>
      </p:sp>
      <p:pic>
        <p:nvPicPr>
          <p:cNvPr id="21" name="Imagen 20">
            <a:extLst>
              <a:ext uri="{FF2B5EF4-FFF2-40B4-BE49-F238E27FC236}">
                <a16:creationId xmlns:a16="http://schemas.microsoft.com/office/drawing/2014/main" id="{590A3466-49B5-B4C9-51CE-52600750654B}"/>
              </a:ext>
            </a:extLst>
          </p:cNvPr>
          <p:cNvPicPr>
            <a:picLocks noChangeAspect="1"/>
          </p:cNvPicPr>
          <p:nvPr/>
        </p:nvPicPr>
        <p:blipFill>
          <a:blip r:embed="rId4"/>
          <a:stretch>
            <a:fillRect/>
          </a:stretch>
        </p:blipFill>
        <p:spPr>
          <a:xfrm>
            <a:off x="3810375" y="4221470"/>
            <a:ext cx="4476522" cy="2067959"/>
          </a:xfrm>
          <a:prstGeom prst="rect">
            <a:avLst/>
          </a:prstGeom>
        </p:spPr>
      </p:pic>
    </p:spTree>
    <p:extLst>
      <p:ext uri="{BB962C8B-B14F-4D97-AF65-F5344CB8AC3E}">
        <p14:creationId xmlns:p14="http://schemas.microsoft.com/office/powerpoint/2010/main" val="222181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8309C-BBCF-AE23-7379-310BF55F4B7A}"/>
            </a:ext>
          </a:extLst>
        </p:cNvPr>
        <p:cNvGrpSpPr/>
        <p:nvPr/>
      </p:nvGrpSpPr>
      <p:grpSpPr>
        <a:xfrm>
          <a:off x="0" y="0"/>
          <a:ext cx="0" cy="0"/>
          <a:chOff x="0" y="0"/>
          <a:chExt cx="0" cy="0"/>
        </a:xfrm>
      </p:grpSpPr>
      <p:sp>
        <p:nvSpPr>
          <p:cNvPr id="10" name="Elipse 9">
            <a:extLst>
              <a:ext uri="{FF2B5EF4-FFF2-40B4-BE49-F238E27FC236}">
                <a16:creationId xmlns:a16="http://schemas.microsoft.com/office/drawing/2014/main" id="{BB4CF345-B64E-ADD4-AC3E-4DEE9C1CD632}"/>
              </a:ext>
            </a:extLst>
          </p:cNvPr>
          <p:cNvSpPr/>
          <p:nvPr/>
        </p:nvSpPr>
        <p:spPr>
          <a:xfrm>
            <a:off x="1155032" y="813656"/>
            <a:ext cx="4466121" cy="568853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2" name="CuadroTexto 11">
            <a:extLst>
              <a:ext uri="{FF2B5EF4-FFF2-40B4-BE49-F238E27FC236}">
                <a16:creationId xmlns:a16="http://schemas.microsoft.com/office/drawing/2014/main" id="{9F81E692-CDF6-CE3B-3059-58FA9C752D6A}"/>
              </a:ext>
            </a:extLst>
          </p:cNvPr>
          <p:cNvSpPr txBox="1"/>
          <p:nvPr/>
        </p:nvSpPr>
        <p:spPr>
          <a:xfrm>
            <a:off x="0" y="314515"/>
            <a:ext cx="9144000" cy="477054"/>
          </a:xfrm>
          <a:prstGeom prst="rect">
            <a:avLst/>
          </a:prstGeom>
          <a:noFill/>
        </p:spPr>
        <p:txBody>
          <a:bodyPr wrap="square" rtlCol="0">
            <a:spAutoFit/>
          </a:bodyPr>
          <a:lstStyle/>
          <a:p>
            <a:pPr algn="ctr"/>
            <a:r>
              <a:rPr lang="es-MX" sz="2500" b="1" dirty="0">
                <a:latin typeface="Bahnschrift" panose="020B0502040204020203" pitchFamily="34" charset="0"/>
              </a:rPr>
              <a:t>PUENTE DE RED</a:t>
            </a:r>
          </a:p>
        </p:txBody>
      </p:sp>
      <p:sp>
        <p:nvSpPr>
          <p:cNvPr id="17" name="Elipse 16">
            <a:extLst>
              <a:ext uri="{FF2B5EF4-FFF2-40B4-BE49-F238E27FC236}">
                <a16:creationId xmlns:a16="http://schemas.microsoft.com/office/drawing/2014/main" id="{EEE0994D-51E0-F63A-2D64-0381867D2166}"/>
              </a:ext>
            </a:extLst>
          </p:cNvPr>
          <p:cNvSpPr/>
          <p:nvPr/>
        </p:nvSpPr>
        <p:spPr>
          <a:xfrm flipH="1">
            <a:off x="673769" y="4344931"/>
            <a:ext cx="633664" cy="224677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9" name="Elipse 18">
            <a:extLst>
              <a:ext uri="{FF2B5EF4-FFF2-40B4-BE49-F238E27FC236}">
                <a16:creationId xmlns:a16="http://schemas.microsoft.com/office/drawing/2014/main" id="{A5DEAAB8-0C46-07B4-78BE-E5991BBCAF66}"/>
              </a:ext>
            </a:extLst>
          </p:cNvPr>
          <p:cNvSpPr/>
          <p:nvPr/>
        </p:nvSpPr>
        <p:spPr>
          <a:xfrm>
            <a:off x="-609566" y="750771"/>
            <a:ext cx="821345" cy="113807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8" name="Rectángulo 17">
            <a:extLst>
              <a:ext uri="{FF2B5EF4-FFF2-40B4-BE49-F238E27FC236}">
                <a16:creationId xmlns:a16="http://schemas.microsoft.com/office/drawing/2014/main" id="{B0CEF7A9-5561-A137-E93D-10DD8D466909}"/>
              </a:ext>
            </a:extLst>
          </p:cNvPr>
          <p:cNvSpPr/>
          <p:nvPr/>
        </p:nvSpPr>
        <p:spPr>
          <a:xfrm>
            <a:off x="170122" y="155246"/>
            <a:ext cx="8803756" cy="6547508"/>
          </a:xfrm>
          <a:prstGeom prst="rect">
            <a:avLst/>
          </a:prstGeom>
          <a:noFill/>
          <a:ln w="3810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0" name="Marcador de número de diapositiva 6">
            <a:extLst>
              <a:ext uri="{FF2B5EF4-FFF2-40B4-BE49-F238E27FC236}">
                <a16:creationId xmlns:a16="http://schemas.microsoft.com/office/drawing/2014/main" id="{C442AFB1-34ED-65B0-EBC5-D1C9600B63F8}"/>
              </a:ext>
            </a:extLst>
          </p:cNvPr>
          <p:cNvSpPr txBox="1">
            <a:spLocks/>
          </p:cNvSpPr>
          <p:nvPr/>
        </p:nvSpPr>
        <p:spPr>
          <a:xfrm>
            <a:off x="6877977" y="6439301"/>
            <a:ext cx="2057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EA792F7-1D9E-4C7E-A103-E8EDFDC2691E}" type="slidenum">
              <a:rPr lang="en-US" sz="900" smtClean="0"/>
              <a:pPr algn="r"/>
              <a:t>12</a:t>
            </a:fld>
            <a:endParaRPr lang="en-US" sz="900" dirty="0"/>
          </a:p>
        </p:txBody>
      </p:sp>
      <p:sp>
        <p:nvSpPr>
          <p:cNvPr id="2" name="CuadroTexto 1">
            <a:extLst>
              <a:ext uri="{FF2B5EF4-FFF2-40B4-BE49-F238E27FC236}">
                <a16:creationId xmlns:a16="http://schemas.microsoft.com/office/drawing/2014/main" id="{C12AF1A8-8913-F956-CC8D-0BBE1C9DC81F}"/>
              </a:ext>
            </a:extLst>
          </p:cNvPr>
          <p:cNvSpPr txBox="1"/>
          <p:nvPr/>
        </p:nvSpPr>
        <p:spPr>
          <a:xfrm>
            <a:off x="1491736" y="869457"/>
            <a:ext cx="6493176" cy="1323439"/>
          </a:xfrm>
          <a:prstGeom prst="rect">
            <a:avLst/>
          </a:prstGeom>
          <a:noFill/>
        </p:spPr>
        <p:txBody>
          <a:bodyPr wrap="square" rtlCol="0">
            <a:spAutoFit/>
          </a:bodyPr>
          <a:lstStyle/>
          <a:p>
            <a:r>
              <a:rPr lang="es-MX" sz="1600" dirty="0">
                <a:latin typeface="Aptos Display" panose="020B0004020202020204" pitchFamily="34" charset="0"/>
              </a:rPr>
              <a:t>Un puente de red o </a:t>
            </a:r>
            <a:r>
              <a:rPr lang="es-MX" sz="1600" b="1" dirty="0">
                <a:latin typeface="Aptos Display" panose="020B0004020202020204" pitchFamily="34" charset="0"/>
              </a:rPr>
              <a:t>bridge</a:t>
            </a:r>
            <a:r>
              <a:rPr lang="es-MX" sz="1600" dirty="0">
                <a:latin typeface="Aptos Display" panose="020B0004020202020204" pitchFamily="34" charset="0"/>
              </a:rPr>
              <a:t> es un dispositivo de red de capa de datos. El puente conecta segmentos de red de diferentes topologías y arquitecturas.</a:t>
            </a:r>
          </a:p>
          <a:p>
            <a:r>
              <a:rPr lang="es-MX" sz="1600" dirty="0">
                <a:latin typeface="Aptos Display" panose="020B0004020202020204" pitchFamily="34" charset="0"/>
              </a:rPr>
              <a:t>Los puentes de red reducen la carga en las redes, son extremadamente útiles para filtrar la carga de tráfico. La función principal es la división del tráfico en paquetes y segmentos.</a:t>
            </a:r>
          </a:p>
        </p:txBody>
      </p:sp>
      <p:pic>
        <p:nvPicPr>
          <p:cNvPr id="23" name="Imagen 22">
            <a:extLst>
              <a:ext uri="{FF2B5EF4-FFF2-40B4-BE49-F238E27FC236}">
                <a16:creationId xmlns:a16="http://schemas.microsoft.com/office/drawing/2014/main" id="{1EC56DC6-EDE0-91F8-EB86-07ADC48560BE}"/>
              </a:ext>
            </a:extLst>
          </p:cNvPr>
          <p:cNvPicPr>
            <a:picLocks noChangeAspect="1"/>
          </p:cNvPicPr>
          <p:nvPr/>
        </p:nvPicPr>
        <p:blipFill>
          <a:blip r:embed="rId3"/>
          <a:stretch>
            <a:fillRect/>
          </a:stretch>
        </p:blipFill>
        <p:spPr>
          <a:xfrm>
            <a:off x="4441989" y="2214983"/>
            <a:ext cx="3464688" cy="1786894"/>
          </a:xfrm>
          <a:prstGeom prst="rect">
            <a:avLst/>
          </a:prstGeom>
        </p:spPr>
      </p:pic>
      <p:sp>
        <p:nvSpPr>
          <p:cNvPr id="25" name="CuadroTexto 24">
            <a:extLst>
              <a:ext uri="{FF2B5EF4-FFF2-40B4-BE49-F238E27FC236}">
                <a16:creationId xmlns:a16="http://schemas.microsoft.com/office/drawing/2014/main" id="{2243DF02-A90F-DD5A-D34A-9DEBE932490B}"/>
              </a:ext>
            </a:extLst>
          </p:cNvPr>
          <p:cNvSpPr txBox="1"/>
          <p:nvPr/>
        </p:nvSpPr>
        <p:spPr>
          <a:xfrm>
            <a:off x="328929" y="3078802"/>
            <a:ext cx="3569845" cy="2485787"/>
          </a:xfrm>
          <a:prstGeom prst="roundRect">
            <a:avLst/>
          </a:prstGeom>
          <a:noFill/>
          <a:ln>
            <a:solidFill>
              <a:schemeClr val="tx1"/>
            </a:solidFill>
          </a:ln>
        </p:spPr>
        <p:txBody>
          <a:bodyPr wrap="square">
            <a:spAutoFit/>
          </a:bodyPr>
          <a:lstStyle/>
          <a:p>
            <a:r>
              <a:rPr lang="es-MX" sz="1400" dirty="0">
                <a:latin typeface="Aptos Display" panose="020B0004020202020204" pitchFamily="34" charset="0"/>
              </a:rPr>
              <a:t>El puente de red es un dispositivo de dos puertos. Este es un repetidor que filtra el contenido, lee direcciones MAC de origen y destino.</a:t>
            </a:r>
          </a:p>
          <a:p>
            <a:r>
              <a:rPr lang="es-MX" sz="1400" dirty="0">
                <a:latin typeface="Aptos Display" panose="020B0004020202020204" pitchFamily="34" charset="0"/>
              </a:rPr>
              <a:t>El puente conecta redes locales que usan el mismo protocolo. Después de recibir un paquete de datos de la red, el puente compara su título con la dirección MAC de destino y pasa el paquete más adelante, si el mismo pertenece a esta subred.</a:t>
            </a:r>
          </a:p>
        </p:txBody>
      </p:sp>
      <p:sp>
        <p:nvSpPr>
          <p:cNvPr id="27" name="CuadroTexto 26">
            <a:extLst>
              <a:ext uri="{FF2B5EF4-FFF2-40B4-BE49-F238E27FC236}">
                <a16:creationId xmlns:a16="http://schemas.microsoft.com/office/drawing/2014/main" id="{ABFD6929-44C8-C6F4-3D94-B3B8620E9829}"/>
              </a:ext>
            </a:extLst>
          </p:cNvPr>
          <p:cNvSpPr txBox="1"/>
          <p:nvPr/>
        </p:nvSpPr>
        <p:spPr>
          <a:xfrm>
            <a:off x="328929" y="2489963"/>
            <a:ext cx="3569845" cy="477054"/>
          </a:xfrm>
          <a:prstGeom prst="rect">
            <a:avLst/>
          </a:prstGeom>
          <a:noFill/>
        </p:spPr>
        <p:txBody>
          <a:bodyPr wrap="square" rtlCol="0">
            <a:spAutoFit/>
          </a:bodyPr>
          <a:lstStyle/>
          <a:p>
            <a:pPr algn="ctr"/>
            <a:r>
              <a:rPr lang="es-MX" sz="2500" b="1" dirty="0">
                <a:latin typeface="Bahnschrift" panose="020B0502040204020203" pitchFamily="34" charset="0"/>
              </a:rPr>
              <a:t>¿Cómo Funciona?</a:t>
            </a:r>
          </a:p>
        </p:txBody>
      </p:sp>
      <p:sp>
        <p:nvSpPr>
          <p:cNvPr id="29" name="CuadroTexto 28">
            <a:extLst>
              <a:ext uri="{FF2B5EF4-FFF2-40B4-BE49-F238E27FC236}">
                <a16:creationId xmlns:a16="http://schemas.microsoft.com/office/drawing/2014/main" id="{24087F19-6FC0-2C68-3FCD-E88E9657BB16}"/>
              </a:ext>
            </a:extLst>
          </p:cNvPr>
          <p:cNvSpPr txBox="1"/>
          <p:nvPr/>
        </p:nvSpPr>
        <p:spPr>
          <a:xfrm>
            <a:off x="4057581" y="4709330"/>
            <a:ext cx="4746175" cy="1770698"/>
          </a:xfrm>
          <a:prstGeom prst="roundRect">
            <a:avLst/>
          </a:prstGeom>
          <a:solidFill>
            <a:schemeClr val="bg1"/>
          </a:solidFill>
          <a:ln>
            <a:solidFill>
              <a:schemeClr val="tx1"/>
            </a:solidFill>
          </a:ln>
        </p:spPr>
        <p:txBody>
          <a:bodyPr wrap="square">
            <a:spAutoFit/>
          </a:bodyPr>
          <a:lstStyle/>
          <a:p>
            <a:r>
              <a:rPr lang="es-MX" sz="1400" b="1" dirty="0"/>
              <a:t>Puentes transparentes: </a:t>
            </a:r>
            <a:r>
              <a:rPr lang="es-MX" sz="1400" dirty="0"/>
              <a:t>Se usan para dos operaciones: reenvío e instrucción.</a:t>
            </a:r>
          </a:p>
          <a:p>
            <a:r>
              <a:rPr lang="es-MX" sz="1400" b="1" dirty="0"/>
              <a:t>Puentes traductores:</a:t>
            </a:r>
            <a:r>
              <a:rPr lang="es-MX" sz="1400" dirty="0"/>
              <a:t> Estos realizan transformación de un protocolo de capa de enlace a otro.</a:t>
            </a:r>
          </a:p>
          <a:p>
            <a:r>
              <a:rPr lang="es-MX" sz="1400" b="1" dirty="0"/>
              <a:t>Puentes de enrutamiento</a:t>
            </a:r>
            <a:r>
              <a:rPr lang="es-MX" sz="1400" dirty="0"/>
              <a:t> </a:t>
            </a:r>
            <a:r>
              <a:rPr lang="es-MX" sz="1400" b="1" dirty="0"/>
              <a:t>de origen:</a:t>
            </a:r>
            <a:r>
              <a:rPr lang="es-MX" sz="1400" dirty="0"/>
              <a:t> Aseguran el proceso con el enrutamiento realizado por la estación-origen y el cuadro determina la ruta independientemente.</a:t>
            </a:r>
            <a:endParaRPr lang="es-MX" sz="1400" dirty="0">
              <a:latin typeface="Aptos Display" panose="020B0004020202020204" pitchFamily="34" charset="0"/>
            </a:endParaRPr>
          </a:p>
        </p:txBody>
      </p:sp>
      <p:sp>
        <p:nvSpPr>
          <p:cNvPr id="30" name="CuadroTexto 29">
            <a:extLst>
              <a:ext uri="{FF2B5EF4-FFF2-40B4-BE49-F238E27FC236}">
                <a16:creationId xmlns:a16="http://schemas.microsoft.com/office/drawing/2014/main" id="{7CB015B0-98DB-BF58-E429-2A4E986A554A}"/>
              </a:ext>
            </a:extLst>
          </p:cNvPr>
          <p:cNvSpPr txBox="1"/>
          <p:nvPr/>
        </p:nvSpPr>
        <p:spPr>
          <a:xfrm>
            <a:off x="5681969" y="4158710"/>
            <a:ext cx="1437743" cy="477054"/>
          </a:xfrm>
          <a:prstGeom prst="rect">
            <a:avLst/>
          </a:prstGeom>
          <a:solidFill>
            <a:schemeClr val="bg1"/>
          </a:solidFill>
        </p:spPr>
        <p:txBody>
          <a:bodyPr wrap="square" rtlCol="0">
            <a:spAutoFit/>
          </a:bodyPr>
          <a:lstStyle/>
          <a:p>
            <a:pPr algn="ctr"/>
            <a:r>
              <a:rPr lang="es-MX" sz="2500" b="1" dirty="0">
                <a:latin typeface="Bahnschrift" panose="020B0502040204020203" pitchFamily="34" charset="0"/>
              </a:rPr>
              <a:t>Tipos</a:t>
            </a:r>
          </a:p>
        </p:txBody>
      </p:sp>
    </p:spTree>
    <p:extLst>
      <p:ext uri="{BB962C8B-B14F-4D97-AF65-F5344CB8AC3E}">
        <p14:creationId xmlns:p14="http://schemas.microsoft.com/office/powerpoint/2010/main" val="646290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28797-3596-E88B-A21B-A5E2869A03AB}"/>
            </a:ext>
          </a:extLst>
        </p:cNvPr>
        <p:cNvGrpSpPr/>
        <p:nvPr/>
      </p:nvGrpSpPr>
      <p:grpSpPr>
        <a:xfrm>
          <a:off x="0" y="0"/>
          <a:ext cx="0" cy="0"/>
          <a:chOff x="0" y="0"/>
          <a:chExt cx="0" cy="0"/>
        </a:xfrm>
      </p:grpSpPr>
      <p:sp>
        <p:nvSpPr>
          <p:cNvPr id="10" name="Elipse 9">
            <a:extLst>
              <a:ext uri="{FF2B5EF4-FFF2-40B4-BE49-F238E27FC236}">
                <a16:creationId xmlns:a16="http://schemas.microsoft.com/office/drawing/2014/main" id="{FB22532B-5D98-3EE9-17B3-1BB48BBDCF80}"/>
              </a:ext>
            </a:extLst>
          </p:cNvPr>
          <p:cNvSpPr/>
          <p:nvPr/>
        </p:nvSpPr>
        <p:spPr>
          <a:xfrm>
            <a:off x="1155032" y="813656"/>
            <a:ext cx="4466121" cy="568853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2" name="CuadroTexto 11">
            <a:extLst>
              <a:ext uri="{FF2B5EF4-FFF2-40B4-BE49-F238E27FC236}">
                <a16:creationId xmlns:a16="http://schemas.microsoft.com/office/drawing/2014/main" id="{F2E0BF7C-F47D-B47C-00C6-7F1FD7BBDCA8}"/>
              </a:ext>
            </a:extLst>
          </p:cNvPr>
          <p:cNvSpPr txBox="1"/>
          <p:nvPr/>
        </p:nvSpPr>
        <p:spPr>
          <a:xfrm>
            <a:off x="0" y="314515"/>
            <a:ext cx="9144000" cy="477054"/>
          </a:xfrm>
          <a:prstGeom prst="rect">
            <a:avLst/>
          </a:prstGeom>
          <a:noFill/>
        </p:spPr>
        <p:txBody>
          <a:bodyPr wrap="square" rtlCol="0">
            <a:spAutoFit/>
          </a:bodyPr>
          <a:lstStyle/>
          <a:p>
            <a:pPr algn="ctr"/>
            <a:r>
              <a:rPr lang="es-MX" sz="2500" b="1" dirty="0">
                <a:latin typeface="Bahnschrift" panose="020B0502040204020203" pitchFamily="34" charset="0"/>
              </a:rPr>
              <a:t>ENRUTADORES (</a:t>
            </a:r>
            <a:r>
              <a:rPr lang="es-MX" sz="2500" b="1" dirty="0" err="1">
                <a:latin typeface="Bahnschrift" panose="020B0502040204020203" pitchFamily="34" charset="0"/>
              </a:rPr>
              <a:t>router</a:t>
            </a:r>
            <a:r>
              <a:rPr lang="es-MX" sz="2500" b="1" dirty="0">
                <a:latin typeface="Bahnschrift" panose="020B0502040204020203" pitchFamily="34" charset="0"/>
              </a:rPr>
              <a:t>)</a:t>
            </a:r>
          </a:p>
        </p:txBody>
      </p:sp>
      <p:sp>
        <p:nvSpPr>
          <p:cNvPr id="17" name="Elipse 16">
            <a:extLst>
              <a:ext uri="{FF2B5EF4-FFF2-40B4-BE49-F238E27FC236}">
                <a16:creationId xmlns:a16="http://schemas.microsoft.com/office/drawing/2014/main" id="{2AAEB977-CD78-7D29-AF59-798503BF6558}"/>
              </a:ext>
            </a:extLst>
          </p:cNvPr>
          <p:cNvSpPr/>
          <p:nvPr/>
        </p:nvSpPr>
        <p:spPr>
          <a:xfrm flipH="1">
            <a:off x="673769" y="4344931"/>
            <a:ext cx="633664" cy="224677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9" name="Elipse 18">
            <a:extLst>
              <a:ext uri="{FF2B5EF4-FFF2-40B4-BE49-F238E27FC236}">
                <a16:creationId xmlns:a16="http://schemas.microsoft.com/office/drawing/2014/main" id="{AF12FEA9-102F-41F2-D27D-59B1CBC904C7}"/>
              </a:ext>
            </a:extLst>
          </p:cNvPr>
          <p:cNvSpPr/>
          <p:nvPr/>
        </p:nvSpPr>
        <p:spPr>
          <a:xfrm>
            <a:off x="-609566" y="750771"/>
            <a:ext cx="821345" cy="113807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8" name="Rectángulo 17">
            <a:extLst>
              <a:ext uri="{FF2B5EF4-FFF2-40B4-BE49-F238E27FC236}">
                <a16:creationId xmlns:a16="http://schemas.microsoft.com/office/drawing/2014/main" id="{11AD67CD-F44B-E1AF-B50C-A52E45F089DA}"/>
              </a:ext>
            </a:extLst>
          </p:cNvPr>
          <p:cNvSpPr/>
          <p:nvPr/>
        </p:nvSpPr>
        <p:spPr>
          <a:xfrm>
            <a:off x="170122" y="155246"/>
            <a:ext cx="8803756" cy="6547508"/>
          </a:xfrm>
          <a:prstGeom prst="rect">
            <a:avLst/>
          </a:prstGeom>
          <a:noFill/>
          <a:ln w="3810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0" name="Marcador de número de diapositiva 6">
            <a:extLst>
              <a:ext uri="{FF2B5EF4-FFF2-40B4-BE49-F238E27FC236}">
                <a16:creationId xmlns:a16="http://schemas.microsoft.com/office/drawing/2014/main" id="{46E543BD-A17F-BA69-5BB5-EBA9D41BDE54}"/>
              </a:ext>
            </a:extLst>
          </p:cNvPr>
          <p:cNvSpPr txBox="1">
            <a:spLocks/>
          </p:cNvSpPr>
          <p:nvPr/>
        </p:nvSpPr>
        <p:spPr>
          <a:xfrm>
            <a:off x="6877977" y="6439301"/>
            <a:ext cx="2057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EA792F7-1D9E-4C7E-A103-E8EDFDC2691E}" type="slidenum">
              <a:rPr lang="en-US" sz="900" smtClean="0"/>
              <a:pPr algn="r"/>
              <a:t>13</a:t>
            </a:fld>
            <a:endParaRPr lang="en-US" sz="900" dirty="0"/>
          </a:p>
        </p:txBody>
      </p:sp>
      <p:sp>
        <p:nvSpPr>
          <p:cNvPr id="2" name="CuadroTexto 1">
            <a:extLst>
              <a:ext uri="{FF2B5EF4-FFF2-40B4-BE49-F238E27FC236}">
                <a16:creationId xmlns:a16="http://schemas.microsoft.com/office/drawing/2014/main" id="{5781A75E-CB36-49E6-1F0F-7F76948E79BD}"/>
              </a:ext>
            </a:extLst>
          </p:cNvPr>
          <p:cNvSpPr txBox="1"/>
          <p:nvPr/>
        </p:nvSpPr>
        <p:spPr>
          <a:xfrm>
            <a:off x="1491735" y="890723"/>
            <a:ext cx="6651415" cy="1077218"/>
          </a:xfrm>
          <a:prstGeom prst="rect">
            <a:avLst/>
          </a:prstGeom>
          <a:noFill/>
        </p:spPr>
        <p:txBody>
          <a:bodyPr wrap="square" rtlCol="0">
            <a:spAutoFit/>
          </a:bodyPr>
          <a:lstStyle/>
          <a:p>
            <a:r>
              <a:rPr lang="es-MX" sz="1600" dirty="0">
                <a:latin typeface="Aptos Display" panose="020B0004020202020204" pitchFamily="34" charset="0"/>
              </a:rPr>
              <a:t>Los enrutadores son dispositivo de hardware que sirve de punto de conexión entre una red local e Internet. Los </a:t>
            </a:r>
            <a:r>
              <a:rPr lang="es-MX" sz="1600" dirty="0" err="1">
                <a:latin typeface="Aptos Display" panose="020B0004020202020204" pitchFamily="34" charset="0"/>
              </a:rPr>
              <a:t>routers</a:t>
            </a:r>
            <a:r>
              <a:rPr lang="es-MX" sz="1600" dirty="0">
                <a:latin typeface="Aptos Display" panose="020B0004020202020204" pitchFamily="34" charset="0"/>
              </a:rPr>
              <a:t> gestionan. o “enrutan”, el tráfico web y los datos entre dispositivos de diferentes redes, y permiten que varios dispositivos compartan la misma conexión a Internet.</a:t>
            </a:r>
          </a:p>
        </p:txBody>
      </p:sp>
      <p:sp>
        <p:nvSpPr>
          <p:cNvPr id="25" name="CuadroTexto 24">
            <a:extLst>
              <a:ext uri="{FF2B5EF4-FFF2-40B4-BE49-F238E27FC236}">
                <a16:creationId xmlns:a16="http://schemas.microsoft.com/office/drawing/2014/main" id="{2F7DC63B-9338-5FBC-F4BA-30A80DEF6B37}"/>
              </a:ext>
            </a:extLst>
          </p:cNvPr>
          <p:cNvSpPr txBox="1"/>
          <p:nvPr/>
        </p:nvSpPr>
        <p:spPr>
          <a:xfrm>
            <a:off x="328929" y="3950674"/>
            <a:ext cx="3569845" cy="2009061"/>
          </a:xfrm>
          <a:prstGeom prst="roundRect">
            <a:avLst/>
          </a:prstGeom>
          <a:noFill/>
          <a:ln>
            <a:solidFill>
              <a:schemeClr val="tx1"/>
            </a:solidFill>
          </a:ln>
        </p:spPr>
        <p:txBody>
          <a:bodyPr wrap="square">
            <a:spAutoFit/>
          </a:bodyPr>
          <a:lstStyle/>
          <a:p>
            <a:r>
              <a:rPr lang="es-MX" sz="1400" dirty="0"/>
              <a:t>Un </a:t>
            </a:r>
            <a:r>
              <a:rPr lang="es-MX" sz="1400" dirty="0" err="1"/>
              <a:t>router</a:t>
            </a:r>
            <a:r>
              <a:rPr lang="es-MX" sz="1400" dirty="0"/>
              <a:t> actúa como un intermediario inteligente entre diferentes redes, asegurando que los datos lleguen correctamente a su destino mediante el análisis y reenvío basado en direcciones IP. Además, proporciona funciones adicionales como NAT y seguridad para proteger la red local.</a:t>
            </a:r>
            <a:endParaRPr lang="es-MX" sz="1400" dirty="0">
              <a:latin typeface="Aptos Display" panose="020B0004020202020204" pitchFamily="34" charset="0"/>
            </a:endParaRPr>
          </a:p>
        </p:txBody>
      </p:sp>
      <p:sp>
        <p:nvSpPr>
          <p:cNvPr id="27" name="CuadroTexto 26">
            <a:extLst>
              <a:ext uri="{FF2B5EF4-FFF2-40B4-BE49-F238E27FC236}">
                <a16:creationId xmlns:a16="http://schemas.microsoft.com/office/drawing/2014/main" id="{C3449FD5-F88C-8CB9-358A-625ED4F7A12D}"/>
              </a:ext>
            </a:extLst>
          </p:cNvPr>
          <p:cNvSpPr txBox="1"/>
          <p:nvPr/>
        </p:nvSpPr>
        <p:spPr>
          <a:xfrm>
            <a:off x="328929" y="3361835"/>
            <a:ext cx="3569845" cy="477054"/>
          </a:xfrm>
          <a:prstGeom prst="rect">
            <a:avLst/>
          </a:prstGeom>
          <a:noFill/>
        </p:spPr>
        <p:txBody>
          <a:bodyPr wrap="square" rtlCol="0">
            <a:spAutoFit/>
          </a:bodyPr>
          <a:lstStyle/>
          <a:p>
            <a:pPr algn="ctr"/>
            <a:r>
              <a:rPr lang="es-MX" sz="2500" b="1" dirty="0">
                <a:latin typeface="Bahnschrift" panose="020B0502040204020203" pitchFamily="34" charset="0"/>
              </a:rPr>
              <a:t>¿Cómo Funciona?</a:t>
            </a:r>
          </a:p>
        </p:txBody>
      </p:sp>
      <p:pic>
        <p:nvPicPr>
          <p:cNvPr id="4" name="Imagen 3">
            <a:extLst>
              <a:ext uri="{FF2B5EF4-FFF2-40B4-BE49-F238E27FC236}">
                <a16:creationId xmlns:a16="http://schemas.microsoft.com/office/drawing/2014/main" id="{3CF85CBD-33B7-E172-8601-1301A6ECA384}"/>
              </a:ext>
            </a:extLst>
          </p:cNvPr>
          <p:cNvPicPr>
            <a:picLocks noChangeAspect="1"/>
          </p:cNvPicPr>
          <p:nvPr/>
        </p:nvPicPr>
        <p:blipFill>
          <a:blip r:embed="rId3"/>
          <a:srcRect l="5249" t="14411" r="17177" b="12178"/>
          <a:stretch/>
        </p:blipFill>
        <p:spPr>
          <a:xfrm>
            <a:off x="1307433" y="2122792"/>
            <a:ext cx="1683808" cy="1060359"/>
          </a:xfrm>
          <a:prstGeom prst="rect">
            <a:avLst/>
          </a:prstGeom>
        </p:spPr>
      </p:pic>
      <p:pic>
        <p:nvPicPr>
          <p:cNvPr id="6" name="Imagen 5">
            <a:extLst>
              <a:ext uri="{FF2B5EF4-FFF2-40B4-BE49-F238E27FC236}">
                <a16:creationId xmlns:a16="http://schemas.microsoft.com/office/drawing/2014/main" id="{76226BA1-506D-08D4-EA40-0F0ED938F702}"/>
              </a:ext>
            </a:extLst>
          </p:cNvPr>
          <p:cNvPicPr>
            <a:picLocks noChangeAspect="1"/>
          </p:cNvPicPr>
          <p:nvPr/>
        </p:nvPicPr>
        <p:blipFill>
          <a:blip r:embed="rId4"/>
          <a:stretch>
            <a:fillRect/>
          </a:stretch>
        </p:blipFill>
        <p:spPr>
          <a:xfrm>
            <a:off x="4419123" y="2067095"/>
            <a:ext cx="3569845" cy="2211496"/>
          </a:xfrm>
          <a:prstGeom prst="rect">
            <a:avLst/>
          </a:prstGeom>
        </p:spPr>
      </p:pic>
      <p:graphicFrame>
        <p:nvGraphicFramePr>
          <p:cNvPr id="7" name="Diagrama 6">
            <a:extLst>
              <a:ext uri="{FF2B5EF4-FFF2-40B4-BE49-F238E27FC236}">
                <a16:creationId xmlns:a16="http://schemas.microsoft.com/office/drawing/2014/main" id="{E141D543-FEE7-FD62-FDD8-691C264FD0CB}"/>
              </a:ext>
            </a:extLst>
          </p:cNvPr>
          <p:cNvGraphicFramePr/>
          <p:nvPr>
            <p:extLst>
              <p:ext uri="{D42A27DB-BD31-4B8C-83A1-F6EECF244321}">
                <p14:modId xmlns:p14="http://schemas.microsoft.com/office/powerpoint/2010/main" val="1411454279"/>
              </p:ext>
            </p:extLst>
          </p:nvPr>
        </p:nvGraphicFramePr>
        <p:xfrm>
          <a:off x="4048285" y="4474191"/>
          <a:ext cx="4766786" cy="200906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1354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475AEE4-890A-3133-BBD1-D2998B56D29A}"/>
            </a:ext>
          </a:extLst>
        </p:cNvPr>
        <p:cNvGrpSpPr/>
        <p:nvPr/>
      </p:nvGrpSpPr>
      <p:grpSpPr>
        <a:xfrm>
          <a:off x="0" y="0"/>
          <a:ext cx="0" cy="0"/>
          <a:chOff x="0" y="0"/>
          <a:chExt cx="0" cy="0"/>
        </a:xfrm>
      </p:grpSpPr>
      <p:sp>
        <p:nvSpPr>
          <p:cNvPr id="12" name="CuadroTexto 11">
            <a:extLst>
              <a:ext uri="{FF2B5EF4-FFF2-40B4-BE49-F238E27FC236}">
                <a16:creationId xmlns:a16="http://schemas.microsoft.com/office/drawing/2014/main" id="{844617A4-D1AE-F835-3FA3-B325271F4735}"/>
              </a:ext>
            </a:extLst>
          </p:cNvPr>
          <p:cNvSpPr txBox="1"/>
          <p:nvPr/>
        </p:nvSpPr>
        <p:spPr>
          <a:xfrm>
            <a:off x="534069" y="599699"/>
            <a:ext cx="3867743" cy="477054"/>
          </a:xfrm>
          <a:prstGeom prst="rect">
            <a:avLst/>
          </a:prstGeom>
          <a:noFill/>
        </p:spPr>
        <p:txBody>
          <a:bodyPr wrap="square" rtlCol="0">
            <a:spAutoFit/>
          </a:bodyPr>
          <a:lstStyle/>
          <a:p>
            <a:pPr algn="ctr"/>
            <a:r>
              <a:rPr lang="es-MX" sz="2500" b="1" dirty="0">
                <a:latin typeface="Bahnschrift" panose="020B0502040204020203" pitchFamily="34" charset="0"/>
              </a:rPr>
              <a:t>MAU (Multi-Access </a:t>
            </a:r>
            <a:r>
              <a:rPr lang="es-MX" sz="2500" b="1" dirty="0" err="1">
                <a:latin typeface="Bahnschrift" panose="020B0502040204020203" pitchFamily="34" charset="0"/>
              </a:rPr>
              <a:t>Unit</a:t>
            </a:r>
            <a:r>
              <a:rPr lang="es-MX" sz="2500" b="1" dirty="0">
                <a:latin typeface="Bahnschrift" panose="020B0502040204020203" pitchFamily="34" charset="0"/>
              </a:rPr>
              <a:t>)</a:t>
            </a:r>
          </a:p>
        </p:txBody>
      </p:sp>
      <p:sp>
        <p:nvSpPr>
          <p:cNvPr id="17" name="Elipse 16">
            <a:extLst>
              <a:ext uri="{FF2B5EF4-FFF2-40B4-BE49-F238E27FC236}">
                <a16:creationId xmlns:a16="http://schemas.microsoft.com/office/drawing/2014/main" id="{0F11F502-4662-AE59-3026-379FC6016F78}"/>
              </a:ext>
            </a:extLst>
          </p:cNvPr>
          <p:cNvSpPr/>
          <p:nvPr/>
        </p:nvSpPr>
        <p:spPr>
          <a:xfrm flipH="1">
            <a:off x="673769" y="4344931"/>
            <a:ext cx="633664" cy="224677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8" name="Rectángulo 17">
            <a:extLst>
              <a:ext uri="{FF2B5EF4-FFF2-40B4-BE49-F238E27FC236}">
                <a16:creationId xmlns:a16="http://schemas.microsoft.com/office/drawing/2014/main" id="{4F5C2600-9E89-24B4-9E49-EEA982BF1FD9}"/>
              </a:ext>
            </a:extLst>
          </p:cNvPr>
          <p:cNvSpPr/>
          <p:nvPr/>
        </p:nvSpPr>
        <p:spPr>
          <a:xfrm>
            <a:off x="170122" y="155246"/>
            <a:ext cx="8803756" cy="6547508"/>
          </a:xfrm>
          <a:prstGeom prst="rect">
            <a:avLst/>
          </a:prstGeom>
          <a:noFill/>
          <a:ln w="3810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0" name="Marcador de número de diapositiva 6">
            <a:extLst>
              <a:ext uri="{FF2B5EF4-FFF2-40B4-BE49-F238E27FC236}">
                <a16:creationId xmlns:a16="http://schemas.microsoft.com/office/drawing/2014/main" id="{065A5826-5588-8CE9-EA88-E9EECE623399}"/>
              </a:ext>
            </a:extLst>
          </p:cNvPr>
          <p:cNvSpPr txBox="1">
            <a:spLocks/>
          </p:cNvSpPr>
          <p:nvPr/>
        </p:nvSpPr>
        <p:spPr>
          <a:xfrm>
            <a:off x="6877977" y="6439301"/>
            <a:ext cx="2057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EA792F7-1D9E-4C7E-A103-E8EDFDC2691E}" type="slidenum">
              <a:rPr lang="en-US" sz="900" smtClean="0"/>
              <a:pPr algn="r"/>
              <a:t>14</a:t>
            </a:fld>
            <a:endParaRPr lang="en-US" sz="900" dirty="0"/>
          </a:p>
        </p:txBody>
      </p:sp>
      <p:graphicFrame>
        <p:nvGraphicFramePr>
          <p:cNvPr id="8" name="Diagrama 7">
            <a:extLst>
              <a:ext uri="{FF2B5EF4-FFF2-40B4-BE49-F238E27FC236}">
                <a16:creationId xmlns:a16="http://schemas.microsoft.com/office/drawing/2014/main" id="{09904C7F-7114-0A1C-AFC4-F4C36119C843}"/>
              </a:ext>
            </a:extLst>
          </p:cNvPr>
          <p:cNvGraphicFramePr/>
          <p:nvPr>
            <p:extLst>
              <p:ext uri="{D42A27DB-BD31-4B8C-83A1-F6EECF244321}">
                <p14:modId xmlns:p14="http://schemas.microsoft.com/office/powerpoint/2010/main" val="3216127222"/>
              </p:ext>
            </p:extLst>
          </p:nvPr>
        </p:nvGraphicFramePr>
        <p:xfrm>
          <a:off x="381000" y="1286125"/>
          <a:ext cx="8432800" cy="5051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uadroTexto 8">
            <a:extLst>
              <a:ext uri="{FF2B5EF4-FFF2-40B4-BE49-F238E27FC236}">
                <a16:creationId xmlns:a16="http://schemas.microsoft.com/office/drawing/2014/main" id="{41374C08-D7CB-CA1B-81A0-A42C9F649A10}"/>
              </a:ext>
            </a:extLst>
          </p:cNvPr>
          <p:cNvSpPr txBox="1"/>
          <p:nvPr/>
        </p:nvSpPr>
        <p:spPr>
          <a:xfrm>
            <a:off x="4742188" y="553204"/>
            <a:ext cx="3867743" cy="523220"/>
          </a:xfrm>
          <a:prstGeom prst="rect">
            <a:avLst/>
          </a:prstGeom>
          <a:noFill/>
        </p:spPr>
        <p:txBody>
          <a:bodyPr wrap="square" rtlCol="0">
            <a:spAutoFit/>
          </a:bodyPr>
          <a:lstStyle/>
          <a:p>
            <a:pPr algn="ctr"/>
            <a:r>
              <a:rPr lang="es-MX" sz="2800" b="1" dirty="0" err="1">
                <a:latin typeface="Bahnschrift" panose="020B0502040204020203" pitchFamily="34" charset="0"/>
              </a:rPr>
              <a:t>HUBs</a:t>
            </a:r>
            <a:endParaRPr lang="es-MX" sz="2800" b="1" dirty="0">
              <a:latin typeface="Bahnschrift" panose="020B0502040204020203" pitchFamily="34" charset="0"/>
            </a:endParaRPr>
          </a:p>
        </p:txBody>
      </p:sp>
    </p:spTree>
    <p:extLst>
      <p:ext uri="{BB962C8B-B14F-4D97-AF65-F5344CB8AC3E}">
        <p14:creationId xmlns:p14="http://schemas.microsoft.com/office/powerpoint/2010/main" val="1308883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94B08-94B2-648A-08B1-FC32747CE14E}"/>
            </a:ext>
          </a:extLst>
        </p:cNvPr>
        <p:cNvGrpSpPr/>
        <p:nvPr/>
      </p:nvGrpSpPr>
      <p:grpSpPr>
        <a:xfrm>
          <a:off x="0" y="0"/>
          <a:ext cx="0" cy="0"/>
          <a:chOff x="0" y="0"/>
          <a:chExt cx="0" cy="0"/>
        </a:xfrm>
      </p:grpSpPr>
      <p:sp>
        <p:nvSpPr>
          <p:cNvPr id="10" name="Elipse 9">
            <a:extLst>
              <a:ext uri="{FF2B5EF4-FFF2-40B4-BE49-F238E27FC236}">
                <a16:creationId xmlns:a16="http://schemas.microsoft.com/office/drawing/2014/main" id="{65395A3C-FFC1-CC6F-6E62-25208D8AFDBC}"/>
              </a:ext>
            </a:extLst>
          </p:cNvPr>
          <p:cNvSpPr/>
          <p:nvPr/>
        </p:nvSpPr>
        <p:spPr>
          <a:xfrm>
            <a:off x="1164659" y="789984"/>
            <a:ext cx="4466121" cy="568853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2" name="CuadroTexto 11">
            <a:extLst>
              <a:ext uri="{FF2B5EF4-FFF2-40B4-BE49-F238E27FC236}">
                <a16:creationId xmlns:a16="http://schemas.microsoft.com/office/drawing/2014/main" id="{70C64A0F-C993-094C-4F7F-D2C4DFDD3281}"/>
              </a:ext>
            </a:extLst>
          </p:cNvPr>
          <p:cNvSpPr txBox="1"/>
          <p:nvPr/>
        </p:nvSpPr>
        <p:spPr>
          <a:xfrm>
            <a:off x="0" y="314515"/>
            <a:ext cx="9144000" cy="477054"/>
          </a:xfrm>
          <a:prstGeom prst="rect">
            <a:avLst/>
          </a:prstGeom>
          <a:noFill/>
        </p:spPr>
        <p:txBody>
          <a:bodyPr wrap="square" rtlCol="0">
            <a:spAutoFit/>
          </a:bodyPr>
          <a:lstStyle/>
          <a:p>
            <a:pPr algn="ctr"/>
            <a:r>
              <a:rPr lang="es-MX" sz="2500" b="1" dirty="0">
                <a:latin typeface="Bahnschrift" panose="020B0502040204020203" pitchFamily="34" charset="0"/>
              </a:rPr>
              <a:t>CONMUTADOR (Switch Ethernet)</a:t>
            </a:r>
          </a:p>
        </p:txBody>
      </p:sp>
      <p:sp>
        <p:nvSpPr>
          <p:cNvPr id="17" name="Elipse 16">
            <a:extLst>
              <a:ext uri="{FF2B5EF4-FFF2-40B4-BE49-F238E27FC236}">
                <a16:creationId xmlns:a16="http://schemas.microsoft.com/office/drawing/2014/main" id="{DD1C86F0-F1BB-27CC-8610-6083690FA3BE}"/>
              </a:ext>
            </a:extLst>
          </p:cNvPr>
          <p:cNvSpPr/>
          <p:nvPr/>
        </p:nvSpPr>
        <p:spPr>
          <a:xfrm flipH="1">
            <a:off x="673769" y="4344931"/>
            <a:ext cx="633664" cy="224677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9" name="Elipse 18">
            <a:extLst>
              <a:ext uri="{FF2B5EF4-FFF2-40B4-BE49-F238E27FC236}">
                <a16:creationId xmlns:a16="http://schemas.microsoft.com/office/drawing/2014/main" id="{2FBF793A-9F02-ABBB-AD5F-51CBB3782DF7}"/>
              </a:ext>
            </a:extLst>
          </p:cNvPr>
          <p:cNvSpPr/>
          <p:nvPr/>
        </p:nvSpPr>
        <p:spPr>
          <a:xfrm>
            <a:off x="-609566" y="750771"/>
            <a:ext cx="821345" cy="113807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8" name="Rectángulo 17">
            <a:extLst>
              <a:ext uri="{FF2B5EF4-FFF2-40B4-BE49-F238E27FC236}">
                <a16:creationId xmlns:a16="http://schemas.microsoft.com/office/drawing/2014/main" id="{E9BB5A57-F039-1E81-65AC-F45E41F5E5A9}"/>
              </a:ext>
            </a:extLst>
          </p:cNvPr>
          <p:cNvSpPr/>
          <p:nvPr/>
        </p:nvSpPr>
        <p:spPr>
          <a:xfrm>
            <a:off x="170122" y="155246"/>
            <a:ext cx="8803756" cy="6547508"/>
          </a:xfrm>
          <a:prstGeom prst="rect">
            <a:avLst/>
          </a:prstGeom>
          <a:noFill/>
          <a:ln w="3810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0" name="Marcador de número de diapositiva 6">
            <a:extLst>
              <a:ext uri="{FF2B5EF4-FFF2-40B4-BE49-F238E27FC236}">
                <a16:creationId xmlns:a16="http://schemas.microsoft.com/office/drawing/2014/main" id="{07419283-AE3C-572B-00F8-74106D4F3A76}"/>
              </a:ext>
            </a:extLst>
          </p:cNvPr>
          <p:cNvSpPr txBox="1">
            <a:spLocks/>
          </p:cNvSpPr>
          <p:nvPr/>
        </p:nvSpPr>
        <p:spPr>
          <a:xfrm>
            <a:off x="6877977" y="6439301"/>
            <a:ext cx="2057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EA792F7-1D9E-4C7E-A103-E8EDFDC2691E}" type="slidenum">
              <a:rPr lang="en-US" sz="900" smtClean="0"/>
              <a:pPr algn="r"/>
              <a:t>15</a:t>
            </a:fld>
            <a:endParaRPr lang="en-US" sz="900" dirty="0"/>
          </a:p>
        </p:txBody>
      </p:sp>
      <p:sp>
        <p:nvSpPr>
          <p:cNvPr id="2" name="CuadroTexto 1">
            <a:extLst>
              <a:ext uri="{FF2B5EF4-FFF2-40B4-BE49-F238E27FC236}">
                <a16:creationId xmlns:a16="http://schemas.microsoft.com/office/drawing/2014/main" id="{86E96EB0-3978-C4EA-B112-21020D0E9A0F}"/>
              </a:ext>
            </a:extLst>
          </p:cNvPr>
          <p:cNvSpPr txBox="1"/>
          <p:nvPr/>
        </p:nvSpPr>
        <p:spPr>
          <a:xfrm>
            <a:off x="1397974" y="893479"/>
            <a:ext cx="6651415" cy="1323439"/>
          </a:xfrm>
          <a:prstGeom prst="rect">
            <a:avLst/>
          </a:prstGeom>
          <a:noFill/>
        </p:spPr>
        <p:txBody>
          <a:bodyPr wrap="square" rtlCol="0">
            <a:spAutoFit/>
          </a:bodyPr>
          <a:lstStyle/>
          <a:p>
            <a:r>
              <a:rPr lang="es-MX" sz="1600" dirty="0">
                <a:latin typeface="Aptos Display" panose="020B0004020202020204" pitchFamily="34" charset="0"/>
              </a:rPr>
              <a:t>Un conmutador es un dispositivo que permite la conexión de múltiples dispositivos en una red. Son diferentes de los </a:t>
            </a:r>
            <a:r>
              <a:rPr lang="es-MX" sz="1600" dirty="0" err="1">
                <a:latin typeface="Aptos Display" panose="020B0004020202020204" pitchFamily="34" charset="0"/>
              </a:rPr>
              <a:t>routers</a:t>
            </a:r>
            <a:r>
              <a:rPr lang="es-MX" sz="1600" dirty="0">
                <a:latin typeface="Aptos Display" panose="020B0004020202020204" pitchFamily="34" charset="0"/>
              </a:rPr>
              <a:t>, que son dispositivos que permiten la conexión de múltiples redes. Los switches son ampliamente utilizados en redes de área local (LAN) para conectar dispositivos como ordenadores, impresoras, servidores y dispositivos </a:t>
            </a:r>
            <a:r>
              <a:rPr lang="es-MX" sz="1600" dirty="0" err="1">
                <a:latin typeface="Aptos Display" panose="020B0004020202020204" pitchFamily="34" charset="0"/>
              </a:rPr>
              <a:t>IoT</a:t>
            </a:r>
            <a:r>
              <a:rPr lang="es-MX" sz="1600" dirty="0">
                <a:latin typeface="Aptos Display" panose="020B0004020202020204" pitchFamily="34" charset="0"/>
              </a:rPr>
              <a:t>.</a:t>
            </a:r>
          </a:p>
        </p:txBody>
      </p:sp>
      <p:sp>
        <p:nvSpPr>
          <p:cNvPr id="25" name="CuadroTexto 24">
            <a:extLst>
              <a:ext uri="{FF2B5EF4-FFF2-40B4-BE49-F238E27FC236}">
                <a16:creationId xmlns:a16="http://schemas.microsoft.com/office/drawing/2014/main" id="{FEEB6C56-618C-58CC-4B92-5506E6E20C87}"/>
              </a:ext>
            </a:extLst>
          </p:cNvPr>
          <p:cNvSpPr txBox="1"/>
          <p:nvPr/>
        </p:nvSpPr>
        <p:spPr>
          <a:xfrm>
            <a:off x="3070087" y="4868916"/>
            <a:ext cx="3184292" cy="1532334"/>
          </a:xfrm>
          <a:prstGeom prst="roundRect">
            <a:avLst/>
          </a:prstGeom>
          <a:noFill/>
          <a:ln>
            <a:solidFill>
              <a:schemeClr val="tx1"/>
            </a:solidFill>
          </a:ln>
        </p:spPr>
        <p:txBody>
          <a:bodyPr wrap="square">
            <a:spAutoFit/>
          </a:bodyPr>
          <a:lstStyle/>
          <a:p>
            <a:r>
              <a:rPr lang="es-MX" sz="1400" dirty="0">
                <a:latin typeface="Aptos Display" panose="020B0004020202020204" pitchFamily="34" charset="0"/>
              </a:rPr>
              <a:t>Un Switch se instala en un Rack de Red y conecta físicamente los dispositivos de tu red. Esto se consigue mediante cables conectados a tus dispositivos. Todo el trayecto hasta los puertos en la parte delantera y trasera del Switch. </a:t>
            </a:r>
          </a:p>
        </p:txBody>
      </p:sp>
      <p:sp>
        <p:nvSpPr>
          <p:cNvPr id="27" name="CuadroTexto 26">
            <a:extLst>
              <a:ext uri="{FF2B5EF4-FFF2-40B4-BE49-F238E27FC236}">
                <a16:creationId xmlns:a16="http://schemas.microsoft.com/office/drawing/2014/main" id="{B8826A40-19C3-D54B-E655-39C1C4953F58}"/>
              </a:ext>
            </a:extLst>
          </p:cNvPr>
          <p:cNvSpPr txBox="1"/>
          <p:nvPr/>
        </p:nvSpPr>
        <p:spPr>
          <a:xfrm>
            <a:off x="3070087" y="4280077"/>
            <a:ext cx="3184292" cy="477054"/>
          </a:xfrm>
          <a:prstGeom prst="rect">
            <a:avLst/>
          </a:prstGeom>
          <a:noFill/>
        </p:spPr>
        <p:txBody>
          <a:bodyPr wrap="square" rtlCol="0">
            <a:spAutoFit/>
          </a:bodyPr>
          <a:lstStyle/>
          <a:p>
            <a:pPr algn="ctr"/>
            <a:r>
              <a:rPr lang="es-MX" sz="2500" b="1" dirty="0">
                <a:latin typeface="Bahnschrift" panose="020B0502040204020203" pitchFamily="34" charset="0"/>
              </a:rPr>
              <a:t>¿Cómo Funciona?</a:t>
            </a:r>
          </a:p>
        </p:txBody>
      </p:sp>
      <p:sp>
        <p:nvSpPr>
          <p:cNvPr id="3" name="CuadroTexto 2">
            <a:extLst>
              <a:ext uri="{FF2B5EF4-FFF2-40B4-BE49-F238E27FC236}">
                <a16:creationId xmlns:a16="http://schemas.microsoft.com/office/drawing/2014/main" id="{B325827A-3632-8EF8-69C9-AE882BA842C6}"/>
              </a:ext>
            </a:extLst>
          </p:cNvPr>
          <p:cNvSpPr txBox="1"/>
          <p:nvPr/>
        </p:nvSpPr>
        <p:spPr>
          <a:xfrm>
            <a:off x="6338485" y="2423070"/>
            <a:ext cx="1813636" cy="1856482"/>
          </a:xfrm>
          <a:prstGeom prst="roundRect">
            <a:avLst/>
          </a:prstGeom>
          <a:solidFill>
            <a:schemeClr val="bg1"/>
          </a:solidFill>
          <a:ln>
            <a:solidFill>
              <a:schemeClr val="tx1"/>
            </a:solidFill>
          </a:ln>
        </p:spPr>
        <p:txBody>
          <a:bodyPr wrap="square" rtlCol="0">
            <a:spAutoFit/>
          </a:bodyPr>
          <a:lstStyle/>
          <a:p>
            <a:r>
              <a:rPr lang="es-MX" sz="1200" dirty="0">
                <a:latin typeface="Aptos Display" panose="020B0004020202020204" pitchFamily="34" charset="0"/>
              </a:rPr>
              <a:t>Tiene cualquier número de puertos en la parte delantera para las conexiones físicas de dicha red. Normalmente, son puertos RJ45 para cables Ethernet. </a:t>
            </a:r>
          </a:p>
          <a:p>
            <a:r>
              <a:rPr lang="es-MX" sz="800" dirty="0">
                <a:latin typeface="Aptos Display" panose="020B0004020202020204" pitchFamily="34" charset="0"/>
              </a:rPr>
              <a:t>(Llegan a tener hasta 196 puertos!)</a:t>
            </a:r>
          </a:p>
        </p:txBody>
      </p:sp>
      <p:pic>
        <p:nvPicPr>
          <p:cNvPr id="9" name="Imagen 8">
            <a:extLst>
              <a:ext uri="{FF2B5EF4-FFF2-40B4-BE49-F238E27FC236}">
                <a16:creationId xmlns:a16="http://schemas.microsoft.com/office/drawing/2014/main" id="{7451F779-7E0F-3767-F427-8D6080EE1A39}"/>
              </a:ext>
            </a:extLst>
          </p:cNvPr>
          <p:cNvPicPr>
            <a:picLocks noChangeAspect="1"/>
          </p:cNvPicPr>
          <p:nvPr/>
        </p:nvPicPr>
        <p:blipFill>
          <a:blip r:embed="rId3"/>
          <a:srcRect l="6021" t="28871" r="5559" b="23410"/>
          <a:stretch/>
        </p:blipFill>
        <p:spPr>
          <a:xfrm>
            <a:off x="889198" y="2611895"/>
            <a:ext cx="3917071" cy="1358996"/>
          </a:xfrm>
          <a:prstGeom prst="rect">
            <a:avLst/>
          </a:prstGeom>
        </p:spPr>
      </p:pic>
      <p:sp>
        <p:nvSpPr>
          <p:cNvPr id="11" name="Flecha: a la derecha 10">
            <a:extLst>
              <a:ext uri="{FF2B5EF4-FFF2-40B4-BE49-F238E27FC236}">
                <a16:creationId xmlns:a16="http://schemas.microsoft.com/office/drawing/2014/main" id="{16750246-3566-29BF-E211-DDCF1D0E3672}"/>
              </a:ext>
            </a:extLst>
          </p:cNvPr>
          <p:cNvSpPr/>
          <p:nvPr/>
        </p:nvSpPr>
        <p:spPr>
          <a:xfrm>
            <a:off x="5066193" y="2843818"/>
            <a:ext cx="1039528" cy="895150"/>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Tree>
    <p:extLst>
      <p:ext uri="{BB962C8B-B14F-4D97-AF65-F5344CB8AC3E}">
        <p14:creationId xmlns:p14="http://schemas.microsoft.com/office/powerpoint/2010/main" val="2236046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1CD9B-6B15-D53C-6137-D2FCE3EC730F}"/>
            </a:ext>
          </a:extLst>
        </p:cNvPr>
        <p:cNvGrpSpPr/>
        <p:nvPr/>
      </p:nvGrpSpPr>
      <p:grpSpPr>
        <a:xfrm>
          <a:off x="0" y="0"/>
          <a:ext cx="0" cy="0"/>
          <a:chOff x="0" y="0"/>
          <a:chExt cx="0" cy="0"/>
        </a:xfrm>
      </p:grpSpPr>
      <p:sp>
        <p:nvSpPr>
          <p:cNvPr id="10" name="Elipse 9">
            <a:extLst>
              <a:ext uri="{FF2B5EF4-FFF2-40B4-BE49-F238E27FC236}">
                <a16:creationId xmlns:a16="http://schemas.microsoft.com/office/drawing/2014/main" id="{0D6B28DB-AEC3-CEC4-3B8B-1F823B6B0006}"/>
              </a:ext>
            </a:extLst>
          </p:cNvPr>
          <p:cNvSpPr/>
          <p:nvPr/>
        </p:nvSpPr>
        <p:spPr>
          <a:xfrm>
            <a:off x="1164659" y="789984"/>
            <a:ext cx="4466121" cy="568853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2" name="CuadroTexto 11">
            <a:extLst>
              <a:ext uri="{FF2B5EF4-FFF2-40B4-BE49-F238E27FC236}">
                <a16:creationId xmlns:a16="http://schemas.microsoft.com/office/drawing/2014/main" id="{451CC347-0472-F26A-BA4F-7053DE434EBD}"/>
              </a:ext>
            </a:extLst>
          </p:cNvPr>
          <p:cNvSpPr txBox="1"/>
          <p:nvPr/>
        </p:nvSpPr>
        <p:spPr>
          <a:xfrm>
            <a:off x="0" y="314515"/>
            <a:ext cx="9144000" cy="477054"/>
          </a:xfrm>
          <a:prstGeom prst="rect">
            <a:avLst/>
          </a:prstGeom>
          <a:noFill/>
        </p:spPr>
        <p:txBody>
          <a:bodyPr wrap="square" rtlCol="0">
            <a:spAutoFit/>
          </a:bodyPr>
          <a:lstStyle/>
          <a:p>
            <a:pPr algn="ctr"/>
            <a:r>
              <a:rPr lang="es-MX" sz="2500" b="1" dirty="0">
                <a:latin typeface="Bahnschrift" panose="020B0502040204020203" pitchFamily="34" charset="0"/>
              </a:rPr>
              <a:t>DISPOSITIVOS DE ACCESO DE FIBRA OPTICA</a:t>
            </a:r>
          </a:p>
        </p:txBody>
      </p:sp>
      <p:sp>
        <p:nvSpPr>
          <p:cNvPr id="17" name="Elipse 16">
            <a:extLst>
              <a:ext uri="{FF2B5EF4-FFF2-40B4-BE49-F238E27FC236}">
                <a16:creationId xmlns:a16="http://schemas.microsoft.com/office/drawing/2014/main" id="{F90C6147-5272-B286-2A41-50B576FFB3AE}"/>
              </a:ext>
            </a:extLst>
          </p:cNvPr>
          <p:cNvSpPr/>
          <p:nvPr/>
        </p:nvSpPr>
        <p:spPr>
          <a:xfrm flipH="1">
            <a:off x="673769" y="4344931"/>
            <a:ext cx="633664" cy="224677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9" name="Elipse 18">
            <a:extLst>
              <a:ext uri="{FF2B5EF4-FFF2-40B4-BE49-F238E27FC236}">
                <a16:creationId xmlns:a16="http://schemas.microsoft.com/office/drawing/2014/main" id="{A167A558-3EA4-3F55-0B41-0505C24E0DC1}"/>
              </a:ext>
            </a:extLst>
          </p:cNvPr>
          <p:cNvSpPr/>
          <p:nvPr/>
        </p:nvSpPr>
        <p:spPr>
          <a:xfrm>
            <a:off x="-609566" y="750771"/>
            <a:ext cx="821345" cy="113807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8" name="Rectángulo 17">
            <a:extLst>
              <a:ext uri="{FF2B5EF4-FFF2-40B4-BE49-F238E27FC236}">
                <a16:creationId xmlns:a16="http://schemas.microsoft.com/office/drawing/2014/main" id="{1D91FD71-EE43-195B-CBB5-F50D510E0864}"/>
              </a:ext>
            </a:extLst>
          </p:cNvPr>
          <p:cNvSpPr/>
          <p:nvPr/>
        </p:nvSpPr>
        <p:spPr>
          <a:xfrm>
            <a:off x="170122" y="155246"/>
            <a:ext cx="8803756" cy="6547508"/>
          </a:xfrm>
          <a:prstGeom prst="rect">
            <a:avLst/>
          </a:prstGeom>
          <a:noFill/>
          <a:ln w="3810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0" name="Marcador de número de diapositiva 6">
            <a:extLst>
              <a:ext uri="{FF2B5EF4-FFF2-40B4-BE49-F238E27FC236}">
                <a16:creationId xmlns:a16="http://schemas.microsoft.com/office/drawing/2014/main" id="{5D152D6C-ACBA-074F-57F6-A92201BF20AD}"/>
              </a:ext>
            </a:extLst>
          </p:cNvPr>
          <p:cNvSpPr txBox="1">
            <a:spLocks/>
          </p:cNvSpPr>
          <p:nvPr/>
        </p:nvSpPr>
        <p:spPr>
          <a:xfrm>
            <a:off x="6877977" y="6439301"/>
            <a:ext cx="2057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EA792F7-1D9E-4C7E-A103-E8EDFDC2691E}" type="slidenum">
              <a:rPr lang="en-US" sz="900" smtClean="0"/>
              <a:pPr algn="r"/>
              <a:t>16</a:t>
            </a:fld>
            <a:endParaRPr lang="en-US" sz="900" dirty="0"/>
          </a:p>
        </p:txBody>
      </p:sp>
      <p:graphicFrame>
        <p:nvGraphicFramePr>
          <p:cNvPr id="4" name="Diagrama 3">
            <a:extLst>
              <a:ext uri="{FF2B5EF4-FFF2-40B4-BE49-F238E27FC236}">
                <a16:creationId xmlns:a16="http://schemas.microsoft.com/office/drawing/2014/main" id="{0A1F556E-EC7A-2E8B-E972-19C665403724}"/>
              </a:ext>
            </a:extLst>
          </p:cNvPr>
          <p:cNvGraphicFramePr/>
          <p:nvPr>
            <p:extLst>
              <p:ext uri="{D42A27DB-BD31-4B8C-83A1-F6EECF244321}">
                <p14:modId xmlns:p14="http://schemas.microsoft.com/office/powerpoint/2010/main" val="2871841994"/>
              </p:ext>
            </p:extLst>
          </p:nvPr>
        </p:nvGraphicFramePr>
        <p:xfrm>
          <a:off x="390116" y="1041991"/>
          <a:ext cx="8328582" cy="53973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9032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54CDB-B93F-A599-A228-CD20ADDA4ECC}"/>
            </a:ext>
          </a:extLst>
        </p:cNvPr>
        <p:cNvGrpSpPr/>
        <p:nvPr/>
      </p:nvGrpSpPr>
      <p:grpSpPr>
        <a:xfrm>
          <a:off x="0" y="0"/>
          <a:ext cx="0" cy="0"/>
          <a:chOff x="0" y="0"/>
          <a:chExt cx="0" cy="0"/>
        </a:xfrm>
      </p:grpSpPr>
      <p:sp>
        <p:nvSpPr>
          <p:cNvPr id="10" name="Elipse 9">
            <a:extLst>
              <a:ext uri="{FF2B5EF4-FFF2-40B4-BE49-F238E27FC236}">
                <a16:creationId xmlns:a16="http://schemas.microsoft.com/office/drawing/2014/main" id="{6DB02FA2-4AC3-423D-03A1-1C6EAE5B9CE2}"/>
              </a:ext>
            </a:extLst>
          </p:cNvPr>
          <p:cNvSpPr/>
          <p:nvPr/>
        </p:nvSpPr>
        <p:spPr>
          <a:xfrm>
            <a:off x="1164659" y="789984"/>
            <a:ext cx="4466121" cy="568853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2" name="CuadroTexto 11">
            <a:extLst>
              <a:ext uri="{FF2B5EF4-FFF2-40B4-BE49-F238E27FC236}">
                <a16:creationId xmlns:a16="http://schemas.microsoft.com/office/drawing/2014/main" id="{49F14399-7EC3-FD61-75AA-C8EF1EE2054F}"/>
              </a:ext>
            </a:extLst>
          </p:cNvPr>
          <p:cNvSpPr txBox="1"/>
          <p:nvPr/>
        </p:nvSpPr>
        <p:spPr>
          <a:xfrm>
            <a:off x="0" y="314515"/>
            <a:ext cx="9144000" cy="477054"/>
          </a:xfrm>
          <a:prstGeom prst="rect">
            <a:avLst/>
          </a:prstGeom>
          <a:noFill/>
        </p:spPr>
        <p:txBody>
          <a:bodyPr wrap="square" rtlCol="0">
            <a:spAutoFit/>
          </a:bodyPr>
          <a:lstStyle/>
          <a:p>
            <a:pPr algn="ctr"/>
            <a:r>
              <a:rPr lang="es-MX" sz="2500" b="1" dirty="0">
                <a:latin typeface="Bahnschrift" panose="020B0502040204020203" pitchFamily="34" charset="0"/>
              </a:rPr>
              <a:t>RED DE DISTRIBUCION OPTICA (ODN)</a:t>
            </a:r>
          </a:p>
        </p:txBody>
      </p:sp>
      <p:sp>
        <p:nvSpPr>
          <p:cNvPr id="17" name="Elipse 16">
            <a:extLst>
              <a:ext uri="{FF2B5EF4-FFF2-40B4-BE49-F238E27FC236}">
                <a16:creationId xmlns:a16="http://schemas.microsoft.com/office/drawing/2014/main" id="{FE2E59C4-19A7-2568-B79A-BE128466FB3C}"/>
              </a:ext>
            </a:extLst>
          </p:cNvPr>
          <p:cNvSpPr/>
          <p:nvPr/>
        </p:nvSpPr>
        <p:spPr>
          <a:xfrm flipH="1">
            <a:off x="673769" y="4344931"/>
            <a:ext cx="633664" cy="224677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9" name="Elipse 18">
            <a:extLst>
              <a:ext uri="{FF2B5EF4-FFF2-40B4-BE49-F238E27FC236}">
                <a16:creationId xmlns:a16="http://schemas.microsoft.com/office/drawing/2014/main" id="{9F1BB089-554A-4E49-7375-D2A9737657E4}"/>
              </a:ext>
            </a:extLst>
          </p:cNvPr>
          <p:cNvSpPr/>
          <p:nvPr/>
        </p:nvSpPr>
        <p:spPr>
          <a:xfrm>
            <a:off x="-609566" y="750771"/>
            <a:ext cx="821345" cy="113807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8" name="Rectángulo 17">
            <a:extLst>
              <a:ext uri="{FF2B5EF4-FFF2-40B4-BE49-F238E27FC236}">
                <a16:creationId xmlns:a16="http://schemas.microsoft.com/office/drawing/2014/main" id="{4FB6F55B-7244-A298-A878-992959A93782}"/>
              </a:ext>
            </a:extLst>
          </p:cNvPr>
          <p:cNvSpPr/>
          <p:nvPr/>
        </p:nvSpPr>
        <p:spPr>
          <a:xfrm>
            <a:off x="170122" y="155246"/>
            <a:ext cx="8803756" cy="6547508"/>
          </a:xfrm>
          <a:prstGeom prst="rect">
            <a:avLst/>
          </a:prstGeom>
          <a:noFill/>
          <a:ln w="3810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0" name="Marcador de número de diapositiva 6">
            <a:extLst>
              <a:ext uri="{FF2B5EF4-FFF2-40B4-BE49-F238E27FC236}">
                <a16:creationId xmlns:a16="http://schemas.microsoft.com/office/drawing/2014/main" id="{7BA7B57A-AA96-E1D4-FBA7-D618C349C9B4}"/>
              </a:ext>
            </a:extLst>
          </p:cNvPr>
          <p:cNvSpPr txBox="1">
            <a:spLocks/>
          </p:cNvSpPr>
          <p:nvPr/>
        </p:nvSpPr>
        <p:spPr>
          <a:xfrm>
            <a:off x="6877977" y="6439301"/>
            <a:ext cx="2057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EA792F7-1D9E-4C7E-A103-E8EDFDC2691E}" type="slidenum">
              <a:rPr lang="en-US" sz="900" smtClean="0"/>
              <a:pPr algn="r"/>
              <a:t>17</a:t>
            </a:fld>
            <a:endParaRPr lang="en-US" sz="900" dirty="0"/>
          </a:p>
        </p:txBody>
      </p:sp>
      <p:sp>
        <p:nvSpPr>
          <p:cNvPr id="2" name="CuadroTexto 1">
            <a:extLst>
              <a:ext uri="{FF2B5EF4-FFF2-40B4-BE49-F238E27FC236}">
                <a16:creationId xmlns:a16="http://schemas.microsoft.com/office/drawing/2014/main" id="{E043416A-07DE-81FA-8195-CB6853A4999C}"/>
              </a:ext>
            </a:extLst>
          </p:cNvPr>
          <p:cNvSpPr txBox="1"/>
          <p:nvPr/>
        </p:nvSpPr>
        <p:spPr>
          <a:xfrm>
            <a:off x="1480561" y="914416"/>
            <a:ext cx="6498780" cy="1323439"/>
          </a:xfrm>
          <a:prstGeom prst="rect">
            <a:avLst/>
          </a:prstGeom>
          <a:noFill/>
        </p:spPr>
        <p:txBody>
          <a:bodyPr wrap="square" rtlCol="0">
            <a:spAutoFit/>
          </a:bodyPr>
          <a:lstStyle/>
          <a:p>
            <a:r>
              <a:rPr lang="es-MX" sz="1600" dirty="0">
                <a:latin typeface="Aptos Display" panose="020B0004020202020204" pitchFamily="34" charset="0"/>
              </a:rPr>
              <a:t>La ODN o Red de Distribución Óptica es un componente clave en las arquitecturas de redes de fibra óptica, especialmente en sistemas PON (</a:t>
            </a:r>
            <a:r>
              <a:rPr lang="es-MX" sz="1600" dirty="0" err="1">
                <a:latin typeface="Aptos Display" panose="020B0004020202020204" pitchFamily="34" charset="0"/>
              </a:rPr>
              <a:t>Passive</a:t>
            </a:r>
            <a:r>
              <a:rPr lang="es-MX" sz="1600" dirty="0">
                <a:latin typeface="Aptos Display" panose="020B0004020202020204" pitchFamily="34" charset="0"/>
              </a:rPr>
              <a:t> </a:t>
            </a:r>
            <a:r>
              <a:rPr lang="es-MX" sz="1600" dirty="0" err="1">
                <a:latin typeface="Aptos Display" panose="020B0004020202020204" pitchFamily="34" charset="0"/>
              </a:rPr>
              <a:t>Optical</a:t>
            </a:r>
            <a:r>
              <a:rPr lang="es-MX" sz="1600" dirty="0">
                <a:latin typeface="Aptos Display" panose="020B0004020202020204" pitchFamily="34" charset="0"/>
              </a:rPr>
              <a:t> Network). La ODN se encarga de la distribución de la señal óptica desde el OLT (</a:t>
            </a:r>
            <a:r>
              <a:rPr lang="es-MX" sz="1600" dirty="0" err="1">
                <a:latin typeface="Aptos Display" panose="020B0004020202020204" pitchFamily="34" charset="0"/>
              </a:rPr>
              <a:t>Optical</a:t>
            </a:r>
            <a:r>
              <a:rPr lang="es-MX" sz="1600" dirty="0">
                <a:latin typeface="Aptos Display" panose="020B0004020202020204" pitchFamily="34" charset="0"/>
              </a:rPr>
              <a:t> Line Terminal) hasta las </a:t>
            </a:r>
            <a:r>
              <a:rPr lang="es-MX" sz="1600" dirty="0" err="1">
                <a:latin typeface="Aptos Display" panose="020B0004020202020204" pitchFamily="34" charset="0"/>
              </a:rPr>
              <a:t>ONTs</a:t>
            </a:r>
            <a:r>
              <a:rPr lang="es-MX" sz="1600" dirty="0">
                <a:latin typeface="Aptos Display" panose="020B0004020202020204" pitchFamily="34" charset="0"/>
              </a:rPr>
              <a:t> (</a:t>
            </a:r>
            <a:r>
              <a:rPr lang="es-MX" sz="1600" dirty="0" err="1">
                <a:latin typeface="Aptos Display" panose="020B0004020202020204" pitchFamily="34" charset="0"/>
              </a:rPr>
              <a:t>Optical</a:t>
            </a:r>
            <a:r>
              <a:rPr lang="es-MX" sz="1600" dirty="0">
                <a:latin typeface="Aptos Display" panose="020B0004020202020204" pitchFamily="34" charset="0"/>
              </a:rPr>
              <a:t> Network </a:t>
            </a:r>
            <a:r>
              <a:rPr lang="es-MX" sz="1600" dirty="0" err="1">
                <a:latin typeface="Aptos Display" panose="020B0004020202020204" pitchFamily="34" charset="0"/>
              </a:rPr>
              <a:t>Terminals</a:t>
            </a:r>
            <a:r>
              <a:rPr lang="es-MX" sz="1600" dirty="0">
                <a:latin typeface="Aptos Display" panose="020B0004020202020204" pitchFamily="34" charset="0"/>
              </a:rPr>
              <a:t>) o </a:t>
            </a:r>
            <a:r>
              <a:rPr lang="es-MX" sz="1600" dirty="0" err="1">
                <a:latin typeface="Aptos Display" panose="020B0004020202020204" pitchFamily="34" charset="0"/>
              </a:rPr>
              <a:t>ONUs</a:t>
            </a:r>
            <a:r>
              <a:rPr lang="es-MX" sz="1600" dirty="0">
                <a:latin typeface="Aptos Display" panose="020B0004020202020204" pitchFamily="34" charset="0"/>
              </a:rPr>
              <a:t> (</a:t>
            </a:r>
            <a:r>
              <a:rPr lang="es-MX" sz="1600" dirty="0" err="1">
                <a:latin typeface="Aptos Display" panose="020B0004020202020204" pitchFamily="34" charset="0"/>
              </a:rPr>
              <a:t>Optical</a:t>
            </a:r>
            <a:r>
              <a:rPr lang="es-MX" sz="1600" dirty="0">
                <a:latin typeface="Aptos Display" panose="020B0004020202020204" pitchFamily="34" charset="0"/>
              </a:rPr>
              <a:t> Network </a:t>
            </a:r>
            <a:r>
              <a:rPr lang="es-MX" sz="1600" dirty="0" err="1">
                <a:latin typeface="Aptos Display" panose="020B0004020202020204" pitchFamily="34" charset="0"/>
              </a:rPr>
              <a:t>Units</a:t>
            </a:r>
            <a:r>
              <a:rPr lang="es-MX" sz="1600" dirty="0">
                <a:latin typeface="Aptos Display" panose="020B0004020202020204" pitchFamily="34" charset="0"/>
              </a:rPr>
              <a:t>) en el lado del usuario final.</a:t>
            </a:r>
          </a:p>
        </p:txBody>
      </p:sp>
      <p:graphicFrame>
        <p:nvGraphicFramePr>
          <p:cNvPr id="5" name="Diagrama 4">
            <a:extLst>
              <a:ext uri="{FF2B5EF4-FFF2-40B4-BE49-F238E27FC236}">
                <a16:creationId xmlns:a16="http://schemas.microsoft.com/office/drawing/2014/main" id="{AE529204-D221-4A34-DDD4-4E9EB1F24CB2}"/>
              </a:ext>
            </a:extLst>
          </p:cNvPr>
          <p:cNvGraphicFramePr/>
          <p:nvPr>
            <p:extLst>
              <p:ext uri="{D42A27DB-BD31-4B8C-83A1-F6EECF244321}">
                <p14:modId xmlns:p14="http://schemas.microsoft.com/office/powerpoint/2010/main" val="1102563456"/>
              </p:ext>
            </p:extLst>
          </p:nvPr>
        </p:nvGraphicFramePr>
        <p:xfrm>
          <a:off x="6583660" y="2824936"/>
          <a:ext cx="2113902" cy="33632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adroTexto 5">
            <a:extLst>
              <a:ext uri="{FF2B5EF4-FFF2-40B4-BE49-F238E27FC236}">
                <a16:creationId xmlns:a16="http://schemas.microsoft.com/office/drawing/2014/main" id="{8B106ACD-B689-E5C6-2BEC-2CCF11FDA957}"/>
              </a:ext>
            </a:extLst>
          </p:cNvPr>
          <p:cNvSpPr txBox="1"/>
          <p:nvPr/>
        </p:nvSpPr>
        <p:spPr>
          <a:xfrm>
            <a:off x="682542" y="5097883"/>
            <a:ext cx="5121546" cy="1464231"/>
          </a:xfrm>
          <a:prstGeom prst="roundRect">
            <a:avLst/>
          </a:prstGeom>
          <a:noFill/>
          <a:ln>
            <a:solidFill>
              <a:schemeClr val="tx1"/>
            </a:solidFill>
          </a:ln>
        </p:spPr>
        <p:txBody>
          <a:bodyPr wrap="square" rtlCol="0">
            <a:spAutoFit/>
          </a:bodyPr>
          <a:lstStyle/>
          <a:p>
            <a:r>
              <a:rPr lang="es-MX" sz="1600" dirty="0">
                <a:latin typeface="Aptos Display" panose="020B0004020202020204" pitchFamily="34" charset="0"/>
              </a:rPr>
              <a:t>La función principal es completar la transmisión bidireccional de señales ópticas. Por lo general, consiste en cables de fibra óptica, conectores ópticos, divisores ópticos y equipos de soporte para instalar y conectar estos dispositivos.</a:t>
            </a:r>
            <a:endParaRPr lang="es-VE" sz="1600" dirty="0">
              <a:latin typeface="Aptos Display" panose="020B0004020202020204" pitchFamily="34" charset="0"/>
            </a:endParaRPr>
          </a:p>
        </p:txBody>
      </p:sp>
      <p:pic>
        <p:nvPicPr>
          <p:cNvPr id="14" name="Imagen 13">
            <a:extLst>
              <a:ext uri="{FF2B5EF4-FFF2-40B4-BE49-F238E27FC236}">
                <a16:creationId xmlns:a16="http://schemas.microsoft.com/office/drawing/2014/main" id="{9506B1B8-3854-F192-A6FD-90ADD13FEC40}"/>
              </a:ext>
            </a:extLst>
          </p:cNvPr>
          <p:cNvPicPr>
            <a:picLocks noChangeAspect="1"/>
          </p:cNvPicPr>
          <p:nvPr/>
        </p:nvPicPr>
        <p:blipFill>
          <a:blip r:embed="rId8"/>
          <a:stretch>
            <a:fillRect/>
          </a:stretch>
        </p:blipFill>
        <p:spPr>
          <a:xfrm>
            <a:off x="838164" y="2345043"/>
            <a:ext cx="4810301" cy="2613108"/>
          </a:xfrm>
          <a:prstGeom prst="rect">
            <a:avLst/>
          </a:prstGeom>
        </p:spPr>
      </p:pic>
    </p:spTree>
    <p:extLst>
      <p:ext uri="{BB962C8B-B14F-4D97-AF65-F5344CB8AC3E}">
        <p14:creationId xmlns:p14="http://schemas.microsoft.com/office/powerpoint/2010/main" val="364167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0CDF2AAC-AD0C-CAD7-F1F0-56880CADB242}"/>
            </a:ext>
          </a:extLst>
        </p:cNvPr>
        <p:cNvGrpSpPr/>
        <p:nvPr/>
      </p:nvGrpSpPr>
      <p:grpSpPr>
        <a:xfrm>
          <a:off x="0" y="0"/>
          <a:ext cx="0" cy="0"/>
          <a:chOff x="0" y="0"/>
          <a:chExt cx="0" cy="0"/>
        </a:xfrm>
      </p:grpSpPr>
      <p:sp>
        <p:nvSpPr>
          <p:cNvPr id="9" name="Rectángulo 8">
            <a:extLst>
              <a:ext uri="{FF2B5EF4-FFF2-40B4-BE49-F238E27FC236}">
                <a16:creationId xmlns:a16="http://schemas.microsoft.com/office/drawing/2014/main" id="{422620A2-6587-4390-F72C-EA21E2A0F91B}"/>
              </a:ext>
            </a:extLst>
          </p:cNvPr>
          <p:cNvSpPr/>
          <p:nvPr/>
        </p:nvSpPr>
        <p:spPr>
          <a:xfrm>
            <a:off x="5858539" y="286073"/>
            <a:ext cx="3115339" cy="1499189"/>
          </a:xfrm>
          <a:prstGeom prst="rect">
            <a:avLst/>
          </a:prstGeom>
          <a:solidFill>
            <a:srgbClr val="0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VE"/>
          </a:p>
        </p:txBody>
      </p:sp>
      <p:sp>
        <p:nvSpPr>
          <p:cNvPr id="8" name="CuadroTexto 7">
            <a:extLst>
              <a:ext uri="{FF2B5EF4-FFF2-40B4-BE49-F238E27FC236}">
                <a16:creationId xmlns:a16="http://schemas.microsoft.com/office/drawing/2014/main" id="{1AEE9F82-F47D-99DE-8BD7-51C74036F272}"/>
              </a:ext>
            </a:extLst>
          </p:cNvPr>
          <p:cNvSpPr txBox="1"/>
          <p:nvPr/>
        </p:nvSpPr>
        <p:spPr>
          <a:xfrm>
            <a:off x="533400" y="1227276"/>
            <a:ext cx="7981950" cy="4619085"/>
          </a:xfrm>
          <a:prstGeom prst="rect">
            <a:avLst/>
          </a:prstGeom>
          <a:noFill/>
        </p:spPr>
        <p:txBody>
          <a:bodyPr wrap="square" rtlCol="0">
            <a:spAutoFit/>
          </a:bodyPr>
          <a:lstStyle/>
          <a:p>
            <a:pPr>
              <a:lnSpc>
                <a:spcPct val="150000"/>
              </a:lnSpc>
            </a:pPr>
            <a:r>
              <a:rPr lang="es-MX" dirty="0">
                <a:latin typeface="+mj-lt"/>
              </a:rPr>
              <a:t>Los componentes de una red LAN son cruciales para garantizar una conectividad eficiente y efectiva entre dispositivos dentro de un área geográfica limitada. Desde switches que facilitan la comunicación interna hasta </a:t>
            </a:r>
            <a:r>
              <a:rPr lang="es-MX" dirty="0" err="1">
                <a:latin typeface="+mj-lt"/>
              </a:rPr>
              <a:t>routers</a:t>
            </a:r>
            <a:r>
              <a:rPr lang="es-MX" dirty="0">
                <a:latin typeface="+mj-lt"/>
              </a:rPr>
              <a:t> que conectan la red local a Internet, cada elemento desempeña un papel vital en el funcionamiento general de la red. La correcta implementación y configuración de estos componentes no solo optimiza el rendimiento y la velocidad de la red, sino que también asegura la seguridad y fiabilidad en la transmisión de datos. A medida que las tecnologías continúan evolucionando, comprender los fundamentos de las redes LAN se vuelve cada vez más importante para aprovechar al máximo las capacidades tecnológicas disponibles y satisfacer las crecientes demandas del entorno digital.</a:t>
            </a:r>
            <a:endParaRPr lang="es-VE" dirty="0">
              <a:latin typeface="+mj-lt"/>
            </a:endParaRPr>
          </a:p>
        </p:txBody>
      </p:sp>
      <p:sp>
        <p:nvSpPr>
          <p:cNvPr id="13" name="CuadroTexto 12">
            <a:extLst>
              <a:ext uri="{FF2B5EF4-FFF2-40B4-BE49-F238E27FC236}">
                <a16:creationId xmlns:a16="http://schemas.microsoft.com/office/drawing/2014/main" id="{EEFE57C7-DDC6-0EFF-9B35-A887CE0FC3AF}"/>
              </a:ext>
            </a:extLst>
          </p:cNvPr>
          <p:cNvSpPr txBox="1"/>
          <p:nvPr/>
        </p:nvSpPr>
        <p:spPr>
          <a:xfrm>
            <a:off x="1" y="452734"/>
            <a:ext cx="9143999" cy="477054"/>
          </a:xfrm>
          <a:prstGeom prst="rect">
            <a:avLst/>
          </a:prstGeom>
          <a:noFill/>
        </p:spPr>
        <p:txBody>
          <a:bodyPr wrap="square" rtlCol="0">
            <a:spAutoFit/>
          </a:bodyPr>
          <a:lstStyle/>
          <a:p>
            <a:pPr algn="ctr"/>
            <a:r>
              <a:rPr lang="es-MX" sz="2500" b="1" dirty="0">
                <a:latin typeface="Bahnschrift" panose="020B0502040204020203" pitchFamily="34" charset="0"/>
              </a:rPr>
              <a:t>CONCLUSIÓN</a:t>
            </a:r>
            <a:endParaRPr lang="es-VE" sz="2500" b="1" dirty="0">
              <a:latin typeface="Bahnschrift" panose="020B0502040204020203" pitchFamily="34" charset="0"/>
            </a:endParaRPr>
          </a:p>
        </p:txBody>
      </p:sp>
      <p:sp>
        <p:nvSpPr>
          <p:cNvPr id="16" name="Rectángulo 15">
            <a:extLst>
              <a:ext uri="{FF2B5EF4-FFF2-40B4-BE49-F238E27FC236}">
                <a16:creationId xmlns:a16="http://schemas.microsoft.com/office/drawing/2014/main" id="{F016A2FD-E6A2-04B0-6516-E5576518D717}"/>
              </a:ext>
            </a:extLst>
          </p:cNvPr>
          <p:cNvSpPr/>
          <p:nvPr/>
        </p:nvSpPr>
        <p:spPr>
          <a:xfrm>
            <a:off x="170122" y="155246"/>
            <a:ext cx="8803756" cy="6547508"/>
          </a:xfrm>
          <a:prstGeom prst="rect">
            <a:avLst/>
          </a:prstGeom>
          <a:noFill/>
          <a:ln w="3810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 name="Marcador de número de diapositiva 6">
            <a:extLst>
              <a:ext uri="{FF2B5EF4-FFF2-40B4-BE49-F238E27FC236}">
                <a16:creationId xmlns:a16="http://schemas.microsoft.com/office/drawing/2014/main" id="{88CE6097-2ED9-8186-975F-CECF5BFB6696}"/>
              </a:ext>
            </a:extLst>
          </p:cNvPr>
          <p:cNvSpPr>
            <a:spLocks noGrp="1"/>
          </p:cNvSpPr>
          <p:nvPr>
            <p:ph type="sldNum" sz="quarter" idx="12"/>
          </p:nvPr>
        </p:nvSpPr>
        <p:spPr>
          <a:xfrm>
            <a:off x="6457950" y="6356351"/>
            <a:ext cx="2057400" cy="365125"/>
          </a:xfrm>
        </p:spPr>
        <p:txBody>
          <a:bodyPr/>
          <a:lstStyle/>
          <a:p>
            <a:fld id="{5EA792F7-1D9E-4C7E-A103-E8EDFDC2691E}" type="slidenum">
              <a:rPr lang="en-US" smtClean="0"/>
              <a:t>18</a:t>
            </a:fld>
            <a:endParaRPr lang="en-US" dirty="0"/>
          </a:p>
        </p:txBody>
      </p:sp>
    </p:spTree>
    <p:extLst>
      <p:ext uri="{BB962C8B-B14F-4D97-AF65-F5344CB8AC3E}">
        <p14:creationId xmlns:p14="http://schemas.microsoft.com/office/powerpoint/2010/main" val="291031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7F55386A-3188-92DA-EC56-247E74917547}"/>
            </a:ext>
          </a:extLst>
        </p:cNvPr>
        <p:cNvGrpSpPr/>
        <p:nvPr/>
      </p:nvGrpSpPr>
      <p:grpSpPr>
        <a:xfrm>
          <a:off x="0" y="0"/>
          <a:ext cx="0" cy="0"/>
          <a:chOff x="0" y="0"/>
          <a:chExt cx="0" cy="0"/>
        </a:xfrm>
      </p:grpSpPr>
      <p:sp>
        <p:nvSpPr>
          <p:cNvPr id="9" name="Rectángulo 8">
            <a:extLst>
              <a:ext uri="{FF2B5EF4-FFF2-40B4-BE49-F238E27FC236}">
                <a16:creationId xmlns:a16="http://schemas.microsoft.com/office/drawing/2014/main" id="{D0101E93-4560-2B2D-A432-5C9B38CAFEC3}"/>
              </a:ext>
            </a:extLst>
          </p:cNvPr>
          <p:cNvSpPr/>
          <p:nvPr/>
        </p:nvSpPr>
        <p:spPr>
          <a:xfrm>
            <a:off x="5858539" y="286073"/>
            <a:ext cx="3115339" cy="1499189"/>
          </a:xfrm>
          <a:prstGeom prst="rect">
            <a:avLst/>
          </a:prstGeom>
          <a:solidFill>
            <a:srgbClr val="0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VE"/>
          </a:p>
        </p:txBody>
      </p:sp>
      <p:sp>
        <p:nvSpPr>
          <p:cNvPr id="8" name="CuadroTexto 7">
            <a:extLst>
              <a:ext uri="{FF2B5EF4-FFF2-40B4-BE49-F238E27FC236}">
                <a16:creationId xmlns:a16="http://schemas.microsoft.com/office/drawing/2014/main" id="{E8F0E0FD-0A40-4B92-8672-EB1CD38F14C0}"/>
              </a:ext>
            </a:extLst>
          </p:cNvPr>
          <p:cNvSpPr txBox="1"/>
          <p:nvPr/>
        </p:nvSpPr>
        <p:spPr>
          <a:xfrm>
            <a:off x="215949" y="1227276"/>
            <a:ext cx="4221303" cy="996107"/>
          </a:xfrm>
          <a:prstGeom prst="rect">
            <a:avLst/>
          </a:prstGeom>
          <a:noFill/>
        </p:spPr>
        <p:txBody>
          <a:bodyPr wrap="square" rtlCol="0">
            <a:spAutoFit/>
          </a:bodyPr>
          <a:lstStyle/>
          <a:p>
            <a:pPr marL="450215" indent="-450215">
              <a:lnSpc>
                <a:spcPct val="106000"/>
              </a:lnSpc>
              <a:spcAft>
                <a:spcPts val="800"/>
              </a:spcAft>
            </a:pPr>
            <a:r>
              <a:rPr lang="es-MX" sz="1400" dirty="0" err="1">
                <a:latin typeface="Times New Roman" panose="02020603050405020304" pitchFamily="18" charset="0"/>
                <a:cs typeface="Times New Roman" panose="02020603050405020304" pitchFamily="18" charset="0"/>
              </a:rPr>
              <a:t>Raffino</a:t>
            </a:r>
            <a:r>
              <a:rPr lang="es-MX" sz="1400" dirty="0">
                <a:latin typeface="Times New Roman" panose="02020603050405020304" pitchFamily="18" charset="0"/>
                <a:cs typeface="Times New Roman" panose="02020603050405020304" pitchFamily="18" charset="0"/>
              </a:rPr>
              <a:t>, Equipo editorial, </a:t>
            </a:r>
            <a:r>
              <a:rPr lang="es-MX" sz="1400" dirty="0" err="1">
                <a:latin typeface="Times New Roman" panose="02020603050405020304" pitchFamily="18" charset="0"/>
                <a:cs typeface="Times New Roman" panose="02020603050405020304" pitchFamily="18" charset="0"/>
              </a:rPr>
              <a:t>Etecé</a:t>
            </a:r>
            <a:r>
              <a:rPr lang="es-MX" sz="1400" dirty="0">
                <a:latin typeface="Times New Roman" panose="02020603050405020304" pitchFamily="18" charset="0"/>
                <a:cs typeface="Times New Roman" panose="02020603050405020304" pitchFamily="18" charset="0"/>
              </a:rPr>
              <a:t> (19 de noviembre de 2023). </a:t>
            </a:r>
            <a:r>
              <a:rPr lang="es-MX" sz="1400" i="1" dirty="0">
                <a:latin typeface="Times New Roman" panose="02020603050405020304" pitchFamily="18" charset="0"/>
                <a:cs typeface="Times New Roman" panose="02020603050405020304" pitchFamily="18" charset="0"/>
              </a:rPr>
              <a:t>Red LAN</a:t>
            </a:r>
            <a:r>
              <a:rPr lang="es-MX" sz="1400" dirty="0">
                <a:latin typeface="Times New Roman" panose="02020603050405020304" pitchFamily="18" charset="0"/>
                <a:cs typeface="Times New Roman" panose="02020603050405020304" pitchFamily="18" charset="0"/>
              </a:rPr>
              <a:t>. Enciclopedia Concepto. Recuperado el 28 de noviembre de 2024 de </a:t>
            </a:r>
            <a:r>
              <a:rPr lang="es-MX" sz="1400" dirty="0">
                <a:latin typeface="Times New Roman" panose="02020603050405020304" pitchFamily="18" charset="0"/>
                <a:cs typeface="Times New Roman" panose="02020603050405020304" pitchFamily="18" charset="0"/>
                <a:hlinkClick r:id="rId2"/>
              </a:rPr>
              <a:t>https://concepto.de/red-lan/</a:t>
            </a:r>
            <a:endParaRPr lang="es-VE" sz="13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CuadroTexto 12">
            <a:extLst>
              <a:ext uri="{FF2B5EF4-FFF2-40B4-BE49-F238E27FC236}">
                <a16:creationId xmlns:a16="http://schemas.microsoft.com/office/drawing/2014/main" id="{A30165FC-7F4C-C1BD-A1A6-FC2CF4C288AC}"/>
              </a:ext>
            </a:extLst>
          </p:cNvPr>
          <p:cNvSpPr txBox="1"/>
          <p:nvPr/>
        </p:nvSpPr>
        <p:spPr>
          <a:xfrm>
            <a:off x="1" y="452734"/>
            <a:ext cx="9143999" cy="477054"/>
          </a:xfrm>
          <a:prstGeom prst="rect">
            <a:avLst/>
          </a:prstGeom>
          <a:noFill/>
        </p:spPr>
        <p:txBody>
          <a:bodyPr wrap="square" rtlCol="0">
            <a:spAutoFit/>
          </a:bodyPr>
          <a:lstStyle/>
          <a:p>
            <a:pPr algn="ctr"/>
            <a:r>
              <a:rPr lang="es-MX" sz="2500" b="1" dirty="0">
                <a:latin typeface="Bahnschrift" panose="020B0502040204020203" pitchFamily="34" charset="0"/>
              </a:rPr>
              <a:t>REFERENCIAS BIBLIOGRAFICAS</a:t>
            </a:r>
            <a:endParaRPr lang="es-VE" sz="2500" b="1" dirty="0">
              <a:latin typeface="Bahnschrift" panose="020B0502040204020203" pitchFamily="34" charset="0"/>
            </a:endParaRPr>
          </a:p>
        </p:txBody>
      </p:sp>
      <p:sp>
        <p:nvSpPr>
          <p:cNvPr id="16" name="Rectángulo 15">
            <a:extLst>
              <a:ext uri="{FF2B5EF4-FFF2-40B4-BE49-F238E27FC236}">
                <a16:creationId xmlns:a16="http://schemas.microsoft.com/office/drawing/2014/main" id="{036D79E9-348D-B956-3446-94FF875D24DE}"/>
              </a:ext>
            </a:extLst>
          </p:cNvPr>
          <p:cNvSpPr/>
          <p:nvPr/>
        </p:nvSpPr>
        <p:spPr>
          <a:xfrm>
            <a:off x="170122" y="155246"/>
            <a:ext cx="8803756" cy="6547508"/>
          </a:xfrm>
          <a:prstGeom prst="rect">
            <a:avLst/>
          </a:prstGeom>
          <a:noFill/>
          <a:ln w="3810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 name="Marcador de número de diapositiva 6">
            <a:extLst>
              <a:ext uri="{FF2B5EF4-FFF2-40B4-BE49-F238E27FC236}">
                <a16:creationId xmlns:a16="http://schemas.microsoft.com/office/drawing/2014/main" id="{5842211E-0F03-0B69-1658-30E3A9023B9B}"/>
              </a:ext>
            </a:extLst>
          </p:cNvPr>
          <p:cNvSpPr>
            <a:spLocks noGrp="1"/>
          </p:cNvSpPr>
          <p:nvPr>
            <p:ph type="sldNum" sz="quarter" idx="12"/>
          </p:nvPr>
        </p:nvSpPr>
        <p:spPr>
          <a:xfrm>
            <a:off x="6457950" y="6356351"/>
            <a:ext cx="2057400" cy="365125"/>
          </a:xfrm>
        </p:spPr>
        <p:txBody>
          <a:bodyPr/>
          <a:lstStyle/>
          <a:p>
            <a:fld id="{5EA792F7-1D9E-4C7E-A103-E8EDFDC2691E}" type="slidenum">
              <a:rPr lang="en-US" smtClean="0"/>
              <a:t>19</a:t>
            </a:fld>
            <a:endParaRPr lang="en-US" dirty="0"/>
          </a:p>
        </p:txBody>
      </p:sp>
      <p:sp>
        <p:nvSpPr>
          <p:cNvPr id="4" name="CuadroTexto 3">
            <a:extLst>
              <a:ext uri="{FF2B5EF4-FFF2-40B4-BE49-F238E27FC236}">
                <a16:creationId xmlns:a16="http://schemas.microsoft.com/office/drawing/2014/main" id="{0FB95FF3-5AFF-A41B-297D-6188EF049A5E}"/>
              </a:ext>
            </a:extLst>
          </p:cNvPr>
          <p:cNvSpPr txBox="1"/>
          <p:nvPr/>
        </p:nvSpPr>
        <p:spPr>
          <a:xfrm>
            <a:off x="4706752" y="1227276"/>
            <a:ext cx="4221303" cy="995081"/>
          </a:xfrm>
          <a:prstGeom prst="rect">
            <a:avLst/>
          </a:prstGeom>
          <a:noFill/>
        </p:spPr>
        <p:txBody>
          <a:bodyPr wrap="square" rtlCol="0">
            <a:spAutoFit/>
          </a:bodyPr>
          <a:lstStyle/>
          <a:p>
            <a:pPr marL="450215" indent="-450215">
              <a:lnSpc>
                <a:spcPct val="106000"/>
              </a:lnSpc>
              <a:spcAft>
                <a:spcPts val="800"/>
              </a:spcAft>
            </a:pPr>
            <a:r>
              <a:rPr lang="es-VE" sz="1400" i="1" kern="100" dirty="0">
                <a:latin typeface="Times New Roman" panose="02020603050405020304" pitchFamily="18" charset="0"/>
                <a:ea typeface="Calibri" panose="020F0502020204030204" pitchFamily="34" charset="0"/>
                <a:cs typeface="Times New Roman" panose="02020603050405020304" pitchFamily="18" charset="0"/>
              </a:rPr>
              <a:t>¿Que es una LAN (red de área local)? </a:t>
            </a:r>
            <a:r>
              <a:rPr lang="es-VE"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s-VE" sz="1400" kern="100" dirty="0" err="1">
                <a:effectLst/>
                <a:latin typeface="Times New Roman" panose="02020603050405020304" pitchFamily="18" charset="0"/>
                <a:ea typeface="Calibri" panose="020F0502020204030204" pitchFamily="34" charset="0"/>
                <a:cs typeface="Times New Roman" panose="02020603050405020304" pitchFamily="18" charset="0"/>
              </a:rPr>
              <a:t>Cloudflare</a:t>
            </a:r>
            <a:r>
              <a:rPr lang="es-VE" sz="1400" kern="100" dirty="0">
                <a:effectLst/>
                <a:latin typeface="Times New Roman" panose="02020603050405020304" pitchFamily="18" charset="0"/>
                <a:ea typeface="Calibri" panose="020F0502020204030204" pitchFamily="34" charset="0"/>
                <a:cs typeface="Times New Roman" panose="02020603050405020304" pitchFamily="18" charset="0"/>
              </a:rPr>
              <a:t>, (s.f.) Recuperado el 28 de noviembre de 2024 de https://www.cloudflare.com/es-es/learning/network-layer/what-is-a-lan/</a:t>
            </a:r>
            <a:endParaRPr lang="es-VE"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3799104B-A490-6B23-7F3C-4B96FA2E9BAC}"/>
              </a:ext>
            </a:extLst>
          </p:cNvPr>
          <p:cNvSpPr txBox="1"/>
          <p:nvPr/>
        </p:nvSpPr>
        <p:spPr>
          <a:xfrm>
            <a:off x="215949" y="2322110"/>
            <a:ext cx="4221303" cy="996107"/>
          </a:xfrm>
          <a:prstGeom prst="rect">
            <a:avLst/>
          </a:prstGeom>
          <a:noFill/>
        </p:spPr>
        <p:txBody>
          <a:bodyPr wrap="square" rtlCol="0">
            <a:spAutoFit/>
          </a:bodyPr>
          <a:lstStyle/>
          <a:p>
            <a:pPr marL="450215" indent="-450215">
              <a:lnSpc>
                <a:spcPct val="106000"/>
              </a:lnSpc>
              <a:spcAft>
                <a:spcPts val="800"/>
              </a:spcAft>
            </a:pPr>
            <a:r>
              <a:rPr lang="es-MX" sz="1400" dirty="0" err="1">
                <a:latin typeface="Times New Roman" panose="02020603050405020304" pitchFamily="18" charset="0"/>
                <a:cs typeface="Times New Roman" panose="02020603050405020304" pitchFamily="18" charset="0"/>
              </a:rPr>
              <a:t>Raffino</a:t>
            </a:r>
            <a:r>
              <a:rPr lang="es-MX" sz="1400" dirty="0">
                <a:latin typeface="Times New Roman" panose="02020603050405020304" pitchFamily="18" charset="0"/>
                <a:cs typeface="Times New Roman" panose="02020603050405020304" pitchFamily="18" charset="0"/>
              </a:rPr>
              <a:t>, Equipo editorial, </a:t>
            </a:r>
            <a:r>
              <a:rPr lang="es-MX" sz="1400" dirty="0" err="1">
                <a:latin typeface="Times New Roman" panose="02020603050405020304" pitchFamily="18" charset="0"/>
                <a:cs typeface="Times New Roman" panose="02020603050405020304" pitchFamily="18" charset="0"/>
              </a:rPr>
              <a:t>Etecé</a:t>
            </a:r>
            <a:r>
              <a:rPr lang="es-MX" sz="1400" dirty="0">
                <a:latin typeface="Times New Roman" panose="02020603050405020304" pitchFamily="18" charset="0"/>
                <a:cs typeface="Times New Roman" panose="02020603050405020304" pitchFamily="18" charset="0"/>
              </a:rPr>
              <a:t> (19 de noviembre de 2023). </a:t>
            </a:r>
            <a:r>
              <a:rPr lang="es-MX" sz="1400" i="1" dirty="0">
                <a:latin typeface="Times New Roman" panose="02020603050405020304" pitchFamily="18" charset="0"/>
                <a:cs typeface="Times New Roman" panose="02020603050405020304" pitchFamily="18" charset="0"/>
              </a:rPr>
              <a:t>Red LAN</a:t>
            </a:r>
            <a:r>
              <a:rPr lang="es-MX" sz="1400" dirty="0">
                <a:latin typeface="Times New Roman" panose="02020603050405020304" pitchFamily="18" charset="0"/>
                <a:cs typeface="Times New Roman" panose="02020603050405020304" pitchFamily="18" charset="0"/>
              </a:rPr>
              <a:t>. Enciclopedia Concepto. Recuperado el 28 de noviembre de 2024 de </a:t>
            </a:r>
            <a:r>
              <a:rPr lang="es-MX" sz="1400" dirty="0">
                <a:latin typeface="Times New Roman" panose="02020603050405020304" pitchFamily="18" charset="0"/>
                <a:cs typeface="Times New Roman" panose="02020603050405020304" pitchFamily="18" charset="0"/>
                <a:hlinkClick r:id="rId2"/>
              </a:rPr>
              <a:t>https://concepto.de/red-lan/</a:t>
            </a:r>
            <a:endParaRPr lang="es-VE" sz="13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CuadroTexto 1">
            <a:extLst>
              <a:ext uri="{FF2B5EF4-FFF2-40B4-BE49-F238E27FC236}">
                <a16:creationId xmlns:a16="http://schemas.microsoft.com/office/drawing/2014/main" id="{D7BC8D23-1CFD-AC8E-5D84-01C83843325D}"/>
              </a:ext>
            </a:extLst>
          </p:cNvPr>
          <p:cNvSpPr txBox="1"/>
          <p:nvPr/>
        </p:nvSpPr>
        <p:spPr>
          <a:xfrm>
            <a:off x="215949" y="3404523"/>
            <a:ext cx="4221303" cy="762581"/>
          </a:xfrm>
          <a:prstGeom prst="rect">
            <a:avLst/>
          </a:prstGeom>
          <a:noFill/>
        </p:spPr>
        <p:txBody>
          <a:bodyPr wrap="square" rtlCol="0">
            <a:spAutoFit/>
          </a:bodyPr>
          <a:lstStyle/>
          <a:p>
            <a:pPr marL="450215" indent="-450215">
              <a:lnSpc>
                <a:spcPct val="106000"/>
              </a:lnSpc>
              <a:spcAft>
                <a:spcPts val="800"/>
              </a:spcAft>
            </a:pPr>
            <a:r>
              <a:rPr lang="es-MX" sz="1400" i="1" dirty="0" err="1">
                <a:latin typeface="Times New Roman" panose="02020603050405020304" pitchFamily="18" charset="0"/>
                <a:cs typeface="Times New Roman" panose="02020603050405020304" pitchFamily="18" charset="0"/>
              </a:rPr>
              <a:t>Widows</a:t>
            </a:r>
            <a:r>
              <a:rPr lang="es-MX" sz="1400" i="1" dirty="0">
                <a:latin typeface="Times New Roman" panose="02020603050405020304" pitchFamily="18" charset="0"/>
                <a:cs typeface="Times New Roman" panose="02020603050405020304" pitchFamily="18" charset="0"/>
              </a:rPr>
              <a:t> Server, Que es y Características (</a:t>
            </a:r>
            <a:r>
              <a:rPr lang="es-MX" sz="1400" i="1" dirty="0" err="1">
                <a:latin typeface="Times New Roman" panose="02020603050405020304" pitchFamily="18" charset="0"/>
                <a:cs typeface="Times New Roman" panose="02020603050405020304" pitchFamily="18" charset="0"/>
              </a:rPr>
              <a:t>s.f</a:t>
            </a:r>
            <a:r>
              <a:rPr lang="es-MX" sz="1400" i="1" dirty="0">
                <a:latin typeface="Times New Roman" panose="02020603050405020304" pitchFamily="18" charset="0"/>
                <a:cs typeface="Times New Roman" panose="02020603050405020304" pitchFamily="18" charset="0"/>
              </a:rPr>
              <a:t>)</a:t>
            </a:r>
            <a:r>
              <a:rPr lang="es-MX" sz="1400" dirty="0">
                <a:latin typeface="Times New Roman" panose="02020603050405020304" pitchFamily="18" charset="0"/>
                <a:cs typeface="Times New Roman" panose="02020603050405020304" pitchFamily="18" charset="0"/>
              </a:rPr>
              <a:t> </a:t>
            </a:r>
            <a:r>
              <a:rPr lang="es-MX" sz="1400" dirty="0" err="1">
                <a:latin typeface="Times New Roman" panose="02020603050405020304" pitchFamily="18" charset="0"/>
                <a:cs typeface="Times New Roman" panose="02020603050405020304" pitchFamily="18" charset="0"/>
              </a:rPr>
              <a:t>Axarnet</a:t>
            </a:r>
            <a:r>
              <a:rPr lang="es-MX" sz="1400" dirty="0">
                <a:latin typeface="Times New Roman" panose="02020603050405020304" pitchFamily="18" charset="0"/>
                <a:cs typeface="Times New Roman" panose="02020603050405020304" pitchFamily="18" charset="0"/>
              </a:rPr>
              <a:t>. Recuperado el 28 de noviembre de 2024 de </a:t>
            </a:r>
            <a:r>
              <a:rPr lang="es-VE" sz="14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https://axarnet.es/blog/windows-server</a:t>
            </a:r>
            <a:endParaRPr lang="es-VE"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5AEC8F57-EC16-04C1-B99E-F39AF96325CC}"/>
              </a:ext>
            </a:extLst>
          </p:cNvPr>
          <p:cNvSpPr txBox="1"/>
          <p:nvPr/>
        </p:nvSpPr>
        <p:spPr>
          <a:xfrm>
            <a:off x="215949" y="4228018"/>
            <a:ext cx="4221303" cy="996235"/>
          </a:xfrm>
          <a:prstGeom prst="rect">
            <a:avLst/>
          </a:prstGeom>
          <a:noFill/>
        </p:spPr>
        <p:txBody>
          <a:bodyPr wrap="square" rtlCol="0">
            <a:spAutoFit/>
          </a:bodyPr>
          <a:lstStyle/>
          <a:p>
            <a:pPr marL="450215" indent="-450215">
              <a:lnSpc>
                <a:spcPct val="106000"/>
              </a:lnSpc>
              <a:spcAft>
                <a:spcPts val="800"/>
              </a:spcAft>
            </a:pPr>
            <a:r>
              <a:rPr lang="es-MX" sz="1400" i="1" dirty="0">
                <a:latin typeface="Times New Roman" panose="02020603050405020304" pitchFamily="18" charset="0"/>
                <a:cs typeface="Times New Roman" panose="02020603050405020304" pitchFamily="18" charset="0"/>
              </a:rPr>
              <a:t>Estación de Trabajo</a:t>
            </a:r>
            <a:r>
              <a:rPr lang="es-MX" sz="1400" dirty="0">
                <a:latin typeface="Times New Roman" panose="02020603050405020304" pitchFamily="18" charset="0"/>
                <a:cs typeface="Times New Roman" panose="02020603050405020304" pitchFamily="18" charset="0"/>
              </a:rPr>
              <a:t>. Wikipedia, La Enciclopedia Libre. Recuperado el 28 de noviembre de 2024 de </a:t>
            </a:r>
            <a:r>
              <a:rPr lang="es-VE" sz="14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https://es.wikipedia.org/wiki/Estaci%C3%B3n_de_trabajo</a:t>
            </a:r>
            <a:endParaRPr lang="es-VE"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CuadroTexto 9">
            <a:extLst>
              <a:ext uri="{FF2B5EF4-FFF2-40B4-BE49-F238E27FC236}">
                <a16:creationId xmlns:a16="http://schemas.microsoft.com/office/drawing/2014/main" id="{F0073744-315F-E33D-2DBF-41C66F0A0A8C}"/>
              </a:ext>
            </a:extLst>
          </p:cNvPr>
          <p:cNvSpPr txBox="1"/>
          <p:nvPr/>
        </p:nvSpPr>
        <p:spPr>
          <a:xfrm>
            <a:off x="170122" y="5285167"/>
            <a:ext cx="4221303" cy="1555619"/>
          </a:xfrm>
          <a:prstGeom prst="rect">
            <a:avLst/>
          </a:prstGeom>
          <a:noFill/>
        </p:spPr>
        <p:txBody>
          <a:bodyPr wrap="square" rtlCol="0">
            <a:spAutoFit/>
          </a:bodyPr>
          <a:lstStyle/>
          <a:p>
            <a:pPr marL="450215" indent="-450215">
              <a:lnSpc>
                <a:spcPct val="106000"/>
              </a:lnSpc>
              <a:spcAft>
                <a:spcPts val="800"/>
              </a:spcAft>
            </a:pPr>
            <a:r>
              <a:rPr lang="es-MX" sz="1400" i="1" dirty="0">
                <a:latin typeface="Times New Roman" panose="02020603050405020304" pitchFamily="18" charset="0"/>
                <a:cs typeface="Times New Roman" panose="02020603050405020304" pitchFamily="18" charset="0"/>
              </a:rPr>
              <a:t>Que son las estacione de trabajo y para que sirven</a:t>
            </a:r>
            <a:r>
              <a:rPr lang="es-MX" sz="1400" dirty="0">
                <a:latin typeface="Times New Roman" panose="02020603050405020304" pitchFamily="18" charset="0"/>
                <a:cs typeface="Times New Roman" panose="02020603050405020304" pitchFamily="18" charset="0"/>
              </a:rPr>
              <a:t>. </a:t>
            </a:r>
            <a:r>
              <a:rPr lang="es-MX" sz="1400" dirty="0" err="1">
                <a:latin typeface="Times New Roman" panose="02020603050405020304" pitchFamily="18" charset="0"/>
                <a:cs typeface="Times New Roman" panose="02020603050405020304" pitchFamily="18" charset="0"/>
              </a:rPr>
              <a:t>Aurum</a:t>
            </a:r>
            <a:r>
              <a:rPr lang="es-MX" sz="1400" dirty="0">
                <a:latin typeface="Times New Roman" panose="02020603050405020304" pitchFamily="18" charset="0"/>
                <a:cs typeface="Times New Roman" panose="02020603050405020304" pitchFamily="18" charset="0"/>
              </a:rPr>
              <a:t> Informática (</a:t>
            </a:r>
            <a:r>
              <a:rPr lang="es-MX" sz="1400" dirty="0" err="1">
                <a:latin typeface="Times New Roman" panose="02020603050405020304" pitchFamily="18" charset="0"/>
                <a:cs typeface="Times New Roman" panose="02020603050405020304" pitchFamily="18" charset="0"/>
              </a:rPr>
              <a:t>s.g</a:t>
            </a:r>
            <a:r>
              <a:rPr lang="es-MX" sz="1400" dirty="0">
                <a:latin typeface="Times New Roman" panose="02020603050405020304" pitchFamily="18" charset="0"/>
                <a:cs typeface="Times New Roman" panose="02020603050405020304" pitchFamily="18" charset="0"/>
              </a:rPr>
              <a:t>). Recuperado el 28 de noviembre de 2024 de </a:t>
            </a:r>
            <a:r>
              <a:rPr lang="es-VE" sz="14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https://www.aurum-informatica.es/blog/que-son-estaciones-de-trabajo-para-que-sirven</a:t>
            </a:r>
            <a:endParaRPr lang="es-VE"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0215" indent="-450215">
              <a:lnSpc>
                <a:spcPct val="106000"/>
              </a:lnSpc>
              <a:spcAft>
                <a:spcPts val="800"/>
              </a:spcAft>
            </a:pPr>
            <a:endParaRPr lang="es-VE"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CuadroTexto 10">
            <a:extLst>
              <a:ext uri="{FF2B5EF4-FFF2-40B4-BE49-F238E27FC236}">
                <a16:creationId xmlns:a16="http://schemas.microsoft.com/office/drawing/2014/main" id="{A76212B9-671F-ABB4-6BD9-07090C69F044}"/>
              </a:ext>
            </a:extLst>
          </p:cNvPr>
          <p:cNvSpPr txBox="1"/>
          <p:nvPr/>
        </p:nvSpPr>
        <p:spPr>
          <a:xfrm>
            <a:off x="4706748" y="2222060"/>
            <a:ext cx="4221303" cy="1555619"/>
          </a:xfrm>
          <a:prstGeom prst="rect">
            <a:avLst/>
          </a:prstGeom>
          <a:noFill/>
        </p:spPr>
        <p:txBody>
          <a:bodyPr wrap="square" rtlCol="0">
            <a:spAutoFit/>
          </a:bodyPr>
          <a:lstStyle/>
          <a:p>
            <a:pPr marL="450215" indent="-450215">
              <a:lnSpc>
                <a:spcPct val="106000"/>
              </a:lnSpc>
              <a:spcAft>
                <a:spcPts val="800"/>
              </a:spcAft>
            </a:pPr>
            <a:r>
              <a:rPr lang="es-VE" sz="1400" i="1" kern="100" dirty="0">
                <a:latin typeface="Times New Roman" panose="02020603050405020304" pitchFamily="18" charset="0"/>
                <a:ea typeface="Calibri" panose="020F0502020204030204" pitchFamily="34" charset="0"/>
                <a:cs typeface="Times New Roman" panose="02020603050405020304" pitchFamily="18" charset="0"/>
              </a:rPr>
              <a:t>Red de </a:t>
            </a:r>
            <a:r>
              <a:rPr lang="es-VE" sz="1400" i="1" kern="100" dirty="0" err="1">
                <a:latin typeface="Times New Roman" panose="02020603050405020304" pitchFamily="18" charset="0"/>
                <a:ea typeface="Calibri" panose="020F0502020204030204" pitchFamily="34" charset="0"/>
                <a:cs typeface="Times New Roman" panose="02020603050405020304" pitchFamily="18" charset="0"/>
              </a:rPr>
              <a:t>Distribucion</a:t>
            </a:r>
            <a:r>
              <a:rPr lang="es-VE" sz="1400" i="1" kern="100" dirty="0">
                <a:latin typeface="Times New Roman" panose="02020603050405020304" pitchFamily="18" charset="0"/>
                <a:ea typeface="Calibri" panose="020F0502020204030204" pitchFamily="34" charset="0"/>
                <a:cs typeface="Times New Roman" panose="02020603050405020304" pitchFamily="18" charset="0"/>
              </a:rPr>
              <a:t> </a:t>
            </a:r>
            <a:r>
              <a:rPr lang="es-VE" sz="1400" i="1" kern="100" dirty="0" err="1">
                <a:latin typeface="Times New Roman" panose="02020603050405020304" pitchFamily="18" charset="0"/>
                <a:ea typeface="Calibri" panose="020F0502020204030204" pitchFamily="34" charset="0"/>
                <a:cs typeface="Times New Roman" panose="02020603050405020304" pitchFamily="18" charset="0"/>
              </a:rPr>
              <a:t>Optica</a:t>
            </a:r>
            <a:r>
              <a:rPr lang="es-VE" sz="1400" i="1" kern="100" dirty="0">
                <a:latin typeface="Times New Roman" panose="02020603050405020304" pitchFamily="18" charset="0"/>
                <a:ea typeface="Calibri" panose="020F0502020204030204" pitchFamily="34" charset="0"/>
                <a:cs typeface="Times New Roman" panose="02020603050405020304" pitchFamily="18" charset="0"/>
              </a:rPr>
              <a:t> ¿Qué es?¿Como Funciona?</a:t>
            </a:r>
            <a:r>
              <a:rPr lang="es-VE"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s-VE" sz="1400" kern="100" dirty="0" err="1">
                <a:effectLst/>
                <a:latin typeface="Times New Roman" panose="02020603050405020304" pitchFamily="18" charset="0"/>
                <a:ea typeface="Calibri" panose="020F0502020204030204" pitchFamily="34" charset="0"/>
                <a:cs typeface="Times New Roman" panose="02020603050405020304" pitchFamily="18" charset="0"/>
              </a:rPr>
              <a:t>Hone</a:t>
            </a:r>
            <a:r>
              <a:rPr lang="es-VE" sz="1400" kern="100" dirty="0">
                <a:latin typeface="Times New Roman" panose="02020603050405020304" pitchFamily="18" charset="0"/>
                <a:ea typeface="Calibri" panose="020F0502020204030204" pitchFamily="34" charset="0"/>
                <a:cs typeface="Times New Roman" panose="02020603050405020304" pitchFamily="18" charset="0"/>
              </a:rPr>
              <a:t>. </a:t>
            </a:r>
            <a:r>
              <a:rPr lang="es-VE" sz="1400" kern="100" dirty="0" err="1">
                <a:latin typeface="Times New Roman" panose="02020603050405020304" pitchFamily="18" charset="0"/>
                <a:ea typeface="Calibri" panose="020F0502020204030204" pitchFamily="34" charset="0"/>
                <a:cs typeface="Times New Roman" panose="02020603050405020304" pitchFamily="18" charset="0"/>
              </a:rPr>
              <a:t>Optical</a:t>
            </a:r>
            <a:r>
              <a:rPr lang="es-VE" sz="1400" kern="100" dirty="0">
                <a:latin typeface="Times New Roman" panose="02020603050405020304" pitchFamily="18" charset="0"/>
                <a:ea typeface="Calibri" panose="020F0502020204030204" pitchFamily="34" charset="0"/>
                <a:cs typeface="Times New Roman" panose="02020603050405020304" pitchFamily="18" charset="0"/>
              </a:rPr>
              <a:t>, </a:t>
            </a:r>
            <a:r>
              <a:rPr lang="es-VE" sz="1400" kern="100" dirty="0" err="1">
                <a:latin typeface="Times New Roman" panose="02020603050405020304" pitchFamily="18" charset="0"/>
                <a:ea typeface="Calibri" panose="020F0502020204030204" pitchFamily="34" charset="0"/>
                <a:cs typeface="Times New Roman" panose="02020603050405020304" pitchFamily="18" charset="0"/>
              </a:rPr>
              <a:t>Fiber</a:t>
            </a:r>
            <a:r>
              <a:rPr lang="es-VE" sz="1400" kern="100" dirty="0">
                <a:latin typeface="Times New Roman" panose="02020603050405020304" pitchFamily="18" charset="0"/>
                <a:ea typeface="Calibri" panose="020F0502020204030204" pitchFamily="34" charset="0"/>
                <a:cs typeface="Times New Roman" panose="02020603050405020304" pitchFamily="18" charset="0"/>
              </a:rPr>
              <a:t> &amp; More</a:t>
            </a:r>
            <a:r>
              <a:rPr lang="es-VE" sz="1400" kern="100" dirty="0">
                <a:effectLst/>
                <a:latin typeface="Times New Roman" panose="02020603050405020304" pitchFamily="18" charset="0"/>
                <a:ea typeface="Calibri" panose="020F0502020204030204" pitchFamily="34" charset="0"/>
                <a:cs typeface="Times New Roman" panose="02020603050405020304" pitchFamily="18" charset="0"/>
              </a:rPr>
              <a:t>, (18 de agosto de 2021) Recuperado el 28 de noviembre de 2024 de https://www.honecable.com/es/odn-que-es-como-funciona/</a:t>
            </a:r>
          </a:p>
          <a:p>
            <a:pPr marL="450215" indent="-450215">
              <a:lnSpc>
                <a:spcPct val="106000"/>
              </a:lnSpc>
              <a:spcAft>
                <a:spcPts val="800"/>
              </a:spcAft>
            </a:pPr>
            <a:endParaRPr lang="es-VE"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CuadroTexto 14">
            <a:extLst>
              <a:ext uri="{FF2B5EF4-FFF2-40B4-BE49-F238E27FC236}">
                <a16:creationId xmlns:a16="http://schemas.microsoft.com/office/drawing/2014/main" id="{0D6A1D75-6320-F0AE-2D8E-B46941742565}"/>
              </a:ext>
            </a:extLst>
          </p:cNvPr>
          <p:cNvSpPr txBox="1"/>
          <p:nvPr/>
        </p:nvSpPr>
        <p:spPr>
          <a:xfrm>
            <a:off x="4752575" y="3465823"/>
            <a:ext cx="4221303" cy="990977"/>
          </a:xfrm>
          <a:prstGeom prst="rect">
            <a:avLst/>
          </a:prstGeom>
          <a:noFill/>
        </p:spPr>
        <p:txBody>
          <a:bodyPr wrap="square" rtlCol="0">
            <a:spAutoFit/>
          </a:bodyPr>
          <a:lstStyle/>
          <a:p>
            <a:pPr marL="450215" indent="-450215">
              <a:lnSpc>
                <a:spcPct val="106000"/>
              </a:lnSpc>
              <a:spcAft>
                <a:spcPts val="800"/>
              </a:spcAft>
            </a:pPr>
            <a:r>
              <a:rPr lang="es-MX" sz="1400" dirty="0" err="1">
                <a:latin typeface="Times New Roman" panose="02020603050405020304" pitchFamily="18" charset="0"/>
                <a:cs typeface="Times New Roman" panose="02020603050405020304" pitchFamily="18" charset="0"/>
              </a:rPr>
              <a:t>Raffino</a:t>
            </a:r>
            <a:r>
              <a:rPr lang="es-MX" sz="1400" dirty="0">
                <a:latin typeface="Times New Roman" panose="02020603050405020304" pitchFamily="18" charset="0"/>
                <a:cs typeface="Times New Roman" panose="02020603050405020304" pitchFamily="18" charset="0"/>
              </a:rPr>
              <a:t>, Equipo editorial, </a:t>
            </a:r>
            <a:r>
              <a:rPr lang="es-MX" sz="1400" dirty="0" err="1">
                <a:latin typeface="Times New Roman" panose="02020603050405020304" pitchFamily="18" charset="0"/>
                <a:cs typeface="Times New Roman" panose="02020603050405020304" pitchFamily="18" charset="0"/>
              </a:rPr>
              <a:t>Etecé</a:t>
            </a:r>
            <a:r>
              <a:rPr lang="es-MX" sz="1400" dirty="0">
                <a:latin typeface="Times New Roman" panose="02020603050405020304" pitchFamily="18" charset="0"/>
                <a:cs typeface="Times New Roman" panose="02020603050405020304" pitchFamily="18" charset="0"/>
              </a:rPr>
              <a:t> (24 de diciembre de 2023). </a:t>
            </a:r>
            <a:r>
              <a:rPr lang="es-MX" sz="1400" i="1" dirty="0">
                <a:latin typeface="Times New Roman" panose="02020603050405020304" pitchFamily="18" charset="0"/>
                <a:cs typeface="Times New Roman" panose="02020603050405020304" pitchFamily="18" charset="0"/>
              </a:rPr>
              <a:t>Servidor</a:t>
            </a:r>
            <a:r>
              <a:rPr lang="es-MX" sz="1400" dirty="0">
                <a:latin typeface="Times New Roman" panose="02020603050405020304" pitchFamily="18" charset="0"/>
                <a:cs typeface="Times New Roman" panose="02020603050405020304" pitchFamily="18" charset="0"/>
              </a:rPr>
              <a:t>. Enciclopedia Concepto. Recuperado el 28 de noviembre de 2024 de </a:t>
            </a:r>
            <a:r>
              <a:rPr lang="es-VE" sz="14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https://concepto.de/servidor/</a:t>
            </a:r>
            <a:endParaRPr lang="es-VE"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CuadroTexto 17">
            <a:extLst>
              <a:ext uri="{FF2B5EF4-FFF2-40B4-BE49-F238E27FC236}">
                <a16:creationId xmlns:a16="http://schemas.microsoft.com/office/drawing/2014/main" id="{3EE6BC10-A04E-4748-9092-12E8D940661B}"/>
              </a:ext>
            </a:extLst>
          </p:cNvPr>
          <p:cNvSpPr txBox="1"/>
          <p:nvPr/>
        </p:nvSpPr>
        <p:spPr>
          <a:xfrm>
            <a:off x="4673002" y="4405167"/>
            <a:ext cx="4221303" cy="990977"/>
          </a:xfrm>
          <a:prstGeom prst="rect">
            <a:avLst/>
          </a:prstGeom>
          <a:noFill/>
        </p:spPr>
        <p:txBody>
          <a:bodyPr wrap="square" rtlCol="0">
            <a:spAutoFit/>
          </a:bodyPr>
          <a:lstStyle/>
          <a:p>
            <a:pPr marL="450215" indent="-450215">
              <a:lnSpc>
                <a:spcPct val="106000"/>
              </a:lnSpc>
              <a:spcAft>
                <a:spcPts val="800"/>
              </a:spcAft>
            </a:pPr>
            <a:r>
              <a:rPr lang="es-MX" sz="1400" i="1" dirty="0" err="1">
                <a:latin typeface="Times New Roman" panose="02020603050405020304" pitchFamily="18" charset="0"/>
                <a:cs typeface="Times New Roman" panose="02020603050405020304" pitchFamily="18" charset="0"/>
              </a:rPr>
              <a:t>Instalacion</a:t>
            </a:r>
            <a:r>
              <a:rPr lang="es-MX" sz="1400" i="1" dirty="0">
                <a:latin typeface="Times New Roman" panose="02020603050405020304" pitchFamily="18" charset="0"/>
                <a:cs typeface="Times New Roman" panose="02020603050405020304" pitchFamily="18" charset="0"/>
              </a:rPr>
              <a:t> de un Adaptador de Red</a:t>
            </a:r>
            <a:r>
              <a:rPr lang="es-MX" sz="1400" dirty="0">
                <a:latin typeface="Times New Roman" panose="02020603050405020304" pitchFamily="18" charset="0"/>
                <a:cs typeface="Times New Roman" panose="02020603050405020304" pitchFamily="18" charset="0"/>
              </a:rPr>
              <a:t>. IBM (</a:t>
            </a:r>
            <a:r>
              <a:rPr lang="es-MX" sz="1400" dirty="0" err="1">
                <a:latin typeface="Times New Roman" panose="02020603050405020304" pitchFamily="18" charset="0"/>
                <a:cs typeface="Times New Roman" panose="02020603050405020304" pitchFamily="18" charset="0"/>
              </a:rPr>
              <a:t>s.f</a:t>
            </a:r>
            <a:r>
              <a:rPr lang="es-MX" sz="1400" dirty="0">
                <a:latin typeface="Times New Roman" panose="02020603050405020304" pitchFamily="18" charset="0"/>
                <a:cs typeface="Times New Roman" panose="02020603050405020304" pitchFamily="18" charset="0"/>
              </a:rPr>
              <a:t>). Recuperado el 28 de noviembre de 2024 de </a:t>
            </a:r>
            <a:r>
              <a:rPr lang="es-VE" sz="14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https://www.ibm.com/docs/es/aix/7.2?topic=cards-installing-network-adapter</a:t>
            </a:r>
            <a:endParaRPr lang="es-VE"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CuadroTexto 18">
            <a:extLst>
              <a:ext uri="{FF2B5EF4-FFF2-40B4-BE49-F238E27FC236}">
                <a16:creationId xmlns:a16="http://schemas.microsoft.com/office/drawing/2014/main" id="{B457C1BB-62AA-9DB2-986E-1C484EC06A00}"/>
              </a:ext>
            </a:extLst>
          </p:cNvPr>
          <p:cNvSpPr txBox="1"/>
          <p:nvPr/>
        </p:nvSpPr>
        <p:spPr>
          <a:xfrm>
            <a:off x="4673001" y="5448798"/>
            <a:ext cx="4221303" cy="1330429"/>
          </a:xfrm>
          <a:prstGeom prst="rect">
            <a:avLst/>
          </a:prstGeom>
          <a:noFill/>
        </p:spPr>
        <p:txBody>
          <a:bodyPr wrap="square" rtlCol="0">
            <a:spAutoFit/>
          </a:bodyPr>
          <a:lstStyle/>
          <a:p>
            <a:pPr marL="452438" indent="-452438">
              <a:lnSpc>
                <a:spcPct val="107000"/>
              </a:lnSpc>
              <a:spcAft>
                <a:spcPts val="800"/>
              </a:spcAft>
            </a:pPr>
            <a:r>
              <a:rPr lang="es-MX" sz="1400" i="1" dirty="0">
                <a:latin typeface="Times New Roman" panose="02020603050405020304" pitchFamily="18" charset="0"/>
                <a:cs typeface="Times New Roman" panose="02020603050405020304" pitchFamily="18" charset="0"/>
              </a:rPr>
              <a:t>¿Qué es un conmutador de red y cómo funciona? Explicado fácilmente, </a:t>
            </a:r>
            <a:r>
              <a:rPr lang="es-MX" sz="1400" i="1" dirty="0" err="1">
                <a:latin typeface="Times New Roman" panose="02020603050405020304" pitchFamily="18" charset="0"/>
                <a:cs typeface="Times New Roman" panose="02020603050405020304" pitchFamily="18" charset="0"/>
              </a:rPr>
              <a:t>Patchbox</a:t>
            </a:r>
            <a:r>
              <a:rPr lang="es-MX" sz="1400" i="1" dirty="0">
                <a:latin typeface="Times New Roman" panose="02020603050405020304" pitchFamily="18" charset="0"/>
                <a:cs typeface="Times New Roman" panose="02020603050405020304" pitchFamily="18" charset="0"/>
              </a:rPr>
              <a:t> (</a:t>
            </a:r>
            <a:r>
              <a:rPr lang="es-MX" sz="1400" i="1" dirty="0" err="1">
                <a:latin typeface="Times New Roman" panose="02020603050405020304" pitchFamily="18" charset="0"/>
                <a:cs typeface="Times New Roman" panose="02020603050405020304" pitchFamily="18" charset="0"/>
              </a:rPr>
              <a:t>s.f</a:t>
            </a:r>
            <a:r>
              <a:rPr lang="es-MX" sz="1400" i="1" dirty="0">
                <a:latin typeface="Times New Roman" panose="02020603050405020304" pitchFamily="18" charset="0"/>
                <a:cs typeface="Times New Roman" panose="02020603050405020304" pitchFamily="18" charset="0"/>
              </a:rPr>
              <a:t>),</a:t>
            </a:r>
            <a:r>
              <a:rPr lang="es-MX" sz="1400" dirty="0">
                <a:latin typeface="Times New Roman" panose="02020603050405020304" pitchFamily="18" charset="0"/>
                <a:cs typeface="Times New Roman" panose="02020603050405020304" pitchFamily="18" charset="0"/>
              </a:rPr>
              <a:t> Recuperado el 28 de noviembre de 2024 de </a:t>
            </a:r>
            <a:r>
              <a:rPr lang="es-VE" sz="14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https://patchbox.com/es/blog/que-es-un-switch/</a:t>
            </a:r>
            <a:endParaRPr lang="es-VE"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0215" indent="-450215">
              <a:lnSpc>
                <a:spcPct val="106000"/>
              </a:lnSpc>
              <a:spcAft>
                <a:spcPts val="800"/>
              </a:spcAft>
            </a:pPr>
            <a:endParaRPr lang="es-VE"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624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1FF3C33D-0EA0-2BAE-000B-582677204AB9}"/>
            </a:ext>
          </a:extLst>
        </p:cNvPr>
        <p:cNvGrpSpPr/>
        <p:nvPr/>
      </p:nvGrpSpPr>
      <p:grpSpPr>
        <a:xfrm>
          <a:off x="0" y="0"/>
          <a:ext cx="0" cy="0"/>
          <a:chOff x="0" y="0"/>
          <a:chExt cx="0" cy="0"/>
        </a:xfrm>
      </p:grpSpPr>
      <p:sp>
        <p:nvSpPr>
          <p:cNvPr id="9" name="Rectángulo 8">
            <a:extLst>
              <a:ext uri="{FF2B5EF4-FFF2-40B4-BE49-F238E27FC236}">
                <a16:creationId xmlns:a16="http://schemas.microsoft.com/office/drawing/2014/main" id="{6E1CDFFA-793A-3BEB-55B4-D4BD91718D95}"/>
              </a:ext>
            </a:extLst>
          </p:cNvPr>
          <p:cNvSpPr/>
          <p:nvPr/>
        </p:nvSpPr>
        <p:spPr>
          <a:xfrm>
            <a:off x="5858539" y="266822"/>
            <a:ext cx="3115339" cy="1499189"/>
          </a:xfrm>
          <a:prstGeom prst="rect">
            <a:avLst/>
          </a:prstGeom>
          <a:solidFill>
            <a:srgbClr val="0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VE"/>
          </a:p>
        </p:txBody>
      </p:sp>
      <p:sp>
        <p:nvSpPr>
          <p:cNvPr id="8" name="CuadroTexto 7">
            <a:extLst>
              <a:ext uri="{FF2B5EF4-FFF2-40B4-BE49-F238E27FC236}">
                <a16:creationId xmlns:a16="http://schemas.microsoft.com/office/drawing/2014/main" id="{0483737F-FB3E-A7EA-3453-009A3E2F5E9D}"/>
              </a:ext>
            </a:extLst>
          </p:cNvPr>
          <p:cNvSpPr txBox="1"/>
          <p:nvPr/>
        </p:nvSpPr>
        <p:spPr>
          <a:xfrm>
            <a:off x="1828933" y="1495825"/>
            <a:ext cx="5203712" cy="4062651"/>
          </a:xfrm>
          <a:prstGeom prst="rect">
            <a:avLst/>
          </a:prstGeom>
          <a:noFill/>
        </p:spPr>
        <p:txBody>
          <a:bodyPr wrap="square" rtlCol="0">
            <a:spAutoFit/>
          </a:bodyPr>
          <a:lstStyle/>
          <a:p>
            <a:pPr>
              <a:lnSpc>
                <a:spcPct val="150000"/>
              </a:lnSpc>
            </a:pPr>
            <a:r>
              <a:rPr lang="es-MX" sz="1600" b="1" dirty="0">
                <a:latin typeface="Aptos Display" panose="020B0004020202020204" pitchFamily="34" charset="0"/>
              </a:rPr>
              <a:t>Introducción……………………………………………………………..</a:t>
            </a:r>
          </a:p>
          <a:p>
            <a:pPr>
              <a:lnSpc>
                <a:spcPct val="150000"/>
              </a:lnSpc>
            </a:pPr>
            <a:r>
              <a:rPr lang="es-MX" sz="1600" b="1" dirty="0">
                <a:latin typeface="Aptos Display" panose="020B0004020202020204" pitchFamily="34" charset="0"/>
              </a:rPr>
              <a:t>Mapa Mental…………………………………………………………….</a:t>
            </a:r>
          </a:p>
          <a:p>
            <a:pPr>
              <a:lnSpc>
                <a:spcPct val="150000"/>
              </a:lnSpc>
            </a:pPr>
            <a:r>
              <a:rPr lang="es-MX" sz="1600" b="1" dirty="0">
                <a:latin typeface="Aptos Display" panose="020B0004020202020204" pitchFamily="34" charset="0"/>
              </a:rPr>
              <a:t>¿Qué es una Red LAN?..........................................................</a:t>
            </a:r>
          </a:p>
          <a:p>
            <a:pPr>
              <a:lnSpc>
                <a:spcPct val="150000"/>
              </a:lnSpc>
            </a:pPr>
            <a:r>
              <a:rPr lang="es-MX" sz="1600" b="1" dirty="0">
                <a:latin typeface="Aptos Display" panose="020B0004020202020204" pitchFamily="34" charset="0"/>
              </a:rPr>
              <a:t>Sistemas Operativos para la Administración de Redes…....</a:t>
            </a:r>
          </a:p>
          <a:p>
            <a:pPr>
              <a:lnSpc>
                <a:spcPct val="150000"/>
              </a:lnSpc>
            </a:pPr>
            <a:r>
              <a:rPr lang="es-MX" sz="1600" b="1" dirty="0">
                <a:latin typeface="Aptos Display" panose="020B0004020202020204" pitchFamily="34" charset="0"/>
              </a:rPr>
              <a:t>Estación de Trabajo……………………………………………………</a:t>
            </a:r>
          </a:p>
          <a:p>
            <a:pPr>
              <a:lnSpc>
                <a:spcPct val="150000"/>
              </a:lnSpc>
            </a:pPr>
            <a:r>
              <a:rPr lang="es-MX" sz="1600" b="1" dirty="0">
                <a:latin typeface="Aptos Display" panose="020B0004020202020204" pitchFamily="34" charset="0"/>
              </a:rPr>
              <a:t>Servidores………………………………………………………….…….</a:t>
            </a:r>
          </a:p>
          <a:p>
            <a:pPr>
              <a:lnSpc>
                <a:spcPct val="150000"/>
              </a:lnSpc>
            </a:pPr>
            <a:r>
              <a:rPr lang="es-MX" sz="1600" b="1" dirty="0">
                <a:latin typeface="Aptos Display" panose="020B0004020202020204" pitchFamily="34" charset="0"/>
              </a:rPr>
              <a:t>Dispositivos y Componentes de una Red LAN………………...</a:t>
            </a:r>
          </a:p>
          <a:p>
            <a:pPr>
              <a:lnSpc>
                <a:spcPct val="150000"/>
              </a:lnSpc>
            </a:pPr>
            <a:r>
              <a:rPr lang="es-MX" sz="1600" b="1" dirty="0">
                <a:latin typeface="Aptos Display" panose="020B0004020202020204" pitchFamily="34" charset="0"/>
              </a:rPr>
              <a:t>Red de Distribución de Fibra Óptica………………………….…..</a:t>
            </a:r>
          </a:p>
          <a:p>
            <a:pPr>
              <a:lnSpc>
                <a:spcPct val="150000"/>
              </a:lnSpc>
            </a:pPr>
            <a:r>
              <a:rPr lang="es-MX" sz="1600" b="1" dirty="0">
                <a:latin typeface="Aptos Display" panose="020B0004020202020204" pitchFamily="34" charset="0"/>
              </a:rPr>
              <a:t>Conclusión……………………………………………………………….</a:t>
            </a:r>
          </a:p>
          <a:p>
            <a:pPr>
              <a:lnSpc>
                <a:spcPct val="150000"/>
              </a:lnSpc>
            </a:pPr>
            <a:r>
              <a:rPr lang="es-MX" sz="1600" b="1" dirty="0">
                <a:latin typeface="Aptos Display" panose="020B0004020202020204" pitchFamily="34" charset="0"/>
              </a:rPr>
              <a:t>Bibliografía………………………………………………………….......</a:t>
            </a:r>
          </a:p>
          <a:p>
            <a:pPr algn="ctr"/>
            <a:endParaRPr lang="es-VE" dirty="0">
              <a:latin typeface="Aptos Display" panose="020B0004020202020204" pitchFamily="34" charset="0"/>
            </a:endParaRPr>
          </a:p>
        </p:txBody>
      </p:sp>
      <p:sp>
        <p:nvSpPr>
          <p:cNvPr id="13" name="CuadroTexto 12">
            <a:extLst>
              <a:ext uri="{FF2B5EF4-FFF2-40B4-BE49-F238E27FC236}">
                <a16:creationId xmlns:a16="http://schemas.microsoft.com/office/drawing/2014/main" id="{C4655BAE-0B18-559F-955A-9AF594C7227E}"/>
              </a:ext>
            </a:extLst>
          </p:cNvPr>
          <p:cNvSpPr txBox="1"/>
          <p:nvPr/>
        </p:nvSpPr>
        <p:spPr>
          <a:xfrm>
            <a:off x="0" y="499461"/>
            <a:ext cx="9143999" cy="477054"/>
          </a:xfrm>
          <a:prstGeom prst="rect">
            <a:avLst/>
          </a:prstGeom>
          <a:noFill/>
        </p:spPr>
        <p:txBody>
          <a:bodyPr wrap="square" rtlCol="0">
            <a:spAutoFit/>
          </a:bodyPr>
          <a:lstStyle/>
          <a:p>
            <a:pPr algn="ctr"/>
            <a:r>
              <a:rPr lang="es-MX" sz="2500" b="1" dirty="0">
                <a:latin typeface="Bahnschrift" panose="020B0502040204020203" pitchFamily="34" charset="0"/>
              </a:rPr>
              <a:t>INDICE</a:t>
            </a:r>
            <a:endParaRPr lang="es-VE" sz="2500" b="1" dirty="0">
              <a:latin typeface="Bahnschrift" panose="020B0502040204020203" pitchFamily="34" charset="0"/>
            </a:endParaRPr>
          </a:p>
        </p:txBody>
      </p:sp>
      <p:sp>
        <p:nvSpPr>
          <p:cNvPr id="16" name="Rectángulo 15">
            <a:extLst>
              <a:ext uri="{FF2B5EF4-FFF2-40B4-BE49-F238E27FC236}">
                <a16:creationId xmlns:a16="http://schemas.microsoft.com/office/drawing/2014/main" id="{EB9F04FF-D471-5DE8-8377-EDDF7CAABF91}"/>
              </a:ext>
            </a:extLst>
          </p:cNvPr>
          <p:cNvSpPr/>
          <p:nvPr/>
        </p:nvSpPr>
        <p:spPr>
          <a:xfrm>
            <a:off x="170122" y="155246"/>
            <a:ext cx="8803756" cy="6547508"/>
          </a:xfrm>
          <a:prstGeom prst="rect">
            <a:avLst/>
          </a:prstGeom>
          <a:noFill/>
          <a:ln w="3810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47256001-4D1D-F99E-449A-C59F9F23FC7F}"/>
              </a:ext>
            </a:extLst>
          </p:cNvPr>
          <p:cNvSpPr txBox="1"/>
          <p:nvPr/>
        </p:nvSpPr>
        <p:spPr>
          <a:xfrm>
            <a:off x="7032645" y="1572769"/>
            <a:ext cx="537736" cy="4062651"/>
          </a:xfrm>
          <a:prstGeom prst="rect">
            <a:avLst/>
          </a:prstGeom>
          <a:noFill/>
        </p:spPr>
        <p:txBody>
          <a:bodyPr wrap="square" rtlCol="0">
            <a:spAutoFit/>
          </a:bodyPr>
          <a:lstStyle/>
          <a:p>
            <a:pPr algn="ctr">
              <a:lnSpc>
                <a:spcPct val="150000"/>
              </a:lnSpc>
            </a:pPr>
            <a:r>
              <a:rPr lang="es-MX" sz="1600" b="1" dirty="0">
                <a:latin typeface="Aptos Display" panose="020B0004020202020204" pitchFamily="34" charset="0"/>
              </a:rPr>
              <a:t>3</a:t>
            </a:r>
          </a:p>
          <a:p>
            <a:pPr algn="ctr">
              <a:lnSpc>
                <a:spcPct val="150000"/>
              </a:lnSpc>
            </a:pPr>
            <a:r>
              <a:rPr lang="es-MX" sz="1600" b="1" dirty="0">
                <a:latin typeface="Aptos Display" panose="020B0004020202020204" pitchFamily="34" charset="0"/>
              </a:rPr>
              <a:t>4</a:t>
            </a:r>
          </a:p>
          <a:p>
            <a:pPr algn="ctr">
              <a:lnSpc>
                <a:spcPct val="150000"/>
              </a:lnSpc>
            </a:pPr>
            <a:r>
              <a:rPr lang="es-MX" sz="1600" b="1" dirty="0">
                <a:latin typeface="Aptos Display" panose="020B0004020202020204" pitchFamily="34" charset="0"/>
              </a:rPr>
              <a:t>5</a:t>
            </a:r>
          </a:p>
          <a:p>
            <a:pPr algn="ctr">
              <a:lnSpc>
                <a:spcPct val="150000"/>
              </a:lnSpc>
            </a:pPr>
            <a:r>
              <a:rPr lang="es-MX" sz="1600" b="1" dirty="0">
                <a:latin typeface="Aptos Display" panose="020B0004020202020204" pitchFamily="34" charset="0"/>
              </a:rPr>
              <a:t>6</a:t>
            </a:r>
          </a:p>
          <a:p>
            <a:pPr algn="ctr">
              <a:lnSpc>
                <a:spcPct val="150000"/>
              </a:lnSpc>
            </a:pPr>
            <a:r>
              <a:rPr lang="es-MX" sz="1600" b="1" dirty="0">
                <a:latin typeface="Aptos Display" panose="020B0004020202020204" pitchFamily="34" charset="0"/>
              </a:rPr>
              <a:t>7</a:t>
            </a:r>
          </a:p>
          <a:p>
            <a:pPr algn="ctr">
              <a:lnSpc>
                <a:spcPct val="150000"/>
              </a:lnSpc>
            </a:pPr>
            <a:r>
              <a:rPr lang="es-MX" sz="1600" b="1" dirty="0">
                <a:latin typeface="Aptos Display" panose="020B0004020202020204" pitchFamily="34" charset="0"/>
              </a:rPr>
              <a:t>8</a:t>
            </a:r>
          </a:p>
          <a:p>
            <a:pPr algn="ctr">
              <a:lnSpc>
                <a:spcPct val="150000"/>
              </a:lnSpc>
            </a:pPr>
            <a:r>
              <a:rPr lang="es-MX" sz="1600" b="1" dirty="0">
                <a:latin typeface="Aptos Display" panose="020B0004020202020204" pitchFamily="34" charset="0"/>
              </a:rPr>
              <a:t>9</a:t>
            </a:r>
          </a:p>
          <a:p>
            <a:pPr algn="ctr">
              <a:lnSpc>
                <a:spcPct val="150000"/>
              </a:lnSpc>
            </a:pPr>
            <a:r>
              <a:rPr lang="es-MX" sz="1600" b="1" dirty="0">
                <a:latin typeface="Aptos Display" panose="020B0004020202020204" pitchFamily="34" charset="0"/>
              </a:rPr>
              <a:t>17</a:t>
            </a:r>
          </a:p>
          <a:p>
            <a:pPr algn="ctr">
              <a:lnSpc>
                <a:spcPct val="150000"/>
              </a:lnSpc>
            </a:pPr>
            <a:r>
              <a:rPr lang="es-MX" sz="1600" b="1" dirty="0">
                <a:latin typeface="Aptos Display" panose="020B0004020202020204" pitchFamily="34" charset="0"/>
              </a:rPr>
              <a:t>18</a:t>
            </a:r>
          </a:p>
          <a:p>
            <a:pPr algn="ctr">
              <a:lnSpc>
                <a:spcPct val="150000"/>
              </a:lnSpc>
            </a:pPr>
            <a:r>
              <a:rPr lang="es-MX" sz="1600" b="1" dirty="0">
                <a:latin typeface="Aptos Display" panose="020B0004020202020204" pitchFamily="34" charset="0"/>
              </a:rPr>
              <a:t>19</a:t>
            </a:r>
          </a:p>
          <a:p>
            <a:pPr algn="ctr"/>
            <a:endParaRPr lang="es-VE" dirty="0">
              <a:latin typeface="Aptos Display" panose="020B0004020202020204" pitchFamily="34" charset="0"/>
            </a:endParaRPr>
          </a:p>
        </p:txBody>
      </p:sp>
    </p:spTree>
    <p:extLst>
      <p:ext uri="{BB962C8B-B14F-4D97-AF65-F5344CB8AC3E}">
        <p14:creationId xmlns:p14="http://schemas.microsoft.com/office/powerpoint/2010/main" val="219763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1DFADBB8-0D31-0D45-7612-A69C0D3311D4}"/>
            </a:ext>
          </a:extLst>
        </p:cNvPr>
        <p:cNvGrpSpPr/>
        <p:nvPr/>
      </p:nvGrpSpPr>
      <p:grpSpPr>
        <a:xfrm>
          <a:off x="0" y="0"/>
          <a:ext cx="0" cy="0"/>
          <a:chOff x="0" y="0"/>
          <a:chExt cx="0" cy="0"/>
        </a:xfrm>
      </p:grpSpPr>
      <p:sp>
        <p:nvSpPr>
          <p:cNvPr id="9" name="Rectángulo 8">
            <a:extLst>
              <a:ext uri="{FF2B5EF4-FFF2-40B4-BE49-F238E27FC236}">
                <a16:creationId xmlns:a16="http://schemas.microsoft.com/office/drawing/2014/main" id="{E385BE9E-F295-84D7-8EDF-C929C82C2D2B}"/>
              </a:ext>
            </a:extLst>
          </p:cNvPr>
          <p:cNvSpPr/>
          <p:nvPr/>
        </p:nvSpPr>
        <p:spPr>
          <a:xfrm>
            <a:off x="5858539" y="286073"/>
            <a:ext cx="3115339" cy="1499189"/>
          </a:xfrm>
          <a:prstGeom prst="rect">
            <a:avLst/>
          </a:prstGeom>
          <a:solidFill>
            <a:srgbClr val="0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VE"/>
          </a:p>
        </p:txBody>
      </p:sp>
      <p:sp>
        <p:nvSpPr>
          <p:cNvPr id="13" name="CuadroTexto 12">
            <a:extLst>
              <a:ext uri="{FF2B5EF4-FFF2-40B4-BE49-F238E27FC236}">
                <a16:creationId xmlns:a16="http://schemas.microsoft.com/office/drawing/2014/main" id="{48FB090D-D560-B089-AE9A-9CBF3161E2D1}"/>
              </a:ext>
            </a:extLst>
          </p:cNvPr>
          <p:cNvSpPr txBox="1"/>
          <p:nvPr/>
        </p:nvSpPr>
        <p:spPr>
          <a:xfrm>
            <a:off x="1" y="452734"/>
            <a:ext cx="9143999" cy="477054"/>
          </a:xfrm>
          <a:prstGeom prst="rect">
            <a:avLst/>
          </a:prstGeom>
          <a:noFill/>
        </p:spPr>
        <p:txBody>
          <a:bodyPr wrap="square" rtlCol="0">
            <a:spAutoFit/>
          </a:bodyPr>
          <a:lstStyle/>
          <a:p>
            <a:pPr algn="ctr"/>
            <a:r>
              <a:rPr lang="es-MX" sz="2500" b="1" dirty="0">
                <a:latin typeface="Bahnschrift" panose="020B0502040204020203" pitchFamily="34" charset="0"/>
              </a:rPr>
              <a:t>INTRODUCCIÓN</a:t>
            </a:r>
            <a:endParaRPr lang="es-VE" sz="2500" b="1" dirty="0">
              <a:latin typeface="Bahnschrift" panose="020B0502040204020203" pitchFamily="34" charset="0"/>
            </a:endParaRPr>
          </a:p>
        </p:txBody>
      </p:sp>
      <p:sp>
        <p:nvSpPr>
          <p:cNvPr id="16" name="Rectángulo 15">
            <a:extLst>
              <a:ext uri="{FF2B5EF4-FFF2-40B4-BE49-F238E27FC236}">
                <a16:creationId xmlns:a16="http://schemas.microsoft.com/office/drawing/2014/main" id="{FDD32F2E-709C-FED5-FC6A-C1F1E3E8CD10}"/>
              </a:ext>
            </a:extLst>
          </p:cNvPr>
          <p:cNvSpPr/>
          <p:nvPr/>
        </p:nvSpPr>
        <p:spPr>
          <a:xfrm>
            <a:off x="170122" y="155246"/>
            <a:ext cx="8803756" cy="6547508"/>
          </a:xfrm>
          <a:prstGeom prst="rect">
            <a:avLst/>
          </a:prstGeom>
          <a:noFill/>
          <a:ln w="3810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 name="Marcador de número de diapositiva 6">
            <a:extLst>
              <a:ext uri="{FF2B5EF4-FFF2-40B4-BE49-F238E27FC236}">
                <a16:creationId xmlns:a16="http://schemas.microsoft.com/office/drawing/2014/main" id="{479CE36F-7D29-8566-41D0-7BDDD7A4BC63}"/>
              </a:ext>
            </a:extLst>
          </p:cNvPr>
          <p:cNvSpPr>
            <a:spLocks noGrp="1"/>
          </p:cNvSpPr>
          <p:nvPr>
            <p:ph type="sldNum" sz="quarter" idx="12"/>
          </p:nvPr>
        </p:nvSpPr>
        <p:spPr>
          <a:xfrm>
            <a:off x="6457950" y="6356351"/>
            <a:ext cx="2057400" cy="365125"/>
          </a:xfrm>
        </p:spPr>
        <p:txBody>
          <a:bodyPr/>
          <a:lstStyle/>
          <a:p>
            <a:fld id="{5EA792F7-1D9E-4C7E-A103-E8EDFDC2691E}" type="slidenum">
              <a:rPr lang="en-US" smtClean="0"/>
              <a:t>3</a:t>
            </a:fld>
            <a:endParaRPr lang="en-US" dirty="0"/>
          </a:p>
        </p:txBody>
      </p:sp>
      <p:sp>
        <p:nvSpPr>
          <p:cNvPr id="4" name="CuadroTexto 3">
            <a:extLst>
              <a:ext uri="{FF2B5EF4-FFF2-40B4-BE49-F238E27FC236}">
                <a16:creationId xmlns:a16="http://schemas.microsoft.com/office/drawing/2014/main" id="{E3931B33-45A2-58D3-C43C-EB229BE15E59}"/>
              </a:ext>
            </a:extLst>
          </p:cNvPr>
          <p:cNvSpPr txBox="1"/>
          <p:nvPr/>
        </p:nvSpPr>
        <p:spPr>
          <a:xfrm>
            <a:off x="533400" y="1096449"/>
            <a:ext cx="7981950" cy="5037533"/>
          </a:xfrm>
          <a:prstGeom prst="rect">
            <a:avLst/>
          </a:prstGeom>
          <a:noFill/>
        </p:spPr>
        <p:txBody>
          <a:bodyPr wrap="square" rtlCol="0">
            <a:spAutoFit/>
          </a:bodyPr>
          <a:lstStyle/>
          <a:p>
            <a:pPr>
              <a:lnSpc>
                <a:spcPct val="150000"/>
              </a:lnSpc>
            </a:pPr>
            <a:r>
              <a:rPr lang="es-MX" dirty="0"/>
              <a:t>En la era digital actual, las redes de área local (LAN) se han convertido en un componente esencial de la infraestructura tecnológica en hogares, oficinas y entornos educativos. Una LAN permite la interconexión de dispositivos como computadoras, impresoras y servidores dentro de un área geográfica limitada, facilitando la comunicación y el intercambio de recursos. Este trabajo tiene como objetivo explorar los componentes fundamentales que conforman una red LAN, incluyendo dispositivos como switches, </a:t>
            </a:r>
            <a:r>
              <a:rPr lang="es-MX" dirty="0" err="1"/>
              <a:t>routers</a:t>
            </a:r>
            <a:r>
              <a:rPr lang="es-MX" dirty="0"/>
              <a:t>, puntos de acceso y cables de red. Además, se analizará cómo estos elementos trabajan en conjunto para proporcionar conectividad eficiente y segura, así como su impacto en el rendimiento general de la red. A través de esta exploración, se busca ofrecer una comprensión más profunda del funcionamiento interno de las redes LAN y su importancia en el mundo moderno.</a:t>
            </a:r>
            <a:endParaRPr lang="es-VE" dirty="0">
              <a:latin typeface="Aptos Display" panose="020B0004020202020204" pitchFamily="34" charset="0"/>
            </a:endParaRPr>
          </a:p>
        </p:txBody>
      </p:sp>
    </p:spTree>
    <p:extLst>
      <p:ext uri="{BB962C8B-B14F-4D97-AF65-F5344CB8AC3E}">
        <p14:creationId xmlns:p14="http://schemas.microsoft.com/office/powerpoint/2010/main" val="324017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3779D989-14AC-88B6-F864-6D67EEA649F0}"/>
            </a:ext>
          </a:extLst>
        </p:cNvPr>
        <p:cNvGrpSpPr/>
        <p:nvPr/>
      </p:nvGrpSpPr>
      <p:grpSpPr>
        <a:xfrm>
          <a:off x="0" y="0"/>
          <a:ext cx="0" cy="0"/>
          <a:chOff x="0" y="0"/>
          <a:chExt cx="0" cy="0"/>
        </a:xfrm>
      </p:grpSpPr>
      <p:sp>
        <p:nvSpPr>
          <p:cNvPr id="9" name="Rectángulo 8">
            <a:extLst>
              <a:ext uri="{FF2B5EF4-FFF2-40B4-BE49-F238E27FC236}">
                <a16:creationId xmlns:a16="http://schemas.microsoft.com/office/drawing/2014/main" id="{79B8E2A7-5B32-BA55-D701-87A94488CEC2}"/>
              </a:ext>
            </a:extLst>
          </p:cNvPr>
          <p:cNvSpPr/>
          <p:nvPr/>
        </p:nvSpPr>
        <p:spPr>
          <a:xfrm>
            <a:off x="5858539" y="295698"/>
            <a:ext cx="3115339" cy="1499189"/>
          </a:xfrm>
          <a:prstGeom prst="rect">
            <a:avLst/>
          </a:prstGeom>
          <a:solidFill>
            <a:srgbClr val="0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VE"/>
          </a:p>
        </p:txBody>
      </p:sp>
      <p:sp>
        <p:nvSpPr>
          <p:cNvPr id="16" name="Rectángulo 15">
            <a:extLst>
              <a:ext uri="{FF2B5EF4-FFF2-40B4-BE49-F238E27FC236}">
                <a16:creationId xmlns:a16="http://schemas.microsoft.com/office/drawing/2014/main" id="{E411A4AD-2E5C-7B6E-BE22-FDEA6E6C4D2B}"/>
              </a:ext>
            </a:extLst>
          </p:cNvPr>
          <p:cNvSpPr/>
          <p:nvPr/>
        </p:nvSpPr>
        <p:spPr>
          <a:xfrm>
            <a:off x="170122" y="155246"/>
            <a:ext cx="8803756" cy="6547508"/>
          </a:xfrm>
          <a:prstGeom prst="rect">
            <a:avLst/>
          </a:prstGeom>
          <a:noFill/>
          <a:ln w="3810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aphicFrame>
        <p:nvGraphicFramePr>
          <p:cNvPr id="3" name="Diagrama 2">
            <a:extLst>
              <a:ext uri="{FF2B5EF4-FFF2-40B4-BE49-F238E27FC236}">
                <a16:creationId xmlns:a16="http://schemas.microsoft.com/office/drawing/2014/main" id="{ED5752F3-CF6E-AF6A-8717-216F36A7C510}"/>
              </a:ext>
            </a:extLst>
          </p:cNvPr>
          <p:cNvGraphicFramePr/>
          <p:nvPr>
            <p:extLst>
              <p:ext uri="{D42A27DB-BD31-4B8C-83A1-F6EECF244321}">
                <p14:modId xmlns:p14="http://schemas.microsoft.com/office/powerpoint/2010/main" val="2052171231"/>
              </p:ext>
            </p:extLst>
          </p:nvPr>
        </p:nvGraphicFramePr>
        <p:xfrm>
          <a:off x="793454" y="935419"/>
          <a:ext cx="7612912" cy="5497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número de diapositiva 6">
            <a:extLst>
              <a:ext uri="{FF2B5EF4-FFF2-40B4-BE49-F238E27FC236}">
                <a16:creationId xmlns:a16="http://schemas.microsoft.com/office/drawing/2014/main" id="{031620BE-7BD5-1837-687D-5738D9E2F249}"/>
              </a:ext>
            </a:extLst>
          </p:cNvPr>
          <p:cNvSpPr>
            <a:spLocks noGrp="1"/>
          </p:cNvSpPr>
          <p:nvPr>
            <p:ph type="sldNum" sz="quarter" idx="12"/>
          </p:nvPr>
        </p:nvSpPr>
        <p:spPr>
          <a:xfrm>
            <a:off x="6457950" y="6356351"/>
            <a:ext cx="2057400" cy="365125"/>
          </a:xfrm>
        </p:spPr>
        <p:txBody>
          <a:bodyPr/>
          <a:lstStyle/>
          <a:p>
            <a:fld id="{5EA792F7-1D9E-4C7E-A103-E8EDFDC2691E}" type="slidenum">
              <a:rPr lang="en-US" smtClean="0"/>
              <a:t>4</a:t>
            </a:fld>
            <a:endParaRPr lang="en-US" dirty="0"/>
          </a:p>
        </p:txBody>
      </p:sp>
      <p:graphicFrame>
        <p:nvGraphicFramePr>
          <p:cNvPr id="2" name="Diagrama 1">
            <a:extLst>
              <a:ext uri="{FF2B5EF4-FFF2-40B4-BE49-F238E27FC236}">
                <a16:creationId xmlns:a16="http://schemas.microsoft.com/office/drawing/2014/main" id="{DFB25DF6-BF12-C769-FA85-444D39C2A14A}"/>
              </a:ext>
            </a:extLst>
          </p:cNvPr>
          <p:cNvGraphicFramePr/>
          <p:nvPr>
            <p:extLst>
              <p:ext uri="{D42A27DB-BD31-4B8C-83A1-F6EECF244321}">
                <p14:modId xmlns:p14="http://schemas.microsoft.com/office/powerpoint/2010/main" val="1939675214"/>
              </p:ext>
            </p:extLst>
          </p:nvPr>
        </p:nvGraphicFramePr>
        <p:xfrm>
          <a:off x="656707" y="424844"/>
          <a:ext cx="7886406" cy="262825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Conector recto 5">
            <a:extLst>
              <a:ext uri="{FF2B5EF4-FFF2-40B4-BE49-F238E27FC236}">
                <a16:creationId xmlns:a16="http://schemas.microsoft.com/office/drawing/2014/main" id="{38D7527B-EE4C-085F-87EF-D550F28B1C37}"/>
              </a:ext>
            </a:extLst>
          </p:cNvPr>
          <p:cNvCxnSpPr>
            <a:cxnSpLocks/>
          </p:cNvCxnSpPr>
          <p:nvPr/>
        </p:nvCxnSpPr>
        <p:spPr>
          <a:xfrm>
            <a:off x="4602480" y="1393338"/>
            <a:ext cx="0" cy="18629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718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BEC1BFBE-955D-7DE6-317F-CEC9A7773BBD}"/>
              </a:ext>
            </a:extLst>
          </p:cNvPr>
          <p:cNvSpPr>
            <a:spLocks noGrp="1"/>
          </p:cNvSpPr>
          <p:nvPr>
            <p:ph type="sldNum" sz="quarter" idx="12"/>
          </p:nvPr>
        </p:nvSpPr>
        <p:spPr/>
        <p:txBody>
          <a:bodyPr/>
          <a:lstStyle/>
          <a:p>
            <a:fld id="{5EA792F7-1D9E-4C7E-A103-E8EDFDC2691E}" type="slidenum">
              <a:rPr lang="en-US" smtClean="0"/>
              <a:t>5</a:t>
            </a:fld>
            <a:endParaRPr lang="en-US" dirty="0"/>
          </a:p>
        </p:txBody>
      </p:sp>
      <p:sp>
        <p:nvSpPr>
          <p:cNvPr id="8" name="Rectángulo 7">
            <a:extLst>
              <a:ext uri="{FF2B5EF4-FFF2-40B4-BE49-F238E27FC236}">
                <a16:creationId xmlns:a16="http://schemas.microsoft.com/office/drawing/2014/main" id="{6CE4B9BD-D8AD-1565-95AB-4ACAB84EFA7A}"/>
              </a:ext>
            </a:extLst>
          </p:cNvPr>
          <p:cNvSpPr/>
          <p:nvPr/>
        </p:nvSpPr>
        <p:spPr>
          <a:xfrm>
            <a:off x="170122" y="155246"/>
            <a:ext cx="8803756" cy="6547508"/>
          </a:xfrm>
          <a:prstGeom prst="rect">
            <a:avLst/>
          </a:prstGeom>
          <a:noFill/>
          <a:ln w="3810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9" name="CuadroTexto 8">
            <a:extLst>
              <a:ext uri="{FF2B5EF4-FFF2-40B4-BE49-F238E27FC236}">
                <a16:creationId xmlns:a16="http://schemas.microsoft.com/office/drawing/2014/main" id="{54080D09-1C2F-17C6-C417-ED92900B03BC}"/>
              </a:ext>
            </a:extLst>
          </p:cNvPr>
          <p:cNvSpPr txBox="1"/>
          <p:nvPr/>
        </p:nvSpPr>
        <p:spPr>
          <a:xfrm>
            <a:off x="170121" y="357044"/>
            <a:ext cx="5922335" cy="477054"/>
          </a:xfrm>
          <a:prstGeom prst="rect">
            <a:avLst/>
          </a:prstGeom>
          <a:noFill/>
        </p:spPr>
        <p:txBody>
          <a:bodyPr wrap="square" rtlCol="0">
            <a:spAutoFit/>
          </a:bodyPr>
          <a:lstStyle/>
          <a:p>
            <a:pPr algn="ctr"/>
            <a:r>
              <a:rPr lang="es-MX" sz="2500" b="1" dirty="0">
                <a:latin typeface="Bahnschrift" panose="020B0502040204020203" pitchFamily="34" charset="0"/>
              </a:rPr>
              <a:t>¿QUE ES UNA RED LAN?</a:t>
            </a:r>
            <a:endParaRPr lang="es-VE" sz="2500" b="1" dirty="0">
              <a:latin typeface="Bahnschrift" panose="020B0502040204020203" pitchFamily="34" charset="0"/>
            </a:endParaRPr>
          </a:p>
        </p:txBody>
      </p:sp>
      <p:pic>
        <p:nvPicPr>
          <p:cNvPr id="3" name="Imagen 2">
            <a:extLst>
              <a:ext uri="{FF2B5EF4-FFF2-40B4-BE49-F238E27FC236}">
                <a16:creationId xmlns:a16="http://schemas.microsoft.com/office/drawing/2014/main" id="{9DC9DDE4-9582-AB63-7661-92224396BB8E}"/>
              </a:ext>
            </a:extLst>
          </p:cNvPr>
          <p:cNvPicPr>
            <a:picLocks noChangeAspect="1"/>
          </p:cNvPicPr>
          <p:nvPr/>
        </p:nvPicPr>
        <p:blipFill>
          <a:blip r:embed="rId2"/>
          <a:stretch>
            <a:fillRect/>
          </a:stretch>
        </p:blipFill>
        <p:spPr>
          <a:xfrm>
            <a:off x="1535582" y="4943245"/>
            <a:ext cx="793734" cy="793734"/>
          </a:xfrm>
          <a:prstGeom prst="rect">
            <a:avLst/>
          </a:prstGeom>
        </p:spPr>
      </p:pic>
      <p:pic>
        <p:nvPicPr>
          <p:cNvPr id="10" name="Imagen 9">
            <a:extLst>
              <a:ext uri="{FF2B5EF4-FFF2-40B4-BE49-F238E27FC236}">
                <a16:creationId xmlns:a16="http://schemas.microsoft.com/office/drawing/2014/main" id="{FCDC1460-AC3C-58E0-A02F-9F8F0D65E3AC}"/>
              </a:ext>
            </a:extLst>
          </p:cNvPr>
          <p:cNvPicPr>
            <a:picLocks noChangeAspect="1"/>
          </p:cNvPicPr>
          <p:nvPr/>
        </p:nvPicPr>
        <p:blipFill>
          <a:blip r:embed="rId3"/>
          <a:stretch>
            <a:fillRect/>
          </a:stretch>
        </p:blipFill>
        <p:spPr>
          <a:xfrm>
            <a:off x="3291071" y="3906143"/>
            <a:ext cx="793734" cy="793734"/>
          </a:xfrm>
          <a:prstGeom prst="rect">
            <a:avLst/>
          </a:prstGeom>
        </p:spPr>
      </p:pic>
      <p:sp>
        <p:nvSpPr>
          <p:cNvPr id="13" name="CuadroTexto 12">
            <a:extLst>
              <a:ext uri="{FF2B5EF4-FFF2-40B4-BE49-F238E27FC236}">
                <a16:creationId xmlns:a16="http://schemas.microsoft.com/office/drawing/2014/main" id="{4DC4CA96-0976-9656-A0C4-9293439351E2}"/>
              </a:ext>
            </a:extLst>
          </p:cNvPr>
          <p:cNvSpPr txBox="1"/>
          <p:nvPr/>
        </p:nvSpPr>
        <p:spPr>
          <a:xfrm>
            <a:off x="499731" y="1233951"/>
            <a:ext cx="6103087" cy="2462662"/>
          </a:xfrm>
          <a:prstGeom prst="rect">
            <a:avLst/>
          </a:prstGeom>
          <a:noFill/>
        </p:spPr>
        <p:txBody>
          <a:bodyPr wrap="square" rtlCol="0">
            <a:spAutoFit/>
          </a:bodyPr>
          <a:lstStyle/>
          <a:p>
            <a:pPr algn="just">
              <a:lnSpc>
                <a:spcPct val="107000"/>
              </a:lnSpc>
              <a:spcAft>
                <a:spcPts val="800"/>
              </a:spcAft>
            </a:pPr>
            <a:r>
              <a:rPr lang="es-VE" sz="1600" kern="100" dirty="0">
                <a:effectLst/>
                <a:latin typeface="Aptos Display" panose="020B0004020202020204" pitchFamily="34" charset="0"/>
                <a:ea typeface="Calibri" panose="020F0502020204030204" pitchFamily="34" charset="0"/>
                <a:cs typeface="Times New Roman" panose="02020603050405020304" pitchFamily="18" charset="0"/>
              </a:rPr>
              <a:t>Se conoce como red LAN a una red informática cuyo alcance se limita a un espacio físico reducido, como una casa, un departamento o a lo sumo un edificio.</a:t>
            </a:r>
          </a:p>
          <a:p>
            <a:pPr algn="just"/>
            <a:r>
              <a:rPr lang="es-VE" sz="1600" dirty="0">
                <a:effectLst/>
                <a:latin typeface="Aptos Display" panose="020B0004020202020204" pitchFamily="34" charset="0"/>
                <a:ea typeface="Calibri" panose="020F0502020204030204" pitchFamily="34" charset="0"/>
                <a:cs typeface="Times New Roman" panose="02020603050405020304" pitchFamily="18" charset="0"/>
              </a:rPr>
              <a:t>A través de una red LAN pueden compartirse recursos entre varias computadoras y aparatos informáticos (como teléfonos celulares, tabletas, etc.), tales como periféricos (impresoras, proyectores, etc.), información almacenada en el servidor (o en los computadores conectados) e incluso puntos de acceso a la Internet, a pesar de hallarse en habitaciones o incluso pisos distintos</a:t>
            </a:r>
            <a:endParaRPr lang="es-VE" sz="1600" dirty="0">
              <a:latin typeface="Aptos Display" panose="020B0004020202020204" pitchFamily="34" charset="0"/>
            </a:endParaRPr>
          </a:p>
        </p:txBody>
      </p:sp>
      <p:cxnSp>
        <p:nvCxnSpPr>
          <p:cNvPr id="17" name="Conector: angular 16">
            <a:extLst>
              <a:ext uri="{FF2B5EF4-FFF2-40B4-BE49-F238E27FC236}">
                <a16:creationId xmlns:a16="http://schemas.microsoft.com/office/drawing/2014/main" id="{30A61C4C-349C-6DB5-8A57-204FDE08EEF9}"/>
              </a:ext>
            </a:extLst>
          </p:cNvPr>
          <p:cNvCxnSpPr>
            <a:cxnSpLocks/>
            <a:stCxn id="3" idx="3"/>
            <a:endCxn id="10" idx="1"/>
          </p:cNvCxnSpPr>
          <p:nvPr/>
        </p:nvCxnSpPr>
        <p:spPr>
          <a:xfrm flipV="1">
            <a:off x="2329316" y="4303010"/>
            <a:ext cx="961755" cy="1037102"/>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angular 18">
            <a:extLst>
              <a:ext uri="{FF2B5EF4-FFF2-40B4-BE49-F238E27FC236}">
                <a16:creationId xmlns:a16="http://schemas.microsoft.com/office/drawing/2014/main" id="{4127DC98-8358-B20D-8B71-61B6AB45F611}"/>
              </a:ext>
            </a:extLst>
          </p:cNvPr>
          <p:cNvCxnSpPr>
            <a:cxnSpLocks/>
            <a:stCxn id="26" idx="1"/>
            <a:endCxn id="10" idx="3"/>
          </p:cNvCxnSpPr>
          <p:nvPr/>
        </p:nvCxnSpPr>
        <p:spPr>
          <a:xfrm rot="10800000">
            <a:off x="4084806" y="4303010"/>
            <a:ext cx="1119017" cy="108000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Imagen 25">
            <a:extLst>
              <a:ext uri="{FF2B5EF4-FFF2-40B4-BE49-F238E27FC236}">
                <a16:creationId xmlns:a16="http://schemas.microsoft.com/office/drawing/2014/main" id="{62B07518-6299-F02D-EF46-CCA9CFB4DFA8}"/>
              </a:ext>
            </a:extLst>
          </p:cNvPr>
          <p:cNvPicPr>
            <a:picLocks noChangeAspect="1"/>
          </p:cNvPicPr>
          <p:nvPr/>
        </p:nvPicPr>
        <p:blipFill>
          <a:blip r:embed="rId4"/>
          <a:stretch>
            <a:fillRect/>
          </a:stretch>
        </p:blipFill>
        <p:spPr>
          <a:xfrm>
            <a:off x="5203822" y="4985210"/>
            <a:ext cx="795600" cy="795600"/>
          </a:xfrm>
          <a:prstGeom prst="rect">
            <a:avLst/>
          </a:prstGeom>
        </p:spPr>
      </p:pic>
      <p:sp>
        <p:nvSpPr>
          <p:cNvPr id="27" name="CuadroTexto 26">
            <a:extLst>
              <a:ext uri="{FF2B5EF4-FFF2-40B4-BE49-F238E27FC236}">
                <a16:creationId xmlns:a16="http://schemas.microsoft.com/office/drawing/2014/main" id="{2CFA8AAF-8E74-EA52-1E08-B76E310BE8F5}"/>
              </a:ext>
            </a:extLst>
          </p:cNvPr>
          <p:cNvSpPr txBox="1"/>
          <p:nvPr/>
        </p:nvSpPr>
        <p:spPr>
          <a:xfrm>
            <a:off x="3015826" y="5782930"/>
            <a:ext cx="1344224" cy="707886"/>
          </a:xfrm>
          <a:prstGeom prst="rect">
            <a:avLst/>
          </a:prstGeom>
          <a:noFill/>
        </p:spPr>
        <p:txBody>
          <a:bodyPr wrap="square" rtlCol="0">
            <a:spAutoFit/>
          </a:bodyPr>
          <a:lstStyle/>
          <a:p>
            <a:pPr algn="ctr"/>
            <a:r>
              <a:rPr lang="es-MX" sz="4000" dirty="0">
                <a:latin typeface="Britannic Bold" panose="020B0903060703020204" pitchFamily="34" charset="0"/>
              </a:rPr>
              <a:t>LAN</a:t>
            </a:r>
            <a:endParaRPr lang="es-VE" sz="4000" dirty="0">
              <a:latin typeface="Britannic Bold" panose="020B0903060703020204" pitchFamily="34" charset="0"/>
            </a:endParaRPr>
          </a:p>
        </p:txBody>
      </p:sp>
      <p:cxnSp>
        <p:nvCxnSpPr>
          <p:cNvPr id="29" name="Conector recto de flecha 28">
            <a:extLst>
              <a:ext uri="{FF2B5EF4-FFF2-40B4-BE49-F238E27FC236}">
                <a16:creationId xmlns:a16="http://schemas.microsoft.com/office/drawing/2014/main" id="{B4A330BB-61E2-0072-0A53-D5A52F63EDB6}"/>
              </a:ext>
            </a:extLst>
          </p:cNvPr>
          <p:cNvCxnSpPr>
            <a:cxnSpLocks/>
            <a:stCxn id="3" idx="3"/>
            <a:endCxn id="27" idx="0"/>
          </p:cNvCxnSpPr>
          <p:nvPr/>
        </p:nvCxnSpPr>
        <p:spPr>
          <a:xfrm>
            <a:off x="2329316" y="5340112"/>
            <a:ext cx="1358622" cy="4428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A4FCD3D2-91D2-E21B-0149-E92B15AC2406}"/>
              </a:ext>
            </a:extLst>
          </p:cNvPr>
          <p:cNvCxnSpPr>
            <a:cxnSpLocks/>
            <a:stCxn id="10" idx="2"/>
            <a:endCxn id="27" idx="0"/>
          </p:cNvCxnSpPr>
          <p:nvPr/>
        </p:nvCxnSpPr>
        <p:spPr>
          <a:xfrm>
            <a:off x="3687938" y="4699877"/>
            <a:ext cx="0" cy="10830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BA68C704-CA8F-E390-1610-5991A6C7E345}"/>
              </a:ext>
            </a:extLst>
          </p:cNvPr>
          <p:cNvCxnSpPr>
            <a:cxnSpLocks/>
            <a:stCxn id="26" idx="1"/>
            <a:endCxn id="27" idx="0"/>
          </p:cNvCxnSpPr>
          <p:nvPr/>
        </p:nvCxnSpPr>
        <p:spPr>
          <a:xfrm flipH="1">
            <a:off x="3687938" y="5383010"/>
            <a:ext cx="1515884" cy="3999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Elipse 46">
            <a:extLst>
              <a:ext uri="{FF2B5EF4-FFF2-40B4-BE49-F238E27FC236}">
                <a16:creationId xmlns:a16="http://schemas.microsoft.com/office/drawing/2014/main" id="{2A6CEE95-A9B0-27FB-F89C-D5BD5601F3B8}"/>
              </a:ext>
            </a:extLst>
          </p:cNvPr>
          <p:cNvSpPr/>
          <p:nvPr/>
        </p:nvSpPr>
        <p:spPr>
          <a:xfrm>
            <a:off x="3587496" y="5690359"/>
            <a:ext cx="196850" cy="15081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1" name="CuadroTexto 50">
            <a:extLst>
              <a:ext uri="{FF2B5EF4-FFF2-40B4-BE49-F238E27FC236}">
                <a16:creationId xmlns:a16="http://schemas.microsoft.com/office/drawing/2014/main" id="{53DED8E2-F7EA-3760-8979-AFD56A2CC940}"/>
              </a:ext>
            </a:extLst>
          </p:cNvPr>
          <p:cNvSpPr txBox="1"/>
          <p:nvPr/>
        </p:nvSpPr>
        <p:spPr>
          <a:xfrm>
            <a:off x="6703260" y="2260055"/>
            <a:ext cx="2057400" cy="3141777"/>
          </a:xfrm>
          <a:prstGeom prst="roundRect">
            <a:avLst/>
          </a:prstGeom>
          <a:solidFill>
            <a:schemeClr val="tx1">
              <a:lumMod val="85000"/>
            </a:schemeClr>
          </a:solidFill>
        </p:spPr>
        <p:txBody>
          <a:bodyPr wrap="square" rtlCol="0">
            <a:spAutoFit/>
          </a:bodyPr>
          <a:lstStyle/>
          <a:p>
            <a:pPr algn="ctr">
              <a:lnSpc>
                <a:spcPct val="200000"/>
              </a:lnSpc>
            </a:pPr>
            <a:r>
              <a:rPr lang="es-VE" sz="1200" b="1" dirty="0">
                <a:solidFill>
                  <a:schemeClr val="bg1"/>
                </a:solidFill>
                <a:latin typeface="Tahoma" panose="020B0604030504040204" pitchFamily="34" charset="0"/>
                <a:ea typeface="Tahoma" panose="020B0604030504040204" pitchFamily="34" charset="0"/>
                <a:cs typeface="Tahoma" panose="020B0604030504040204" pitchFamily="34" charset="0"/>
              </a:rPr>
              <a:t>¿Como Funciona? </a:t>
            </a:r>
            <a:endParaRPr lang="es-VE" sz="12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s-VE" sz="1000" dirty="0">
                <a:solidFill>
                  <a:schemeClr val="bg1"/>
                </a:solidFill>
                <a:effectLst/>
                <a:latin typeface="Tahoma" panose="020B0604030504040204" pitchFamily="34" charset="0"/>
                <a:ea typeface="Tahoma" panose="020B0604030504040204" pitchFamily="34" charset="0"/>
                <a:cs typeface="Tahoma" panose="020B0604030504040204" pitchFamily="34" charset="0"/>
              </a:rPr>
              <a:t>La mayoría de las LAN se conectan a Internet en un punto central: un enrutador. Las LAN domésticas suelen utilizar un único enrutador, mientras que las LAN en espacios más grandes pueden utilizar además conmutadores de red para una entrega de paquetes más eficiente.</a:t>
            </a:r>
          </a:p>
        </p:txBody>
      </p:sp>
    </p:spTree>
    <p:extLst>
      <p:ext uri="{BB962C8B-B14F-4D97-AF65-F5344CB8AC3E}">
        <p14:creationId xmlns:p14="http://schemas.microsoft.com/office/powerpoint/2010/main" val="3281569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3677E77-D925-896B-CA50-A07D70C4C170}"/>
            </a:ext>
          </a:extLst>
        </p:cNvPr>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CA47D6D-B03C-387C-D084-9BAF18784E52}"/>
              </a:ext>
            </a:extLst>
          </p:cNvPr>
          <p:cNvSpPr>
            <a:spLocks noGrp="1"/>
          </p:cNvSpPr>
          <p:nvPr>
            <p:ph type="sldNum" sz="quarter" idx="12"/>
          </p:nvPr>
        </p:nvSpPr>
        <p:spPr/>
        <p:txBody>
          <a:bodyPr/>
          <a:lstStyle/>
          <a:p>
            <a:fld id="{5EA792F7-1D9E-4C7E-A103-E8EDFDC2691E}" type="slidenum">
              <a:rPr lang="en-US" b="0" smtClean="0">
                <a:solidFill>
                  <a:srgbClr val="898989"/>
                </a:solidFill>
              </a:rPr>
              <a:t>6</a:t>
            </a:fld>
            <a:endParaRPr lang="en-US" b="0" dirty="0">
              <a:solidFill>
                <a:srgbClr val="898989"/>
              </a:solidFill>
            </a:endParaRPr>
          </a:p>
        </p:txBody>
      </p:sp>
      <p:sp>
        <p:nvSpPr>
          <p:cNvPr id="2" name="Rectángulo 1">
            <a:extLst>
              <a:ext uri="{FF2B5EF4-FFF2-40B4-BE49-F238E27FC236}">
                <a16:creationId xmlns:a16="http://schemas.microsoft.com/office/drawing/2014/main" id="{E58A8449-958A-FB5B-3E61-F5F9CE3300E2}"/>
              </a:ext>
            </a:extLst>
          </p:cNvPr>
          <p:cNvSpPr/>
          <p:nvPr/>
        </p:nvSpPr>
        <p:spPr>
          <a:xfrm>
            <a:off x="170122" y="155246"/>
            <a:ext cx="8803756" cy="6547508"/>
          </a:xfrm>
          <a:prstGeom prst="rect">
            <a:avLst/>
          </a:prstGeom>
          <a:noFill/>
          <a:ln w="3810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9" name="CuadroTexto 8">
            <a:extLst>
              <a:ext uri="{FF2B5EF4-FFF2-40B4-BE49-F238E27FC236}">
                <a16:creationId xmlns:a16="http://schemas.microsoft.com/office/drawing/2014/main" id="{7CAA2F8F-610B-71C0-9665-B84E8ACF6BF2}"/>
              </a:ext>
            </a:extLst>
          </p:cNvPr>
          <p:cNvSpPr txBox="1"/>
          <p:nvPr/>
        </p:nvSpPr>
        <p:spPr>
          <a:xfrm>
            <a:off x="1637414" y="314515"/>
            <a:ext cx="5847907" cy="861774"/>
          </a:xfrm>
          <a:prstGeom prst="rect">
            <a:avLst/>
          </a:prstGeom>
          <a:noFill/>
        </p:spPr>
        <p:txBody>
          <a:bodyPr wrap="square" rtlCol="0">
            <a:spAutoFit/>
          </a:bodyPr>
          <a:lstStyle/>
          <a:p>
            <a:pPr algn="ctr"/>
            <a:r>
              <a:rPr lang="es-MX" sz="2500" b="1" dirty="0">
                <a:latin typeface="Bahnschrift" panose="020B0502040204020203" pitchFamily="34" charset="0"/>
              </a:rPr>
              <a:t>SISTEMAS OPERATIVOS PARA LA ADMINISTRACION DE REDES</a:t>
            </a:r>
            <a:endParaRPr lang="es-VE" sz="2500" b="1" dirty="0">
              <a:latin typeface="Bahnschrift" panose="020B0502040204020203" pitchFamily="34" charset="0"/>
            </a:endParaRPr>
          </a:p>
        </p:txBody>
      </p:sp>
      <p:sp>
        <p:nvSpPr>
          <p:cNvPr id="10" name="CuadroTexto 9">
            <a:extLst>
              <a:ext uri="{FF2B5EF4-FFF2-40B4-BE49-F238E27FC236}">
                <a16:creationId xmlns:a16="http://schemas.microsoft.com/office/drawing/2014/main" id="{4AB40F2E-ADF9-005B-7E7F-248BE1921915}"/>
              </a:ext>
            </a:extLst>
          </p:cNvPr>
          <p:cNvSpPr txBox="1"/>
          <p:nvPr/>
        </p:nvSpPr>
        <p:spPr>
          <a:xfrm>
            <a:off x="170123" y="1176289"/>
            <a:ext cx="8803755" cy="873765"/>
          </a:xfrm>
          <a:prstGeom prst="rect">
            <a:avLst/>
          </a:prstGeom>
          <a:noFill/>
        </p:spPr>
        <p:txBody>
          <a:bodyPr wrap="square" rtlCol="0">
            <a:spAutoFit/>
          </a:bodyPr>
          <a:lstStyle/>
          <a:p>
            <a:pPr algn="ctr">
              <a:lnSpc>
                <a:spcPct val="107000"/>
              </a:lnSpc>
              <a:spcAft>
                <a:spcPts val="800"/>
              </a:spcAft>
            </a:pPr>
            <a:r>
              <a:rPr lang="es-VE" sz="1600" kern="100" dirty="0">
                <a:effectLst/>
                <a:latin typeface="Aptos Display" panose="020B0004020202020204" pitchFamily="34" charset="0"/>
                <a:ea typeface="Calibri" panose="020F0502020204030204" pitchFamily="34" charset="0"/>
                <a:cs typeface="Times New Roman" panose="02020603050405020304" pitchFamily="18" charset="0"/>
              </a:rPr>
              <a:t>Son aquellos sistemas que mantienen a dos o más equipos unidos a través de algún medio de comunicación (físico o no), con el objetivo primordial de poder compartir los diferentes recursos hardware y software.</a:t>
            </a:r>
          </a:p>
        </p:txBody>
      </p:sp>
      <p:graphicFrame>
        <p:nvGraphicFramePr>
          <p:cNvPr id="14" name="Diagrama 13">
            <a:extLst>
              <a:ext uri="{FF2B5EF4-FFF2-40B4-BE49-F238E27FC236}">
                <a16:creationId xmlns:a16="http://schemas.microsoft.com/office/drawing/2014/main" id="{3AB29F0E-BCBA-7875-AF1C-1BC289995D4B}"/>
              </a:ext>
            </a:extLst>
          </p:cNvPr>
          <p:cNvGraphicFramePr/>
          <p:nvPr>
            <p:extLst>
              <p:ext uri="{D42A27DB-BD31-4B8C-83A1-F6EECF244321}">
                <p14:modId xmlns:p14="http://schemas.microsoft.com/office/powerpoint/2010/main" val="2571440538"/>
              </p:ext>
            </p:extLst>
          </p:nvPr>
        </p:nvGraphicFramePr>
        <p:xfrm>
          <a:off x="340242" y="2100495"/>
          <a:ext cx="417726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5" name="Diagrama 14">
            <a:extLst>
              <a:ext uri="{FF2B5EF4-FFF2-40B4-BE49-F238E27FC236}">
                <a16:creationId xmlns:a16="http://schemas.microsoft.com/office/drawing/2014/main" id="{4996F086-4F19-8CFE-1104-D91F9B544F5B}"/>
              </a:ext>
            </a:extLst>
          </p:cNvPr>
          <p:cNvGraphicFramePr/>
          <p:nvPr>
            <p:extLst>
              <p:ext uri="{D42A27DB-BD31-4B8C-83A1-F6EECF244321}">
                <p14:modId xmlns:p14="http://schemas.microsoft.com/office/powerpoint/2010/main" val="3706914263"/>
              </p:ext>
            </p:extLst>
          </p:nvPr>
        </p:nvGraphicFramePr>
        <p:xfrm>
          <a:off x="4657060" y="2474913"/>
          <a:ext cx="4177268"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Marcador de número de diapositiva 6">
            <a:extLst>
              <a:ext uri="{FF2B5EF4-FFF2-40B4-BE49-F238E27FC236}">
                <a16:creationId xmlns:a16="http://schemas.microsoft.com/office/drawing/2014/main" id="{E742C8E1-EFFE-18B4-7062-189FE426D501}"/>
              </a:ext>
            </a:extLst>
          </p:cNvPr>
          <p:cNvSpPr txBox="1">
            <a:spLocks/>
          </p:cNvSpPr>
          <p:nvPr/>
        </p:nvSpPr>
        <p:spPr>
          <a:xfrm>
            <a:off x="-1572954" y="6367496"/>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b="1" kern="1200" cap="all" spc="75" baseline="0">
                <a:solidFill>
                  <a:schemeClr val="tx1">
                    <a:tint val="75000"/>
                  </a:schemeClr>
                </a:solidFill>
                <a:latin typeface="+mn-lt"/>
                <a:ea typeface="Source Sans Pro SemiBold" panose="020B0603030403020204" pitchFamily="34"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792F7-1D9E-4C7E-A103-E8EDFDC2691E}" type="slidenum">
              <a:rPr lang="en-US" smtClean="0"/>
              <a:pPr/>
              <a:t>6</a:t>
            </a:fld>
            <a:endParaRPr lang="en-US" dirty="0"/>
          </a:p>
        </p:txBody>
      </p:sp>
    </p:spTree>
    <p:extLst>
      <p:ext uri="{BB962C8B-B14F-4D97-AF65-F5344CB8AC3E}">
        <p14:creationId xmlns:p14="http://schemas.microsoft.com/office/powerpoint/2010/main" val="4269868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CC227-2DE0-84FC-DC7C-05A178C25C33}"/>
            </a:ext>
          </a:extLst>
        </p:cNvPr>
        <p:cNvGrpSpPr/>
        <p:nvPr/>
      </p:nvGrpSpPr>
      <p:grpSpPr>
        <a:xfrm>
          <a:off x="0" y="0"/>
          <a:ext cx="0" cy="0"/>
          <a:chOff x="0" y="0"/>
          <a:chExt cx="0" cy="0"/>
        </a:xfrm>
      </p:grpSpPr>
      <p:sp>
        <p:nvSpPr>
          <p:cNvPr id="10" name="Elipse 9">
            <a:extLst>
              <a:ext uri="{FF2B5EF4-FFF2-40B4-BE49-F238E27FC236}">
                <a16:creationId xmlns:a16="http://schemas.microsoft.com/office/drawing/2014/main" id="{724FE984-B966-43FE-1DE9-51540D747D92}"/>
              </a:ext>
            </a:extLst>
          </p:cNvPr>
          <p:cNvSpPr/>
          <p:nvPr/>
        </p:nvSpPr>
        <p:spPr>
          <a:xfrm>
            <a:off x="1155032" y="750771"/>
            <a:ext cx="4466121" cy="568853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2" name="CuadroTexto 11">
            <a:extLst>
              <a:ext uri="{FF2B5EF4-FFF2-40B4-BE49-F238E27FC236}">
                <a16:creationId xmlns:a16="http://schemas.microsoft.com/office/drawing/2014/main" id="{374FD93E-4D23-1882-844A-DD5977B28D4D}"/>
              </a:ext>
            </a:extLst>
          </p:cNvPr>
          <p:cNvSpPr txBox="1"/>
          <p:nvPr/>
        </p:nvSpPr>
        <p:spPr>
          <a:xfrm>
            <a:off x="0" y="314515"/>
            <a:ext cx="9144000" cy="477054"/>
          </a:xfrm>
          <a:prstGeom prst="rect">
            <a:avLst/>
          </a:prstGeom>
          <a:noFill/>
        </p:spPr>
        <p:txBody>
          <a:bodyPr wrap="square" rtlCol="0">
            <a:spAutoFit/>
          </a:bodyPr>
          <a:lstStyle/>
          <a:p>
            <a:pPr algn="ctr"/>
            <a:r>
              <a:rPr lang="es-MX" sz="2500" b="1" dirty="0">
                <a:latin typeface="Bahnschrift" panose="020B0502040204020203" pitchFamily="34" charset="0"/>
              </a:rPr>
              <a:t>ESTACIÓN DE TRABAJO</a:t>
            </a:r>
          </a:p>
        </p:txBody>
      </p:sp>
      <p:sp>
        <p:nvSpPr>
          <p:cNvPr id="13" name="CuadroTexto 12">
            <a:extLst>
              <a:ext uri="{FF2B5EF4-FFF2-40B4-BE49-F238E27FC236}">
                <a16:creationId xmlns:a16="http://schemas.microsoft.com/office/drawing/2014/main" id="{BBBC7B63-3571-71CF-3209-32D16857F17A}"/>
              </a:ext>
            </a:extLst>
          </p:cNvPr>
          <p:cNvSpPr txBox="1"/>
          <p:nvPr/>
        </p:nvSpPr>
        <p:spPr>
          <a:xfrm>
            <a:off x="1260221" y="911451"/>
            <a:ext cx="5295964" cy="1766766"/>
          </a:xfrm>
          <a:prstGeom prst="rect">
            <a:avLst/>
          </a:prstGeom>
          <a:noFill/>
        </p:spPr>
        <p:txBody>
          <a:bodyPr wrap="square" rtlCol="0">
            <a:spAutoFit/>
          </a:bodyPr>
          <a:lstStyle/>
          <a:p>
            <a:pPr algn="ctr">
              <a:lnSpc>
                <a:spcPct val="107000"/>
              </a:lnSpc>
              <a:spcAft>
                <a:spcPts val="800"/>
              </a:spcAft>
            </a:pPr>
            <a:r>
              <a:rPr lang="es-MX" sz="1600" dirty="0">
                <a:latin typeface="Aptos Display" panose="020B0004020202020204" pitchFamily="34" charset="0"/>
              </a:rPr>
              <a:t>En Redes de Computadora, una estación de trabajo es una computadora que facilita a las personas el acceso a los servidores y periféricos de la red.</a:t>
            </a:r>
          </a:p>
          <a:p>
            <a:pPr algn="ctr">
              <a:lnSpc>
                <a:spcPct val="107000"/>
              </a:lnSpc>
              <a:spcAft>
                <a:spcPts val="800"/>
              </a:spcAft>
            </a:pPr>
            <a:r>
              <a:rPr lang="es-MX" sz="1600" dirty="0">
                <a:latin typeface="Aptos Display" panose="020B0004020202020204" pitchFamily="34" charset="0"/>
              </a:rPr>
              <a:t>A diferencia de una computadora aislada, tiene una tarjeta de red y está físicamente conectada por medio de cables u otros medios no guiados con los servidores.</a:t>
            </a:r>
          </a:p>
        </p:txBody>
      </p:sp>
      <p:sp>
        <p:nvSpPr>
          <p:cNvPr id="17" name="Elipse 16">
            <a:extLst>
              <a:ext uri="{FF2B5EF4-FFF2-40B4-BE49-F238E27FC236}">
                <a16:creationId xmlns:a16="http://schemas.microsoft.com/office/drawing/2014/main" id="{3CD368E3-EB3D-4D98-78C4-063E803BADE4}"/>
              </a:ext>
            </a:extLst>
          </p:cNvPr>
          <p:cNvSpPr/>
          <p:nvPr/>
        </p:nvSpPr>
        <p:spPr>
          <a:xfrm flipH="1">
            <a:off x="673769" y="4344931"/>
            <a:ext cx="633664" cy="224677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5" name="CuadroTexto 14">
            <a:extLst>
              <a:ext uri="{FF2B5EF4-FFF2-40B4-BE49-F238E27FC236}">
                <a16:creationId xmlns:a16="http://schemas.microsoft.com/office/drawing/2014/main" id="{F3C97C29-DE7C-E8A8-1FF7-BC3EC96D8608}"/>
              </a:ext>
            </a:extLst>
          </p:cNvPr>
          <p:cNvSpPr txBox="1"/>
          <p:nvPr/>
        </p:nvSpPr>
        <p:spPr>
          <a:xfrm>
            <a:off x="7674922" y="3704459"/>
            <a:ext cx="1115250" cy="2032754"/>
          </a:xfrm>
          <a:prstGeom prst="roundRect">
            <a:avLst/>
          </a:prstGeom>
          <a:solidFill>
            <a:schemeClr val="bg1"/>
          </a:solidFill>
          <a:ln>
            <a:solidFill>
              <a:schemeClr val="tx1"/>
            </a:solidFill>
          </a:ln>
        </p:spPr>
        <p:txBody>
          <a:bodyPr wrap="square" rtlCol="0">
            <a:spAutoFit/>
          </a:bodyPr>
          <a:lstStyle/>
          <a:p>
            <a:r>
              <a:rPr lang="es-MX" sz="1000" dirty="0">
                <a:latin typeface="Aptos Display" panose="020B0004020202020204" pitchFamily="34" charset="0"/>
              </a:rPr>
              <a:t>Suelen formar parte de una red donde se almacenan y comparten un sinfín de archivos y carpetas con información relacionada con el trabajo de una empresa.</a:t>
            </a:r>
          </a:p>
        </p:txBody>
      </p:sp>
      <p:sp>
        <p:nvSpPr>
          <p:cNvPr id="19" name="Elipse 18">
            <a:extLst>
              <a:ext uri="{FF2B5EF4-FFF2-40B4-BE49-F238E27FC236}">
                <a16:creationId xmlns:a16="http://schemas.microsoft.com/office/drawing/2014/main" id="{AB7391BC-E3BF-848D-24DC-B604818308F5}"/>
              </a:ext>
            </a:extLst>
          </p:cNvPr>
          <p:cNvSpPr/>
          <p:nvPr/>
        </p:nvSpPr>
        <p:spPr>
          <a:xfrm>
            <a:off x="-609566" y="750771"/>
            <a:ext cx="821345" cy="113807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8" name="Rectángulo 17">
            <a:extLst>
              <a:ext uri="{FF2B5EF4-FFF2-40B4-BE49-F238E27FC236}">
                <a16:creationId xmlns:a16="http://schemas.microsoft.com/office/drawing/2014/main" id="{5F3E52B0-D1BD-6241-9D3A-7B30CBBB9627}"/>
              </a:ext>
            </a:extLst>
          </p:cNvPr>
          <p:cNvSpPr/>
          <p:nvPr/>
        </p:nvSpPr>
        <p:spPr>
          <a:xfrm>
            <a:off x="170122" y="155246"/>
            <a:ext cx="8803756" cy="6547508"/>
          </a:xfrm>
          <a:prstGeom prst="rect">
            <a:avLst/>
          </a:prstGeom>
          <a:noFill/>
          <a:ln w="3810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0" name="Marcador de número de diapositiva 6">
            <a:extLst>
              <a:ext uri="{FF2B5EF4-FFF2-40B4-BE49-F238E27FC236}">
                <a16:creationId xmlns:a16="http://schemas.microsoft.com/office/drawing/2014/main" id="{0248D297-0BC3-96AC-AD4C-822B82C19198}"/>
              </a:ext>
            </a:extLst>
          </p:cNvPr>
          <p:cNvSpPr txBox="1">
            <a:spLocks/>
          </p:cNvSpPr>
          <p:nvPr/>
        </p:nvSpPr>
        <p:spPr>
          <a:xfrm>
            <a:off x="6877977" y="6439301"/>
            <a:ext cx="2057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EA792F7-1D9E-4C7E-A103-E8EDFDC2691E}" type="slidenum">
              <a:rPr lang="en-US" sz="900" smtClean="0"/>
              <a:pPr algn="r"/>
              <a:t>7</a:t>
            </a:fld>
            <a:endParaRPr lang="en-US" sz="900" dirty="0"/>
          </a:p>
        </p:txBody>
      </p:sp>
      <p:pic>
        <p:nvPicPr>
          <p:cNvPr id="22" name="Imagen 21">
            <a:extLst>
              <a:ext uri="{FF2B5EF4-FFF2-40B4-BE49-F238E27FC236}">
                <a16:creationId xmlns:a16="http://schemas.microsoft.com/office/drawing/2014/main" id="{73C7DA93-F172-7913-EAE5-314505617E72}"/>
              </a:ext>
            </a:extLst>
          </p:cNvPr>
          <p:cNvPicPr>
            <a:picLocks noChangeAspect="1"/>
          </p:cNvPicPr>
          <p:nvPr/>
        </p:nvPicPr>
        <p:blipFill>
          <a:blip r:embed="rId3"/>
          <a:stretch>
            <a:fillRect/>
          </a:stretch>
        </p:blipFill>
        <p:spPr>
          <a:xfrm flipH="1">
            <a:off x="6726307" y="1100164"/>
            <a:ext cx="1929225" cy="1445057"/>
          </a:xfrm>
          <a:prstGeom prst="rect">
            <a:avLst/>
          </a:prstGeom>
        </p:spPr>
      </p:pic>
      <p:graphicFrame>
        <p:nvGraphicFramePr>
          <p:cNvPr id="26" name="Diagrama 25">
            <a:extLst>
              <a:ext uri="{FF2B5EF4-FFF2-40B4-BE49-F238E27FC236}">
                <a16:creationId xmlns:a16="http://schemas.microsoft.com/office/drawing/2014/main" id="{C89473DA-B7E8-F6B6-2115-DE7FC35D24E6}"/>
              </a:ext>
            </a:extLst>
          </p:cNvPr>
          <p:cNvGraphicFramePr/>
          <p:nvPr>
            <p:extLst>
              <p:ext uri="{D42A27DB-BD31-4B8C-83A1-F6EECF244321}">
                <p14:modId xmlns:p14="http://schemas.microsoft.com/office/powerpoint/2010/main" val="2263597025"/>
              </p:ext>
            </p:extLst>
          </p:nvPr>
        </p:nvGraphicFramePr>
        <p:xfrm>
          <a:off x="331382" y="2853816"/>
          <a:ext cx="7159834" cy="3676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56224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6F8CC-FDA3-7E00-4C0C-90AFB00A2599}"/>
            </a:ext>
          </a:extLst>
        </p:cNvPr>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DBFF5F76-0DBF-8FEA-EEBA-F805AD53E082}"/>
              </a:ext>
            </a:extLst>
          </p:cNvPr>
          <p:cNvSpPr>
            <a:spLocks noGrp="1"/>
          </p:cNvSpPr>
          <p:nvPr>
            <p:ph type="sldNum" sz="quarter" idx="12"/>
          </p:nvPr>
        </p:nvSpPr>
        <p:spPr>
          <a:xfrm>
            <a:off x="6457950" y="6397626"/>
            <a:ext cx="2057400" cy="365125"/>
          </a:xfrm>
        </p:spPr>
        <p:txBody>
          <a:bodyPr/>
          <a:lstStyle/>
          <a:p>
            <a:fld id="{5EA792F7-1D9E-4C7E-A103-E8EDFDC2691E}" type="slidenum">
              <a:rPr lang="en-US" smtClean="0"/>
              <a:t>8</a:t>
            </a:fld>
            <a:endParaRPr lang="en-US" dirty="0"/>
          </a:p>
        </p:txBody>
      </p:sp>
      <p:sp>
        <p:nvSpPr>
          <p:cNvPr id="10" name="CuadroTexto 9">
            <a:extLst>
              <a:ext uri="{FF2B5EF4-FFF2-40B4-BE49-F238E27FC236}">
                <a16:creationId xmlns:a16="http://schemas.microsoft.com/office/drawing/2014/main" id="{6B6F6A96-96A8-DFF2-8F36-B8582CDF6117}"/>
              </a:ext>
            </a:extLst>
          </p:cNvPr>
          <p:cNvSpPr txBox="1"/>
          <p:nvPr/>
        </p:nvSpPr>
        <p:spPr>
          <a:xfrm>
            <a:off x="45720" y="191419"/>
            <a:ext cx="9144000" cy="477054"/>
          </a:xfrm>
          <a:prstGeom prst="rect">
            <a:avLst/>
          </a:prstGeom>
          <a:noFill/>
        </p:spPr>
        <p:txBody>
          <a:bodyPr wrap="square" rtlCol="0">
            <a:spAutoFit/>
          </a:bodyPr>
          <a:lstStyle/>
          <a:p>
            <a:pPr algn="ctr"/>
            <a:r>
              <a:rPr lang="es-MX" sz="2500" b="1" dirty="0">
                <a:latin typeface="Bahnschrift" panose="020B0502040204020203" pitchFamily="34" charset="0"/>
              </a:rPr>
              <a:t>SERVIDORES</a:t>
            </a:r>
          </a:p>
        </p:txBody>
      </p:sp>
      <p:sp>
        <p:nvSpPr>
          <p:cNvPr id="11" name="Rectángulo 10">
            <a:extLst>
              <a:ext uri="{FF2B5EF4-FFF2-40B4-BE49-F238E27FC236}">
                <a16:creationId xmlns:a16="http://schemas.microsoft.com/office/drawing/2014/main" id="{2692D391-F37A-030C-953D-F4BFE019F4CC}"/>
              </a:ext>
            </a:extLst>
          </p:cNvPr>
          <p:cNvSpPr/>
          <p:nvPr/>
        </p:nvSpPr>
        <p:spPr>
          <a:xfrm>
            <a:off x="170122" y="155246"/>
            <a:ext cx="8803756" cy="6547508"/>
          </a:xfrm>
          <a:prstGeom prst="rect">
            <a:avLst/>
          </a:prstGeom>
          <a:noFill/>
          <a:ln w="3810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7" name="CuadroTexto 16">
            <a:extLst>
              <a:ext uri="{FF2B5EF4-FFF2-40B4-BE49-F238E27FC236}">
                <a16:creationId xmlns:a16="http://schemas.microsoft.com/office/drawing/2014/main" id="{D423E111-CF6B-A1F2-9190-ABEB490A37F3}"/>
              </a:ext>
            </a:extLst>
          </p:cNvPr>
          <p:cNvSpPr txBox="1"/>
          <p:nvPr/>
        </p:nvSpPr>
        <p:spPr>
          <a:xfrm>
            <a:off x="340242" y="661727"/>
            <a:ext cx="4348716" cy="1708160"/>
          </a:xfrm>
          <a:prstGeom prst="rect">
            <a:avLst/>
          </a:prstGeom>
          <a:noFill/>
        </p:spPr>
        <p:txBody>
          <a:bodyPr wrap="square" rtlCol="0">
            <a:spAutoFit/>
          </a:bodyPr>
          <a:lstStyle/>
          <a:p>
            <a:pPr algn="just"/>
            <a:r>
              <a:rPr lang="es-MX" sz="1500" dirty="0">
                <a:latin typeface="Aptos Display" panose="020B0004020202020204" pitchFamily="34" charset="0"/>
              </a:rPr>
              <a:t>Un servidor es un sistema que proporciona recursos, datos, servicios o programas a otros ordenadores, conocidos como clientes, a través de una red. Existen muchos tipos de servidores, como los servidores web, los servidores de correo y los servidores virtuales. Siguen una arquitectura similar pero se les clasifica en base a su propósito, como puede ser:</a:t>
            </a:r>
          </a:p>
        </p:txBody>
      </p:sp>
      <p:pic>
        <p:nvPicPr>
          <p:cNvPr id="53" name="Imagen 52">
            <a:extLst>
              <a:ext uri="{FF2B5EF4-FFF2-40B4-BE49-F238E27FC236}">
                <a16:creationId xmlns:a16="http://schemas.microsoft.com/office/drawing/2014/main" id="{EB5A84C1-A945-8480-5626-E2D809811C2C}"/>
              </a:ext>
            </a:extLst>
          </p:cNvPr>
          <p:cNvPicPr>
            <a:picLocks noChangeAspect="1"/>
          </p:cNvPicPr>
          <p:nvPr/>
        </p:nvPicPr>
        <p:blipFill>
          <a:blip r:embed="rId2"/>
          <a:stretch>
            <a:fillRect/>
          </a:stretch>
        </p:blipFill>
        <p:spPr>
          <a:xfrm>
            <a:off x="8256476" y="831851"/>
            <a:ext cx="379525" cy="504824"/>
          </a:xfrm>
          <a:prstGeom prst="rect">
            <a:avLst/>
          </a:prstGeom>
        </p:spPr>
      </p:pic>
      <p:graphicFrame>
        <p:nvGraphicFramePr>
          <p:cNvPr id="21" name="Diagrama 20">
            <a:extLst>
              <a:ext uri="{FF2B5EF4-FFF2-40B4-BE49-F238E27FC236}">
                <a16:creationId xmlns:a16="http://schemas.microsoft.com/office/drawing/2014/main" id="{2EA2AA0C-5DA9-4828-6540-B9C429A0C3AC}"/>
              </a:ext>
            </a:extLst>
          </p:cNvPr>
          <p:cNvGraphicFramePr/>
          <p:nvPr>
            <p:extLst>
              <p:ext uri="{D42A27DB-BD31-4B8C-83A1-F6EECF244321}">
                <p14:modId xmlns:p14="http://schemas.microsoft.com/office/powerpoint/2010/main" val="3020652773"/>
              </p:ext>
            </p:extLst>
          </p:nvPr>
        </p:nvGraphicFramePr>
        <p:xfrm>
          <a:off x="292635" y="2564889"/>
          <a:ext cx="8574918" cy="40060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4" name="Imagen 23">
            <a:extLst>
              <a:ext uri="{FF2B5EF4-FFF2-40B4-BE49-F238E27FC236}">
                <a16:creationId xmlns:a16="http://schemas.microsoft.com/office/drawing/2014/main" id="{20D08432-7486-C7BF-4C6F-8A1F1BF33871}"/>
              </a:ext>
            </a:extLst>
          </p:cNvPr>
          <p:cNvPicPr>
            <a:picLocks noChangeAspect="1"/>
          </p:cNvPicPr>
          <p:nvPr/>
        </p:nvPicPr>
        <p:blipFill>
          <a:blip r:embed="rId8"/>
          <a:stretch>
            <a:fillRect/>
          </a:stretch>
        </p:blipFill>
        <p:spPr>
          <a:xfrm>
            <a:off x="5321889" y="1123152"/>
            <a:ext cx="2272121" cy="1278359"/>
          </a:xfrm>
          <a:prstGeom prst="rect">
            <a:avLst/>
          </a:prstGeom>
        </p:spPr>
      </p:pic>
    </p:spTree>
    <p:extLst>
      <p:ext uri="{BB962C8B-B14F-4D97-AF65-F5344CB8AC3E}">
        <p14:creationId xmlns:p14="http://schemas.microsoft.com/office/powerpoint/2010/main" val="535249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A7D9E-7466-202A-B3B8-F25C7B375248}"/>
            </a:ext>
          </a:extLst>
        </p:cNvPr>
        <p:cNvGrpSpPr/>
        <p:nvPr/>
      </p:nvGrpSpPr>
      <p:grpSpPr>
        <a:xfrm>
          <a:off x="0" y="0"/>
          <a:ext cx="0" cy="0"/>
          <a:chOff x="0" y="0"/>
          <a:chExt cx="0" cy="0"/>
        </a:xfrm>
      </p:grpSpPr>
      <p:sp>
        <p:nvSpPr>
          <p:cNvPr id="10" name="CuadroTexto 9">
            <a:extLst>
              <a:ext uri="{FF2B5EF4-FFF2-40B4-BE49-F238E27FC236}">
                <a16:creationId xmlns:a16="http://schemas.microsoft.com/office/drawing/2014/main" id="{CFBA15D0-B498-F5B8-6A57-35D4F2A31327}"/>
              </a:ext>
            </a:extLst>
          </p:cNvPr>
          <p:cNvSpPr txBox="1"/>
          <p:nvPr/>
        </p:nvSpPr>
        <p:spPr>
          <a:xfrm>
            <a:off x="1761423" y="2796127"/>
            <a:ext cx="3108960" cy="2062103"/>
          </a:xfrm>
          <a:prstGeom prst="rect">
            <a:avLst/>
          </a:prstGeom>
          <a:noFill/>
        </p:spPr>
        <p:txBody>
          <a:bodyPr wrap="square" rtlCol="0">
            <a:spAutoFit/>
          </a:bodyPr>
          <a:lstStyle/>
          <a:p>
            <a:pPr algn="ctr"/>
            <a:r>
              <a:rPr lang="es-MX" sz="3200" b="1" dirty="0">
                <a:latin typeface="Bahnschrift" panose="020B0502040204020203" pitchFamily="34" charset="0"/>
              </a:rPr>
              <a:t>DISPOSITIVOS Y COMPONENTES DE UNA RED LAN</a:t>
            </a:r>
          </a:p>
        </p:txBody>
      </p:sp>
      <p:sp>
        <p:nvSpPr>
          <p:cNvPr id="12" name="Marcador de número de diapositiva 6">
            <a:extLst>
              <a:ext uri="{FF2B5EF4-FFF2-40B4-BE49-F238E27FC236}">
                <a16:creationId xmlns:a16="http://schemas.microsoft.com/office/drawing/2014/main" id="{B00A013C-3596-B016-5F00-AC2028E0D0A1}"/>
              </a:ext>
            </a:extLst>
          </p:cNvPr>
          <p:cNvSpPr txBox="1">
            <a:spLocks/>
          </p:cNvSpPr>
          <p:nvPr/>
        </p:nvSpPr>
        <p:spPr>
          <a:xfrm>
            <a:off x="6877977" y="6439301"/>
            <a:ext cx="2057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EA792F7-1D9E-4C7E-A103-E8EDFDC2691E}" type="slidenum">
              <a:rPr lang="en-US" sz="900" smtClean="0"/>
              <a:pPr algn="r"/>
              <a:t>9</a:t>
            </a:fld>
            <a:endParaRPr lang="en-US" sz="900" dirty="0"/>
          </a:p>
        </p:txBody>
      </p:sp>
    </p:spTree>
    <p:extLst>
      <p:ext uri="{BB962C8B-B14F-4D97-AF65-F5344CB8AC3E}">
        <p14:creationId xmlns:p14="http://schemas.microsoft.com/office/powerpoint/2010/main" val="336189697"/>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6801BC-ED11-4C13-B570-590AA64A7E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ABFFAF-9675-4FEA-B2E7-9332FD2147BF}">
  <ds:schemaRefs>
    <ds:schemaRef ds:uri="http://purl.org/dc/elements/1.1/"/>
    <ds:schemaRef ds:uri="http://www.w3.org/XML/1998/namespace"/>
    <ds:schemaRef ds:uri="http://schemas.microsoft.com/sharepoint/v3"/>
    <ds:schemaRef ds:uri="http://schemas.microsoft.com/office/infopath/2007/PartnerControls"/>
    <ds:schemaRef ds:uri="http://schemas.microsoft.com/office/2006/metadata/properties"/>
    <ds:schemaRef ds:uri="71af3243-3dd4-4a8d-8c0d-dd76da1f02a5"/>
    <ds:schemaRef ds:uri="http://schemas.openxmlformats.org/package/2006/metadata/core-properties"/>
    <ds:schemaRef ds:uri="http://purl.org/dc/terms/"/>
    <ds:schemaRef ds:uri="http://schemas.microsoft.com/office/2006/documentManagement/types"/>
    <ds:schemaRef ds:uri="230e9df3-be65-4c73-a93b-d1236ebd677e"/>
    <ds:schemaRef ds:uri="16c05727-aa75-4e4a-9b5f-8a80a1165891"/>
    <ds:schemaRef ds:uri="http://purl.org/dc/dcmitype/"/>
  </ds:schemaRefs>
</ds:datastoreItem>
</file>

<file path=customXml/itemProps3.xml><?xml version="1.0" encoding="utf-8"?>
<ds:datastoreItem xmlns:ds="http://schemas.openxmlformats.org/officeDocument/2006/customXml" ds:itemID="{A8DEBDC5-C5D0-48FD-B1D3-DD417E11A82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Getting to Know Your Classmate_SL</Template>
  <TotalTime>0</TotalTime>
  <Words>3020</Words>
  <Application>Microsoft Office PowerPoint</Application>
  <PresentationFormat>Carta (216 x 279 mm)</PresentationFormat>
  <Paragraphs>181</Paragraphs>
  <Slides>19</Slides>
  <Notes>11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19</vt:i4>
      </vt:variant>
    </vt:vector>
  </HeadingPairs>
  <TitlesOfParts>
    <vt:vector size="28" baseType="lpstr">
      <vt:lpstr>Aptos Display</vt:lpstr>
      <vt:lpstr>Arial</vt:lpstr>
      <vt:lpstr>Bahnschrift</vt:lpstr>
      <vt:lpstr>Britannic Bold</vt:lpstr>
      <vt:lpstr>Calibri</vt:lpstr>
      <vt:lpstr>Source Sans Pro</vt:lpstr>
      <vt:lpstr>Tahoma</vt:lpstr>
      <vt:lpstr>Times New Roman</vt:lpstr>
      <vt:lpstr>FunkyShapesDarkVTI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2021-01-26T09:52:44Z</dcterms:created>
  <dcterms:modified xsi:type="dcterms:W3CDTF">2024-12-08T23:43:04Z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