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9" r:id="rId2"/>
    <p:sldId id="260" r:id="rId3"/>
    <p:sldId id="261" r:id="rId4"/>
    <p:sldId id="264" r:id="rId5"/>
    <p:sldId id="265" r:id="rId6"/>
    <p:sldId id="278"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62" r:id="rId20"/>
    <p:sldId id="263" r:id="rId21"/>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21"/>
    <a:srgbClr val="70AD47"/>
    <a:srgbClr val="89C064"/>
    <a:srgbClr val="88FC78"/>
    <a:srgbClr val="FA7676"/>
    <a:srgbClr val="F04E4E"/>
    <a:srgbClr val="336600"/>
    <a:srgbClr val="E6E6E6"/>
    <a:srgbClr val="649B3F"/>
    <a:srgbClr val="3C5C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42" autoAdjust="0"/>
  </p:normalViewPr>
  <p:slideViewPr>
    <p:cSldViewPr snapToGrid="0">
      <p:cViewPr>
        <p:scale>
          <a:sx n="50" d="100"/>
          <a:sy n="50" d="100"/>
        </p:scale>
        <p:origin x="3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5BFD0D-73C0-4610-8670-7F7A77BFB3C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VE"/>
        </a:p>
      </dgm:t>
    </dgm:pt>
    <dgm:pt modelId="{4D508518-A934-4699-A12F-894FE9CDE52C}">
      <dgm:prSet phldrT="[Texto]"/>
      <dgm:spPr/>
      <dgm:t>
        <a:bodyPr/>
        <a:lstStyle/>
        <a:p>
          <a:r>
            <a:rPr lang="es-MX" b="1" dirty="0">
              <a:latin typeface="Segoe UI" panose="020B0502040204020203" pitchFamily="34" charset="0"/>
              <a:cs typeface="Segoe UI" panose="020B0502040204020203" pitchFamily="34" charset="0"/>
            </a:rPr>
            <a:t>¿QUE SON LAS REDES DE TELECOMUNICACIONES?</a:t>
          </a:r>
          <a:endParaRPr lang="es-VE" b="1" dirty="0">
            <a:latin typeface="Segoe UI" panose="020B0502040204020203" pitchFamily="34" charset="0"/>
            <a:cs typeface="Segoe UI" panose="020B0502040204020203" pitchFamily="34" charset="0"/>
          </a:endParaRPr>
        </a:p>
      </dgm:t>
    </dgm:pt>
    <dgm:pt modelId="{AB2F38C8-A15B-4666-A27F-E13B1F5A3585}" type="parTrans" cxnId="{15396046-F594-4CBC-818E-F9B5371AED98}">
      <dgm:prSet/>
      <dgm:spPr/>
      <dgm:t>
        <a:bodyPr/>
        <a:lstStyle/>
        <a:p>
          <a:endParaRPr lang="es-VE"/>
        </a:p>
      </dgm:t>
    </dgm:pt>
    <dgm:pt modelId="{A13235DB-E670-4047-B43F-2A30D2B7AF9B}" type="sibTrans" cxnId="{15396046-F594-4CBC-818E-F9B5371AED98}">
      <dgm:prSet/>
      <dgm:spPr/>
      <dgm:t>
        <a:bodyPr/>
        <a:lstStyle/>
        <a:p>
          <a:endParaRPr lang="es-VE"/>
        </a:p>
      </dgm:t>
    </dgm:pt>
    <dgm:pt modelId="{D2316051-8E20-4C91-A094-C31B15A1A7B0}">
      <dgm:prSet phldrT="[Texto]"/>
      <dgm:spPr>
        <a:noFill/>
      </dgm:spPr>
      <dgm:t>
        <a:bodyPr/>
        <a:lstStyle/>
        <a:p>
          <a:r>
            <a:rPr lang="es-MX" dirty="0">
              <a:latin typeface="Segoe UI" panose="020B0502040204020203" pitchFamily="34" charset="0"/>
              <a:cs typeface="Segoe UI" panose="020B0502040204020203" pitchFamily="34" charset="0"/>
            </a:rPr>
            <a:t>Clasificación de las Redes</a:t>
          </a:r>
          <a:endParaRPr lang="es-VE" dirty="0">
            <a:latin typeface="Segoe UI" panose="020B0502040204020203" pitchFamily="34" charset="0"/>
            <a:cs typeface="Segoe UI" panose="020B0502040204020203" pitchFamily="34" charset="0"/>
          </a:endParaRPr>
        </a:p>
      </dgm:t>
    </dgm:pt>
    <dgm:pt modelId="{69BF594C-7C05-4C05-8494-13D3C1F651FD}" type="parTrans" cxnId="{BC4D4805-EC4A-47CE-9ECA-37742104DB83}">
      <dgm:prSet/>
      <dgm:spPr>
        <a:ln>
          <a:solidFill>
            <a:schemeClr val="bg1"/>
          </a:solidFill>
        </a:ln>
      </dgm:spPr>
      <dgm:t>
        <a:bodyPr/>
        <a:lstStyle/>
        <a:p>
          <a:endParaRPr lang="es-VE"/>
        </a:p>
      </dgm:t>
    </dgm:pt>
    <dgm:pt modelId="{7BC62146-A542-4153-921F-234CEA457706}" type="sibTrans" cxnId="{BC4D4805-EC4A-47CE-9ECA-37742104DB83}">
      <dgm:prSet/>
      <dgm:spPr/>
      <dgm:t>
        <a:bodyPr/>
        <a:lstStyle/>
        <a:p>
          <a:endParaRPr lang="es-VE"/>
        </a:p>
      </dgm:t>
    </dgm:pt>
    <dgm:pt modelId="{6433A1E4-E319-43F5-83E6-83CF6477DA5F}">
      <dgm:prSet phldrT="[Texto]"/>
      <dgm:spPr>
        <a:noFill/>
      </dgm:spPr>
      <dgm:t>
        <a:bodyPr/>
        <a:lstStyle/>
        <a:p>
          <a:r>
            <a:rPr lang="es-MX" dirty="0">
              <a:latin typeface="Segoe UI" panose="020B0502040204020203" pitchFamily="34" charset="0"/>
              <a:cs typeface="Segoe UI" panose="020B0502040204020203" pitchFamily="34" charset="0"/>
            </a:rPr>
            <a:t>Según su administración</a:t>
          </a:r>
          <a:endParaRPr lang="es-VE" dirty="0">
            <a:latin typeface="Segoe UI" panose="020B0502040204020203" pitchFamily="34" charset="0"/>
            <a:cs typeface="Segoe UI" panose="020B0502040204020203" pitchFamily="34" charset="0"/>
          </a:endParaRPr>
        </a:p>
      </dgm:t>
    </dgm:pt>
    <dgm:pt modelId="{F252F85F-02FB-4690-B2C0-31D19CD25FA6}" type="parTrans" cxnId="{2DE8F83B-31F9-43E3-9638-E194679EA837}">
      <dgm:prSet/>
      <dgm:spPr>
        <a:ln>
          <a:noFill/>
        </a:ln>
      </dgm:spPr>
      <dgm:t>
        <a:bodyPr/>
        <a:lstStyle/>
        <a:p>
          <a:endParaRPr lang="es-VE"/>
        </a:p>
      </dgm:t>
    </dgm:pt>
    <dgm:pt modelId="{417B0D81-984B-4376-A0E3-AE8D85C37D0A}" type="sibTrans" cxnId="{2DE8F83B-31F9-43E3-9638-E194679EA837}">
      <dgm:prSet/>
      <dgm:spPr/>
      <dgm:t>
        <a:bodyPr/>
        <a:lstStyle/>
        <a:p>
          <a:endParaRPr lang="es-VE"/>
        </a:p>
      </dgm:t>
    </dgm:pt>
    <dgm:pt modelId="{89D618BF-9C74-4BF4-A540-5276400C9966}">
      <dgm:prSet phldrT="[Texto]"/>
      <dgm:spPr>
        <a:noFill/>
      </dgm:spPr>
      <dgm:t>
        <a:bodyPr/>
        <a:lstStyle/>
        <a:p>
          <a:r>
            <a:rPr lang="es-MX" dirty="0">
              <a:latin typeface="Segoe UI" panose="020B0502040204020203" pitchFamily="34" charset="0"/>
              <a:cs typeface="Segoe UI" panose="020B0502040204020203" pitchFamily="34" charset="0"/>
            </a:rPr>
            <a:t>Según su alcance geográfico</a:t>
          </a:r>
          <a:endParaRPr lang="es-VE" dirty="0">
            <a:latin typeface="Segoe UI" panose="020B0502040204020203" pitchFamily="34" charset="0"/>
            <a:cs typeface="Segoe UI" panose="020B0502040204020203" pitchFamily="34" charset="0"/>
          </a:endParaRPr>
        </a:p>
      </dgm:t>
    </dgm:pt>
    <dgm:pt modelId="{00E5298D-91FE-4238-9991-33B4CF6C7469}" type="parTrans" cxnId="{2C7A1F38-7A39-423A-A09C-CCD1A364335B}">
      <dgm:prSet/>
      <dgm:spPr>
        <a:ln>
          <a:solidFill>
            <a:schemeClr val="bg1"/>
          </a:solidFill>
        </a:ln>
      </dgm:spPr>
      <dgm:t>
        <a:bodyPr/>
        <a:lstStyle/>
        <a:p>
          <a:endParaRPr lang="es-VE"/>
        </a:p>
      </dgm:t>
    </dgm:pt>
    <dgm:pt modelId="{B684C329-356C-4048-82DB-B7F8A05DBCAC}" type="sibTrans" cxnId="{2C7A1F38-7A39-423A-A09C-CCD1A364335B}">
      <dgm:prSet/>
      <dgm:spPr/>
      <dgm:t>
        <a:bodyPr/>
        <a:lstStyle/>
        <a:p>
          <a:endParaRPr lang="es-VE"/>
        </a:p>
      </dgm:t>
    </dgm:pt>
    <dgm:pt modelId="{6387C4C9-078E-407C-AEF9-16F4B5906486}">
      <dgm:prSet phldrT="[Texto]"/>
      <dgm:spPr>
        <a:noFill/>
      </dgm:spPr>
      <dgm:t>
        <a:bodyPr/>
        <a:lstStyle/>
        <a:p>
          <a:r>
            <a:rPr lang="es-MX" dirty="0">
              <a:latin typeface="Segoe UI" panose="020B0502040204020203" pitchFamily="34" charset="0"/>
              <a:cs typeface="Segoe UI" panose="020B0502040204020203" pitchFamily="34" charset="0"/>
            </a:rPr>
            <a:t>WPAN</a:t>
          </a:r>
          <a:endParaRPr lang="es-VE" dirty="0">
            <a:latin typeface="Segoe UI" panose="020B0502040204020203" pitchFamily="34" charset="0"/>
            <a:cs typeface="Segoe UI" panose="020B0502040204020203" pitchFamily="34" charset="0"/>
          </a:endParaRPr>
        </a:p>
      </dgm:t>
    </dgm:pt>
    <dgm:pt modelId="{B91924F0-3BBD-4BB1-8910-B53081BDDD75}" type="parTrans" cxnId="{673CC750-2744-4298-B309-A78CE90B387E}">
      <dgm:prSet/>
      <dgm:spPr>
        <a:ln>
          <a:solidFill>
            <a:schemeClr val="bg1"/>
          </a:solidFill>
        </a:ln>
      </dgm:spPr>
      <dgm:t>
        <a:bodyPr/>
        <a:lstStyle/>
        <a:p>
          <a:endParaRPr lang="es-VE"/>
        </a:p>
      </dgm:t>
    </dgm:pt>
    <dgm:pt modelId="{CCD5506C-41F7-4A9E-BAEA-B59FD8000E4A}" type="sibTrans" cxnId="{673CC750-2744-4298-B309-A78CE90B387E}">
      <dgm:prSet/>
      <dgm:spPr/>
      <dgm:t>
        <a:bodyPr/>
        <a:lstStyle/>
        <a:p>
          <a:endParaRPr lang="es-VE"/>
        </a:p>
      </dgm:t>
    </dgm:pt>
    <dgm:pt modelId="{00D0ECD2-8AE3-4B03-A6DC-7314C04BF58F}">
      <dgm:prSet phldrT="[Texto]"/>
      <dgm:spPr>
        <a:noFill/>
      </dgm:spPr>
      <dgm:t>
        <a:bodyPr/>
        <a:lstStyle/>
        <a:p>
          <a:r>
            <a:rPr lang="es-MX" dirty="0">
              <a:latin typeface="Segoe UI" panose="020B0502040204020203" pitchFamily="34" charset="0"/>
              <a:cs typeface="Segoe UI" panose="020B0502040204020203" pitchFamily="34" charset="0"/>
            </a:rPr>
            <a:t>WLAN</a:t>
          </a:r>
          <a:endParaRPr lang="es-VE" dirty="0">
            <a:latin typeface="Segoe UI" panose="020B0502040204020203" pitchFamily="34" charset="0"/>
            <a:cs typeface="Segoe UI" panose="020B0502040204020203" pitchFamily="34" charset="0"/>
          </a:endParaRPr>
        </a:p>
      </dgm:t>
    </dgm:pt>
    <dgm:pt modelId="{FEDDD5EE-2BD9-4DB1-AD5E-AE6CE7AF15BD}" type="parTrans" cxnId="{B01A47B8-AA03-4AB0-943F-363C7A1515D7}">
      <dgm:prSet/>
      <dgm:spPr>
        <a:ln>
          <a:solidFill>
            <a:schemeClr val="bg1"/>
          </a:solidFill>
        </a:ln>
      </dgm:spPr>
      <dgm:t>
        <a:bodyPr/>
        <a:lstStyle/>
        <a:p>
          <a:endParaRPr lang="es-VE"/>
        </a:p>
      </dgm:t>
    </dgm:pt>
    <dgm:pt modelId="{A66962F3-622C-44CB-9E7A-7DCFC7D4CE05}" type="sibTrans" cxnId="{B01A47B8-AA03-4AB0-943F-363C7A1515D7}">
      <dgm:prSet/>
      <dgm:spPr/>
      <dgm:t>
        <a:bodyPr/>
        <a:lstStyle/>
        <a:p>
          <a:endParaRPr lang="es-VE"/>
        </a:p>
      </dgm:t>
    </dgm:pt>
    <dgm:pt modelId="{4284AB60-364B-4DB4-8A5C-DCBAACBB6884}">
      <dgm:prSet phldrT="[Texto]"/>
      <dgm:spPr>
        <a:noFill/>
      </dgm:spPr>
      <dgm:t>
        <a:bodyPr/>
        <a:lstStyle/>
        <a:p>
          <a:r>
            <a:rPr lang="es-MX" dirty="0">
              <a:latin typeface="Segoe UI" panose="020B0502040204020203" pitchFamily="34" charset="0"/>
              <a:cs typeface="Segoe UI" panose="020B0502040204020203" pitchFamily="34" charset="0"/>
            </a:rPr>
            <a:t>WMAN</a:t>
          </a:r>
          <a:endParaRPr lang="es-VE" dirty="0">
            <a:latin typeface="Segoe UI" panose="020B0502040204020203" pitchFamily="34" charset="0"/>
            <a:cs typeface="Segoe UI" panose="020B0502040204020203" pitchFamily="34" charset="0"/>
          </a:endParaRPr>
        </a:p>
      </dgm:t>
    </dgm:pt>
    <dgm:pt modelId="{B56C0494-5B50-4648-AB8E-D23687493B4E}" type="parTrans" cxnId="{1403EE2C-9B39-4F2B-833B-7E5AA963E2B2}">
      <dgm:prSet/>
      <dgm:spPr>
        <a:ln>
          <a:solidFill>
            <a:schemeClr val="bg1"/>
          </a:solidFill>
        </a:ln>
      </dgm:spPr>
      <dgm:t>
        <a:bodyPr/>
        <a:lstStyle/>
        <a:p>
          <a:endParaRPr lang="es-VE"/>
        </a:p>
      </dgm:t>
    </dgm:pt>
    <dgm:pt modelId="{89139D2D-2CCF-4A5A-9A17-8787AEC7DEA9}" type="sibTrans" cxnId="{1403EE2C-9B39-4F2B-833B-7E5AA963E2B2}">
      <dgm:prSet/>
      <dgm:spPr/>
      <dgm:t>
        <a:bodyPr/>
        <a:lstStyle/>
        <a:p>
          <a:endParaRPr lang="es-VE"/>
        </a:p>
      </dgm:t>
    </dgm:pt>
    <dgm:pt modelId="{7BA9BDC1-2C24-4F81-8397-3A8DE86C211B}">
      <dgm:prSet phldrT="[Texto]"/>
      <dgm:spPr>
        <a:noFill/>
      </dgm:spPr>
      <dgm:t>
        <a:bodyPr/>
        <a:lstStyle/>
        <a:p>
          <a:r>
            <a:rPr lang="es-MX" dirty="0">
              <a:latin typeface="Segoe UI" panose="020B0502040204020203" pitchFamily="34" charset="0"/>
              <a:cs typeface="Segoe UI" panose="020B0502040204020203" pitchFamily="34" charset="0"/>
            </a:rPr>
            <a:t>WWAN</a:t>
          </a:r>
          <a:endParaRPr lang="es-VE" dirty="0">
            <a:latin typeface="Segoe UI" panose="020B0502040204020203" pitchFamily="34" charset="0"/>
            <a:cs typeface="Segoe UI" panose="020B0502040204020203" pitchFamily="34" charset="0"/>
          </a:endParaRPr>
        </a:p>
      </dgm:t>
    </dgm:pt>
    <dgm:pt modelId="{953A6243-9AD1-4EE5-B4EA-2C3E15006151}" type="parTrans" cxnId="{0C2ED79A-179C-4D1D-85EF-05286D1442AE}">
      <dgm:prSet/>
      <dgm:spPr>
        <a:ln>
          <a:solidFill>
            <a:schemeClr val="bg1"/>
          </a:solidFill>
        </a:ln>
      </dgm:spPr>
      <dgm:t>
        <a:bodyPr/>
        <a:lstStyle/>
        <a:p>
          <a:endParaRPr lang="es-VE"/>
        </a:p>
      </dgm:t>
    </dgm:pt>
    <dgm:pt modelId="{0396C6CB-2B5C-4E02-A69B-A77651556CE9}" type="sibTrans" cxnId="{0C2ED79A-179C-4D1D-85EF-05286D1442AE}">
      <dgm:prSet/>
      <dgm:spPr/>
      <dgm:t>
        <a:bodyPr/>
        <a:lstStyle/>
        <a:p>
          <a:endParaRPr lang="es-VE"/>
        </a:p>
      </dgm:t>
    </dgm:pt>
    <dgm:pt modelId="{93344D63-BFA9-4952-B5B7-C90F57AFF4EE}">
      <dgm:prSet phldrT="[Texto]"/>
      <dgm:spPr>
        <a:noFill/>
      </dgm:spPr>
      <dgm:t>
        <a:bodyPr/>
        <a:lstStyle/>
        <a:p>
          <a:r>
            <a:rPr lang="es-MX" dirty="0">
              <a:latin typeface="Segoe UI" panose="020B0502040204020203" pitchFamily="34" charset="0"/>
              <a:cs typeface="Segoe UI" panose="020B0502040204020203" pitchFamily="34" charset="0"/>
            </a:rPr>
            <a:t>Privadas</a:t>
          </a:r>
          <a:endParaRPr lang="es-VE" dirty="0">
            <a:latin typeface="Segoe UI" panose="020B0502040204020203" pitchFamily="34" charset="0"/>
            <a:cs typeface="Segoe UI" panose="020B0502040204020203" pitchFamily="34" charset="0"/>
          </a:endParaRPr>
        </a:p>
      </dgm:t>
    </dgm:pt>
    <dgm:pt modelId="{24001FF8-40A0-42E7-A905-BE61563A2B0E}" type="parTrans" cxnId="{A8D80731-E257-4782-AD65-11AF4D1778BB}">
      <dgm:prSet/>
      <dgm:spPr>
        <a:ln>
          <a:solidFill>
            <a:schemeClr val="bg1"/>
          </a:solidFill>
        </a:ln>
      </dgm:spPr>
      <dgm:t>
        <a:bodyPr/>
        <a:lstStyle/>
        <a:p>
          <a:endParaRPr lang="es-VE"/>
        </a:p>
      </dgm:t>
    </dgm:pt>
    <dgm:pt modelId="{05FE0842-0B85-46A5-80E1-11BD0930315D}" type="sibTrans" cxnId="{A8D80731-E257-4782-AD65-11AF4D1778BB}">
      <dgm:prSet/>
      <dgm:spPr/>
      <dgm:t>
        <a:bodyPr/>
        <a:lstStyle/>
        <a:p>
          <a:endParaRPr lang="es-VE"/>
        </a:p>
      </dgm:t>
    </dgm:pt>
    <dgm:pt modelId="{129ED231-324B-4773-A027-5D11EF37B703}">
      <dgm:prSet phldrT="[Texto]"/>
      <dgm:spPr>
        <a:noFill/>
      </dgm:spPr>
      <dgm:t>
        <a:bodyPr/>
        <a:lstStyle/>
        <a:p>
          <a:r>
            <a:rPr lang="es-MX" dirty="0">
              <a:latin typeface="Segoe UI" panose="020B0502040204020203" pitchFamily="34" charset="0"/>
              <a:cs typeface="Segoe UI" panose="020B0502040204020203" pitchFamily="34" charset="0"/>
            </a:rPr>
            <a:t>Públicas</a:t>
          </a:r>
          <a:endParaRPr lang="es-VE" dirty="0">
            <a:latin typeface="Segoe UI" panose="020B0502040204020203" pitchFamily="34" charset="0"/>
            <a:cs typeface="Segoe UI" panose="020B0502040204020203" pitchFamily="34" charset="0"/>
          </a:endParaRPr>
        </a:p>
      </dgm:t>
    </dgm:pt>
    <dgm:pt modelId="{892D813E-A973-4B02-A023-4BF27041DBBE}" type="parTrans" cxnId="{CA9441F9-2F0C-44C4-A0E2-FEB3BBAD355A}">
      <dgm:prSet/>
      <dgm:spPr>
        <a:ln>
          <a:solidFill>
            <a:schemeClr val="bg1"/>
          </a:solidFill>
        </a:ln>
      </dgm:spPr>
      <dgm:t>
        <a:bodyPr/>
        <a:lstStyle/>
        <a:p>
          <a:endParaRPr lang="es-VE"/>
        </a:p>
      </dgm:t>
    </dgm:pt>
    <dgm:pt modelId="{E7433499-13A4-4C74-A727-AE59A1DDC48A}" type="sibTrans" cxnId="{CA9441F9-2F0C-44C4-A0E2-FEB3BBAD355A}">
      <dgm:prSet/>
      <dgm:spPr/>
      <dgm:t>
        <a:bodyPr/>
        <a:lstStyle/>
        <a:p>
          <a:endParaRPr lang="es-VE"/>
        </a:p>
      </dgm:t>
    </dgm:pt>
    <dgm:pt modelId="{4BEEDCFC-D91A-4608-8D42-1902B836CA1E}">
      <dgm:prSet/>
      <dgm:spPr>
        <a:noFill/>
      </dgm:spPr>
      <dgm:t>
        <a:bodyPr/>
        <a:lstStyle/>
        <a:p>
          <a:r>
            <a:rPr lang="es-MX" dirty="0">
              <a:latin typeface="Segoe UI" panose="020B0502040204020203" pitchFamily="34" charset="0"/>
              <a:cs typeface="Segoe UI" panose="020B0502040204020203" pitchFamily="34" charset="0"/>
            </a:rPr>
            <a:t>Según su tecnología de transmisión</a:t>
          </a:r>
          <a:endParaRPr lang="es-VE" dirty="0">
            <a:latin typeface="Segoe UI" panose="020B0502040204020203" pitchFamily="34" charset="0"/>
            <a:cs typeface="Segoe UI" panose="020B0502040204020203" pitchFamily="34" charset="0"/>
          </a:endParaRPr>
        </a:p>
      </dgm:t>
    </dgm:pt>
    <dgm:pt modelId="{6C8D43FC-FD43-4119-B6FC-0127B7180FF2}" type="parTrans" cxnId="{69DF7588-8A5A-422B-A7BA-E7E44EDA730D}">
      <dgm:prSet/>
      <dgm:spPr>
        <a:ln>
          <a:noFill/>
        </a:ln>
      </dgm:spPr>
      <dgm:t>
        <a:bodyPr/>
        <a:lstStyle/>
        <a:p>
          <a:endParaRPr lang="es-VE"/>
        </a:p>
      </dgm:t>
    </dgm:pt>
    <dgm:pt modelId="{854917F6-9D0E-4743-A925-843FF2905B5B}" type="sibTrans" cxnId="{69DF7588-8A5A-422B-A7BA-E7E44EDA730D}">
      <dgm:prSet/>
      <dgm:spPr/>
      <dgm:t>
        <a:bodyPr/>
        <a:lstStyle/>
        <a:p>
          <a:endParaRPr lang="es-VE"/>
        </a:p>
      </dgm:t>
    </dgm:pt>
    <dgm:pt modelId="{A6861A58-AB01-407A-AFA9-EEE6F8E77381}">
      <dgm:prSet/>
      <dgm:spPr>
        <a:noFill/>
      </dgm:spPr>
      <dgm:t>
        <a:bodyPr/>
        <a:lstStyle/>
        <a:p>
          <a:r>
            <a:rPr lang="es-MX" dirty="0">
              <a:latin typeface="Segoe UI" panose="020B0502040204020203" pitchFamily="34" charset="0"/>
              <a:cs typeface="Segoe UI" panose="020B0502040204020203" pitchFamily="34" charset="0"/>
            </a:rPr>
            <a:t>Alámbrica</a:t>
          </a:r>
          <a:endParaRPr lang="es-VE" dirty="0">
            <a:latin typeface="Segoe UI" panose="020B0502040204020203" pitchFamily="34" charset="0"/>
            <a:cs typeface="Segoe UI" panose="020B0502040204020203" pitchFamily="34" charset="0"/>
          </a:endParaRPr>
        </a:p>
      </dgm:t>
    </dgm:pt>
    <dgm:pt modelId="{BE52692D-7E8E-4AD2-8B1C-26AC8705A8D0}" type="parTrans" cxnId="{28A0D79F-28CC-49FA-AD17-AFBB4A86DBD9}">
      <dgm:prSet/>
      <dgm:spPr>
        <a:ln>
          <a:solidFill>
            <a:schemeClr val="bg1"/>
          </a:solidFill>
        </a:ln>
      </dgm:spPr>
      <dgm:t>
        <a:bodyPr/>
        <a:lstStyle/>
        <a:p>
          <a:endParaRPr lang="es-VE"/>
        </a:p>
      </dgm:t>
    </dgm:pt>
    <dgm:pt modelId="{A20C8DB9-071C-431F-8A2F-E2D833B407D1}" type="sibTrans" cxnId="{28A0D79F-28CC-49FA-AD17-AFBB4A86DBD9}">
      <dgm:prSet/>
      <dgm:spPr/>
      <dgm:t>
        <a:bodyPr/>
        <a:lstStyle/>
        <a:p>
          <a:endParaRPr lang="es-VE"/>
        </a:p>
      </dgm:t>
    </dgm:pt>
    <dgm:pt modelId="{954F8F74-1271-4B30-A34A-5CA8E70B56E2}">
      <dgm:prSet/>
      <dgm:spPr>
        <a:noFill/>
      </dgm:spPr>
      <dgm:t>
        <a:bodyPr/>
        <a:lstStyle/>
        <a:p>
          <a:r>
            <a:rPr lang="es-MX" dirty="0">
              <a:latin typeface="Segoe UI" panose="020B0502040204020203" pitchFamily="34" charset="0"/>
              <a:cs typeface="Segoe UI" panose="020B0502040204020203" pitchFamily="34" charset="0"/>
            </a:rPr>
            <a:t>Inalámbrica</a:t>
          </a:r>
          <a:endParaRPr lang="es-VE" dirty="0">
            <a:latin typeface="Segoe UI" panose="020B0502040204020203" pitchFamily="34" charset="0"/>
            <a:cs typeface="Segoe UI" panose="020B0502040204020203" pitchFamily="34" charset="0"/>
          </a:endParaRPr>
        </a:p>
      </dgm:t>
    </dgm:pt>
    <dgm:pt modelId="{34FF18B7-76C3-48B2-9220-4BDAC5B4F824}" type="parTrans" cxnId="{FC3CCAD2-139E-49F0-8FA4-8B23594EE34E}">
      <dgm:prSet/>
      <dgm:spPr>
        <a:ln>
          <a:solidFill>
            <a:schemeClr val="bg1"/>
          </a:solidFill>
        </a:ln>
      </dgm:spPr>
      <dgm:t>
        <a:bodyPr/>
        <a:lstStyle/>
        <a:p>
          <a:endParaRPr lang="es-VE"/>
        </a:p>
      </dgm:t>
    </dgm:pt>
    <dgm:pt modelId="{D9BDC2B5-77AB-4BAB-B66C-65A1492AA91E}" type="sibTrans" cxnId="{FC3CCAD2-139E-49F0-8FA4-8B23594EE34E}">
      <dgm:prSet/>
      <dgm:spPr/>
      <dgm:t>
        <a:bodyPr/>
        <a:lstStyle/>
        <a:p>
          <a:endParaRPr lang="es-VE"/>
        </a:p>
      </dgm:t>
    </dgm:pt>
    <dgm:pt modelId="{B53890F1-94A4-4887-B1BF-7FA6C38ADABB}">
      <dgm:prSet/>
      <dgm:spPr>
        <a:noFill/>
      </dgm:spPr>
      <dgm:t>
        <a:bodyPr/>
        <a:lstStyle/>
        <a:p>
          <a:r>
            <a:rPr lang="es-MX" dirty="0">
              <a:latin typeface="Segoe UI" panose="020B0502040204020203" pitchFamily="34" charset="0"/>
              <a:cs typeface="Segoe UI" panose="020B0502040204020203" pitchFamily="34" charset="0"/>
            </a:rPr>
            <a:t>Topologías de Redes físicas</a:t>
          </a:r>
          <a:endParaRPr lang="es-VE" dirty="0">
            <a:latin typeface="Segoe UI" panose="020B0502040204020203" pitchFamily="34" charset="0"/>
            <a:cs typeface="Segoe UI" panose="020B0502040204020203" pitchFamily="34" charset="0"/>
          </a:endParaRPr>
        </a:p>
      </dgm:t>
    </dgm:pt>
    <dgm:pt modelId="{85079B00-E8CE-43C6-9AC9-646DD1213929}" type="parTrans" cxnId="{A5E1162D-5E89-4875-883F-6ED760D39284}">
      <dgm:prSet/>
      <dgm:spPr>
        <a:ln>
          <a:solidFill>
            <a:schemeClr val="bg1"/>
          </a:solidFill>
        </a:ln>
      </dgm:spPr>
      <dgm:t>
        <a:bodyPr/>
        <a:lstStyle/>
        <a:p>
          <a:endParaRPr lang="es-VE"/>
        </a:p>
      </dgm:t>
    </dgm:pt>
    <dgm:pt modelId="{43B24938-AB6E-4893-967E-B956185807EF}" type="sibTrans" cxnId="{A5E1162D-5E89-4875-883F-6ED760D39284}">
      <dgm:prSet/>
      <dgm:spPr/>
      <dgm:t>
        <a:bodyPr/>
        <a:lstStyle/>
        <a:p>
          <a:endParaRPr lang="es-VE"/>
        </a:p>
      </dgm:t>
    </dgm:pt>
    <dgm:pt modelId="{69498782-98AB-48C3-AAAF-DBD8FBB63251}">
      <dgm:prSet/>
      <dgm:spPr>
        <a:noFill/>
      </dgm:spPr>
      <dgm:t>
        <a:bodyPr/>
        <a:lstStyle/>
        <a:p>
          <a:r>
            <a:rPr lang="es-MX" dirty="0">
              <a:latin typeface="Segoe UI" panose="020B0502040204020203" pitchFamily="34" charset="0"/>
              <a:cs typeface="Segoe UI" panose="020B0502040204020203" pitchFamily="34" charset="0"/>
            </a:rPr>
            <a:t>Anillo</a:t>
          </a:r>
          <a:endParaRPr lang="es-VE" dirty="0">
            <a:latin typeface="Segoe UI" panose="020B0502040204020203" pitchFamily="34" charset="0"/>
            <a:cs typeface="Segoe UI" panose="020B0502040204020203" pitchFamily="34" charset="0"/>
          </a:endParaRPr>
        </a:p>
      </dgm:t>
    </dgm:pt>
    <dgm:pt modelId="{1D005B6B-EAFC-43D9-9E56-90EEE0C119C4}" type="parTrans" cxnId="{30AE36AB-EF0D-475E-B858-7BC23B04DFB8}">
      <dgm:prSet/>
      <dgm:spPr>
        <a:ln>
          <a:solidFill>
            <a:schemeClr val="bg1"/>
          </a:solidFill>
        </a:ln>
      </dgm:spPr>
      <dgm:t>
        <a:bodyPr/>
        <a:lstStyle/>
        <a:p>
          <a:endParaRPr lang="es-VE"/>
        </a:p>
      </dgm:t>
    </dgm:pt>
    <dgm:pt modelId="{92CDA42A-5A5B-4BF1-B727-FE08CE68890B}" type="sibTrans" cxnId="{30AE36AB-EF0D-475E-B858-7BC23B04DFB8}">
      <dgm:prSet/>
      <dgm:spPr/>
      <dgm:t>
        <a:bodyPr/>
        <a:lstStyle/>
        <a:p>
          <a:endParaRPr lang="es-VE"/>
        </a:p>
      </dgm:t>
    </dgm:pt>
    <dgm:pt modelId="{2A92C913-9DFE-4D14-BEC6-4AC429215642}">
      <dgm:prSet/>
      <dgm:spPr>
        <a:noFill/>
      </dgm:spPr>
      <dgm:t>
        <a:bodyPr/>
        <a:lstStyle/>
        <a:p>
          <a:r>
            <a:rPr lang="es-MX" dirty="0">
              <a:latin typeface="Segoe UI" panose="020B0502040204020203" pitchFamily="34" charset="0"/>
              <a:cs typeface="Segoe UI" panose="020B0502040204020203" pitchFamily="34" charset="0"/>
            </a:rPr>
            <a:t>Bus</a:t>
          </a:r>
          <a:endParaRPr lang="es-VE" dirty="0">
            <a:latin typeface="Segoe UI" panose="020B0502040204020203" pitchFamily="34" charset="0"/>
            <a:cs typeface="Segoe UI" panose="020B0502040204020203" pitchFamily="34" charset="0"/>
          </a:endParaRPr>
        </a:p>
      </dgm:t>
    </dgm:pt>
    <dgm:pt modelId="{5622FC21-B5E0-4707-8C17-4EFF53D94A86}" type="parTrans" cxnId="{03573D15-6DE2-46A9-AAD6-50294DCEAA2C}">
      <dgm:prSet/>
      <dgm:spPr>
        <a:ln>
          <a:solidFill>
            <a:schemeClr val="bg1"/>
          </a:solidFill>
        </a:ln>
      </dgm:spPr>
      <dgm:t>
        <a:bodyPr/>
        <a:lstStyle/>
        <a:p>
          <a:endParaRPr lang="es-VE"/>
        </a:p>
      </dgm:t>
    </dgm:pt>
    <dgm:pt modelId="{FB70DAE5-0D9D-4693-AF7A-3C2AF725B288}" type="sibTrans" cxnId="{03573D15-6DE2-46A9-AAD6-50294DCEAA2C}">
      <dgm:prSet/>
      <dgm:spPr/>
      <dgm:t>
        <a:bodyPr/>
        <a:lstStyle/>
        <a:p>
          <a:endParaRPr lang="es-VE"/>
        </a:p>
      </dgm:t>
    </dgm:pt>
    <dgm:pt modelId="{2A880201-C506-4754-8616-F683657DAB45}">
      <dgm:prSet/>
      <dgm:spPr>
        <a:noFill/>
      </dgm:spPr>
      <dgm:t>
        <a:bodyPr/>
        <a:lstStyle/>
        <a:p>
          <a:r>
            <a:rPr lang="es-MX" dirty="0">
              <a:latin typeface="Segoe UI" panose="020B0502040204020203" pitchFamily="34" charset="0"/>
              <a:cs typeface="Segoe UI" panose="020B0502040204020203" pitchFamily="34" charset="0"/>
            </a:rPr>
            <a:t>Estrella</a:t>
          </a:r>
          <a:endParaRPr lang="es-VE" dirty="0">
            <a:latin typeface="Segoe UI" panose="020B0502040204020203" pitchFamily="34" charset="0"/>
            <a:cs typeface="Segoe UI" panose="020B0502040204020203" pitchFamily="34" charset="0"/>
          </a:endParaRPr>
        </a:p>
      </dgm:t>
    </dgm:pt>
    <dgm:pt modelId="{01B5D1D0-E655-436A-8D63-6C6D5DE8F555}" type="parTrans" cxnId="{62FF0155-A74D-48B6-9BBE-7C11DBCD4504}">
      <dgm:prSet/>
      <dgm:spPr>
        <a:ln>
          <a:solidFill>
            <a:schemeClr val="bg1"/>
          </a:solidFill>
        </a:ln>
      </dgm:spPr>
      <dgm:t>
        <a:bodyPr/>
        <a:lstStyle/>
        <a:p>
          <a:endParaRPr lang="es-VE"/>
        </a:p>
      </dgm:t>
    </dgm:pt>
    <dgm:pt modelId="{9FD5AAFD-015D-4B5F-8B09-F6973ABD3645}" type="sibTrans" cxnId="{62FF0155-A74D-48B6-9BBE-7C11DBCD4504}">
      <dgm:prSet/>
      <dgm:spPr/>
      <dgm:t>
        <a:bodyPr/>
        <a:lstStyle/>
        <a:p>
          <a:endParaRPr lang="es-VE"/>
        </a:p>
      </dgm:t>
    </dgm:pt>
    <dgm:pt modelId="{B51F310E-4E6D-4339-BBBC-E625EA6EEA20}">
      <dgm:prSet/>
      <dgm:spPr>
        <a:noFill/>
      </dgm:spPr>
      <dgm:t>
        <a:bodyPr/>
        <a:lstStyle/>
        <a:p>
          <a:r>
            <a:rPr lang="es-MX" dirty="0">
              <a:latin typeface="Segoe UI" panose="020B0502040204020203" pitchFamily="34" charset="0"/>
              <a:cs typeface="Segoe UI" panose="020B0502040204020203" pitchFamily="34" charset="0"/>
            </a:rPr>
            <a:t>Malla</a:t>
          </a:r>
          <a:endParaRPr lang="es-VE" dirty="0">
            <a:latin typeface="Segoe UI" panose="020B0502040204020203" pitchFamily="34" charset="0"/>
            <a:cs typeface="Segoe UI" panose="020B0502040204020203" pitchFamily="34" charset="0"/>
          </a:endParaRPr>
        </a:p>
      </dgm:t>
    </dgm:pt>
    <dgm:pt modelId="{74DF8EC9-C33C-4FBF-9276-585240734034}" type="parTrans" cxnId="{9283C189-B901-4FEB-8DCE-57995FEB8CD6}">
      <dgm:prSet/>
      <dgm:spPr>
        <a:ln>
          <a:solidFill>
            <a:schemeClr val="bg1"/>
          </a:solidFill>
        </a:ln>
      </dgm:spPr>
      <dgm:t>
        <a:bodyPr/>
        <a:lstStyle/>
        <a:p>
          <a:endParaRPr lang="es-VE"/>
        </a:p>
      </dgm:t>
    </dgm:pt>
    <dgm:pt modelId="{89BC756F-1B8C-4B47-B08C-01ABBB4C5904}" type="sibTrans" cxnId="{9283C189-B901-4FEB-8DCE-57995FEB8CD6}">
      <dgm:prSet/>
      <dgm:spPr/>
      <dgm:t>
        <a:bodyPr/>
        <a:lstStyle/>
        <a:p>
          <a:endParaRPr lang="es-VE"/>
        </a:p>
      </dgm:t>
    </dgm:pt>
    <dgm:pt modelId="{0663CA4D-BFE2-4243-AE25-6F67A436DCBD}" type="pres">
      <dgm:prSet presAssocID="{9B5BFD0D-73C0-4610-8670-7F7A77BFB3CA}" presName="diagram" presStyleCnt="0">
        <dgm:presLayoutVars>
          <dgm:chPref val="1"/>
          <dgm:dir/>
          <dgm:animOne val="branch"/>
          <dgm:animLvl val="lvl"/>
          <dgm:resizeHandles val="exact"/>
        </dgm:presLayoutVars>
      </dgm:prSet>
      <dgm:spPr/>
    </dgm:pt>
    <dgm:pt modelId="{B95F4B71-5E46-4545-A799-8D6672BF6B2E}" type="pres">
      <dgm:prSet presAssocID="{4D508518-A934-4699-A12F-894FE9CDE52C}" presName="root1" presStyleCnt="0"/>
      <dgm:spPr/>
    </dgm:pt>
    <dgm:pt modelId="{F903610C-3FAC-456C-863F-13FF83F04197}" type="pres">
      <dgm:prSet presAssocID="{4D508518-A934-4699-A12F-894FE9CDE52C}" presName="LevelOneTextNode" presStyleLbl="node0" presStyleIdx="0" presStyleCnt="1">
        <dgm:presLayoutVars>
          <dgm:chPref val="3"/>
        </dgm:presLayoutVars>
      </dgm:prSet>
      <dgm:spPr/>
    </dgm:pt>
    <dgm:pt modelId="{E6C5A971-867A-49B1-9B55-2A46876557B0}" type="pres">
      <dgm:prSet presAssocID="{4D508518-A934-4699-A12F-894FE9CDE52C}" presName="level2hierChild" presStyleCnt="0"/>
      <dgm:spPr/>
    </dgm:pt>
    <dgm:pt modelId="{3DCADD1C-E419-4F09-A89B-35C3B3B3D79A}" type="pres">
      <dgm:prSet presAssocID="{69BF594C-7C05-4C05-8494-13D3C1F651FD}" presName="conn2-1" presStyleLbl="parChTrans1D2" presStyleIdx="0" presStyleCnt="1"/>
      <dgm:spPr/>
    </dgm:pt>
    <dgm:pt modelId="{9CB1FE43-0EAE-4C71-A33D-2335ABAF403A}" type="pres">
      <dgm:prSet presAssocID="{69BF594C-7C05-4C05-8494-13D3C1F651FD}" presName="connTx" presStyleLbl="parChTrans1D2" presStyleIdx="0" presStyleCnt="1"/>
      <dgm:spPr/>
    </dgm:pt>
    <dgm:pt modelId="{D9CFF434-F032-460D-94E7-AD651B4BCF6A}" type="pres">
      <dgm:prSet presAssocID="{D2316051-8E20-4C91-A094-C31B15A1A7B0}" presName="root2" presStyleCnt="0"/>
      <dgm:spPr/>
    </dgm:pt>
    <dgm:pt modelId="{FCE009C7-C1D7-464D-B093-BD16C49DC2A5}" type="pres">
      <dgm:prSet presAssocID="{D2316051-8E20-4C91-A094-C31B15A1A7B0}" presName="LevelTwoTextNode" presStyleLbl="node2" presStyleIdx="0" presStyleCnt="1" custLinFactNeighborX="-21977">
        <dgm:presLayoutVars>
          <dgm:chPref val="3"/>
        </dgm:presLayoutVars>
      </dgm:prSet>
      <dgm:spPr/>
    </dgm:pt>
    <dgm:pt modelId="{CC7181F2-AE8F-408C-850F-487F9DF964E4}" type="pres">
      <dgm:prSet presAssocID="{D2316051-8E20-4C91-A094-C31B15A1A7B0}" presName="level3hierChild" presStyleCnt="0"/>
      <dgm:spPr/>
    </dgm:pt>
    <dgm:pt modelId="{C211650F-3639-483B-B87B-6CE09062D5BB}" type="pres">
      <dgm:prSet presAssocID="{F252F85F-02FB-4690-B2C0-31D19CD25FA6}" presName="conn2-1" presStyleLbl="parChTrans1D3" presStyleIdx="0" presStyleCnt="3"/>
      <dgm:spPr/>
    </dgm:pt>
    <dgm:pt modelId="{8D699B05-CCA5-404F-9534-AB9B66639DAB}" type="pres">
      <dgm:prSet presAssocID="{F252F85F-02FB-4690-B2C0-31D19CD25FA6}" presName="connTx" presStyleLbl="parChTrans1D3" presStyleIdx="0" presStyleCnt="3"/>
      <dgm:spPr/>
    </dgm:pt>
    <dgm:pt modelId="{A30D37DF-92C2-454B-BCA4-8F042D375671}" type="pres">
      <dgm:prSet presAssocID="{6433A1E4-E319-43F5-83E6-83CF6477DA5F}" presName="root2" presStyleCnt="0"/>
      <dgm:spPr/>
    </dgm:pt>
    <dgm:pt modelId="{2379C6FE-18EC-4540-86EE-5BDC5FCAB3CA}" type="pres">
      <dgm:prSet presAssocID="{6433A1E4-E319-43F5-83E6-83CF6477DA5F}" presName="LevelTwoTextNode" presStyleLbl="node3" presStyleIdx="0" presStyleCnt="3" custLinFactX="-58248" custLinFactY="238301" custLinFactNeighborX="-100000" custLinFactNeighborY="300000">
        <dgm:presLayoutVars>
          <dgm:chPref val="3"/>
        </dgm:presLayoutVars>
      </dgm:prSet>
      <dgm:spPr/>
    </dgm:pt>
    <dgm:pt modelId="{8B8A9623-80D6-46C6-8C66-64A7D67B78C4}" type="pres">
      <dgm:prSet presAssocID="{6433A1E4-E319-43F5-83E6-83CF6477DA5F}" presName="level3hierChild" presStyleCnt="0"/>
      <dgm:spPr/>
    </dgm:pt>
    <dgm:pt modelId="{3A9390A7-A5D7-4131-9247-5102D15D7B0A}" type="pres">
      <dgm:prSet presAssocID="{24001FF8-40A0-42E7-A905-BE61563A2B0E}" presName="conn2-1" presStyleLbl="parChTrans1D4" presStyleIdx="0" presStyleCnt="13"/>
      <dgm:spPr/>
    </dgm:pt>
    <dgm:pt modelId="{31F43490-9A26-49B1-922B-1613C984B2A6}" type="pres">
      <dgm:prSet presAssocID="{24001FF8-40A0-42E7-A905-BE61563A2B0E}" presName="connTx" presStyleLbl="parChTrans1D4" presStyleIdx="0" presStyleCnt="13"/>
      <dgm:spPr/>
    </dgm:pt>
    <dgm:pt modelId="{039B30BA-43EE-49FF-B055-65B9F18AA777}" type="pres">
      <dgm:prSet presAssocID="{93344D63-BFA9-4952-B5B7-C90F57AFF4EE}" presName="root2" presStyleCnt="0"/>
      <dgm:spPr/>
    </dgm:pt>
    <dgm:pt modelId="{5D1564D1-74F4-4F07-A4AF-5712091C04A6}" type="pres">
      <dgm:prSet presAssocID="{93344D63-BFA9-4952-B5B7-C90F57AFF4EE}" presName="LevelTwoTextNode" presStyleLbl="node4" presStyleIdx="0" presStyleCnt="13" custLinFactX="-81648" custLinFactY="239177" custLinFactNeighborX="-100000" custLinFactNeighborY="300000">
        <dgm:presLayoutVars>
          <dgm:chPref val="3"/>
        </dgm:presLayoutVars>
      </dgm:prSet>
      <dgm:spPr/>
    </dgm:pt>
    <dgm:pt modelId="{58C9AFEA-A50A-49F9-9585-EB72292D060C}" type="pres">
      <dgm:prSet presAssocID="{93344D63-BFA9-4952-B5B7-C90F57AFF4EE}" presName="level3hierChild" presStyleCnt="0"/>
      <dgm:spPr/>
    </dgm:pt>
    <dgm:pt modelId="{409B43FA-B4C2-40D4-8D10-438B708F640F}" type="pres">
      <dgm:prSet presAssocID="{892D813E-A973-4B02-A023-4BF27041DBBE}" presName="conn2-1" presStyleLbl="parChTrans1D4" presStyleIdx="1" presStyleCnt="13"/>
      <dgm:spPr/>
    </dgm:pt>
    <dgm:pt modelId="{BBDEDF7C-9294-4482-A9B9-9EB0632AAF50}" type="pres">
      <dgm:prSet presAssocID="{892D813E-A973-4B02-A023-4BF27041DBBE}" presName="connTx" presStyleLbl="parChTrans1D4" presStyleIdx="1" presStyleCnt="13"/>
      <dgm:spPr/>
    </dgm:pt>
    <dgm:pt modelId="{6E062275-EC5A-490A-B0F4-479A7BD475AC}" type="pres">
      <dgm:prSet presAssocID="{129ED231-324B-4773-A027-5D11EF37B703}" presName="root2" presStyleCnt="0"/>
      <dgm:spPr/>
    </dgm:pt>
    <dgm:pt modelId="{072B41D0-1CA8-4073-B646-F9A6A748D87E}" type="pres">
      <dgm:prSet presAssocID="{129ED231-324B-4773-A027-5D11EF37B703}" presName="LevelTwoTextNode" presStyleLbl="node4" presStyleIdx="1" presStyleCnt="13" custLinFactX="-80094" custLinFactY="251485" custLinFactNeighborX="-100000" custLinFactNeighborY="300000">
        <dgm:presLayoutVars>
          <dgm:chPref val="3"/>
        </dgm:presLayoutVars>
      </dgm:prSet>
      <dgm:spPr/>
    </dgm:pt>
    <dgm:pt modelId="{E3E1400A-05F7-4FFF-9FA5-5615943867E7}" type="pres">
      <dgm:prSet presAssocID="{129ED231-324B-4773-A027-5D11EF37B703}" presName="level3hierChild" presStyleCnt="0"/>
      <dgm:spPr/>
    </dgm:pt>
    <dgm:pt modelId="{B07682D3-53EC-4A5D-AC16-B4CFAAFE39AD}" type="pres">
      <dgm:prSet presAssocID="{6C8D43FC-FD43-4119-B6FC-0127B7180FF2}" presName="conn2-1" presStyleLbl="parChTrans1D3" presStyleIdx="1" presStyleCnt="3"/>
      <dgm:spPr/>
    </dgm:pt>
    <dgm:pt modelId="{C6E66171-52EF-44E8-BAAC-4B0D2A97ADA0}" type="pres">
      <dgm:prSet presAssocID="{6C8D43FC-FD43-4119-B6FC-0127B7180FF2}" presName="connTx" presStyleLbl="parChTrans1D3" presStyleIdx="1" presStyleCnt="3"/>
      <dgm:spPr/>
    </dgm:pt>
    <dgm:pt modelId="{AA4B52BF-7D20-4011-B911-9C9B2E96E07E}" type="pres">
      <dgm:prSet presAssocID="{4BEEDCFC-D91A-4608-8D42-1902B836CA1E}" presName="root2" presStyleCnt="0"/>
      <dgm:spPr/>
    </dgm:pt>
    <dgm:pt modelId="{19F1D2D5-D5D5-4DEF-8F56-D48974CB1EB6}" type="pres">
      <dgm:prSet presAssocID="{4BEEDCFC-D91A-4608-8D42-1902B836CA1E}" presName="LevelTwoTextNode" presStyleLbl="node3" presStyleIdx="1" presStyleCnt="3" custLinFactX="-100000" custLinFactY="-79734" custLinFactNeighborX="-137789" custLinFactNeighborY="-100000">
        <dgm:presLayoutVars>
          <dgm:chPref val="3"/>
        </dgm:presLayoutVars>
      </dgm:prSet>
      <dgm:spPr/>
    </dgm:pt>
    <dgm:pt modelId="{362D5589-537C-4BEB-A63A-E2B5BCA34718}" type="pres">
      <dgm:prSet presAssocID="{4BEEDCFC-D91A-4608-8D42-1902B836CA1E}" presName="level3hierChild" presStyleCnt="0"/>
      <dgm:spPr/>
    </dgm:pt>
    <dgm:pt modelId="{46573434-7403-452D-BDFE-5FF88CD954CF}" type="pres">
      <dgm:prSet presAssocID="{BE52692D-7E8E-4AD2-8B1C-26AC8705A8D0}" presName="conn2-1" presStyleLbl="parChTrans1D4" presStyleIdx="2" presStyleCnt="13"/>
      <dgm:spPr/>
    </dgm:pt>
    <dgm:pt modelId="{6DA0BAD1-1CAB-48F5-9B89-CF04D6DDE2C3}" type="pres">
      <dgm:prSet presAssocID="{BE52692D-7E8E-4AD2-8B1C-26AC8705A8D0}" presName="connTx" presStyleLbl="parChTrans1D4" presStyleIdx="2" presStyleCnt="13"/>
      <dgm:spPr/>
    </dgm:pt>
    <dgm:pt modelId="{C055DE59-41C3-494D-A630-61A9C68EB19A}" type="pres">
      <dgm:prSet presAssocID="{A6861A58-AB01-407A-AFA9-EEE6F8E77381}" presName="root2" presStyleCnt="0"/>
      <dgm:spPr/>
    </dgm:pt>
    <dgm:pt modelId="{97670EF2-C17E-49F4-BE93-1CB4150165A2}" type="pres">
      <dgm:prSet presAssocID="{A6861A58-AB01-407A-AFA9-EEE6F8E77381}" presName="LevelTwoTextNode" presStyleLbl="node4" presStyleIdx="2" presStyleCnt="13" custLinFactX="-100000" custLinFactY="-57642" custLinFactNeighborX="-139540" custLinFactNeighborY="-100000">
        <dgm:presLayoutVars>
          <dgm:chPref val="3"/>
        </dgm:presLayoutVars>
      </dgm:prSet>
      <dgm:spPr/>
    </dgm:pt>
    <dgm:pt modelId="{43C924FA-2E1B-4DD3-91EA-688AFB9E3198}" type="pres">
      <dgm:prSet presAssocID="{A6861A58-AB01-407A-AFA9-EEE6F8E77381}" presName="level3hierChild" presStyleCnt="0"/>
      <dgm:spPr/>
    </dgm:pt>
    <dgm:pt modelId="{702C6374-E15B-4D83-98B0-06C1AF867869}" type="pres">
      <dgm:prSet presAssocID="{85079B00-E8CE-43C6-9AC9-646DD1213929}" presName="conn2-1" presStyleLbl="parChTrans1D4" presStyleIdx="3" presStyleCnt="13"/>
      <dgm:spPr/>
    </dgm:pt>
    <dgm:pt modelId="{DE84CABD-7621-43C3-973F-0C25A25F237D}" type="pres">
      <dgm:prSet presAssocID="{85079B00-E8CE-43C6-9AC9-646DD1213929}" presName="connTx" presStyleLbl="parChTrans1D4" presStyleIdx="3" presStyleCnt="13"/>
      <dgm:spPr/>
    </dgm:pt>
    <dgm:pt modelId="{819DD565-A439-423B-A87E-3188245B455A}" type="pres">
      <dgm:prSet presAssocID="{B53890F1-94A4-4887-B1BF-7FA6C38ADABB}" presName="root2" presStyleCnt="0"/>
      <dgm:spPr/>
    </dgm:pt>
    <dgm:pt modelId="{B5650B20-2AB0-4572-96F1-0B02538DE6BF}" type="pres">
      <dgm:prSet presAssocID="{B53890F1-94A4-4887-B1BF-7FA6C38ADABB}" presName="LevelTwoTextNode" presStyleLbl="node4" presStyleIdx="3" presStyleCnt="13" custLinFactX="-100000" custLinFactY="-57642" custLinFactNeighborX="-172043" custLinFactNeighborY="-100000">
        <dgm:presLayoutVars>
          <dgm:chPref val="3"/>
        </dgm:presLayoutVars>
      </dgm:prSet>
      <dgm:spPr/>
    </dgm:pt>
    <dgm:pt modelId="{4F08269D-158F-4340-91B0-AFF79984472A}" type="pres">
      <dgm:prSet presAssocID="{B53890F1-94A4-4887-B1BF-7FA6C38ADABB}" presName="level3hierChild" presStyleCnt="0"/>
      <dgm:spPr/>
    </dgm:pt>
    <dgm:pt modelId="{9BCC628A-1A0A-4B11-9FB1-702D16D54203}" type="pres">
      <dgm:prSet presAssocID="{1D005B6B-EAFC-43D9-9E56-90EEE0C119C4}" presName="conn2-1" presStyleLbl="parChTrans1D4" presStyleIdx="4" presStyleCnt="13"/>
      <dgm:spPr/>
    </dgm:pt>
    <dgm:pt modelId="{72944C2F-B054-4FB7-A661-50082D64D477}" type="pres">
      <dgm:prSet presAssocID="{1D005B6B-EAFC-43D9-9E56-90EEE0C119C4}" presName="connTx" presStyleLbl="parChTrans1D4" presStyleIdx="4" presStyleCnt="13"/>
      <dgm:spPr/>
    </dgm:pt>
    <dgm:pt modelId="{BA1FEF7E-5BFB-4A84-B25C-78EBEAC46DBE}" type="pres">
      <dgm:prSet presAssocID="{69498782-98AB-48C3-AAAF-DBD8FBB63251}" presName="root2" presStyleCnt="0"/>
      <dgm:spPr/>
    </dgm:pt>
    <dgm:pt modelId="{FFAA1A05-A52E-442F-AA7A-06C6775DAA2B}" type="pres">
      <dgm:prSet presAssocID="{69498782-98AB-48C3-AAAF-DBD8FBB63251}" presName="LevelTwoTextNode" presStyleLbl="node4" presStyleIdx="4" presStyleCnt="13" custScaleX="38380" custScaleY="24290" custLinFactX="-100000" custLinFactNeighborX="-189029" custLinFactNeighborY="-57016">
        <dgm:presLayoutVars>
          <dgm:chPref val="3"/>
        </dgm:presLayoutVars>
      </dgm:prSet>
      <dgm:spPr/>
    </dgm:pt>
    <dgm:pt modelId="{B77A1463-A87E-409D-90AE-30BD9EE83D87}" type="pres">
      <dgm:prSet presAssocID="{69498782-98AB-48C3-AAAF-DBD8FBB63251}" presName="level3hierChild" presStyleCnt="0"/>
      <dgm:spPr/>
    </dgm:pt>
    <dgm:pt modelId="{28228238-4756-4790-9D90-9F68F9F587DC}" type="pres">
      <dgm:prSet presAssocID="{5622FC21-B5E0-4707-8C17-4EFF53D94A86}" presName="conn2-1" presStyleLbl="parChTrans1D4" presStyleIdx="5" presStyleCnt="13"/>
      <dgm:spPr/>
    </dgm:pt>
    <dgm:pt modelId="{AF410B6D-53F9-4399-9FB3-B4C73DC0EDB6}" type="pres">
      <dgm:prSet presAssocID="{5622FC21-B5E0-4707-8C17-4EFF53D94A86}" presName="connTx" presStyleLbl="parChTrans1D4" presStyleIdx="5" presStyleCnt="13"/>
      <dgm:spPr/>
    </dgm:pt>
    <dgm:pt modelId="{C57C8D25-8987-4915-8309-4CF5D7CA2EB4}" type="pres">
      <dgm:prSet presAssocID="{2A92C913-9DFE-4D14-BEC6-4AC429215642}" presName="root2" presStyleCnt="0"/>
      <dgm:spPr/>
    </dgm:pt>
    <dgm:pt modelId="{A0F9028C-BD05-4D3F-B7A0-B9AC94E0C356}" type="pres">
      <dgm:prSet presAssocID="{2A92C913-9DFE-4D14-BEC6-4AC429215642}" presName="LevelTwoTextNode" presStyleLbl="node4" presStyleIdx="5" presStyleCnt="13" custScaleX="26512" custScaleY="27884" custLinFactX="-100000" custLinFactY="-40973" custLinFactNeighborX="-189302" custLinFactNeighborY="-100000">
        <dgm:presLayoutVars>
          <dgm:chPref val="3"/>
        </dgm:presLayoutVars>
      </dgm:prSet>
      <dgm:spPr/>
    </dgm:pt>
    <dgm:pt modelId="{1A950E8C-D4CD-4D75-9099-2FBD9284B437}" type="pres">
      <dgm:prSet presAssocID="{2A92C913-9DFE-4D14-BEC6-4AC429215642}" presName="level3hierChild" presStyleCnt="0"/>
      <dgm:spPr/>
    </dgm:pt>
    <dgm:pt modelId="{AF9ED7FD-6243-4290-8CF3-C0DE49E397E9}" type="pres">
      <dgm:prSet presAssocID="{01B5D1D0-E655-436A-8D63-6C6D5DE8F555}" presName="conn2-1" presStyleLbl="parChTrans1D4" presStyleIdx="6" presStyleCnt="13"/>
      <dgm:spPr/>
    </dgm:pt>
    <dgm:pt modelId="{E4AE2B98-185B-411B-9A7E-DC2712109C37}" type="pres">
      <dgm:prSet presAssocID="{01B5D1D0-E655-436A-8D63-6C6D5DE8F555}" presName="connTx" presStyleLbl="parChTrans1D4" presStyleIdx="6" presStyleCnt="13"/>
      <dgm:spPr/>
    </dgm:pt>
    <dgm:pt modelId="{ECFF03EB-BFB0-4C52-82B8-91BBE004E65F}" type="pres">
      <dgm:prSet presAssocID="{2A880201-C506-4754-8616-F683657DAB45}" presName="root2" presStyleCnt="0"/>
      <dgm:spPr/>
    </dgm:pt>
    <dgm:pt modelId="{30E1D794-1B03-4F23-A8CD-C6339BEBB02D}" type="pres">
      <dgm:prSet presAssocID="{2A880201-C506-4754-8616-F683657DAB45}" presName="LevelTwoTextNode" presStyleLbl="node4" presStyleIdx="6" presStyleCnt="13" custScaleX="29811" custScaleY="35325" custLinFactX="-100614" custLinFactY="-5164" custLinFactNeighborX="-200000" custLinFactNeighborY="-100000">
        <dgm:presLayoutVars>
          <dgm:chPref val="3"/>
        </dgm:presLayoutVars>
      </dgm:prSet>
      <dgm:spPr/>
    </dgm:pt>
    <dgm:pt modelId="{002DCA63-BFB0-4EC4-A8B4-0F1F36F8245A}" type="pres">
      <dgm:prSet presAssocID="{2A880201-C506-4754-8616-F683657DAB45}" presName="level3hierChild" presStyleCnt="0"/>
      <dgm:spPr/>
    </dgm:pt>
    <dgm:pt modelId="{F9FD6FA1-BCFE-4274-959E-398937DC45AF}" type="pres">
      <dgm:prSet presAssocID="{74DF8EC9-C33C-4FBF-9276-585240734034}" presName="conn2-1" presStyleLbl="parChTrans1D4" presStyleIdx="7" presStyleCnt="13"/>
      <dgm:spPr/>
    </dgm:pt>
    <dgm:pt modelId="{4B23BC36-AEB1-4E6E-AE05-EA4415DB2344}" type="pres">
      <dgm:prSet presAssocID="{74DF8EC9-C33C-4FBF-9276-585240734034}" presName="connTx" presStyleLbl="parChTrans1D4" presStyleIdx="7" presStyleCnt="13"/>
      <dgm:spPr/>
    </dgm:pt>
    <dgm:pt modelId="{98E08CCD-7495-4976-BDA4-3D689175FA61}" type="pres">
      <dgm:prSet presAssocID="{B51F310E-4E6D-4339-BBBC-E625EA6EEA20}" presName="root2" presStyleCnt="0"/>
      <dgm:spPr/>
    </dgm:pt>
    <dgm:pt modelId="{E10FEC9B-B107-457F-ACDE-F6E02472B0E7}" type="pres">
      <dgm:prSet presAssocID="{B51F310E-4E6D-4339-BBBC-E625EA6EEA20}" presName="LevelTwoTextNode" presStyleLbl="node4" presStyleIdx="7" presStyleCnt="13" custScaleX="35653" custScaleY="29244" custLinFactX="-106670" custLinFactY="-100000" custLinFactNeighborX="-200000" custLinFactNeighborY="-172394">
        <dgm:presLayoutVars>
          <dgm:chPref val="3"/>
        </dgm:presLayoutVars>
      </dgm:prSet>
      <dgm:spPr/>
    </dgm:pt>
    <dgm:pt modelId="{3CA77548-C969-44AB-853F-2420E7142CFC}" type="pres">
      <dgm:prSet presAssocID="{B51F310E-4E6D-4339-BBBC-E625EA6EEA20}" presName="level3hierChild" presStyleCnt="0"/>
      <dgm:spPr/>
    </dgm:pt>
    <dgm:pt modelId="{9CDC8362-2849-4972-AF70-C1B3BAAC9A0D}" type="pres">
      <dgm:prSet presAssocID="{34FF18B7-76C3-48B2-9220-4BDAC5B4F824}" presName="conn2-1" presStyleLbl="parChTrans1D4" presStyleIdx="8" presStyleCnt="13"/>
      <dgm:spPr/>
    </dgm:pt>
    <dgm:pt modelId="{1D4AE7CC-A274-4F20-B178-8E64D6819206}" type="pres">
      <dgm:prSet presAssocID="{34FF18B7-76C3-48B2-9220-4BDAC5B4F824}" presName="connTx" presStyleLbl="parChTrans1D4" presStyleIdx="8" presStyleCnt="13"/>
      <dgm:spPr/>
    </dgm:pt>
    <dgm:pt modelId="{A7DC808B-9D74-4DC0-9C38-BF42E32FFEC4}" type="pres">
      <dgm:prSet presAssocID="{954F8F74-1271-4B30-A34A-5CA8E70B56E2}" presName="root2" presStyleCnt="0"/>
      <dgm:spPr/>
    </dgm:pt>
    <dgm:pt modelId="{BA358D5B-F38D-4F17-95D3-7B41ACDD1210}" type="pres">
      <dgm:prSet presAssocID="{954F8F74-1271-4B30-A34A-5CA8E70B56E2}" presName="LevelTwoTextNode" presStyleLbl="node4" presStyleIdx="8" presStyleCnt="13" custLinFactX="-100000" custLinFactY="-56489" custLinFactNeighborX="-140812" custLinFactNeighborY="-100000">
        <dgm:presLayoutVars>
          <dgm:chPref val="3"/>
        </dgm:presLayoutVars>
      </dgm:prSet>
      <dgm:spPr/>
    </dgm:pt>
    <dgm:pt modelId="{317B441E-12EB-47F2-B4DE-EAD057FF80A0}" type="pres">
      <dgm:prSet presAssocID="{954F8F74-1271-4B30-A34A-5CA8E70B56E2}" presName="level3hierChild" presStyleCnt="0"/>
      <dgm:spPr/>
    </dgm:pt>
    <dgm:pt modelId="{79D2ABB6-DD27-403F-B3F9-24FFD383F994}" type="pres">
      <dgm:prSet presAssocID="{00E5298D-91FE-4238-9991-33B4CF6C7469}" presName="conn2-1" presStyleLbl="parChTrans1D3" presStyleIdx="2" presStyleCnt="3"/>
      <dgm:spPr/>
    </dgm:pt>
    <dgm:pt modelId="{5E9491E3-12D3-482A-8143-D1F83B723669}" type="pres">
      <dgm:prSet presAssocID="{00E5298D-91FE-4238-9991-33B4CF6C7469}" presName="connTx" presStyleLbl="parChTrans1D3" presStyleIdx="2" presStyleCnt="3"/>
      <dgm:spPr/>
    </dgm:pt>
    <dgm:pt modelId="{0FACAE7B-6F4D-4534-BE11-1BAB002D0F79}" type="pres">
      <dgm:prSet presAssocID="{89D618BF-9C74-4BF4-A540-5276400C9966}" presName="root2" presStyleCnt="0"/>
      <dgm:spPr/>
    </dgm:pt>
    <dgm:pt modelId="{F6D3677A-EC3D-44D9-B26C-C450F24F3676}" type="pres">
      <dgm:prSet presAssocID="{89D618BF-9C74-4BF4-A540-5276400C9966}" presName="LevelTwoTextNode" presStyleLbl="node3" presStyleIdx="2" presStyleCnt="3" custLinFactY="-100000" custLinFactNeighborX="-33165" custLinFactNeighborY="-187123">
        <dgm:presLayoutVars>
          <dgm:chPref val="3"/>
        </dgm:presLayoutVars>
      </dgm:prSet>
      <dgm:spPr/>
    </dgm:pt>
    <dgm:pt modelId="{2EBA8C51-81A3-4EC9-BD70-C46B298ABAF2}" type="pres">
      <dgm:prSet presAssocID="{89D618BF-9C74-4BF4-A540-5276400C9966}" presName="level3hierChild" presStyleCnt="0"/>
      <dgm:spPr/>
    </dgm:pt>
    <dgm:pt modelId="{B0FFA490-FCFE-4073-B06C-4226F80325EC}" type="pres">
      <dgm:prSet presAssocID="{B91924F0-3BBD-4BB1-8910-B53081BDDD75}" presName="conn2-1" presStyleLbl="parChTrans1D4" presStyleIdx="9" presStyleCnt="13"/>
      <dgm:spPr/>
    </dgm:pt>
    <dgm:pt modelId="{DC579920-3013-4905-9975-7BDAE32BE1E3}" type="pres">
      <dgm:prSet presAssocID="{B91924F0-3BBD-4BB1-8910-B53081BDDD75}" presName="connTx" presStyleLbl="parChTrans1D4" presStyleIdx="9" presStyleCnt="13"/>
      <dgm:spPr/>
    </dgm:pt>
    <dgm:pt modelId="{C9050A5E-F6B5-4274-A350-646ED83D96B1}" type="pres">
      <dgm:prSet presAssocID="{6387C4C9-078E-407C-AEF9-16F4B5906486}" presName="root2" presStyleCnt="0"/>
      <dgm:spPr/>
    </dgm:pt>
    <dgm:pt modelId="{285A336A-8989-41FB-BA33-64F6C56193D8}" type="pres">
      <dgm:prSet presAssocID="{6387C4C9-078E-407C-AEF9-16F4B5906486}" presName="LevelTwoTextNode" presStyleLbl="node4" presStyleIdx="9" presStyleCnt="13" custLinFactY="-100000" custLinFactNeighborX="-49055" custLinFactNeighborY="-106338">
        <dgm:presLayoutVars>
          <dgm:chPref val="3"/>
        </dgm:presLayoutVars>
      </dgm:prSet>
      <dgm:spPr/>
    </dgm:pt>
    <dgm:pt modelId="{37C17098-F08E-4B62-9C67-042FEB52B1C5}" type="pres">
      <dgm:prSet presAssocID="{6387C4C9-078E-407C-AEF9-16F4B5906486}" presName="level3hierChild" presStyleCnt="0"/>
      <dgm:spPr/>
    </dgm:pt>
    <dgm:pt modelId="{D975EAA3-A180-41D0-B05D-F3E1B0C5C837}" type="pres">
      <dgm:prSet presAssocID="{FEDDD5EE-2BD9-4DB1-AD5E-AE6CE7AF15BD}" presName="conn2-1" presStyleLbl="parChTrans1D4" presStyleIdx="10" presStyleCnt="13"/>
      <dgm:spPr/>
    </dgm:pt>
    <dgm:pt modelId="{9A9DCD4D-F52B-434A-B0B5-A6084C94259F}" type="pres">
      <dgm:prSet presAssocID="{FEDDD5EE-2BD9-4DB1-AD5E-AE6CE7AF15BD}" presName="connTx" presStyleLbl="parChTrans1D4" presStyleIdx="10" presStyleCnt="13"/>
      <dgm:spPr/>
    </dgm:pt>
    <dgm:pt modelId="{BE9E7027-AF75-4E52-BD08-4AA03CDFABB8}" type="pres">
      <dgm:prSet presAssocID="{00D0ECD2-8AE3-4B03-A6DC-7314C04BF58F}" presName="root2" presStyleCnt="0"/>
      <dgm:spPr/>
    </dgm:pt>
    <dgm:pt modelId="{E4FAD35D-8F46-40A1-9D5E-5852514E6330}" type="pres">
      <dgm:prSet presAssocID="{00D0ECD2-8AE3-4B03-A6DC-7314C04BF58F}" presName="LevelTwoTextNode" presStyleLbl="node4" presStyleIdx="10" presStyleCnt="13" custLinFactY="-100000" custLinFactNeighborX="-49055" custLinFactNeighborY="-113357">
        <dgm:presLayoutVars>
          <dgm:chPref val="3"/>
        </dgm:presLayoutVars>
      </dgm:prSet>
      <dgm:spPr/>
    </dgm:pt>
    <dgm:pt modelId="{027B9683-FF4E-418D-AA18-B639B6CE005F}" type="pres">
      <dgm:prSet presAssocID="{00D0ECD2-8AE3-4B03-A6DC-7314C04BF58F}" presName="level3hierChild" presStyleCnt="0"/>
      <dgm:spPr/>
    </dgm:pt>
    <dgm:pt modelId="{5774BD15-876C-4D89-993D-5E719D3AE5C4}" type="pres">
      <dgm:prSet presAssocID="{B56C0494-5B50-4648-AB8E-D23687493B4E}" presName="conn2-1" presStyleLbl="parChTrans1D4" presStyleIdx="11" presStyleCnt="13"/>
      <dgm:spPr/>
    </dgm:pt>
    <dgm:pt modelId="{3B5D2514-BECC-43A0-BFD4-1BE9EA522E6B}" type="pres">
      <dgm:prSet presAssocID="{B56C0494-5B50-4648-AB8E-D23687493B4E}" presName="connTx" presStyleLbl="parChTrans1D4" presStyleIdx="11" presStyleCnt="13"/>
      <dgm:spPr/>
    </dgm:pt>
    <dgm:pt modelId="{72C6E6BF-D1FA-4959-BF8D-9A66BBCAFD21}" type="pres">
      <dgm:prSet presAssocID="{4284AB60-364B-4DB4-8A5C-DCBAACBB6884}" presName="root2" presStyleCnt="0"/>
      <dgm:spPr/>
    </dgm:pt>
    <dgm:pt modelId="{9488548A-92DA-4F2F-81EA-43B378239F85}" type="pres">
      <dgm:prSet presAssocID="{4284AB60-364B-4DB4-8A5C-DCBAACBB6884}" presName="LevelTwoTextNode" presStyleLbl="node4" presStyleIdx="11" presStyleCnt="13" custLinFactY="-100000" custLinFactNeighborX="-49055" custLinFactNeighborY="-125097">
        <dgm:presLayoutVars>
          <dgm:chPref val="3"/>
        </dgm:presLayoutVars>
      </dgm:prSet>
      <dgm:spPr/>
    </dgm:pt>
    <dgm:pt modelId="{3D5B9D2A-04CF-4985-9468-254D59939B68}" type="pres">
      <dgm:prSet presAssocID="{4284AB60-364B-4DB4-8A5C-DCBAACBB6884}" presName="level3hierChild" presStyleCnt="0"/>
      <dgm:spPr/>
    </dgm:pt>
    <dgm:pt modelId="{F8B04D90-64AA-408A-9991-9312F88F5589}" type="pres">
      <dgm:prSet presAssocID="{953A6243-9AD1-4EE5-B4EA-2C3E15006151}" presName="conn2-1" presStyleLbl="parChTrans1D4" presStyleIdx="12" presStyleCnt="13"/>
      <dgm:spPr/>
    </dgm:pt>
    <dgm:pt modelId="{6D866EFF-7EC9-41EC-A24B-6D7CFBA1F9A5}" type="pres">
      <dgm:prSet presAssocID="{953A6243-9AD1-4EE5-B4EA-2C3E15006151}" presName="connTx" presStyleLbl="parChTrans1D4" presStyleIdx="12" presStyleCnt="13"/>
      <dgm:spPr/>
    </dgm:pt>
    <dgm:pt modelId="{64C72557-DD93-4AAD-B565-629FFB18EE1D}" type="pres">
      <dgm:prSet presAssocID="{7BA9BDC1-2C24-4F81-8397-3A8DE86C211B}" presName="root2" presStyleCnt="0"/>
      <dgm:spPr/>
    </dgm:pt>
    <dgm:pt modelId="{48018A81-4056-4814-8CB9-A111D3AB7A82}" type="pres">
      <dgm:prSet presAssocID="{7BA9BDC1-2C24-4F81-8397-3A8DE86C211B}" presName="LevelTwoTextNode" presStyleLbl="node4" presStyleIdx="12" presStyleCnt="13" custLinFactY="-100000" custLinFactNeighborX="-49055" custLinFactNeighborY="-133801">
        <dgm:presLayoutVars>
          <dgm:chPref val="3"/>
        </dgm:presLayoutVars>
      </dgm:prSet>
      <dgm:spPr/>
    </dgm:pt>
    <dgm:pt modelId="{DACBAAE8-7585-4992-9DDF-F5EAF06AE6D9}" type="pres">
      <dgm:prSet presAssocID="{7BA9BDC1-2C24-4F81-8397-3A8DE86C211B}" presName="level3hierChild" presStyleCnt="0"/>
      <dgm:spPr/>
    </dgm:pt>
  </dgm:ptLst>
  <dgm:cxnLst>
    <dgm:cxn modelId="{9F3B2203-2445-4DE8-B000-E904A22805C8}" type="presOf" srcId="{85079B00-E8CE-43C6-9AC9-646DD1213929}" destId="{DE84CABD-7621-43C3-973F-0C25A25F237D}" srcOrd="1" destOrd="0" presId="urn:microsoft.com/office/officeart/2005/8/layout/hierarchy2"/>
    <dgm:cxn modelId="{C07D8D04-2B27-4E70-B570-00D555557F84}" type="presOf" srcId="{5622FC21-B5E0-4707-8C17-4EFF53D94A86}" destId="{AF410B6D-53F9-4399-9FB3-B4C73DC0EDB6}" srcOrd="1" destOrd="0" presId="urn:microsoft.com/office/officeart/2005/8/layout/hierarchy2"/>
    <dgm:cxn modelId="{BC4D4805-EC4A-47CE-9ECA-37742104DB83}" srcId="{4D508518-A934-4699-A12F-894FE9CDE52C}" destId="{D2316051-8E20-4C91-A094-C31B15A1A7B0}" srcOrd="0" destOrd="0" parTransId="{69BF594C-7C05-4C05-8494-13D3C1F651FD}" sibTransId="{7BC62146-A542-4153-921F-234CEA457706}"/>
    <dgm:cxn modelId="{36FC5C12-B25C-40E2-B13A-11A7BEBE688B}" type="presOf" srcId="{69498782-98AB-48C3-AAAF-DBD8FBB63251}" destId="{FFAA1A05-A52E-442F-AA7A-06C6775DAA2B}" srcOrd="0" destOrd="0" presId="urn:microsoft.com/office/officeart/2005/8/layout/hierarchy2"/>
    <dgm:cxn modelId="{03573D15-6DE2-46A9-AAD6-50294DCEAA2C}" srcId="{B53890F1-94A4-4887-B1BF-7FA6C38ADABB}" destId="{2A92C913-9DFE-4D14-BEC6-4AC429215642}" srcOrd="1" destOrd="0" parTransId="{5622FC21-B5E0-4707-8C17-4EFF53D94A86}" sibTransId="{FB70DAE5-0D9D-4693-AF7A-3C2AF725B288}"/>
    <dgm:cxn modelId="{47332716-0246-433A-B491-F77CF849153F}" type="presOf" srcId="{00E5298D-91FE-4238-9991-33B4CF6C7469}" destId="{79D2ABB6-DD27-403F-B3F9-24FFD383F994}" srcOrd="0" destOrd="0" presId="urn:microsoft.com/office/officeart/2005/8/layout/hierarchy2"/>
    <dgm:cxn modelId="{FD46CA22-6EA6-4541-8325-638D05DFBE86}" type="presOf" srcId="{24001FF8-40A0-42E7-A905-BE61563A2B0E}" destId="{3A9390A7-A5D7-4131-9247-5102D15D7B0A}" srcOrd="0" destOrd="0" presId="urn:microsoft.com/office/officeart/2005/8/layout/hierarchy2"/>
    <dgm:cxn modelId="{0378E722-CA9F-4920-ABEC-2147861BC2A3}" type="presOf" srcId="{34FF18B7-76C3-48B2-9220-4BDAC5B4F824}" destId="{9CDC8362-2849-4972-AF70-C1B3BAAC9A0D}" srcOrd="0" destOrd="0" presId="urn:microsoft.com/office/officeart/2005/8/layout/hierarchy2"/>
    <dgm:cxn modelId="{8A1C9524-BC6A-4379-8DCE-97EBD3E3D8D1}" type="presOf" srcId="{5622FC21-B5E0-4707-8C17-4EFF53D94A86}" destId="{28228238-4756-4790-9D90-9F68F9F587DC}" srcOrd="0" destOrd="0" presId="urn:microsoft.com/office/officeart/2005/8/layout/hierarchy2"/>
    <dgm:cxn modelId="{FA660529-78BC-46FF-895D-4999C4B900C9}" type="presOf" srcId="{2A880201-C506-4754-8616-F683657DAB45}" destId="{30E1D794-1B03-4F23-A8CD-C6339BEBB02D}" srcOrd="0" destOrd="0" presId="urn:microsoft.com/office/officeart/2005/8/layout/hierarchy2"/>
    <dgm:cxn modelId="{CDE49C2B-2C74-41A9-9750-AD4C27C3D755}" type="presOf" srcId="{A6861A58-AB01-407A-AFA9-EEE6F8E77381}" destId="{97670EF2-C17E-49F4-BE93-1CB4150165A2}" srcOrd="0" destOrd="0" presId="urn:microsoft.com/office/officeart/2005/8/layout/hierarchy2"/>
    <dgm:cxn modelId="{1403EE2C-9B39-4F2B-833B-7E5AA963E2B2}" srcId="{89D618BF-9C74-4BF4-A540-5276400C9966}" destId="{4284AB60-364B-4DB4-8A5C-DCBAACBB6884}" srcOrd="2" destOrd="0" parTransId="{B56C0494-5B50-4648-AB8E-D23687493B4E}" sibTransId="{89139D2D-2CCF-4A5A-9A17-8787AEC7DEA9}"/>
    <dgm:cxn modelId="{A5E1162D-5E89-4875-883F-6ED760D39284}" srcId="{A6861A58-AB01-407A-AFA9-EEE6F8E77381}" destId="{B53890F1-94A4-4887-B1BF-7FA6C38ADABB}" srcOrd="0" destOrd="0" parTransId="{85079B00-E8CE-43C6-9AC9-646DD1213929}" sibTransId="{43B24938-AB6E-4893-967E-B956185807EF}"/>
    <dgm:cxn modelId="{A8D80731-E257-4782-AD65-11AF4D1778BB}" srcId="{6433A1E4-E319-43F5-83E6-83CF6477DA5F}" destId="{93344D63-BFA9-4952-B5B7-C90F57AFF4EE}" srcOrd="0" destOrd="0" parTransId="{24001FF8-40A0-42E7-A905-BE61563A2B0E}" sibTransId="{05FE0842-0B85-46A5-80E1-11BD0930315D}"/>
    <dgm:cxn modelId="{A9947632-9856-40EB-9924-626635B968D0}" type="presOf" srcId="{93344D63-BFA9-4952-B5B7-C90F57AFF4EE}" destId="{5D1564D1-74F4-4F07-A4AF-5712091C04A6}" srcOrd="0" destOrd="0" presId="urn:microsoft.com/office/officeart/2005/8/layout/hierarchy2"/>
    <dgm:cxn modelId="{2C7A1F38-7A39-423A-A09C-CCD1A364335B}" srcId="{D2316051-8E20-4C91-A094-C31B15A1A7B0}" destId="{89D618BF-9C74-4BF4-A540-5276400C9966}" srcOrd="2" destOrd="0" parTransId="{00E5298D-91FE-4238-9991-33B4CF6C7469}" sibTransId="{B684C329-356C-4048-82DB-B7F8A05DBCAC}"/>
    <dgm:cxn modelId="{99C5B53A-9E2F-4C3D-81FF-995AFA35E9AD}" type="presOf" srcId="{9B5BFD0D-73C0-4610-8670-7F7A77BFB3CA}" destId="{0663CA4D-BFE2-4243-AE25-6F67A436DCBD}" srcOrd="0" destOrd="0" presId="urn:microsoft.com/office/officeart/2005/8/layout/hierarchy2"/>
    <dgm:cxn modelId="{2DE8F83B-31F9-43E3-9638-E194679EA837}" srcId="{D2316051-8E20-4C91-A094-C31B15A1A7B0}" destId="{6433A1E4-E319-43F5-83E6-83CF6477DA5F}" srcOrd="0" destOrd="0" parTransId="{F252F85F-02FB-4690-B2C0-31D19CD25FA6}" sibTransId="{417B0D81-984B-4376-A0E3-AE8D85C37D0A}"/>
    <dgm:cxn modelId="{F5254A3C-BB6D-4A5E-826F-2A9A3E31C71C}" type="presOf" srcId="{FEDDD5EE-2BD9-4DB1-AD5E-AE6CE7AF15BD}" destId="{D975EAA3-A180-41D0-B05D-F3E1B0C5C837}" srcOrd="0" destOrd="0" presId="urn:microsoft.com/office/officeart/2005/8/layout/hierarchy2"/>
    <dgm:cxn modelId="{3F2DAB5C-96C5-4CA9-98A8-06F4190CDAB8}" type="presOf" srcId="{69BF594C-7C05-4C05-8494-13D3C1F651FD}" destId="{9CB1FE43-0EAE-4C71-A33D-2335ABAF403A}" srcOrd="1" destOrd="0" presId="urn:microsoft.com/office/officeart/2005/8/layout/hierarchy2"/>
    <dgm:cxn modelId="{270FCC5C-C069-464A-8315-A5A5DC3BE59C}" type="presOf" srcId="{89D618BF-9C74-4BF4-A540-5276400C9966}" destId="{F6D3677A-EC3D-44D9-B26C-C450F24F3676}" srcOrd="0" destOrd="0" presId="urn:microsoft.com/office/officeart/2005/8/layout/hierarchy2"/>
    <dgm:cxn modelId="{256C8A5E-BA5E-4F64-9C5D-0DE33AA59B71}" type="presOf" srcId="{BE52692D-7E8E-4AD2-8B1C-26AC8705A8D0}" destId="{6DA0BAD1-1CAB-48F5-9B89-CF04D6DDE2C3}" srcOrd="1" destOrd="0" presId="urn:microsoft.com/office/officeart/2005/8/layout/hierarchy2"/>
    <dgm:cxn modelId="{10203061-ED78-4AFF-9135-26E26E2D8BF7}" type="presOf" srcId="{953A6243-9AD1-4EE5-B4EA-2C3E15006151}" destId="{6D866EFF-7EC9-41EC-A24B-6D7CFBA1F9A5}" srcOrd="1" destOrd="0" presId="urn:microsoft.com/office/officeart/2005/8/layout/hierarchy2"/>
    <dgm:cxn modelId="{15396046-F594-4CBC-818E-F9B5371AED98}" srcId="{9B5BFD0D-73C0-4610-8670-7F7A77BFB3CA}" destId="{4D508518-A934-4699-A12F-894FE9CDE52C}" srcOrd="0" destOrd="0" parTransId="{AB2F38C8-A15B-4666-A27F-E13B1F5A3585}" sibTransId="{A13235DB-E670-4047-B43F-2A30D2B7AF9B}"/>
    <dgm:cxn modelId="{B69E036B-1EE3-4762-AA85-29E2697811ED}" type="presOf" srcId="{4284AB60-364B-4DB4-8A5C-DCBAACBB6884}" destId="{9488548A-92DA-4F2F-81EA-43B378239F85}" srcOrd="0" destOrd="0" presId="urn:microsoft.com/office/officeart/2005/8/layout/hierarchy2"/>
    <dgm:cxn modelId="{229CBD4D-D7FA-48FF-A4F9-206911300072}" type="presOf" srcId="{6387C4C9-078E-407C-AEF9-16F4B5906486}" destId="{285A336A-8989-41FB-BA33-64F6C56193D8}" srcOrd="0" destOrd="0" presId="urn:microsoft.com/office/officeart/2005/8/layout/hierarchy2"/>
    <dgm:cxn modelId="{6CF86F4E-C6F3-47A1-8B72-8A1D2356E76A}" type="presOf" srcId="{6C8D43FC-FD43-4119-B6FC-0127B7180FF2}" destId="{B07682D3-53EC-4A5D-AC16-B4CFAAFE39AD}" srcOrd="0" destOrd="0" presId="urn:microsoft.com/office/officeart/2005/8/layout/hierarchy2"/>
    <dgm:cxn modelId="{F300906F-D329-4A5A-ACAB-9B6663C49945}" type="presOf" srcId="{892D813E-A973-4B02-A023-4BF27041DBBE}" destId="{409B43FA-B4C2-40D4-8D10-438B708F640F}" srcOrd="0" destOrd="0" presId="urn:microsoft.com/office/officeart/2005/8/layout/hierarchy2"/>
    <dgm:cxn modelId="{673CC750-2744-4298-B309-A78CE90B387E}" srcId="{89D618BF-9C74-4BF4-A540-5276400C9966}" destId="{6387C4C9-078E-407C-AEF9-16F4B5906486}" srcOrd="0" destOrd="0" parTransId="{B91924F0-3BBD-4BB1-8910-B53081BDDD75}" sibTransId="{CCD5506C-41F7-4A9E-BAEA-B59FD8000E4A}"/>
    <dgm:cxn modelId="{83993871-A5BC-47B5-91D1-47125FA59FE7}" type="presOf" srcId="{4BEEDCFC-D91A-4608-8D42-1902B836CA1E}" destId="{19F1D2D5-D5D5-4DEF-8F56-D48974CB1EB6}" srcOrd="0" destOrd="0" presId="urn:microsoft.com/office/officeart/2005/8/layout/hierarchy2"/>
    <dgm:cxn modelId="{27519771-82F8-4364-91C7-0BBAA061D239}" type="presOf" srcId="{69BF594C-7C05-4C05-8494-13D3C1F651FD}" destId="{3DCADD1C-E419-4F09-A89B-35C3B3B3D79A}" srcOrd="0" destOrd="0" presId="urn:microsoft.com/office/officeart/2005/8/layout/hierarchy2"/>
    <dgm:cxn modelId="{62FF0155-A74D-48B6-9BBE-7C11DBCD4504}" srcId="{B53890F1-94A4-4887-B1BF-7FA6C38ADABB}" destId="{2A880201-C506-4754-8616-F683657DAB45}" srcOrd="2" destOrd="0" parTransId="{01B5D1D0-E655-436A-8D63-6C6D5DE8F555}" sibTransId="{9FD5AAFD-015D-4B5F-8B09-F6973ABD3645}"/>
    <dgm:cxn modelId="{45B6CE75-C4C0-40C4-8046-EEEB4350DCEC}" type="presOf" srcId="{B91924F0-3BBD-4BB1-8910-B53081BDDD75}" destId="{DC579920-3013-4905-9975-7BDAE32BE1E3}" srcOrd="1" destOrd="0" presId="urn:microsoft.com/office/officeart/2005/8/layout/hierarchy2"/>
    <dgm:cxn modelId="{E1ADA377-383F-4FB0-8259-56DDC36828A6}" type="presOf" srcId="{24001FF8-40A0-42E7-A905-BE61563A2B0E}" destId="{31F43490-9A26-49B1-922B-1613C984B2A6}" srcOrd="1" destOrd="0" presId="urn:microsoft.com/office/officeart/2005/8/layout/hierarchy2"/>
    <dgm:cxn modelId="{D3630182-5015-4EB9-9B34-237D23E37404}" type="presOf" srcId="{6C8D43FC-FD43-4119-B6FC-0127B7180FF2}" destId="{C6E66171-52EF-44E8-BAAC-4B0D2A97ADA0}" srcOrd="1" destOrd="0" presId="urn:microsoft.com/office/officeart/2005/8/layout/hierarchy2"/>
    <dgm:cxn modelId="{69DF7588-8A5A-422B-A7BA-E7E44EDA730D}" srcId="{D2316051-8E20-4C91-A094-C31B15A1A7B0}" destId="{4BEEDCFC-D91A-4608-8D42-1902B836CA1E}" srcOrd="1" destOrd="0" parTransId="{6C8D43FC-FD43-4119-B6FC-0127B7180FF2}" sibTransId="{854917F6-9D0E-4743-A925-843FF2905B5B}"/>
    <dgm:cxn modelId="{9283C189-B901-4FEB-8DCE-57995FEB8CD6}" srcId="{B53890F1-94A4-4887-B1BF-7FA6C38ADABB}" destId="{B51F310E-4E6D-4339-BBBC-E625EA6EEA20}" srcOrd="3" destOrd="0" parTransId="{74DF8EC9-C33C-4FBF-9276-585240734034}" sibTransId="{89BC756F-1B8C-4B47-B08C-01ABBB4C5904}"/>
    <dgm:cxn modelId="{11A5ED8B-0D3A-46E7-8F17-54F38E885AF0}" type="presOf" srcId="{D2316051-8E20-4C91-A094-C31B15A1A7B0}" destId="{FCE009C7-C1D7-464D-B093-BD16C49DC2A5}" srcOrd="0" destOrd="0" presId="urn:microsoft.com/office/officeart/2005/8/layout/hierarchy2"/>
    <dgm:cxn modelId="{1076478E-F9CE-49FD-B97C-34D1A7399BCE}" type="presOf" srcId="{4D508518-A934-4699-A12F-894FE9CDE52C}" destId="{F903610C-3FAC-456C-863F-13FF83F04197}" srcOrd="0" destOrd="0" presId="urn:microsoft.com/office/officeart/2005/8/layout/hierarchy2"/>
    <dgm:cxn modelId="{3E93F192-B955-49DB-B28B-753711532C54}" type="presOf" srcId="{BE52692D-7E8E-4AD2-8B1C-26AC8705A8D0}" destId="{46573434-7403-452D-BDFE-5FF88CD954CF}" srcOrd="0" destOrd="0" presId="urn:microsoft.com/office/officeart/2005/8/layout/hierarchy2"/>
    <dgm:cxn modelId="{D5709094-6F47-4F10-9837-4827AD73AABB}" type="presOf" srcId="{6433A1E4-E319-43F5-83E6-83CF6477DA5F}" destId="{2379C6FE-18EC-4540-86EE-5BDC5FCAB3CA}" srcOrd="0" destOrd="0" presId="urn:microsoft.com/office/officeart/2005/8/layout/hierarchy2"/>
    <dgm:cxn modelId="{79A6669A-D8EE-4299-BC33-F28C45952FAE}" type="presOf" srcId="{74DF8EC9-C33C-4FBF-9276-585240734034}" destId="{F9FD6FA1-BCFE-4274-959E-398937DC45AF}" srcOrd="0" destOrd="0" presId="urn:microsoft.com/office/officeart/2005/8/layout/hierarchy2"/>
    <dgm:cxn modelId="{0C2ED79A-179C-4D1D-85EF-05286D1442AE}" srcId="{89D618BF-9C74-4BF4-A540-5276400C9966}" destId="{7BA9BDC1-2C24-4F81-8397-3A8DE86C211B}" srcOrd="3" destOrd="0" parTransId="{953A6243-9AD1-4EE5-B4EA-2C3E15006151}" sibTransId="{0396C6CB-2B5C-4E02-A69B-A77651556CE9}"/>
    <dgm:cxn modelId="{987D6D9C-BDE7-4E32-AE53-70BD0F4E7C00}" type="presOf" srcId="{953A6243-9AD1-4EE5-B4EA-2C3E15006151}" destId="{F8B04D90-64AA-408A-9991-9312F88F5589}" srcOrd="0" destOrd="0" presId="urn:microsoft.com/office/officeart/2005/8/layout/hierarchy2"/>
    <dgm:cxn modelId="{1F9D889C-890F-4DED-AD3E-0C136E421F67}" type="presOf" srcId="{129ED231-324B-4773-A027-5D11EF37B703}" destId="{072B41D0-1CA8-4073-B646-F9A6A748D87E}" srcOrd="0" destOrd="0" presId="urn:microsoft.com/office/officeart/2005/8/layout/hierarchy2"/>
    <dgm:cxn modelId="{03B8D19C-4DA5-4C98-A405-FA9E767FA720}" type="presOf" srcId="{892D813E-A973-4B02-A023-4BF27041DBBE}" destId="{BBDEDF7C-9294-4482-A9B9-9EB0632AAF50}" srcOrd="1" destOrd="0" presId="urn:microsoft.com/office/officeart/2005/8/layout/hierarchy2"/>
    <dgm:cxn modelId="{6AA9A59E-3F43-4703-B2FA-37BD72D7EC1F}" type="presOf" srcId="{00E5298D-91FE-4238-9991-33B4CF6C7469}" destId="{5E9491E3-12D3-482A-8143-D1F83B723669}" srcOrd="1" destOrd="0" presId="urn:microsoft.com/office/officeart/2005/8/layout/hierarchy2"/>
    <dgm:cxn modelId="{28A0D79F-28CC-49FA-AD17-AFBB4A86DBD9}" srcId="{4BEEDCFC-D91A-4608-8D42-1902B836CA1E}" destId="{A6861A58-AB01-407A-AFA9-EEE6F8E77381}" srcOrd="0" destOrd="0" parTransId="{BE52692D-7E8E-4AD2-8B1C-26AC8705A8D0}" sibTransId="{A20C8DB9-071C-431F-8A2F-E2D833B407D1}"/>
    <dgm:cxn modelId="{0E8A91A0-4FBB-4DF9-9972-5A9D54C4666E}" type="presOf" srcId="{1D005B6B-EAFC-43D9-9E56-90EEE0C119C4}" destId="{9BCC628A-1A0A-4B11-9FB1-702D16D54203}" srcOrd="0" destOrd="0" presId="urn:microsoft.com/office/officeart/2005/8/layout/hierarchy2"/>
    <dgm:cxn modelId="{5019E7A5-FC4A-46F5-9A74-441A8B02F7A3}" type="presOf" srcId="{00D0ECD2-8AE3-4B03-A6DC-7314C04BF58F}" destId="{E4FAD35D-8F46-40A1-9D5E-5852514E6330}" srcOrd="0" destOrd="0" presId="urn:microsoft.com/office/officeart/2005/8/layout/hierarchy2"/>
    <dgm:cxn modelId="{AE6661A7-5B0A-425D-980F-D0DE461D6B79}" type="presOf" srcId="{34FF18B7-76C3-48B2-9220-4BDAC5B4F824}" destId="{1D4AE7CC-A274-4F20-B178-8E64D6819206}" srcOrd="1" destOrd="0" presId="urn:microsoft.com/office/officeart/2005/8/layout/hierarchy2"/>
    <dgm:cxn modelId="{A72A98AA-15E5-4DF7-98E4-7C9914A3A1C9}" type="presOf" srcId="{01B5D1D0-E655-436A-8D63-6C6D5DE8F555}" destId="{AF9ED7FD-6243-4290-8CF3-C0DE49E397E9}" srcOrd="0" destOrd="0" presId="urn:microsoft.com/office/officeart/2005/8/layout/hierarchy2"/>
    <dgm:cxn modelId="{30AE36AB-EF0D-475E-B858-7BC23B04DFB8}" srcId="{B53890F1-94A4-4887-B1BF-7FA6C38ADABB}" destId="{69498782-98AB-48C3-AAAF-DBD8FBB63251}" srcOrd="0" destOrd="0" parTransId="{1D005B6B-EAFC-43D9-9E56-90EEE0C119C4}" sibTransId="{92CDA42A-5A5B-4BF1-B727-FE08CE68890B}"/>
    <dgm:cxn modelId="{651733B0-DBD6-4E26-BCC1-78148B06E8C6}" type="presOf" srcId="{01B5D1D0-E655-436A-8D63-6C6D5DE8F555}" destId="{E4AE2B98-185B-411B-9A7E-DC2712109C37}" srcOrd="1" destOrd="0" presId="urn:microsoft.com/office/officeart/2005/8/layout/hierarchy2"/>
    <dgm:cxn modelId="{EECFCBB2-21DD-4628-A6CB-F3441443A90D}" type="presOf" srcId="{B56C0494-5B50-4648-AB8E-D23687493B4E}" destId="{5774BD15-876C-4D89-993D-5E719D3AE5C4}" srcOrd="0" destOrd="0" presId="urn:microsoft.com/office/officeart/2005/8/layout/hierarchy2"/>
    <dgm:cxn modelId="{BACFBEB7-C36C-476C-AB7C-5F65703C34B8}" type="presOf" srcId="{B53890F1-94A4-4887-B1BF-7FA6C38ADABB}" destId="{B5650B20-2AB0-4572-96F1-0B02538DE6BF}" srcOrd="0" destOrd="0" presId="urn:microsoft.com/office/officeart/2005/8/layout/hierarchy2"/>
    <dgm:cxn modelId="{B01A47B8-AA03-4AB0-943F-363C7A1515D7}" srcId="{89D618BF-9C74-4BF4-A540-5276400C9966}" destId="{00D0ECD2-8AE3-4B03-A6DC-7314C04BF58F}" srcOrd="1" destOrd="0" parTransId="{FEDDD5EE-2BD9-4DB1-AD5E-AE6CE7AF15BD}" sibTransId="{A66962F3-622C-44CB-9E7A-7DCFC7D4CE05}"/>
    <dgm:cxn modelId="{E8F173BB-3C33-4F3C-B125-8A893C01EAB5}" type="presOf" srcId="{B56C0494-5B50-4648-AB8E-D23687493B4E}" destId="{3B5D2514-BECC-43A0-BFD4-1BE9EA522E6B}" srcOrd="1" destOrd="0" presId="urn:microsoft.com/office/officeart/2005/8/layout/hierarchy2"/>
    <dgm:cxn modelId="{9E166AC0-F58A-48EC-97A1-92CD4A75CD01}" type="presOf" srcId="{FEDDD5EE-2BD9-4DB1-AD5E-AE6CE7AF15BD}" destId="{9A9DCD4D-F52B-434A-B0B5-A6084C94259F}" srcOrd="1" destOrd="0" presId="urn:microsoft.com/office/officeart/2005/8/layout/hierarchy2"/>
    <dgm:cxn modelId="{FC3CCAD2-139E-49F0-8FA4-8B23594EE34E}" srcId="{4BEEDCFC-D91A-4608-8D42-1902B836CA1E}" destId="{954F8F74-1271-4B30-A34A-5CA8E70B56E2}" srcOrd="1" destOrd="0" parTransId="{34FF18B7-76C3-48B2-9220-4BDAC5B4F824}" sibTransId="{D9BDC2B5-77AB-4BAB-B66C-65A1492AA91E}"/>
    <dgm:cxn modelId="{69EB5FD5-3FBA-466D-9C98-800321E057E2}" type="presOf" srcId="{F252F85F-02FB-4690-B2C0-31D19CD25FA6}" destId="{C211650F-3639-483B-B87B-6CE09062D5BB}" srcOrd="0" destOrd="0" presId="urn:microsoft.com/office/officeart/2005/8/layout/hierarchy2"/>
    <dgm:cxn modelId="{915324D6-64A0-499E-955F-CAE02DD9B1FD}" type="presOf" srcId="{F252F85F-02FB-4690-B2C0-31D19CD25FA6}" destId="{8D699B05-CCA5-404F-9534-AB9B66639DAB}" srcOrd="1" destOrd="0" presId="urn:microsoft.com/office/officeart/2005/8/layout/hierarchy2"/>
    <dgm:cxn modelId="{AF90B1D9-65F8-40FF-B212-9BB123B06340}" type="presOf" srcId="{74DF8EC9-C33C-4FBF-9276-585240734034}" destId="{4B23BC36-AEB1-4E6E-AE05-EA4415DB2344}" srcOrd="1" destOrd="0" presId="urn:microsoft.com/office/officeart/2005/8/layout/hierarchy2"/>
    <dgm:cxn modelId="{121E50DC-9D2C-4353-8D6B-FFD10D6D9905}" type="presOf" srcId="{B91924F0-3BBD-4BB1-8910-B53081BDDD75}" destId="{B0FFA490-FCFE-4073-B06C-4226F80325EC}" srcOrd="0" destOrd="0" presId="urn:microsoft.com/office/officeart/2005/8/layout/hierarchy2"/>
    <dgm:cxn modelId="{CB9C59DD-4127-4917-A305-4D6AAFF0C024}" type="presOf" srcId="{2A92C913-9DFE-4D14-BEC6-4AC429215642}" destId="{A0F9028C-BD05-4D3F-B7A0-B9AC94E0C356}" srcOrd="0" destOrd="0" presId="urn:microsoft.com/office/officeart/2005/8/layout/hierarchy2"/>
    <dgm:cxn modelId="{D6EAFEDF-8909-4848-A6DA-90B222411620}" type="presOf" srcId="{85079B00-E8CE-43C6-9AC9-646DD1213929}" destId="{702C6374-E15B-4D83-98B0-06C1AF867869}" srcOrd="0" destOrd="0" presId="urn:microsoft.com/office/officeart/2005/8/layout/hierarchy2"/>
    <dgm:cxn modelId="{6C3652EB-CDAD-4AB2-83AF-99C8DA714AC2}" type="presOf" srcId="{954F8F74-1271-4B30-A34A-5CA8E70B56E2}" destId="{BA358D5B-F38D-4F17-95D3-7B41ACDD1210}" srcOrd="0" destOrd="0" presId="urn:microsoft.com/office/officeart/2005/8/layout/hierarchy2"/>
    <dgm:cxn modelId="{CB719AF0-EED8-418C-89BF-FD337362ACEA}" type="presOf" srcId="{1D005B6B-EAFC-43D9-9E56-90EEE0C119C4}" destId="{72944C2F-B054-4FB7-A661-50082D64D477}" srcOrd="1" destOrd="0" presId="urn:microsoft.com/office/officeart/2005/8/layout/hierarchy2"/>
    <dgm:cxn modelId="{CA9441F9-2F0C-44C4-A0E2-FEB3BBAD355A}" srcId="{6433A1E4-E319-43F5-83E6-83CF6477DA5F}" destId="{129ED231-324B-4773-A027-5D11EF37B703}" srcOrd="1" destOrd="0" parTransId="{892D813E-A973-4B02-A023-4BF27041DBBE}" sibTransId="{E7433499-13A4-4C74-A727-AE59A1DDC48A}"/>
    <dgm:cxn modelId="{342CD7FC-9C41-4F32-88A3-9F736C89B290}" type="presOf" srcId="{7BA9BDC1-2C24-4F81-8397-3A8DE86C211B}" destId="{48018A81-4056-4814-8CB9-A111D3AB7A82}" srcOrd="0" destOrd="0" presId="urn:microsoft.com/office/officeart/2005/8/layout/hierarchy2"/>
    <dgm:cxn modelId="{BA2DD8FD-2596-4533-A5F2-8DFC67D00B42}" type="presOf" srcId="{B51F310E-4E6D-4339-BBBC-E625EA6EEA20}" destId="{E10FEC9B-B107-457F-ACDE-F6E02472B0E7}" srcOrd="0" destOrd="0" presId="urn:microsoft.com/office/officeart/2005/8/layout/hierarchy2"/>
    <dgm:cxn modelId="{147CAA3C-9A47-4459-8E88-A8729B889B7F}" type="presParOf" srcId="{0663CA4D-BFE2-4243-AE25-6F67A436DCBD}" destId="{B95F4B71-5E46-4545-A799-8D6672BF6B2E}" srcOrd="0" destOrd="0" presId="urn:microsoft.com/office/officeart/2005/8/layout/hierarchy2"/>
    <dgm:cxn modelId="{CD86A6EA-4419-4E68-AC71-9248D6A34DF1}" type="presParOf" srcId="{B95F4B71-5E46-4545-A799-8D6672BF6B2E}" destId="{F903610C-3FAC-456C-863F-13FF83F04197}" srcOrd="0" destOrd="0" presId="urn:microsoft.com/office/officeart/2005/8/layout/hierarchy2"/>
    <dgm:cxn modelId="{E01EADFC-3DB6-4C45-B9E2-F2FFA0A518A8}" type="presParOf" srcId="{B95F4B71-5E46-4545-A799-8D6672BF6B2E}" destId="{E6C5A971-867A-49B1-9B55-2A46876557B0}" srcOrd="1" destOrd="0" presId="urn:microsoft.com/office/officeart/2005/8/layout/hierarchy2"/>
    <dgm:cxn modelId="{805E4246-CE45-459B-9E44-D275B9A60B89}" type="presParOf" srcId="{E6C5A971-867A-49B1-9B55-2A46876557B0}" destId="{3DCADD1C-E419-4F09-A89B-35C3B3B3D79A}" srcOrd="0" destOrd="0" presId="urn:microsoft.com/office/officeart/2005/8/layout/hierarchy2"/>
    <dgm:cxn modelId="{F6641045-0CCC-4699-8222-99BABD12C14B}" type="presParOf" srcId="{3DCADD1C-E419-4F09-A89B-35C3B3B3D79A}" destId="{9CB1FE43-0EAE-4C71-A33D-2335ABAF403A}" srcOrd="0" destOrd="0" presId="urn:microsoft.com/office/officeart/2005/8/layout/hierarchy2"/>
    <dgm:cxn modelId="{69C47762-AE0A-482C-93FE-F71B10241EE7}" type="presParOf" srcId="{E6C5A971-867A-49B1-9B55-2A46876557B0}" destId="{D9CFF434-F032-460D-94E7-AD651B4BCF6A}" srcOrd="1" destOrd="0" presId="urn:microsoft.com/office/officeart/2005/8/layout/hierarchy2"/>
    <dgm:cxn modelId="{F4A1CF24-0EEB-4214-86BF-ABF581F0D537}" type="presParOf" srcId="{D9CFF434-F032-460D-94E7-AD651B4BCF6A}" destId="{FCE009C7-C1D7-464D-B093-BD16C49DC2A5}" srcOrd="0" destOrd="0" presId="urn:microsoft.com/office/officeart/2005/8/layout/hierarchy2"/>
    <dgm:cxn modelId="{73187BC8-DA26-4E96-B274-5A98C743D7E4}" type="presParOf" srcId="{D9CFF434-F032-460D-94E7-AD651B4BCF6A}" destId="{CC7181F2-AE8F-408C-850F-487F9DF964E4}" srcOrd="1" destOrd="0" presId="urn:microsoft.com/office/officeart/2005/8/layout/hierarchy2"/>
    <dgm:cxn modelId="{E2700D2E-50A2-4E3F-83E9-29023BBF2C40}" type="presParOf" srcId="{CC7181F2-AE8F-408C-850F-487F9DF964E4}" destId="{C211650F-3639-483B-B87B-6CE09062D5BB}" srcOrd="0" destOrd="0" presId="urn:microsoft.com/office/officeart/2005/8/layout/hierarchy2"/>
    <dgm:cxn modelId="{BC7FBF85-565A-44E8-8BA7-C6DA7C2C5CC8}" type="presParOf" srcId="{C211650F-3639-483B-B87B-6CE09062D5BB}" destId="{8D699B05-CCA5-404F-9534-AB9B66639DAB}" srcOrd="0" destOrd="0" presId="urn:microsoft.com/office/officeart/2005/8/layout/hierarchy2"/>
    <dgm:cxn modelId="{BBCBE2CB-9C73-4D0D-BDF3-ECCAF073C956}" type="presParOf" srcId="{CC7181F2-AE8F-408C-850F-487F9DF964E4}" destId="{A30D37DF-92C2-454B-BCA4-8F042D375671}" srcOrd="1" destOrd="0" presId="urn:microsoft.com/office/officeart/2005/8/layout/hierarchy2"/>
    <dgm:cxn modelId="{96DFEBA7-B06C-430F-B892-594A2F6F5A63}" type="presParOf" srcId="{A30D37DF-92C2-454B-BCA4-8F042D375671}" destId="{2379C6FE-18EC-4540-86EE-5BDC5FCAB3CA}" srcOrd="0" destOrd="0" presId="urn:microsoft.com/office/officeart/2005/8/layout/hierarchy2"/>
    <dgm:cxn modelId="{AB6E033E-2000-4009-96C8-9B5D01158661}" type="presParOf" srcId="{A30D37DF-92C2-454B-BCA4-8F042D375671}" destId="{8B8A9623-80D6-46C6-8C66-64A7D67B78C4}" srcOrd="1" destOrd="0" presId="urn:microsoft.com/office/officeart/2005/8/layout/hierarchy2"/>
    <dgm:cxn modelId="{4B6CF3B0-C19E-4F86-ADEC-ADFC2A8DA47E}" type="presParOf" srcId="{8B8A9623-80D6-46C6-8C66-64A7D67B78C4}" destId="{3A9390A7-A5D7-4131-9247-5102D15D7B0A}" srcOrd="0" destOrd="0" presId="urn:microsoft.com/office/officeart/2005/8/layout/hierarchy2"/>
    <dgm:cxn modelId="{2C270976-93E6-4A91-8043-C0F94BC4C652}" type="presParOf" srcId="{3A9390A7-A5D7-4131-9247-5102D15D7B0A}" destId="{31F43490-9A26-49B1-922B-1613C984B2A6}" srcOrd="0" destOrd="0" presId="urn:microsoft.com/office/officeart/2005/8/layout/hierarchy2"/>
    <dgm:cxn modelId="{AD968775-DD08-4CA5-BD33-022171DB9CE2}" type="presParOf" srcId="{8B8A9623-80D6-46C6-8C66-64A7D67B78C4}" destId="{039B30BA-43EE-49FF-B055-65B9F18AA777}" srcOrd="1" destOrd="0" presId="urn:microsoft.com/office/officeart/2005/8/layout/hierarchy2"/>
    <dgm:cxn modelId="{EF528104-CBCC-4E2E-8067-693300848BA9}" type="presParOf" srcId="{039B30BA-43EE-49FF-B055-65B9F18AA777}" destId="{5D1564D1-74F4-4F07-A4AF-5712091C04A6}" srcOrd="0" destOrd="0" presId="urn:microsoft.com/office/officeart/2005/8/layout/hierarchy2"/>
    <dgm:cxn modelId="{B0BD8DA7-68A5-4BC1-A0F0-DD27F0312951}" type="presParOf" srcId="{039B30BA-43EE-49FF-B055-65B9F18AA777}" destId="{58C9AFEA-A50A-49F9-9585-EB72292D060C}" srcOrd="1" destOrd="0" presId="urn:microsoft.com/office/officeart/2005/8/layout/hierarchy2"/>
    <dgm:cxn modelId="{287A20EF-ED1C-4400-80BC-79D6AF0D9EF0}" type="presParOf" srcId="{8B8A9623-80D6-46C6-8C66-64A7D67B78C4}" destId="{409B43FA-B4C2-40D4-8D10-438B708F640F}" srcOrd="2" destOrd="0" presId="urn:microsoft.com/office/officeart/2005/8/layout/hierarchy2"/>
    <dgm:cxn modelId="{CF75A65C-0852-4DC6-97CE-9DD2508A97FF}" type="presParOf" srcId="{409B43FA-B4C2-40D4-8D10-438B708F640F}" destId="{BBDEDF7C-9294-4482-A9B9-9EB0632AAF50}" srcOrd="0" destOrd="0" presId="urn:microsoft.com/office/officeart/2005/8/layout/hierarchy2"/>
    <dgm:cxn modelId="{FCEC6710-1740-43B8-8B41-EDF159FB1B8D}" type="presParOf" srcId="{8B8A9623-80D6-46C6-8C66-64A7D67B78C4}" destId="{6E062275-EC5A-490A-B0F4-479A7BD475AC}" srcOrd="3" destOrd="0" presId="urn:microsoft.com/office/officeart/2005/8/layout/hierarchy2"/>
    <dgm:cxn modelId="{C6E68A19-9072-4CB1-9AD9-6A3170F870A8}" type="presParOf" srcId="{6E062275-EC5A-490A-B0F4-479A7BD475AC}" destId="{072B41D0-1CA8-4073-B646-F9A6A748D87E}" srcOrd="0" destOrd="0" presId="urn:microsoft.com/office/officeart/2005/8/layout/hierarchy2"/>
    <dgm:cxn modelId="{7711A195-D4BB-4F3C-8C19-BF3DBC678AD6}" type="presParOf" srcId="{6E062275-EC5A-490A-B0F4-479A7BD475AC}" destId="{E3E1400A-05F7-4FFF-9FA5-5615943867E7}" srcOrd="1" destOrd="0" presId="urn:microsoft.com/office/officeart/2005/8/layout/hierarchy2"/>
    <dgm:cxn modelId="{67F6A00B-1334-46C5-9839-5D85A1EB9A94}" type="presParOf" srcId="{CC7181F2-AE8F-408C-850F-487F9DF964E4}" destId="{B07682D3-53EC-4A5D-AC16-B4CFAAFE39AD}" srcOrd="2" destOrd="0" presId="urn:microsoft.com/office/officeart/2005/8/layout/hierarchy2"/>
    <dgm:cxn modelId="{5C7AE9C3-78BD-4DC3-ADB3-CA747A7835AA}" type="presParOf" srcId="{B07682D3-53EC-4A5D-AC16-B4CFAAFE39AD}" destId="{C6E66171-52EF-44E8-BAAC-4B0D2A97ADA0}" srcOrd="0" destOrd="0" presId="urn:microsoft.com/office/officeart/2005/8/layout/hierarchy2"/>
    <dgm:cxn modelId="{51E43CF0-26F0-4D1D-AA44-87645596BBE6}" type="presParOf" srcId="{CC7181F2-AE8F-408C-850F-487F9DF964E4}" destId="{AA4B52BF-7D20-4011-B911-9C9B2E96E07E}" srcOrd="3" destOrd="0" presId="urn:microsoft.com/office/officeart/2005/8/layout/hierarchy2"/>
    <dgm:cxn modelId="{068E3CF1-7A43-4456-97A7-B0B981323D5D}" type="presParOf" srcId="{AA4B52BF-7D20-4011-B911-9C9B2E96E07E}" destId="{19F1D2D5-D5D5-4DEF-8F56-D48974CB1EB6}" srcOrd="0" destOrd="0" presId="urn:microsoft.com/office/officeart/2005/8/layout/hierarchy2"/>
    <dgm:cxn modelId="{736EFDC9-8135-49F5-89A3-A0B22FF9BE71}" type="presParOf" srcId="{AA4B52BF-7D20-4011-B911-9C9B2E96E07E}" destId="{362D5589-537C-4BEB-A63A-E2B5BCA34718}" srcOrd="1" destOrd="0" presId="urn:microsoft.com/office/officeart/2005/8/layout/hierarchy2"/>
    <dgm:cxn modelId="{6718130C-9F0B-4840-B9A5-0F4B5B879015}" type="presParOf" srcId="{362D5589-537C-4BEB-A63A-E2B5BCA34718}" destId="{46573434-7403-452D-BDFE-5FF88CD954CF}" srcOrd="0" destOrd="0" presId="urn:microsoft.com/office/officeart/2005/8/layout/hierarchy2"/>
    <dgm:cxn modelId="{06FF4C2D-1CDE-4B77-BA78-007CC1B3BD25}" type="presParOf" srcId="{46573434-7403-452D-BDFE-5FF88CD954CF}" destId="{6DA0BAD1-1CAB-48F5-9B89-CF04D6DDE2C3}" srcOrd="0" destOrd="0" presId="urn:microsoft.com/office/officeart/2005/8/layout/hierarchy2"/>
    <dgm:cxn modelId="{1530CA34-56AA-4203-9C4F-D03A72DCD855}" type="presParOf" srcId="{362D5589-537C-4BEB-A63A-E2B5BCA34718}" destId="{C055DE59-41C3-494D-A630-61A9C68EB19A}" srcOrd="1" destOrd="0" presId="urn:microsoft.com/office/officeart/2005/8/layout/hierarchy2"/>
    <dgm:cxn modelId="{31E3CCF9-88B7-41B9-9117-CE066F07D8EB}" type="presParOf" srcId="{C055DE59-41C3-494D-A630-61A9C68EB19A}" destId="{97670EF2-C17E-49F4-BE93-1CB4150165A2}" srcOrd="0" destOrd="0" presId="urn:microsoft.com/office/officeart/2005/8/layout/hierarchy2"/>
    <dgm:cxn modelId="{45F4EEF0-E912-48F5-8C1A-2290E05FC88A}" type="presParOf" srcId="{C055DE59-41C3-494D-A630-61A9C68EB19A}" destId="{43C924FA-2E1B-4DD3-91EA-688AFB9E3198}" srcOrd="1" destOrd="0" presId="urn:microsoft.com/office/officeart/2005/8/layout/hierarchy2"/>
    <dgm:cxn modelId="{2759A705-9098-4E61-A5DA-BF0F72623E07}" type="presParOf" srcId="{43C924FA-2E1B-4DD3-91EA-688AFB9E3198}" destId="{702C6374-E15B-4D83-98B0-06C1AF867869}" srcOrd="0" destOrd="0" presId="urn:microsoft.com/office/officeart/2005/8/layout/hierarchy2"/>
    <dgm:cxn modelId="{7F33F624-79C6-4427-987F-D9DCA3AC27C8}" type="presParOf" srcId="{702C6374-E15B-4D83-98B0-06C1AF867869}" destId="{DE84CABD-7621-43C3-973F-0C25A25F237D}" srcOrd="0" destOrd="0" presId="urn:microsoft.com/office/officeart/2005/8/layout/hierarchy2"/>
    <dgm:cxn modelId="{4BDC8C21-B3BE-4AD2-899B-16B3465270AB}" type="presParOf" srcId="{43C924FA-2E1B-4DD3-91EA-688AFB9E3198}" destId="{819DD565-A439-423B-A87E-3188245B455A}" srcOrd="1" destOrd="0" presId="urn:microsoft.com/office/officeart/2005/8/layout/hierarchy2"/>
    <dgm:cxn modelId="{34239874-E603-4834-8D80-A373E18A33C6}" type="presParOf" srcId="{819DD565-A439-423B-A87E-3188245B455A}" destId="{B5650B20-2AB0-4572-96F1-0B02538DE6BF}" srcOrd="0" destOrd="0" presId="urn:microsoft.com/office/officeart/2005/8/layout/hierarchy2"/>
    <dgm:cxn modelId="{76BD3ACF-AB3D-49F9-8EEF-DFA3B336AE72}" type="presParOf" srcId="{819DD565-A439-423B-A87E-3188245B455A}" destId="{4F08269D-158F-4340-91B0-AFF79984472A}" srcOrd="1" destOrd="0" presId="urn:microsoft.com/office/officeart/2005/8/layout/hierarchy2"/>
    <dgm:cxn modelId="{C38D5214-1E96-4E03-8C43-50D4A59029CA}" type="presParOf" srcId="{4F08269D-158F-4340-91B0-AFF79984472A}" destId="{9BCC628A-1A0A-4B11-9FB1-702D16D54203}" srcOrd="0" destOrd="0" presId="urn:microsoft.com/office/officeart/2005/8/layout/hierarchy2"/>
    <dgm:cxn modelId="{697C9F73-A194-44BC-A9A4-232BED472576}" type="presParOf" srcId="{9BCC628A-1A0A-4B11-9FB1-702D16D54203}" destId="{72944C2F-B054-4FB7-A661-50082D64D477}" srcOrd="0" destOrd="0" presId="urn:microsoft.com/office/officeart/2005/8/layout/hierarchy2"/>
    <dgm:cxn modelId="{DB4C5B85-FE9C-4662-9B47-6D3B7F907D31}" type="presParOf" srcId="{4F08269D-158F-4340-91B0-AFF79984472A}" destId="{BA1FEF7E-5BFB-4A84-B25C-78EBEAC46DBE}" srcOrd="1" destOrd="0" presId="urn:microsoft.com/office/officeart/2005/8/layout/hierarchy2"/>
    <dgm:cxn modelId="{6C7E862E-69A1-4F9C-8F56-C76C7EDF8DFD}" type="presParOf" srcId="{BA1FEF7E-5BFB-4A84-B25C-78EBEAC46DBE}" destId="{FFAA1A05-A52E-442F-AA7A-06C6775DAA2B}" srcOrd="0" destOrd="0" presId="urn:microsoft.com/office/officeart/2005/8/layout/hierarchy2"/>
    <dgm:cxn modelId="{EE3DACED-E158-4D66-B8AB-E59910138EDF}" type="presParOf" srcId="{BA1FEF7E-5BFB-4A84-B25C-78EBEAC46DBE}" destId="{B77A1463-A87E-409D-90AE-30BD9EE83D87}" srcOrd="1" destOrd="0" presId="urn:microsoft.com/office/officeart/2005/8/layout/hierarchy2"/>
    <dgm:cxn modelId="{D3F3D71D-1F8F-4A07-AD8D-4835E2199EEE}" type="presParOf" srcId="{4F08269D-158F-4340-91B0-AFF79984472A}" destId="{28228238-4756-4790-9D90-9F68F9F587DC}" srcOrd="2" destOrd="0" presId="urn:microsoft.com/office/officeart/2005/8/layout/hierarchy2"/>
    <dgm:cxn modelId="{56BA0533-DB8A-4C57-BD7C-F9F8E8678E99}" type="presParOf" srcId="{28228238-4756-4790-9D90-9F68F9F587DC}" destId="{AF410B6D-53F9-4399-9FB3-B4C73DC0EDB6}" srcOrd="0" destOrd="0" presId="urn:microsoft.com/office/officeart/2005/8/layout/hierarchy2"/>
    <dgm:cxn modelId="{E1D6B047-DC8F-4DDB-BF23-B2E09B6DE935}" type="presParOf" srcId="{4F08269D-158F-4340-91B0-AFF79984472A}" destId="{C57C8D25-8987-4915-8309-4CF5D7CA2EB4}" srcOrd="3" destOrd="0" presId="urn:microsoft.com/office/officeart/2005/8/layout/hierarchy2"/>
    <dgm:cxn modelId="{D2CB0EBF-53EE-44BB-BE5A-803D66F67A50}" type="presParOf" srcId="{C57C8D25-8987-4915-8309-4CF5D7CA2EB4}" destId="{A0F9028C-BD05-4D3F-B7A0-B9AC94E0C356}" srcOrd="0" destOrd="0" presId="urn:microsoft.com/office/officeart/2005/8/layout/hierarchy2"/>
    <dgm:cxn modelId="{F3DFB289-F8EB-4C26-BDE7-99E27615FFAB}" type="presParOf" srcId="{C57C8D25-8987-4915-8309-4CF5D7CA2EB4}" destId="{1A950E8C-D4CD-4D75-9099-2FBD9284B437}" srcOrd="1" destOrd="0" presId="urn:microsoft.com/office/officeart/2005/8/layout/hierarchy2"/>
    <dgm:cxn modelId="{45026B8A-DA97-4201-8E7E-01DEBD0DA85E}" type="presParOf" srcId="{4F08269D-158F-4340-91B0-AFF79984472A}" destId="{AF9ED7FD-6243-4290-8CF3-C0DE49E397E9}" srcOrd="4" destOrd="0" presId="urn:microsoft.com/office/officeart/2005/8/layout/hierarchy2"/>
    <dgm:cxn modelId="{246C82A6-2DE1-4E92-9F67-00A2FAEFDE6D}" type="presParOf" srcId="{AF9ED7FD-6243-4290-8CF3-C0DE49E397E9}" destId="{E4AE2B98-185B-411B-9A7E-DC2712109C37}" srcOrd="0" destOrd="0" presId="urn:microsoft.com/office/officeart/2005/8/layout/hierarchy2"/>
    <dgm:cxn modelId="{64E98F7C-58CE-437C-AA0D-E0A358D3796B}" type="presParOf" srcId="{4F08269D-158F-4340-91B0-AFF79984472A}" destId="{ECFF03EB-BFB0-4C52-82B8-91BBE004E65F}" srcOrd="5" destOrd="0" presId="urn:microsoft.com/office/officeart/2005/8/layout/hierarchy2"/>
    <dgm:cxn modelId="{591AF9A4-5E61-4B99-B768-5DDE9EF29BAE}" type="presParOf" srcId="{ECFF03EB-BFB0-4C52-82B8-91BBE004E65F}" destId="{30E1D794-1B03-4F23-A8CD-C6339BEBB02D}" srcOrd="0" destOrd="0" presId="urn:microsoft.com/office/officeart/2005/8/layout/hierarchy2"/>
    <dgm:cxn modelId="{16606218-6C15-422C-96AA-7D35C4B17A76}" type="presParOf" srcId="{ECFF03EB-BFB0-4C52-82B8-91BBE004E65F}" destId="{002DCA63-BFB0-4EC4-A8B4-0F1F36F8245A}" srcOrd="1" destOrd="0" presId="urn:microsoft.com/office/officeart/2005/8/layout/hierarchy2"/>
    <dgm:cxn modelId="{90224F80-83CA-418A-B146-9DC8C14F2346}" type="presParOf" srcId="{4F08269D-158F-4340-91B0-AFF79984472A}" destId="{F9FD6FA1-BCFE-4274-959E-398937DC45AF}" srcOrd="6" destOrd="0" presId="urn:microsoft.com/office/officeart/2005/8/layout/hierarchy2"/>
    <dgm:cxn modelId="{26D00F34-EB5A-45C9-97B0-C39F5E8D90EF}" type="presParOf" srcId="{F9FD6FA1-BCFE-4274-959E-398937DC45AF}" destId="{4B23BC36-AEB1-4E6E-AE05-EA4415DB2344}" srcOrd="0" destOrd="0" presId="urn:microsoft.com/office/officeart/2005/8/layout/hierarchy2"/>
    <dgm:cxn modelId="{7D38C89F-DC23-4F7D-AC9A-766E7F0C95B5}" type="presParOf" srcId="{4F08269D-158F-4340-91B0-AFF79984472A}" destId="{98E08CCD-7495-4976-BDA4-3D689175FA61}" srcOrd="7" destOrd="0" presId="urn:microsoft.com/office/officeart/2005/8/layout/hierarchy2"/>
    <dgm:cxn modelId="{FC2D5336-A810-4D22-BEF9-C15E64DE6656}" type="presParOf" srcId="{98E08CCD-7495-4976-BDA4-3D689175FA61}" destId="{E10FEC9B-B107-457F-ACDE-F6E02472B0E7}" srcOrd="0" destOrd="0" presId="urn:microsoft.com/office/officeart/2005/8/layout/hierarchy2"/>
    <dgm:cxn modelId="{579409FB-5E24-4095-BF88-FD3F3AAA6CC0}" type="presParOf" srcId="{98E08CCD-7495-4976-BDA4-3D689175FA61}" destId="{3CA77548-C969-44AB-853F-2420E7142CFC}" srcOrd="1" destOrd="0" presId="urn:microsoft.com/office/officeart/2005/8/layout/hierarchy2"/>
    <dgm:cxn modelId="{B67F54E6-5CDA-4EC8-A12E-5CC6A0CEA20C}" type="presParOf" srcId="{362D5589-537C-4BEB-A63A-E2B5BCA34718}" destId="{9CDC8362-2849-4972-AF70-C1B3BAAC9A0D}" srcOrd="2" destOrd="0" presId="urn:microsoft.com/office/officeart/2005/8/layout/hierarchy2"/>
    <dgm:cxn modelId="{240576B8-61FB-46AE-9A2E-9F7729BDD3CE}" type="presParOf" srcId="{9CDC8362-2849-4972-AF70-C1B3BAAC9A0D}" destId="{1D4AE7CC-A274-4F20-B178-8E64D6819206}" srcOrd="0" destOrd="0" presId="urn:microsoft.com/office/officeart/2005/8/layout/hierarchy2"/>
    <dgm:cxn modelId="{EC2D9B38-B169-4543-A595-9CE90B08686D}" type="presParOf" srcId="{362D5589-537C-4BEB-A63A-E2B5BCA34718}" destId="{A7DC808B-9D74-4DC0-9C38-BF42E32FFEC4}" srcOrd="3" destOrd="0" presId="urn:microsoft.com/office/officeart/2005/8/layout/hierarchy2"/>
    <dgm:cxn modelId="{22E1108E-9FDE-4346-ADAC-49C8FC35DD51}" type="presParOf" srcId="{A7DC808B-9D74-4DC0-9C38-BF42E32FFEC4}" destId="{BA358D5B-F38D-4F17-95D3-7B41ACDD1210}" srcOrd="0" destOrd="0" presId="urn:microsoft.com/office/officeart/2005/8/layout/hierarchy2"/>
    <dgm:cxn modelId="{927FCE74-3F15-4568-9E3C-25750857BF3B}" type="presParOf" srcId="{A7DC808B-9D74-4DC0-9C38-BF42E32FFEC4}" destId="{317B441E-12EB-47F2-B4DE-EAD057FF80A0}" srcOrd="1" destOrd="0" presId="urn:microsoft.com/office/officeart/2005/8/layout/hierarchy2"/>
    <dgm:cxn modelId="{F971BD4B-5150-4416-B063-3FC151FBA52F}" type="presParOf" srcId="{CC7181F2-AE8F-408C-850F-487F9DF964E4}" destId="{79D2ABB6-DD27-403F-B3F9-24FFD383F994}" srcOrd="4" destOrd="0" presId="urn:microsoft.com/office/officeart/2005/8/layout/hierarchy2"/>
    <dgm:cxn modelId="{CB170D25-CC15-4C9D-9D81-A5EAE8F62421}" type="presParOf" srcId="{79D2ABB6-DD27-403F-B3F9-24FFD383F994}" destId="{5E9491E3-12D3-482A-8143-D1F83B723669}" srcOrd="0" destOrd="0" presId="urn:microsoft.com/office/officeart/2005/8/layout/hierarchy2"/>
    <dgm:cxn modelId="{77098A3E-969D-4057-ACE4-239D6DD21F28}" type="presParOf" srcId="{CC7181F2-AE8F-408C-850F-487F9DF964E4}" destId="{0FACAE7B-6F4D-4534-BE11-1BAB002D0F79}" srcOrd="5" destOrd="0" presId="urn:microsoft.com/office/officeart/2005/8/layout/hierarchy2"/>
    <dgm:cxn modelId="{1F5281A3-978E-455F-B32D-A0C0CA58E6C5}" type="presParOf" srcId="{0FACAE7B-6F4D-4534-BE11-1BAB002D0F79}" destId="{F6D3677A-EC3D-44D9-B26C-C450F24F3676}" srcOrd="0" destOrd="0" presId="urn:microsoft.com/office/officeart/2005/8/layout/hierarchy2"/>
    <dgm:cxn modelId="{6ED2BCA0-1A09-44F8-930B-DB3EC900E0E9}" type="presParOf" srcId="{0FACAE7B-6F4D-4534-BE11-1BAB002D0F79}" destId="{2EBA8C51-81A3-4EC9-BD70-C46B298ABAF2}" srcOrd="1" destOrd="0" presId="urn:microsoft.com/office/officeart/2005/8/layout/hierarchy2"/>
    <dgm:cxn modelId="{D9F8AEFD-7D1A-43EC-8352-9D3BA892AE79}" type="presParOf" srcId="{2EBA8C51-81A3-4EC9-BD70-C46B298ABAF2}" destId="{B0FFA490-FCFE-4073-B06C-4226F80325EC}" srcOrd="0" destOrd="0" presId="urn:microsoft.com/office/officeart/2005/8/layout/hierarchy2"/>
    <dgm:cxn modelId="{7F56F2CA-5E57-4336-9DE1-A364FC889894}" type="presParOf" srcId="{B0FFA490-FCFE-4073-B06C-4226F80325EC}" destId="{DC579920-3013-4905-9975-7BDAE32BE1E3}" srcOrd="0" destOrd="0" presId="urn:microsoft.com/office/officeart/2005/8/layout/hierarchy2"/>
    <dgm:cxn modelId="{B674926B-66CC-4F5F-A88D-F7B2FA123C09}" type="presParOf" srcId="{2EBA8C51-81A3-4EC9-BD70-C46B298ABAF2}" destId="{C9050A5E-F6B5-4274-A350-646ED83D96B1}" srcOrd="1" destOrd="0" presId="urn:microsoft.com/office/officeart/2005/8/layout/hierarchy2"/>
    <dgm:cxn modelId="{6884F6C4-71CC-492E-9B91-717F3B7ED7BE}" type="presParOf" srcId="{C9050A5E-F6B5-4274-A350-646ED83D96B1}" destId="{285A336A-8989-41FB-BA33-64F6C56193D8}" srcOrd="0" destOrd="0" presId="urn:microsoft.com/office/officeart/2005/8/layout/hierarchy2"/>
    <dgm:cxn modelId="{A546CEEC-9495-4F56-9EE0-C82764F1C626}" type="presParOf" srcId="{C9050A5E-F6B5-4274-A350-646ED83D96B1}" destId="{37C17098-F08E-4B62-9C67-042FEB52B1C5}" srcOrd="1" destOrd="0" presId="urn:microsoft.com/office/officeart/2005/8/layout/hierarchy2"/>
    <dgm:cxn modelId="{E604BEEB-69A0-46B9-997F-20DA5BC10C45}" type="presParOf" srcId="{2EBA8C51-81A3-4EC9-BD70-C46B298ABAF2}" destId="{D975EAA3-A180-41D0-B05D-F3E1B0C5C837}" srcOrd="2" destOrd="0" presId="urn:microsoft.com/office/officeart/2005/8/layout/hierarchy2"/>
    <dgm:cxn modelId="{FB5434E0-4C33-4FA1-B291-8C4E01484A52}" type="presParOf" srcId="{D975EAA3-A180-41D0-B05D-F3E1B0C5C837}" destId="{9A9DCD4D-F52B-434A-B0B5-A6084C94259F}" srcOrd="0" destOrd="0" presId="urn:microsoft.com/office/officeart/2005/8/layout/hierarchy2"/>
    <dgm:cxn modelId="{388C27B6-C97E-4E3F-AF9F-8BC3ED57ABBB}" type="presParOf" srcId="{2EBA8C51-81A3-4EC9-BD70-C46B298ABAF2}" destId="{BE9E7027-AF75-4E52-BD08-4AA03CDFABB8}" srcOrd="3" destOrd="0" presId="urn:microsoft.com/office/officeart/2005/8/layout/hierarchy2"/>
    <dgm:cxn modelId="{AA12DFE9-97F3-4192-B029-8AF903ED5436}" type="presParOf" srcId="{BE9E7027-AF75-4E52-BD08-4AA03CDFABB8}" destId="{E4FAD35D-8F46-40A1-9D5E-5852514E6330}" srcOrd="0" destOrd="0" presId="urn:microsoft.com/office/officeart/2005/8/layout/hierarchy2"/>
    <dgm:cxn modelId="{173D721F-BB61-4224-9181-727909A5991E}" type="presParOf" srcId="{BE9E7027-AF75-4E52-BD08-4AA03CDFABB8}" destId="{027B9683-FF4E-418D-AA18-B639B6CE005F}" srcOrd="1" destOrd="0" presId="urn:microsoft.com/office/officeart/2005/8/layout/hierarchy2"/>
    <dgm:cxn modelId="{5E3BB446-EDCB-44F4-8633-BADFB8335C46}" type="presParOf" srcId="{2EBA8C51-81A3-4EC9-BD70-C46B298ABAF2}" destId="{5774BD15-876C-4D89-993D-5E719D3AE5C4}" srcOrd="4" destOrd="0" presId="urn:microsoft.com/office/officeart/2005/8/layout/hierarchy2"/>
    <dgm:cxn modelId="{DD13E7CE-8AE7-4693-B315-398201DDE32E}" type="presParOf" srcId="{5774BD15-876C-4D89-993D-5E719D3AE5C4}" destId="{3B5D2514-BECC-43A0-BFD4-1BE9EA522E6B}" srcOrd="0" destOrd="0" presId="urn:microsoft.com/office/officeart/2005/8/layout/hierarchy2"/>
    <dgm:cxn modelId="{C8FC83DB-DA7D-4B08-996C-5A2002B6D278}" type="presParOf" srcId="{2EBA8C51-81A3-4EC9-BD70-C46B298ABAF2}" destId="{72C6E6BF-D1FA-4959-BF8D-9A66BBCAFD21}" srcOrd="5" destOrd="0" presId="urn:microsoft.com/office/officeart/2005/8/layout/hierarchy2"/>
    <dgm:cxn modelId="{B94D99B1-DDEC-45C4-8613-1C63CC74D14E}" type="presParOf" srcId="{72C6E6BF-D1FA-4959-BF8D-9A66BBCAFD21}" destId="{9488548A-92DA-4F2F-81EA-43B378239F85}" srcOrd="0" destOrd="0" presId="urn:microsoft.com/office/officeart/2005/8/layout/hierarchy2"/>
    <dgm:cxn modelId="{CF17BB76-2680-4A04-A71F-B7CABF168274}" type="presParOf" srcId="{72C6E6BF-D1FA-4959-BF8D-9A66BBCAFD21}" destId="{3D5B9D2A-04CF-4985-9468-254D59939B68}" srcOrd="1" destOrd="0" presId="urn:microsoft.com/office/officeart/2005/8/layout/hierarchy2"/>
    <dgm:cxn modelId="{97E10164-15D7-429B-BE67-BC1EB2D5C65A}" type="presParOf" srcId="{2EBA8C51-81A3-4EC9-BD70-C46B298ABAF2}" destId="{F8B04D90-64AA-408A-9991-9312F88F5589}" srcOrd="6" destOrd="0" presId="urn:microsoft.com/office/officeart/2005/8/layout/hierarchy2"/>
    <dgm:cxn modelId="{7B631C38-A11F-476C-90CC-CF876FBEE944}" type="presParOf" srcId="{F8B04D90-64AA-408A-9991-9312F88F5589}" destId="{6D866EFF-7EC9-41EC-A24B-6D7CFBA1F9A5}" srcOrd="0" destOrd="0" presId="urn:microsoft.com/office/officeart/2005/8/layout/hierarchy2"/>
    <dgm:cxn modelId="{02054360-FDC5-456C-BABD-CA653E2D367E}" type="presParOf" srcId="{2EBA8C51-81A3-4EC9-BD70-C46B298ABAF2}" destId="{64C72557-DD93-4AAD-B565-629FFB18EE1D}" srcOrd="7" destOrd="0" presId="urn:microsoft.com/office/officeart/2005/8/layout/hierarchy2"/>
    <dgm:cxn modelId="{267B7148-01A0-4B42-B268-2D2D58701A2D}" type="presParOf" srcId="{64C72557-DD93-4AAD-B565-629FFB18EE1D}" destId="{48018A81-4056-4814-8CB9-A111D3AB7A82}" srcOrd="0" destOrd="0" presId="urn:microsoft.com/office/officeart/2005/8/layout/hierarchy2"/>
    <dgm:cxn modelId="{92915B29-06BE-4FDD-B532-0DFB812800D3}" type="presParOf" srcId="{64C72557-DD93-4AAD-B565-629FFB18EE1D}" destId="{DACBAAE8-7585-4992-9DDF-F5EAF06AE6D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C16038-4AD5-465A-B2F6-8A2F566559F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VE"/>
        </a:p>
      </dgm:t>
    </dgm:pt>
    <dgm:pt modelId="{85E87202-F43E-4C20-A78A-36EE504490BC}">
      <dgm:prSet phldrT="[Texto]"/>
      <dgm:spPr/>
      <dgm:t>
        <a:bodyPr/>
        <a:lstStyle/>
        <a:p>
          <a:r>
            <a:rPr lang="es-MX" b="1" dirty="0">
              <a:latin typeface="Segoe UI" panose="020B0502040204020203" pitchFamily="34" charset="0"/>
              <a:cs typeface="Segoe UI" panose="020B0502040204020203" pitchFamily="34" charset="0"/>
            </a:rPr>
            <a:t>CONMUTACION POR PAQUETES</a:t>
          </a:r>
          <a:endParaRPr lang="es-VE" b="1" dirty="0">
            <a:latin typeface="Segoe UI" panose="020B0502040204020203" pitchFamily="34" charset="0"/>
            <a:cs typeface="Segoe UI" panose="020B0502040204020203" pitchFamily="34" charset="0"/>
          </a:endParaRPr>
        </a:p>
      </dgm:t>
    </dgm:pt>
    <dgm:pt modelId="{5B99D569-A16B-4B52-9C11-03883B92BCE0}" type="parTrans" cxnId="{DED726EA-2FBA-4512-8E8E-4B2FE7167428}">
      <dgm:prSet/>
      <dgm:spPr/>
      <dgm:t>
        <a:bodyPr/>
        <a:lstStyle/>
        <a:p>
          <a:endParaRPr lang="es-VE"/>
        </a:p>
      </dgm:t>
    </dgm:pt>
    <dgm:pt modelId="{D8AFA182-33FF-433B-8CBE-04EB3E324D0E}" type="sibTrans" cxnId="{DED726EA-2FBA-4512-8E8E-4B2FE7167428}">
      <dgm:prSet/>
      <dgm:spPr/>
      <dgm:t>
        <a:bodyPr/>
        <a:lstStyle/>
        <a:p>
          <a:endParaRPr lang="es-VE"/>
        </a:p>
      </dgm:t>
    </dgm:pt>
    <dgm:pt modelId="{DE7183EA-10D4-4427-B579-D1F31458FF2F}">
      <dgm:prSet phldrT="[Texto]"/>
      <dgm:spPr/>
      <dgm:t>
        <a:bodyPr/>
        <a:lstStyle/>
        <a:p>
          <a:pPr marL="87313" indent="0">
            <a:buNone/>
          </a:pPr>
          <a:r>
            <a:rPr lang="es-VE" dirty="0">
              <a:latin typeface="Segoe UI" panose="020B0502040204020203" pitchFamily="34" charset="0"/>
              <a:cs typeface="Segoe UI" panose="020B0502040204020203" pitchFamily="34" charset="0"/>
            </a:rPr>
            <a:t>La información se divide en unidades más pequeñas llamadas paquetes. </a:t>
          </a:r>
        </a:p>
      </dgm:t>
    </dgm:pt>
    <dgm:pt modelId="{956C12B1-FA45-4E7F-9EB7-333AF03237C4}" type="parTrans" cxnId="{8B151D8B-A9C4-45B4-8FB0-AD3744201A8D}">
      <dgm:prSet/>
      <dgm:spPr/>
      <dgm:t>
        <a:bodyPr/>
        <a:lstStyle/>
        <a:p>
          <a:endParaRPr lang="es-VE"/>
        </a:p>
      </dgm:t>
    </dgm:pt>
    <dgm:pt modelId="{2FF8BE97-E5F5-4595-8ABE-FC2208C2B7F5}" type="sibTrans" cxnId="{8B151D8B-A9C4-45B4-8FB0-AD3744201A8D}">
      <dgm:prSet/>
      <dgm:spPr/>
      <dgm:t>
        <a:bodyPr/>
        <a:lstStyle/>
        <a:p>
          <a:endParaRPr lang="es-VE"/>
        </a:p>
      </dgm:t>
    </dgm:pt>
    <dgm:pt modelId="{DFF387BE-303A-4F9D-8A5B-AE168F1B749C}">
      <dgm:prSet phldrT="[Texto]"/>
      <dgm:spPr/>
      <dgm:t>
        <a:bodyPr/>
        <a:lstStyle/>
        <a:p>
          <a:r>
            <a:rPr lang="es-MX" b="1" dirty="0">
              <a:latin typeface="Segoe UI" panose="020B0502040204020203" pitchFamily="34" charset="0"/>
              <a:cs typeface="Segoe UI" panose="020B0502040204020203" pitchFamily="34" charset="0"/>
            </a:rPr>
            <a:t>CONMUTACION DE CIRCUITOS</a:t>
          </a:r>
          <a:endParaRPr lang="es-VE" b="1" dirty="0">
            <a:latin typeface="Segoe UI" panose="020B0502040204020203" pitchFamily="34" charset="0"/>
            <a:cs typeface="Segoe UI" panose="020B0502040204020203" pitchFamily="34" charset="0"/>
          </a:endParaRPr>
        </a:p>
      </dgm:t>
    </dgm:pt>
    <dgm:pt modelId="{25F05261-E18D-465A-9286-5E0DBC958365}" type="parTrans" cxnId="{54119C3B-9564-472D-B5F9-5FB2A0D661E4}">
      <dgm:prSet/>
      <dgm:spPr/>
      <dgm:t>
        <a:bodyPr/>
        <a:lstStyle/>
        <a:p>
          <a:endParaRPr lang="es-VE"/>
        </a:p>
      </dgm:t>
    </dgm:pt>
    <dgm:pt modelId="{3337654A-31E3-4C93-AC49-8FF09A4F7C4F}" type="sibTrans" cxnId="{54119C3B-9564-472D-B5F9-5FB2A0D661E4}">
      <dgm:prSet/>
      <dgm:spPr/>
      <dgm:t>
        <a:bodyPr/>
        <a:lstStyle/>
        <a:p>
          <a:endParaRPr lang="es-VE"/>
        </a:p>
      </dgm:t>
    </dgm:pt>
    <dgm:pt modelId="{BB25C084-049D-45D4-94CE-1F3A5283DE57}">
      <dgm:prSet phldrT="[Texto]"/>
      <dgm:spPr/>
      <dgm:t>
        <a:bodyPr/>
        <a:lstStyle/>
        <a:p>
          <a:pPr marL="88900" indent="0">
            <a:buNone/>
          </a:pPr>
          <a:r>
            <a:rPr lang="es-MX" dirty="0">
              <a:latin typeface="Segoe UI" panose="020B0502040204020203" pitchFamily="34" charset="0"/>
              <a:cs typeface="Segoe UI" panose="020B0502040204020203" pitchFamily="34" charset="0"/>
            </a:rPr>
            <a:t>Se establece un circuito (o canal) dedicado entre los nodos y las terminales antes de que los usuarios se puedan comunicar.</a:t>
          </a:r>
          <a:endParaRPr lang="es-VE" dirty="0">
            <a:latin typeface="Segoe UI" panose="020B0502040204020203" pitchFamily="34" charset="0"/>
            <a:cs typeface="Segoe UI" panose="020B0502040204020203" pitchFamily="34" charset="0"/>
          </a:endParaRPr>
        </a:p>
      </dgm:t>
    </dgm:pt>
    <dgm:pt modelId="{B6F7D640-6FDF-45AC-B1E4-AD779B176B1C}" type="parTrans" cxnId="{9645FAF5-8D6E-49D9-8845-01780C89ECAC}">
      <dgm:prSet/>
      <dgm:spPr/>
      <dgm:t>
        <a:bodyPr/>
        <a:lstStyle/>
        <a:p>
          <a:endParaRPr lang="es-VE"/>
        </a:p>
      </dgm:t>
    </dgm:pt>
    <dgm:pt modelId="{EC811D5A-534B-4188-9994-481958DEEB57}" type="sibTrans" cxnId="{9645FAF5-8D6E-49D9-8845-01780C89ECAC}">
      <dgm:prSet/>
      <dgm:spPr/>
      <dgm:t>
        <a:bodyPr/>
        <a:lstStyle/>
        <a:p>
          <a:endParaRPr lang="es-VE"/>
        </a:p>
      </dgm:t>
    </dgm:pt>
    <dgm:pt modelId="{D2803F95-0F2A-4D2A-AF0F-0843D1F92288}" type="pres">
      <dgm:prSet presAssocID="{18C16038-4AD5-465A-B2F6-8A2F566559FF}" presName="Name0" presStyleCnt="0">
        <dgm:presLayoutVars>
          <dgm:dir/>
          <dgm:animLvl val="lvl"/>
          <dgm:resizeHandles val="exact"/>
        </dgm:presLayoutVars>
      </dgm:prSet>
      <dgm:spPr/>
    </dgm:pt>
    <dgm:pt modelId="{AF397EE6-6A6D-4FBE-8644-7E6B19F6350F}" type="pres">
      <dgm:prSet presAssocID="{85E87202-F43E-4C20-A78A-36EE504490BC}" presName="linNode" presStyleCnt="0"/>
      <dgm:spPr/>
    </dgm:pt>
    <dgm:pt modelId="{C1C82B95-05D7-4535-BCEB-501F486152FF}" type="pres">
      <dgm:prSet presAssocID="{85E87202-F43E-4C20-A78A-36EE504490BC}" presName="parentText" presStyleLbl="node1" presStyleIdx="0" presStyleCnt="2">
        <dgm:presLayoutVars>
          <dgm:chMax val="1"/>
          <dgm:bulletEnabled val="1"/>
        </dgm:presLayoutVars>
      </dgm:prSet>
      <dgm:spPr/>
    </dgm:pt>
    <dgm:pt modelId="{F928871F-E164-4C1E-93EA-447709C86C29}" type="pres">
      <dgm:prSet presAssocID="{85E87202-F43E-4C20-A78A-36EE504490BC}" presName="descendantText" presStyleLbl="alignAccFollowNode1" presStyleIdx="0" presStyleCnt="2">
        <dgm:presLayoutVars>
          <dgm:bulletEnabled val="1"/>
        </dgm:presLayoutVars>
      </dgm:prSet>
      <dgm:spPr/>
    </dgm:pt>
    <dgm:pt modelId="{2DB30DFA-9D7B-4DD5-95FA-AAF4A53CF24D}" type="pres">
      <dgm:prSet presAssocID="{D8AFA182-33FF-433B-8CBE-04EB3E324D0E}" presName="sp" presStyleCnt="0"/>
      <dgm:spPr/>
    </dgm:pt>
    <dgm:pt modelId="{8032BA74-8A78-4C2D-8EED-0409C32C0131}" type="pres">
      <dgm:prSet presAssocID="{DFF387BE-303A-4F9D-8A5B-AE168F1B749C}" presName="linNode" presStyleCnt="0"/>
      <dgm:spPr/>
    </dgm:pt>
    <dgm:pt modelId="{B5EF926F-A2E5-4F8D-8FD4-55DD9FED9A94}" type="pres">
      <dgm:prSet presAssocID="{DFF387BE-303A-4F9D-8A5B-AE168F1B749C}" presName="parentText" presStyleLbl="node1" presStyleIdx="1" presStyleCnt="2">
        <dgm:presLayoutVars>
          <dgm:chMax val="1"/>
          <dgm:bulletEnabled val="1"/>
        </dgm:presLayoutVars>
      </dgm:prSet>
      <dgm:spPr/>
    </dgm:pt>
    <dgm:pt modelId="{E2BCCFF6-17CC-458F-B90F-D0625480E958}" type="pres">
      <dgm:prSet presAssocID="{DFF387BE-303A-4F9D-8A5B-AE168F1B749C}" presName="descendantText" presStyleLbl="alignAccFollowNode1" presStyleIdx="1" presStyleCnt="2">
        <dgm:presLayoutVars>
          <dgm:bulletEnabled val="1"/>
        </dgm:presLayoutVars>
      </dgm:prSet>
      <dgm:spPr/>
    </dgm:pt>
  </dgm:ptLst>
  <dgm:cxnLst>
    <dgm:cxn modelId="{06EDB236-5FEC-4EF8-96E0-611532EAB8D4}" type="presOf" srcId="{BB25C084-049D-45D4-94CE-1F3A5283DE57}" destId="{E2BCCFF6-17CC-458F-B90F-D0625480E958}" srcOrd="0" destOrd="0" presId="urn:microsoft.com/office/officeart/2005/8/layout/vList5"/>
    <dgm:cxn modelId="{54119C3B-9564-472D-B5F9-5FB2A0D661E4}" srcId="{18C16038-4AD5-465A-B2F6-8A2F566559FF}" destId="{DFF387BE-303A-4F9D-8A5B-AE168F1B749C}" srcOrd="1" destOrd="0" parTransId="{25F05261-E18D-465A-9286-5E0DBC958365}" sibTransId="{3337654A-31E3-4C93-AC49-8FF09A4F7C4F}"/>
    <dgm:cxn modelId="{C91F1D67-20BC-46AD-AF70-A75B048B0438}" type="presOf" srcId="{85E87202-F43E-4C20-A78A-36EE504490BC}" destId="{C1C82B95-05D7-4535-BCEB-501F486152FF}" srcOrd="0" destOrd="0" presId="urn:microsoft.com/office/officeart/2005/8/layout/vList5"/>
    <dgm:cxn modelId="{8B151D8B-A9C4-45B4-8FB0-AD3744201A8D}" srcId="{85E87202-F43E-4C20-A78A-36EE504490BC}" destId="{DE7183EA-10D4-4427-B579-D1F31458FF2F}" srcOrd="0" destOrd="0" parTransId="{956C12B1-FA45-4E7F-9EB7-333AF03237C4}" sibTransId="{2FF8BE97-E5F5-4595-8ABE-FC2208C2B7F5}"/>
    <dgm:cxn modelId="{957184A6-C414-4FD0-9D40-D289B986BEAD}" type="presOf" srcId="{DFF387BE-303A-4F9D-8A5B-AE168F1B749C}" destId="{B5EF926F-A2E5-4F8D-8FD4-55DD9FED9A94}" srcOrd="0" destOrd="0" presId="urn:microsoft.com/office/officeart/2005/8/layout/vList5"/>
    <dgm:cxn modelId="{4D31E7D0-BF9F-4BA7-B6B3-5EB448D92E04}" type="presOf" srcId="{DE7183EA-10D4-4427-B579-D1F31458FF2F}" destId="{F928871F-E164-4C1E-93EA-447709C86C29}" srcOrd="0" destOrd="0" presId="urn:microsoft.com/office/officeart/2005/8/layout/vList5"/>
    <dgm:cxn modelId="{DED726EA-2FBA-4512-8E8E-4B2FE7167428}" srcId="{18C16038-4AD5-465A-B2F6-8A2F566559FF}" destId="{85E87202-F43E-4C20-A78A-36EE504490BC}" srcOrd="0" destOrd="0" parTransId="{5B99D569-A16B-4B52-9C11-03883B92BCE0}" sibTransId="{D8AFA182-33FF-433B-8CBE-04EB3E324D0E}"/>
    <dgm:cxn modelId="{88F101F4-791C-4DE3-934E-332F41947EB8}" type="presOf" srcId="{18C16038-4AD5-465A-B2F6-8A2F566559FF}" destId="{D2803F95-0F2A-4D2A-AF0F-0843D1F92288}" srcOrd="0" destOrd="0" presId="urn:microsoft.com/office/officeart/2005/8/layout/vList5"/>
    <dgm:cxn modelId="{9645FAF5-8D6E-49D9-8845-01780C89ECAC}" srcId="{DFF387BE-303A-4F9D-8A5B-AE168F1B749C}" destId="{BB25C084-049D-45D4-94CE-1F3A5283DE57}" srcOrd="0" destOrd="0" parTransId="{B6F7D640-6FDF-45AC-B1E4-AD779B176B1C}" sibTransId="{EC811D5A-534B-4188-9994-481958DEEB57}"/>
    <dgm:cxn modelId="{483C24F3-8A13-4ACE-9DF6-970388F0FCE0}" type="presParOf" srcId="{D2803F95-0F2A-4D2A-AF0F-0843D1F92288}" destId="{AF397EE6-6A6D-4FBE-8644-7E6B19F6350F}" srcOrd="0" destOrd="0" presId="urn:microsoft.com/office/officeart/2005/8/layout/vList5"/>
    <dgm:cxn modelId="{5604D984-12E5-4810-86D2-C912BA574528}" type="presParOf" srcId="{AF397EE6-6A6D-4FBE-8644-7E6B19F6350F}" destId="{C1C82B95-05D7-4535-BCEB-501F486152FF}" srcOrd="0" destOrd="0" presId="urn:microsoft.com/office/officeart/2005/8/layout/vList5"/>
    <dgm:cxn modelId="{33F05933-09BB-4C70-8016-0E7FBE10A33B}" type="presParOf" srcId="{AF397EE6-6A6D-4FBE-8644-7E6B19F6350F}" destId="{F928871F-E164-4C1E-93EA-447709C86C29}" srcOrd="1" destOrd="0" presId="urn:microsoft.com/office/officeart/2005/8/layout/vList5"/>
    <dgm:cxn modelId="{556EADFA-D0B1-4A19-B79A-F6F48B98C99E}" type="presParOf" srcId="{D2803F95-0F2A-4D2A-AF0F-0843D1F92288}" destId="{2DB30DFA-9D7B-4DD5-95FA-AAF4A53CF24D}" srcOrd="1" destOrd="0" presId="urn:microsoft.com/office/officeart/2005/8/layout/vList5"/>
    <dgm:cxn modelId="{611F6602-8BA8-4AEF-88D5-1B2CFE5745AD}" type="presParOf" srcId="{D2803F95-0F2A-4D2A-AF0F-0843D1F92288}" destId="{8032BA74-8A78-4C2D-8EED-0409C32C0131}" srcOrd="2" destOrd="0" presId="urn:microsoft.com/office/officeart/2005/8/layout/vList5"/>
    <dgm:cxn modelId="{B0D78666-4A64-4C8C-9B25-39DE7A7C2BFF}" type="presParOf" srcId="{8032BA74-8A78-4C2D-8EED-0409C32C0131}" destId="{B5EF926F-A2E5-4F8D-8FD4-55DD9FED9A94}" srcOrd="0" destOrd="0" presId="urn:microsoft.com/office/officeart/2005/8/layout/vList5"/>
    <dgm:cxn modelId="{39299933-D3D4-46BE-A75F-726DEF2045EC}" type="presParOf" srcId="{8032BA74-8A78-4C2D-8EED-0409C32C0131}" destId="{E2BCCFF6-17CC-458F-B90F-D0625480E958}"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104821-B1DF-4106-8C24-B6A3B31DD5AE}"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es-ES"/>
        </a:p>
      </dgm:t>
    </dgm:pt>
    <dgm:pt modelId="{8CC89B95-B007-441F-B104-CF149BA2EDF2}">
      <dgm:prSet phldrT="[Texto]"/>
      <dgm:spPr/>
      <dgm:t>
        <a:bodyPr/>
        <a:lstStyle/>
        <a:p>
          <a:r>
            <a:rPr lang="es-ES" b="1" dirty="0">
              <a:solidFill>
                <a:schemeClr val="bg1"/>
              </a:solidFill>
              <a:latin typeface="Artifakt Element" panose="020B0503050000020004" pitchFamily="34" charset="0"/>
              <a:ea typeface="Artifakt Element" panose="020B0503050000020004" pitchFamily="34" charset="0"/>
            </a:rPr>
            <a:t>VENTAJAS</a:t>
          </a:r>
        </a:p>
      </dgm:t>
    </dgm:pt>
    <dgm:pt modelId="{3D109570-BD41-4AE1-8590-8F4FAC2F8004}" type="parTrans" cxnId="{D2B0A2BA-EBFC-4F31-A23B-ECD2EAE2990E}">
      <dgm:prSet/>
      <dgm:spPr/>
      <dgm:t>
        <a:bodyPr/>
        <a:lstStyle/>
        <a:p>
          <a:endParaRPr lang="es-ES"/>
        </a:p>
      </dgm:t>
    </dgm:pt>
    <dgm:pt modelId="{0EED6B7C-8EDE-4051-AA46-C3C922826994}" type="sibTrans" cxnId="{D2B0A2BA-EBFC-4F31-A23B-ECD2EAE2990E}">
      <dgm:prSet/>
      <dgm:spPr/>
      <dgm:t>
        <a:bodyPr/>
        <a:lstStyle/>
        <a:p>
          <a:endParaRPr lang="es-ES"/>
        </a:p>
      </dgm:t>
    </dgm:pt>
    <dgm:pt modelId="{9917847E-8ECD-41BC-8E97-3E2E7EA8E399}">
      <dgm:prSet phldrT="[Texto]"/>
      <dgm:spPr/>
      <dgm:t>
        <a:bodyPr/>
        <a:lstStyle/>
        <a:p>
          <a:r>
            <a:rPr lang="es-ES" b="1" dirty="0">
              <a:solidFill>
                <a:schemeClr val="bg1"/>
              </a:solidFill>
              <a:latin typeface="Artifakt Element" panose="020B0503050000020004" pitchFamily="34" charset="0"/>
              <a:ea typeface="Artifakt Element" panose="020B0503050000020004" pitchFamily="34" charset="0"/>
            </a:rPr>
            <a:t>DESVENTAJAS</a:t>
          </a:r>
        </a:p>
      </dgm:t>
    </dgm:pt>
    <dgm:pt modelId="{EA3AD3F3-B41B-46CC-8FEA-13AB88175284}" type="parTrans" cxnId="{7C9FBE79-E01A-4C72-902E-066386293CD6}">
      <dgm:prSet/>
      <dgm:spPr/>
      <dgm:t>
        <a:bodyPr/>
        <a:lstStyle/>
        <a:p>
          <a:endParaRPr lang="es-ES"/>
        </a:p>
      </dgm:t>
    </dgm:pt>
    <dgm:pt modelId="{834944D7-8467-4852-9F7B-C479754B20CB}" type="sibTrans" cxnId="{7C9FBE79-E01A-4C72-902E-066386293CD6}">
      <dgm:prSet/>
      <dgm:spPr/>
      <dgm:t>
        <a:bodyPr/>
        <a:lstStyle/>
        <a:p>
          <a:endParaRPr lang="es-ES"/>
        </a:p>
      </dgm:t>
    </dgm:pt>
    <dgm:pt modelId="{BEA27210-6B03-4C75-8B91-4143C9CFCDDB}">
      <dgm:prSet phldrT="[Texto]"/>
      <dgm:spPr/>
      <dgm:t>
        <a:bodyPr/>
        <a:lstStyle/>
        <a:p>
          <a:r>
            <a:rPr lang="es-VE" dirty="0">
              <a:solidFill>
                <a:schemeClr val="bg1"/>
              </a:solidFill>
              <a:latin typeface="Artifakt Element" panose="020B0503050000020004" pitchFamily="34" charset="0"/>
              <a:ea typeface="Artifakt Element" panose="020B0503050000020004" pitchFamily="34" charset="0"/>
            </a:rPr>
            <a:t>Instalación y configuración compleja.</a:t>
          </a:r>
          <a:endParaRPr lang="es-ES" dirty="0">
            <a:solidFill>
              <a:schemeClr val="bg1"/>
            </a:solidFill>
            <a:latin typeface="Artifakt Element" panose="020B0503050000020004" pitchFamily="34" charset="0"/>
            <a:ea typeface="Artifakt Element" panose="020B0503050000020004" pitchFamily="34" charset="0"/>
          </a:endParaRPr>
        </a:p>
      </dgm:t>
    </dgm:pt>
    <dgm:pt modelId="{200285F5-7DF2-487C-8066-A72E94D440C5}" type="parTrans" cxnId="{8F5516E1-611A-4598-84B5-B79B94E309BF}">
      <dgm:prSet/>
      <dgm:spPr/>
      <dgm:t>
        <a:bodyPr/>
        <a:lstStyle/>
        <a:p>
          <a:endParaRPr lang="es-ES"/>
        </a:p>
      </dgm:t>
    </dgm:pt>
    <dgm:pt modelId="{37F41E72-B258-4507-9623-BB89D7D4D957}" type="sibTrans" cxnId="{8F5516E1-611A-4598-84B5-B79B94E309BF}">
      <dgm:prSet/>
      <dgm:spPr/>
      <dgm:t>
        <a:bodyPr/>
        <a:lstStyle/>
        <a:p>
          <a:endParaRPr lang="es-ES"/>
        </a:p>
      </dgm:t>
    </dgm:pt>
    <dgm:pt modelId="{B10BD3E3-6D40-497C-B07D-1A82AF145576}">
      <dgm:prSet phldrT="[Texto]"/>
      <dgm:spPr/>
      <dgm:t>
        <a:bodyPr/>
        <a:lstStyle/>
        <a:p>
          <a:r>
            <a:rPr lang="es-VE" dirty="0">
              <a:solidFill>
                <a:schemeClr val="bg1"/>
              </a:solidFill>
              <a:latin typeface="Artifakt Element" panose="020B0503050000020004" pitchFamily="34" charset="0"/>
              <a:ea typeface="Artifakt Element" panose="020B0503050000020004" pitchFamily="34" charset="0"/>
            </a:rPr>
            <a:t>Comunicación rápida entre nodos.</a:t>
          </a:r>
          <a:endParaRPr lang="es-ES" dirty="0">
            <a:solidFill>
              <a:schemeClr val="bg1"/>
            </a:solidFill>
            <a:latin typeface="Artifakt Element" panose="020B0503050000020004" pitchFamily="34" charset="0"/>
            <a:ea typeface="Artifakt Element" panose="020B0503050000020004" pitchFamily="34" charset="0"/>
          </a:endParaRPr>
        </a:p>
      </dgm:t>
    </dgm:pt>
    <dgm:pt modelId="{EB30B8AF-9C72-4562-BF3D-2FC9CDB4C08C}" type="parTrans" cxnId="{DF600B4B-9032-483D-84D0-FE25CBB9BD7E}">
      <dgm:prSet/>
      <dgm:spPr/>
      <dgm:t>
        <a:bodyPr/>
        <a:lstStyle/>
        <a:p>
          <a:endParaRPr lang="es-ES"/>
        </a:p>
      </dgm:t>
    </dgm:pt>
    <dgm:pt modelId="{B325C94B-0E8D-4998-B6B9-6A80CE8F66EE}" type="sibTrans" cxnId="{DF600B4B-9032-483D-84D0-FE25CBB9BD7E}">
      <dgm:prSet/>
      <dgm:spPr/>
      <dgm:t>
        <a:bodyPr/>
        <a:lstStyle/>
        <a:p>
          <a:endParaRPr lang="es-ES"/>
        </a:p>
      </dgm:t>
    </dgm:pt>
    <dgm:pt modelId="{7F53117B-4283-4068-9674-48EBDAE1328F}">
      <dgm:prSet/>
      <dgm:spPr/>
      <dgm:t>
        <a:bodyPr/>
        <a:lstStyle/>
        <a:p>
          <a:r>
            <a:rPr lang="es-VE" dirty="0">
              <a:solidFill>
                <a:schemeClr val="bg1"/>
              </a:solidFill>
              <a:latin typeface="Artifakt Element" panose="020B0503050000020004" pitchFamily="34" charset="0"/>
              <a:ea typeface="Artifakt Element" panose="020B0503050000020004" pitchFamily="34" charset="0"/>
            </a:rPr>
            <a:t>Robustez.</a:t>
          </a:r>
          <a:endParaRPr lang="en-US" dirty="0">
            <a:solidFill>
              <a:schemeClr val="bg1"/>
            </a:solidFill>
            <a:latin typeface="Artifakt Element" panose="020B0503050000020004" pitchFamily="34" charset="0"/>
            <a:ea typeface="Artifakt Element" panose="020B0503050000020004" pitchFamily="34" charset="0"/>
          </a:endParaRPr>
        </a:p>
      </dgm:t>
    </dgm:pt>
    <dgm:pt modelId="{306E99F6-03E9-4B4B-BE2D-81C630609EF5}" type="parTrans" cxnId="{D5A6D891-55E2-4E50-AF5F-838C081930AE}">
      <dgm:prSet/>
      <dgm:spPr/>
      <dgm:t>
        <a:bodyPr/>
        <a:lstStyle/>
        <a:p>
          <a:endParaRPr lang="es-ES"/>
        </a:p>
      </dgm:t>
    </dgm:pt>
    <dgm:pt modelId="{37AF41D3-2CDA-4182-94B3-F2CEBE13F481}" type="sibTrans" cxnId="{D5A6D891-55E2-4E50-AF5F-838C081930AE}">
      <dgm:prSet/>
      <dgm:spPr/>
      <dgm:t>
        <a:bodyPr/>
        <a:lstStyle/>
        <a:p>
          <a:endParaRPr lang="es-ES"/>
        </a:p>
      </dgm:t>
    </dgm:pt>
    <dgm:pt modelId="{2EC7ACE4-B619-4816-B332-BAB419471A61}">
      <dgm:prSet/>
      <dgm:spPr/>
      <dgm:t>
        <a:bodyPr/>
        <a:lstStyle/>
        <a:p>
          <a:r>
            <a:rPr lang="es-VE" dirty="0">
              <a:solidFill>
                <a:schemeClr val="bg1"/>
              </a:solidFill>
              <a:latin typeface="Artifakt Element" panose="020B0503050000020004" pitchFamily="34" charset="0"/>
              <a:ea typeface="Artifakt Element" panose="020B0503050000020004" pitchFamily="34" charset="0"/>
            </a:rPr>
            <a:t>El fallo se diagnostica fácilmente.</a:t>
          </a:r>
          <a:endParaRPr lang="en-US" dirty="0">
            <a:solidFill>
              <a:schemeClr val="bg1"/>
            </a:solidFill>
            <a:latin typeface="Artifakt Element" panose="020B0503050000020004" pitchFamily="34" charset="0"/>
            <a:ea typeface="Artifakt Element" panose="020B0503050000020004" pitchFamily="34" charset="0"/>
          </a:endParaRPr>
        </a:p>
      </dgm:t>
    </dgm:pt>
    <dgm:pt modelId="{7E4EBBEE-3D75-4F31-AC3C-5A3DF34D0B4C}" type="parTrans" cxnId="{623C9FC8-5471-41B0-B30D-33195AF88D90}">
      <dgm:prSet/>
      <dgm:spPr/>
      <dgm:t>
        <a:bodyPr/>
        <a:lstStyle/>
        <a:p>
          <a:endParaRPr lang="es-ES"/>
        </a:p>
      </dgm:t>
    </dgm:pt>
    <dgm:pt modelId="{F31A0CF7-3DC5-421E-B077-53CBDF478614}" type="sibTrans" cxnId="{623C9FC8-5471-41B0-B30D-33195AF88D90}">
      <dgm:prSet/>
      <dgm:spPr/>
      <dgm:t>
        <a:bodyPr/>
        <a:lstStyle/>
        <a:p>
          <a:endParaRPr lang="es-ES"/>
        </a:p>
      </dgm:t>
    </dgm:pt>
    <dgm:pt modelId="{FAFBD84D-79E5-476C-95F5-D2EADA7399F3}">
      <dgm:prSet/>
      <dgm:spPr/>
      <dgm:t>
        <a:bodyPr/>
        <a:lstStyle/>
        <a:p>
          <a:r>
            <a:rPr lang="es-ES" dirty="0">
              <a:solidFill>
                <a:schemeClr val="bg1"/>
              </a:solidFill>
              <a:latin typeface="Artifakt Element" panose="020B0503050000020004" pitchFamily="34" charset="0"/>
              <a:ea typeface="Artifakt Element" panose="020B0503050000020004" pitchFamily="34" charset="0"/>
            </a:rPr>
            <a:t>Seguridad y Privacidad.</a:t>
          </a:r>
          <a:endParaRPr lang="en-US" dirty="0">
            <a:solidFill>
              <a:schemeClr val="bg1"/>
            </a:solidFill>
            <a:latin typeface="Artifakt Element" panose="020B0503050000020004" pitchFamily="34" charset="0"/>
            <a:ea typeface="Artifakt Element" panose="020B0503050000020004" pitchFamily="34" charset="0"/>
          </a:endParaRPr>
        </a:p>
      </dgm:t>
    </dgm:pt>
    <dgm:pt modelId="{6DEB5AA5-0E37-4E6A-A9EE-7CA3A6355B9D}" type="parTrans" cxnId="{462D4E40-AFE3-4611-9291-FCB20D6F299C}">
      <dgm:prSet/>
      <dgm:spPr/>
      <dgm:t>
        <a:bodyPr/>
        <a:lstStyle/>
        <a:p>
          <a:endParaRPr lang="es-ES"/>
        </a:p>
      </dgm:t>
    </dgm:pt>
    <dgm:pt modelId="{12A7C4CD-1834-421E-8342-CF79A2673C37}" type="sibTrans" cxnId="{462D4E40-AFE3-4611-9291-FCB20D6F299C}">
      <dgm:prSet/>
      <dgm:spPr/>
      <dgm:t>
        <a:bodyPr/>
        <a:lstStyle/>
        <a:p>
          <a:endParaRPr lang="es-ES"/>
        </a:p>
      </dgm:t>
    </dgm:pt>
    <dgm:pt modelId="{60271A27-669C-414A-92A5-B791E5528214}">
      <dgm:prSet/>
      <dgm:spPr/>
      <dgm:t>
        <a:bodyPr/>
        <a:lstStyle/>
        <a:p>
          <a:r>
            <a:rPr lang="es-ES" dirty="0">
              <a:solidFill>
                <a:schemeClr val="bg1"/>
              </a:solidFill>
              <a:latin typeface="Artifakt Element" panose="020B0503050000020004" pitchFamily="34" charset="0"/>
              <a:ea typeface="Artifakt Element" panose="020B0503050000020004" pitchFamily="34" charset="0"/>
            </a:rPr>
            <a:t>Alto coste del Cableado.</a:t>
          </a:r>
          <a:endParaRPr lang="en-US" dirty="0">
            <a:solidFill>
              <a:schemeClr val="bg1"/>
            </a:solidFill>
            <a:latin typeface="Artifakt Element" panose="020B0503050000020004" pitchFamily="34" charset="0"/>
            <a:ea typeface="Artifakt Element" panose="020B0503050000020004" pitchFamily="34" charset="0"/>
          </a:endParaRPr>
        </a:p>
      </dgm:t>
    </dgm:pt>
    <dgm:pt modelId="{993E0F03-6016-44DF-ACA4-B4D563EE7D39}" type="parTrans" cxnId="{50DCE9E7-1D44-4C2B-B882-AE04D5B5B5E4}">
      <dgm:prSet/>
      <dgm:spPr/>
      <dgm:t>
        <a:bodyPr/>
        <a:lstStyle/>
        <a:p>
          <a:endParaRPr lang="es-ES"/>
        </a:p>
      </dgm:t>
    </dgm:pt>
    <dgm:pt modelId="{43F12521-10DC-4023-947E-BEC726393D49}" type="sibTrans" cxnId="{50DCE9E7-1D44-4C2B-B882-AE04D5B5B5E4}">
      <dgm:prSet/>
      <dgm:spPr/>
      <dgm:t>
        <a:bodyPr/>
        <a:lstStyle/>
        <a:p>
          <a:endParaRPr lang="es-ES"/>
        </a:p>
      </dgm:t>
    </dgm:pt>
    <dgm:pt modelId="{73059132-9663-4897-BFE9-2F8394FA67FF}">
      <dgm:prSet/>
      <dgm:spPr/>
      <dgm:t>
        <a:bodyPr/>
        <a:lstStyle/>
        <a:p>
          <a:r>
            <a:rPr lang="es-VE" dirty="0">
              <a:solidFill>
                <a:schemeClr val="bg1"/>
              </a:solidFill>
              <a:latin typeface="Artifakt Element" panose="020B0503050000020004" pitchFamily="34" charset="0"/>
              <a:ea typeface="Artifakt Element" panose="020B0503050000020004" pitchFamily="34" charset="0"/>
            </a:rPr>
            <a:t>Alto coste de mantenimiento.</a:t>
          </a:r>
          <a:endParaRPr lang="en-US" dirty="0">
            <a:solidFill>
              <a:schemeClr val="bg1"/>
            </a:solidFill>
            <a:latin typeface="Artifakt Element" panose="020B0503050000020004" pitchFamily="34" charset="0"/>
            <a:ea typeface="Artifakt Element" panose="020B0503050000020004" pitchFamily="34" charset="0"/>
          </a:endParaRPr>
        </a:p>
      </dgm:t>
    </dgm:pt>
    <dgm:pt modelId="{116E0F39-3682-4369-8D1F-C6E04725A52E}" type="parTrans" cxnId="{0D5625C4-5962-4276-B5E9-8A6E442614E9}">
      <dgm:prSet/>
      <dgm:spPr/>
      <dgm:t>
        <a:bodyPr/>
        <a:lstStyle/>
        <a:p>
          <a:endParaRPr lang="es-ES"/>
        </a:p>
      </dgm:t>
    </dgm:pt>
    <dgm:pt modelId="{6159A7ED-B4A4-43BC-90D1-A47BC6E8B231}" type="sibTrans" cxnId="{0D5625C4-5962-4276-B5E9-8A6E442614E9}">
      <dgm:prSet/>
      <dgm:spPr/>
      <dgm:t>
        <a:bodyPr/>
        <a:lstStyle/>
        <a:p>
          <a:endParaRPr lang="es-ES"/>
        </a:p>
      </dgm:t>
    </dgm:pt>
    <dgm:pt modelId="{6F5B35C5-E783-40AF-9574-9D3993A102DD}" type="pres">
      <dgm:prSet presAssocID="{59104821-B1DF-4106-8C24-B6A3B31DD5AE}" presName="compositeShape" presStyleCnt="0">
        <dgm:presLayoutVars>
          <dgm:chMax val="2"/>
          <dgm:dir/>
          <dgm:resizeHandles val="exact"/>
        </dgm:presLayoutVars>
      </dgm:prSet>
      <dgm:spPr/>
    </dgm:pt>
    <dgm:pt modelId="{A278A1B4-EC3A-448E-9945-88A841B595AC}" type="pres">
      <dgm:prSet presAssocID="{8CC89B95-B007-441F-B104-CF149BA2EDF2}" presName="upArrow" presStyleLbl="node1" presStyleIdx="0" presStyleCnt="2" custLinFactNeighborX="30765" custLinFactNeighborY="0"/>
      <dgm:spPr>
        <a:solidFill>
          <a:schemeClr val="accent6">
            <a:lumMod val="60000"/>
            <a:lumOff val="40000"/>
          </a:schemeClr>
        </a:solidFill>
        <a:ln>
          <a:noFill/>
        </a:ln>
      </dgm:spPr>
    </dgm:pt>
    <dgm:pt modelId="{DA5A40E9-7BDD-4449-8C34-7FE03B6BF54A}" type="pres">
      <dgm:prSet presAssocID="{8CC89B95-B007-441F-B104-CF149BA2EDF2}" presName="upArrowText" presStyleLbl="revTx" presStyleIdx="0" presStyleCnt="2" custLinFactNeighborX="17164">
        <dgm:presLayoutVars>
          <dgm:chMax val="0"/>
          <dgm:bulletEnabled val="1"/>
        </dgm:presLayoutVars>
      </dgm:prSet>
      <dgm:spPr/>
    </dgm:pt>
    <dgm:pt modelId="{4180C83D-7BA7-4558-9EC9-FADA87D3CDFF}" type="pres">
      <dgm:prSet presAssocID="{9917847E-8ECD-41BC-8E97-3E2E7EA8E399}" presName="downArrow" presStyleLbl="node1" presStyleIdx="1" presStyleCnt="2"/>
      <dgm:spPr>
        <a:solidFill>
          <a:srgbClr val="FA7676"/>
        </a:solidFill>
        <a:ln>
          <a:noFill/>
        </a:ln>
      </dgm:spPr>
    </dgm:pt>
    <dgm:pt modelId="{47A78279-FFD1-421F-96E4-5127CD0A3911}" type="pres">
      <dgm:prSet presAssocID="{9917847E-8ECD-41BC-8E97-3E2E7EA8E399}" presName="downArrowText" presStyleLbl="revTx" presStyleIdx="1" presStyleCnt="2">
        <dgm:presLayoutVars>
          <dgm:chMax val="0"/>
          <dgm:bulletEnabled val="1"/>
        </dgm:presLayoutVars>
      </dgm:prSet>
      <dgm:spPr/>
    </dgm:pt>
  </dgm:ptLst>
  <dgm:cxnLst>
    <dgm:cxn modelId="{7B4B4417-ABD3-4DAA-8E5B-451E7556A836}" type="presOf" srcId="{FAFBD84D-79E5-476C-95F5-D2EADA7399F3}" destId="{DA5A40E9-7BDD-4449-8C34-7FE03B6BF54A}" srcOrd="0" destOrd="4" presId="urn:microsoft.com/office/officeart/2005/8/layout/arrow4"/>
    <dgm:cxn modelId="{7002F41D-011B-487F-989D-423C9F5129D9}" type="presOf" srcId="{7F53117B-4283-4068-9674-48EBDAE1328F}" destId="{DA5A40E9-7BDD-4449-8C34-7FE03B6BF54A}" srcOrd="0" destOrd="2" presId="urn:microsoft.com/office/officeart/2005/8/layout/arrow4"/>
    <dgm:cxn modelId="{43803724-345F-4D50-B6DF-35AEEFC2F330}" type="presOf" srcId="{8CC89B95-B007-441F-B104-CF149BA2EDF2}" destId="{DA5A40E9-7BDD-4449-8C34-7FE03B6BF54A}" srcOrd="0" destOrd="0" presId="urn:microsoft.com/office/officeart/2005/8/layout/arrow4"/>
    <dgm:cxn modelId="{85680630-5F19-4274-B7BE-8AE7FAD1F66A}" type="presOf" srcId="{9917847E-8ECD-41BC-8E97-3E2E7EA8E399}" destId="{47A78279-FFD1-421F-96E4-5127CD0A3911}" srcOrd="0" destOrd="0" presId="urn:microsoft.com/office/officeart/2005/8/layout/arrow4"/>
    <dgm:cxn modelId="{58447A3B-EEA5-45EE-BBE5-3C19EAA2CCA6}" type="presOf" srcId="{73059132-9663-4897-BFE9-2F8394FA67FF}" destId="{47A78279-FFD1-421F-96E4-5127CD0A3911}" srcOrd="0" destOrd="3" presId="urn:microsoft.com/office/officeart/2005/8/layout/arrow4"/>
    <dgm:cxn modelId="{462D4E40-AFE3-4611-9291-FCB20D6F299C}" srcId="{8CC89B95-B007-441F-B104-CF149BA2EDF2}" destId="{FAFBD84D-79E5-476C-95F5-D2EADA7399F3}" srcOrd="3" destOrd="0" parTransId="{6DEB5AA5-0E37-4E6A-A9EE-7CA3A6355B9D}" sibTransId="{12A7C4CD-1834-421E-8342-CF79A2673C37}"/>
    <dgm:cxn modelId="{BA9E5564-0EB9-4814-8A2F-1EA6ED217A60}" type="presOf" srcId="{59104821-B1DF-4106-8C24-B6A3B31DD5AE}" destId="{6F5B35C5-E783-40AF-9574-9D3993A102DD}" srcOrd="0" destOrd="0" presId="urn:microsoft.com/office/officeart/2005/8/layout/arrow4"/>
    <dgm:cxn modelId="{8B26EB67-6473-4E32-9320-AD50AA37313D}" type="presOf" srcId="{60271A27-669C-414A-92A5-B791E5528214}" destId="{47A78279-FFD1-421F-96E4-5127CD0A3911}" srcOrd="0" destOrd="2" presId="urn:microsoft.com/office/officeart/2005/8/layout/arrow4"/>
    <dgm:cxn modelId="{DF600B4B-9032-483D-84D0-FE25CBB9BD7E}" srcId="{8CC89B95-B007-441F-B104-CF149BA2EDF2}" destId="{B10BD3E3-6D40-497C-B07D-1A82AF145576}" srcOrd="0" destOrd="0" parTransId="{EB30B8AF-9C72-4562-BF3D-2FC9CDB4C08C}" sibTransId="{B325C94B-0E8D-4998-B6B9-6A80CE8F66EE}"/>
    <dgm:cxn modelId="{7C9FBE79-E01A-4C72-902E-066386293CD6}" srcId="{59104821-B1DF-4106-8C24-B6A3B31DD5AE}" destId="{9917847E-8ECD-41BC-8E97-3E2E7EA8E399}" srcOrd="1" destOrd="0" parTransId="{EA3AD3F3-B41B-46CC-8FEA-13AB88175284}" sibTransId="{834944D7-8467-4852-9F7B-C479754B20CB}"/>
    <dgm:cxn modelId="{D5A6D891-55E2-4E50-AF5F-838C081930AE}" srcId="{8CC89B95-B007-441F-B104-CF149BA2EDF2}" destId="{7F53117B-4283-4068-9674-48EBDAE1328F}" srcOrd="1" destOrd="0" parTransId="{306E99F6-03E9-4B4B-BE2D-81C630609EF5}" sibTransId="{37AF41D3-2CDA-4182-94B3-F2CEBE13F481}"/>
    <dgm:cxn modelId="{AFAC2394-AC19-4244-A371-8EAB74C498E9}" type="presOf" srcId="{B10BD3E3-6D40-497C-B07D-1A82AF145576}" destId="{DA5A40E9-7BDD-4449-8C34-7FE03B6BF54A}" srcOrd="0" destOrd="1" presId="urn:microsoft.com/office/officeart/2005/8/layout/arrow4"/>
    <dgm:cxn modelId="{4619F09D-C6FE-4EC7-A85C-2C7B73D5F487}" type="presOf" srcId="{2EC7ACE4-B619-4816-B332-BAB419471A61}" destId="{DA5A40E9-7BDD-4449-8C34-7FE03B6BF54A}" srcOrd="0" destOrd="3" presId="urn:microsoft.com/office/officeart/2005/8/layout/arrow4"/>
    <dgm:cxn modelId="{1325ACAA-957C-49DF-AA5F-F61AC10B5E2E}" type="presOf" srcId="{BEA27210-6B03-4C75-8B91-4143C9CFCDDB}" destId="{47A78279-FFD1-421F-96E4-5127CD0A3911}" srcOrd="0" destOrd="1" presId="urn:microsoft.com/office/officeart/2005/8/layout/arrow4"/>
    <dgm:cxn modelId="{D2B0A2BA-EBFC-4F31-A23B-ECD2EAE2990E}" srcId="{59104821-B1DF-4106-8C24-B6A3B31DD5AE}" destId="{8CC89B95-B007-441F-B104-CF149BA2EDF2}" srcOrd="0" destOrd="0" parTransId="{3D109570-BD41-4AE1-8590-8F4FAC2F8004}" sibTransId="{0EED6B7C-8EDE-4051-AA46-C3C922826994}"/>
    <dgm:cxn modelId="{0D5625C4-5962-4276-B5E9-8A6E442614E9}" srcId="{9917847E-8ECD-41BC-8E97-3E2E7EA8E399}" destId="{73059132-9663-4897-BFE9-2F8394FA67FF}" srcOrd="2" destOrd="0" parTransId="{116E0F39-3682-4369-8D1F-C6E04725A52E}" sibTransId="{6159A7ED-B4A4-43BC-90D1-A47BC6E8B231}"/>
    <dgm:cxn modelId="{623C9FC8-5471-41B0-B30D-33195AF88D90}" srcId="{8CC89B95-B007-441F-B104-CF149BA2EDF2}" destId="{2EC7ACE4-B619-4816-B332-BAB419471A61}" srcOrd="2" destOrd="0" parTransId="{7E4EBBEE-3D75-4F31-AC3C-5A3DF34D0B4C}" sibTransId="{F31A0CF7-3DC5-421E-B077-53CBDF478614}"/>
    <dgm:cxn modelId="{8F5516E1-611A-4598-84B5-B79B94E309BF}" srcId="{9917847E-8ECD-41BC-8E97-3E2E7EA8E399}" destId="{BEA27210-6B03-4C75-8B91-4143C9CFCDDB}" srcOrd="0" destOrd="0" parTransId="{200285F5-7DF2-487C-8066-A72E94D440C5}" sibTransId="{37F41E72-B258-4507-9623-BB89D7D4D957}"/>
    <dgm:cxn modelId="{50DCE9E7-1D44-4C2B-B882-AE04D5B5B5E4}" srcId="{9917847E-8ECD-41BC-8E97-3E2E7EA8E399}" destId="{60271A27-669C-414A-92A5-B791E5528214}" srcOrd="1" destOrd="0" parTransId="{993E0F03-6016-44DF-ACA4-B4D563EE7D39}" sibTransId="{43F12521-10DC-4023-947E-BEC726393D49}"/>
    <dgm:cxn modelId="{EBEB9004-36A1-4686-8AA7-968CB7F2C8BB}" type="presParOf" srcId="{6F5B35C5-E783-40AF-9574-9D3993A102DD}" destId="{A278A1B4-EC3A-448E-9945-88A841B595AC}" srcOrd="0" destOrd="0" presId="urn:microsoft.com/office/officeart/2005/8/layout/arrow4"/>
    <dgm:cxn modelId="{75A63E24-20F2-42F7-9D77-36872A7CE943}" type="presParOf" srcId="{6F5B35C5-E783-40AF-9574-9D3993A102DD}" destId="{DA5A40E9-7BDD-4449-8C34-7FE03B6BF54A}" srcOrd="1" destOrd="0" presId="urn:microsoft.com/office/officeart/2005/8/layout/arrow4"/>
    <dgm:cxn modelId="{2FDDCF0B-47CD-4B86-9F74-F55A77EE4E42}" type="presParOf" srcId="{6F5B35C5-E783-40AF-9574-9D3993A102DD}" destId="{4180C83D-7BA7-4558-9EC9-FADA87D3CDFF}" srcOrd="2" destOrd="0" presId="urn:microsoft.com/office/officeart/2005/8/layout/arrow4"/>
    <dgm:cxn modelId="{AB0C6DDA-401F-4872-88D5-B40D002C9B32}" type="presParOf" srcId="{6F5B35C5-E783-40AF-9574-9D3993A102DD}" destId="{47A78279-FFD1-421F-96E4-5127CD0A3911}" srcOrd="3" destOrd="0" presId="urn:microsoft.com/office/officeart/2005/8/layout/arrow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2EDD24-425C-43C1-A5E1-18B91B72909F}"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s-ES"/>
        </a:p>
      </dgm:t>
    </dgm:pt>
    <dgm:pt modelId="{7D280053-EA81-4785-8851-0CCCF5EB4700}">
      <dgm:prSet phldrT="[Texto]"/>
      <dgm:spPr/>
      <dgm:t>
        <a:bodyPr/>
        <a:lstStyle/>
        <a:p>
          <a:r>
            <a:rPr lang="es-VE" b="1" dirty="0" err="1">
              <a:latin typeface="Artifakt Element Black" panose="020B0A03050000020004" pitchFamily="34" charset="0"/>
              <a:ea typeface="Artifakt Element Black" panose="020B0A03050000020004" pitchFamily="34" charset="0"/>
              <a:cs typeface="Segoe UI" panose="020B0502040204020203" pitchFamily="34" charset="0"/>
            </a:rPr>
            <a:t>Wi</a:t>
          </a:r>
          <a:r>
            <a:rPr lang="es-VE" b="1" dirty="0">
              <a:latin typeface="Artifakt Element Black" panose="020B0A03050000020004" pitchFamily="34" charset="0"/>
              <a:ea typeface="Artifakt Element Black" panose="020B0A03050000020004" pitchFamily="34" charset="0"/>
              <a:cs typeface="Segoe UI" panose="020B0502040204020203" pitchFamily="34" charset="0"/>
            </a:rPr>
            <a:t>-Fi</a:t>
          </a:r>
          <a:endParaRPr lang="es-ES" dirty="0"/>
        </a:p>
      </dgm:t>
    </dgm:pt>
    <dgm:pt modelId="{50D452DE-1FA0-459B-B75E-126DD6A5FB1D}" type="parTrans" cxnId="{41AA295F-D644-4D85-A979-E7DEAD8AAE83}">
      <dgm:prSet/>
      <dgm:spPr/>
      <dgm:t>
        <a:bodyPr/>
        <a:lstStyle/>
        <a:p>
          <a:endParaRPr lang="es-ES"/>
        </a:p>
      </dgm:t>
    </dgm:pt>
    <dgm:pt modelId="{172BD46D-322F-49CD-8FB9-08FB2ADAD3EA}" type="sibTrans" cxnId="{41AA295F-D644-4D85-A979-E7DEAD8AAE83}">
      <dgm:prSet/>
      <dgm:spPr/>
      <dgm:t>
        <a:bodyPr/>
        <a:lstStyle/>
        <a:p>
          <a:endParaRPr lang="es-ES"/>
        </a:p>
      </dgm:t>
    </dgm:pt>
    <dgm:pt modelId="{672D191A-0CB5-40C0-8CAE-2CD8AA6D60AD}">
      <dgm:prSet phldrT="[Texto]"/>
      <dgm:spPr/>
      <dgm:t>
        <a:bodyPr/>
        <a:lstStyle/>
        <a:p>
          <a:r>
            <a:rPr lang="es-VE" dirty="0">
              <a:latin typeface="Segoe UI" panose="020B0502040204020203" pitchFamily="34" charset="0"/>
              <a:ea typeface="Calibri" panose="020F0502020204030204" pitchFamily="34" charset="0"/>
              <a:cs typeface="Segoe UI" panose="020B0502040204020203" pitchFamily="34" charset="0"/>
            </a:rPr>
            <a:t>Es la tecnología más utilizada para redes inalámbricas locales. Permite la conexión de dispositivos a través de ondas de radio en diferentes bandas (2.4 GHz y 5 GHz).</a:t>
          </a:r>
          <a:endParaRPr lang="es-ES" dirty="0"/>
        </a:p>
      </dgm:t>
    </dgm:pt>
    <dgm:pt modelId="{BFED0193-2519-4D15-8CE0-DED0CBB0D9D1}" type="parTrans" cxnId="{0EBE720D-6248-4EC6-94DF-BC01CDD67D2C}">
      <dgm:prSet/>
      <dgm:spPr/>
      <dgm:t>
        <a:bodyPr/>
        <a:lstStyle/>
        <a:p>
          <a:endParaRPr lang="es-ES"/>
        </a:p>
      </dgm:t>
    </dgm:pt>
    <dgm:pt modelId="{3181B1CB-7897-4038-B673-836A0E360CFF}" type="sibTrans" cxnId="{0EBE720D-6248-4EC6-94DF-BC01CDD67D2C}">
      <dgm:prSet/>
      <dgm:spPr/>
      <dgm:t>
        <a:bodyPr/>
        <a:lstStyle/>
        <a:p>
          <a:endParaRPr lang="es-ES"/>
        </a:p>
      </dgm:t>
    </dgm:pt>
    <dgm:pt modelId="{F7EA8DFB-A0CF-4E0E-A325-19E31059BCA2}">
      <dgm:prSet phldrT="[Texto]"/>
      <dgm:spPr/>
      <dgm:t>
        <a:bodyPr/>
        <a:lstStyle/>
        <a:p>
          <a:r>
            <a:rPr lang="es-VE" b="1" dirty="0">
              <a:latin typeface="Artifakt Element Black" panose="020B0A03050000020004" pitchFamily="34" charset="0"/>
              <a:ea typeface="Artifakt Element Black" panose="020B0A03050000020004" pitchFamily="34" charset="0"/>
              <a:cs typeface="Segoe UI" panose="020B0502040204020203" pitchFamily="34" charset="0"/>
            </a:rPr>
            <a:t>Bluetooth</a:t>
          </a:r>
          <a:r>
            <a:rPr lang="es-VE" dirty="0">
              <a:latin typeface="Artifakt Element Black" panose="020B0A03050000020004" pitchFamily="34" charset="0"/>
              <a:ea typeface="Artifakt Element Black" panose="020B0A03050000020004" pitchFamily="34" charset="0"/>
              <a:cs typeface="Segoe UI" panose="020B0502040204020203" pitchFamily="34" charset="0"/>
            </a:rPr>
            <a:t> </a:t>
          </a:r>
          <a:endParaRPr lang="es-ES" dirty="0">
            <a:latin typeface="Artifakt Element Black" panose="020B0A03050000020004" pitchFamily="34" charset="0"/>
            <a:ea typeface="Artifakt Element Black" panose="020B0A03050000020004" pitchFamily="34" charset="0"/>
          </a:endParaRPr>
        </a:p>
      </dgm:t>
    </dgm:pt>
    <dgm:pt modelId="{FC8B0574-9E83-49EC-9278-EA7C0E9D3333}" type="parTrans" cxnId="{0E846623-CF83-47F4-8409-7CC68CB1E173}">
      <dgm:prSet/>
      <dgm:spPr/>
      <dgm:t>
        <a:bodyPr/>
        <a:lstStyle/>
        <a:p>
          <a:endParaRPr lang="es-ES"/>
        </a:p>
      </dgm:t>
    </dgm:pt>
    <dgm:pt modelId="{2D4F9A97-5623-4620-9741-CDC2B0B43685}" type="sibTrans" cxnId="{0E846623-CF83-47F4-8409-7CC68CB1E173}">
      <dgm:prSet/>
      <dgm:spPr/>
      <dgm:t>
        <a:bodyPr/>
        <a:lstStyle/>
        <a:p>
          <a:endParaRPr lang="es-ES"/>
        </a:p>
      </dgm:t>
    </dgm:pt>
    <dgm:pt modelId="{BC87F4C9-C18C-4B95-AC56-9BFAC4833A70}">
      <dgm:prSet phldrT="[Texto]"/>
      <dgm:spPr/>
      <dgm:t>
        <a:bodyPr/>
        <a:lstStyle/>
        <a:p>
          <a:r>
            <a:rPr lang="es-VE" dirty="0">
              <a:latin typeface="Segoe UI" panose="020B0502040204020203" pitchFamily="34" charset="0"/>
              <a:ea typeface="Calibri" panose="020F0502020204030204" pitchFamily="34" charset="0"/>
              <a:cs typeface="Segoe UI" panose="020B0502040204020203" pitchFamily="34" charset="0"/>
            </a:rPr>
            <a:t>Tecnología diseñada para conectar dispositivos a corta distancia, como teléfonos móviles, auriculares y otros periféricos. Opera en la banda de 2.4 GHz y es ideal para aplicaciones que requieren bajo consumo energético.</a:t>
          </a:r>
          <a:endParaRPr lang="es-ES" dirty="0"/>
        </a:p>
      </dgm:t>
    </dgm:pt>
    <dgm:pt modelId="{3EBDC09F-327E-4DDF-AAFB-61EBFD8B2426}" type="parTrans" cxnId="{887C0244-383D-49C4-A605-3011FA5116DF}">
      <dgm:prSet/>
      <dgm:spPr/>
      <dgm:t>
        <a:bodyPr/>
        <a:lstStyle/>
        <a:p>
          <a:endParaRPr lang="es-ES"/>
        </a:p>
      </dgm:t>
    </dgm:pt>
    <dgm:pt modelId="{7423239B-5A62-4AE4-B3DF-19B0CD178406}" type="sibTrans" cxnId="{887C0244-383D-49C4-A605-3011FA5116DF}">
      <dgm:prSet/>
      <dgm:spPr/>
      <dgm:t>
        <a:bodyPr/>
        <a:lstStyle/>
        <a:p>
          <a:endParaRPr lang="es-ES"/>
        </a:p>
      </dgm:t>
    </dgm:pt>
    <dgm:pt modelId="{41201CE2-8232-431E-A2B6-91B037D7EC38}">
      <dgm:prSet phldrT="[Texto]"/>
      <dgm:spPr/>
      <dgm:t>
        <a:bodyPr/>
        <a:lstStyle/>
        <a:p>
          <a:r>
            <a:rPr lang="es-VE" b="1" dirty="0">
              <a:latin typeface="Artifakt Element Black" panose="020B0A03050000020004" pitchFamily="34" charset="0"/>
              <a:ea typeface="Artifakt Element Black" panose="020B0A03050000020004" pitchFamily="34" charset="0"/>
              <a:cs typeface="Segoe UI" panose="020B0502040204020203" pitchFamily="34" charset="0"/>
            </a:rPr>
            <a:t>Redes Móviles (3G/4G/5G)</a:t>
          </a:r>
          <a:endParaRPr lang="es-ES" dirty="0">
            <a:latin typeface="Artifakt Element Black" panose="020B0A03050000020004" pitchFamily="34" charset="0"/>
            <a:ea typeface="Artifakt Element Black" panose="020B0A03050000020004" pitchFamily="34" charset="0"/>
          </a:endParaRPr>
        </a:p>
      </dgm:t>
    </dgm:pt>
    <dgm:pt modelId="{6DDA4A10-501C-4ED4-ABCF-94406A7EF939}" type="parTrans" cxnId="{9F310BAC-EC6F-4C52-A14D-0E3D445CA333}">
      <dgm:prSet/>
      <dgm:spPr/>
      <dgm:t>
        <a:bodyPr/>
        <a:lstStyle/>
        <a:p>
          <a:endParaRPr lang="es-ES"/>
        </a:p>
      </dgm:t>
    </dgm:pt>
    <dgm:pt modelId="{B527FD13-C63B-4F4E-8A4A-319341666FFE}" type="sibTrans" cxnId="{9F310BAC-EC6F-4C52-A14D-0E3D445CA333}">
      <dgm:prSet/>
      <dgm:spPr/>
      <dgm:t>
        <a:bodyPr/>
        <a:lstStyle/>
        <a:p>
          <a:endParaRPr lang="es-ES"/>
        </a:p>
      </dgm:t>
    </dgm:pt>
    <dgm:pt modelId="{8C8213E2-4839-44FF-B61D-2A4FCE2838CD}">
      <dgm:prSet phldrT="[Texto]"/>
      <dgm:spPr/>
      <dgm:t>
        <a:bodyPr/>
        <a:lstStyle/>
        <a:p>
          <a:r>
            <a:rPr lang="es-VE" dirty="0">
              <a:latin typeface="Segoe UI" panose="020B0502040204020203" pitchFamily="34" charset="0"/>
              <a:ea typeface="Calibri" panose="020F0502020204030204" pitchFamily="34" charset="0"/>
              <a:cs typeface="Segoe UI" panose="020B0502040204020203" pitchFamily="34" charset="0"/>
            </a:rPr>
            <a:t>Tecnologías utilizadas por redes móviles para proporcionar acceso a Internet a dispositivos móviles. Cada generación mejora la velocidad, capacidad y latencia, siendo 5G el que mayor velocidad y latencia ofrece.</a:t>
          </a:r>
          <a:endParaRPr lang="es-ES" dirty="0"/>
        </a:p>
      </dgm:t>
    </dgm:pt>
    <dgm:pt modelId="{45A04982-D6D8-4CD1-A38A-C9838F205BF0}" type="parTrans" cxnId="{F36BBE30-BC98-4EB7-9957-E0F4F34B1EAA}">
      <dgm:prSet/>
      <dgm:spPr/>
      <dgm:t>
        <a:bodyPr/>
        <a:lstStyle/>
        <a:p>
          <a:endParaRPr lang="es-ES"/>
        </a:p>
      </dgm:t>
    </dgm:pt>
    <dgm:pt modelId="{019797C3-13A5-4792-9844-E74D532ACBC2}" type="sibTrans" cxnId="{F36BBE30-BC98-4EB7-9957-E0F4F34B1EAA}">
      <dgm:prSet/>
      <dgm:spPr/>
      <dgm:t>
        <a:bodyPr/>
        <a:lstStyle/>
        <a:p>
          <a:endParaRPr lang="es-ES"/>
        </a:p>
      </dgm:t>
    </dgm:pt>
    <dgm:pt modelId="{09AF0F20-46A1-4B84-9EAC-DD734FCD0049}" type="pres">
      <dgm:prSet presAssocID="{6C2EDD24-425C-43C1-A5E1-18B91B72909F}" presName="Name0" presStyleCnt="0">
        <dgm:presLayoutVars>
          <dgm:dir/>
          <dgm:animLvl val="lvl"/>
          <dgm:resizeHandles val="exact"/>
        </dgm:presLayoutVars>
      </dgm:prSet>
      <dgm:spPr/>
    </dgm:pt>
    <dgm:pt modelId="{2BDAF258-D506-4006-8A66-64C006B48356}" type="pres">
      <dgm:prSet presAssocID="{41201CE2-8232-431E-A2B6-91B037D7EC38}" presName="boxAndChildren" presStyleCnt="0"/>
      <dgm:spPr/>
    </dgm:pt>
    <dgm:pt modelId="{8EC09E12-8458-49CA-9F19-5B885C0E8737}" type="pres">
      <dgm:prSet presAssocID="{41201CE2-8232-431E-A2B6-91B037D7EC38}" presName="parentTextBox" presStyleLbl="node1" presStyleIdx="0" presStyleCnt="3"/>
      <dgm:spPr/>
    </dgm:pt>
    <dgm:pt modelId="{726484D4-6F4F-4B09-AD49-D7B3DAB9C70A}" type="pres">
      <dgm:prSet presAssocID="{41201CE2-8232-431E-A2B6-91B037D7EC38}" presName="entireBox" presStyleLbl="node1" presStyleIdx="0" presStyleCnt="3" custLinFactNeighborX="3158" custLinFactNeighborY="41926"/>
      <dgm:spPr/>
    </dgm:pt>
    <dgm:pt modelId="{EDD1CFAA-9D8C-403D-AA35-EF5CE4138551}" type="pres">
      <dgm:prSet presAssocID="{41201CE2-8232-431E-A2B6-91B037D7EC38}" presName="descendantBox" presStyleCnt="0"/>
      <dgm:spPr/>
    </dgm:pt>
    <dgm:pt modelId="{F9B071A9-AB49-465D-8892-91E2AB3D8B74}" type="pres">
      <dgm:prSet presAssocID="{8C8213E2-4839-44FF-B61D-2A4FCE2838CD}" presName="childTextBox" presStyleLbl="fgAccFollowNode1" presStyleIdx="0" presStyleCnt="3">
        <dgm:presLayoutVars>
          <dgm:bulletEnabled val="1"/>
        </dgm:presLayoutVars>
      </dgm:prSet>
      <dgm:spPr/>
    </dgm:pt>
    <dgm:pt modelId="{B153E932-D132-4A7D-838B-31D8B5438D7C}" type="pres">
      <dgm:prSet presAssocID="{2D4F9A97-5623-4620-9741-CDC2B0B43685}" presName="sp" presStyleCnt="0"/>
      <dgm:spPr/>
    </dgm:pt>
    <dgm:pt modelId="{853BC8E8-4CF2-4DF0-A22C-AFD804A7D84B}" type="pres">
      <dgm:prSet presAssocID="{F7EA8DFB-A0CF-4E0E-A325-19E31059BCA2}" presName="arrowAndChildren" presStyleCnt="0"/>
      <dgm:spPr/>
    </dgm:pt>
    <dgm:pt modelId="{E012EC69-3197-4D1B-B33D-6F776D386BC8}" type="pres">
      <dgm:prSet presAssocID="{F7EA8DFB-A0CF-4E0E-A325-19E31059BCA2}" presName="parentTextArrow" presStyleLbl="node1" presStyleIdx="0" presStyleCnt="3"/>
      <dgm:spPr/>
    </dgm:pt>
    <dgm:pt modelId="{E6D44DF7-03B4-4AFF-9C03-1012CA9084A9}" type="pres">
      <dgm:prSet presAssocID="{F7EA8DFB-A0CF-4E0E-A325-19E31059BCA2}" presName="arrow" presStyleLbl="node1" presStyleIdx="1" presStyleCnt="3"/>
      <dgm:spPr/>
    </dgm:pt>
    <dgm:pt modelId="{73F14337-9DFA-4046-9D87-E039DB5D3B59}" type="pres">
      <dgm:prSet presAssocID="{F7EA8DFB-A0CF-4E0E-A325-19E31059BCA2}" presName="descendantArrow" presStyleCnt="0"/>
      <dgm:spPr/>
    </dgm:pt>
    <dgm:pt modelId="{C3D3F50F-B898-4B09-9DCF-C8F79A65F4C5}" type="pres">
      <dgm:prSet presAssocID="{BC87F4C9-C18C-4B95-AC56-9BFAC4833A70}" presName="childTextArrow" presStyleLbl="fgAccFollowNode1" presStyleIdx="1" presStyleCnt="3">
        <dgm:presLayoutVars>
          <dgm:bulletEnabled val="1"/>
        </dgm:presLayoutVars>
      </dgm:prSet>
      <dgm:spPr/>
    </dgm:pt>
    <dgm:pt modelId="{591A892B-ADC6-4B91-A96A-EFE8DB70DF5B}" type="pres">
      <dgm:prSet presAssocID="{172BD46D-322F-49CD-8FB9-08FB2ADAD3EA}" presName="sp" presStyleCnt="0"/>
      <dgm:spPr/>
    </dgm:pt>
    <dgm:pt modelId="{8DBDCAD2-F20E-4C5F-AB52-7FEDFDAD0844}" type="pres">
      <dgm:prSet presAssocID="{7D280053-EA81-4785-8851-0CCCF5EB4700}" presName="arrowAndChildren" presStyleCnt="0"/>
      <dgm:spPr/>
    </dgm:pt>
    <dgm:pt modelId="{738F6F7F-93F6-4CB5-9E65-A743F245C4D4}" type="pres">
      <dgm:prSet presAssocID="{7D280053-EA81-4785-8851-0CCCF5EB4700}" presName="parentTextArrow" presStyleLbl="node1" presStyleIdx="1" presStyleCnt="3"/>
      <dgm:spPr/>
    </dgm:pt>
    <dgm:pt modelId="{56689641-F3EE-4B98-9B83-B26FA1B0DB8B}" type="pres">
      <dgm:prSet presAssocID="{7D280053-EA81-4785-8851-0CCCF5EB4700}" presName="arrow" presStyleLbl="node1" presStyleIdx="2" presStyleCnt="3"/>
      <dgm:spPr/>
    </dgm:pt>
    <dgm:pt modelId="{9A64C515-A715-40E1-BFA5-590D11CBFADF}" type="pres">
      <dgm:prSet presAssocID="{7D280053-EA81-4785-8851-0CCCF5EB4700}" presName="descendantArrow" presStyleCnt="0"/>
      <dgm:spPr/>
    </dgm:pt>
    <dgm:pt modelId="{A59D2ECA-5B12-4803-BA3B-ADE9DF556EFF}" type="pres">
      <dgm:prSet presAssocID="{672D191A-0CB5-40C0-8CAE-2CD8AA6D60AD}" presName="childTextArrow" presStyleLbl="fgAccFollowNode1" presStyleIdx="2" presStyleCnt="3">
        <dgm:presLayoutVars>
          <dgm:bulletEnabled val="1"/>
        </dgm:presLayoutVars>
      </dgm:prSet>
      <dgm:spPr/>
    </dgm:pt>
  </dgm:ptLst>
  <dgm:cxnLst>
    <dgm:cxn modelId="{0EBE720D-6248-4EC6-94DF-BC01CDD67D2C}" srcId="{7D280053-EA81-4785-8851-0CCCF5EB4700}" destId="{672D191A-0CB5-40C0-8CAE-2CD8AA6D60AD}" srcOrd="0" destOrd="0" parTransId="{BFED0193-2519-4D15-8CE0-DED0CBB0D9D1}" sibTransId="{3181B1CB-7897-4038-B673-836A0E360CFF}"/>
    <dgm:cxn modelId="{6AE1FF19-6E43-41D2-888A-EB35D7A23B0F}" type="presOf" srcId="{F7EA8DFB-A0CF-4E0E-A325-19E31059BCA2}" destId="{E012EC69-3197-4D1B-B33D-6F776D386BC8}" srcOrd="0" destOrd="0" presId="urn:microsoft.com/office/officeart/2005/8/layout/process4"/>
    <dgm:cxn modelId="{0E846623-CF83-47F4-8409-7CC68CB1E173}" srcId="{6C2EDD24-425C-43C1-A5E1-18B91B72909F}" destId="{F7EA8DFB-A0CF-4E0E-A325-19E31059BCA2}" srcOrd="1" destOrd="0" parTransId="{FC8B0574-9E83-49EC-9278-EA7C0E9D3333}" sibTransId="{2D4F9A97-5623-4620-9741-CDC2B0B43685}"/>
    <dgm:cxn modelId="{F36BBE30-BC98-4EB7-9957-E0F4F34B1EAA}" srcId="{41201CE2-8232-431E-A2B6-91B037D7EC38}" destId="{8C8213E2-4839-44FF-B61D-2A4FCE2838CD}" srcOrd="0" destOrd="0" parTransId="{45A04982-D6D8-4CD1-A38A-C9838F205BF0}" sibTransId="{019797C3-13A5-4792-9844-E74D532ACBC2}"/>
    <dgm:cxn modelId="{4962EE30-E0DB-47DE-8BB4-9655120E7A74}" type="presOf" srcId="{7D280053-EA81-4785-8851-0CCCF5EB4700}" destId="{56689641-F3EE-4B98-9B83-B26FA1B0DB8B}" srcOrd="1" destOrd="0" presId="urn:microsoft.com/office/officeart/2005/8/layout/process4"/>
    <dgm:cxn modelId="{D226EC34-3AD3-43BE-A731-CF6E7F47D171}" type="presOf" srcId="{7D280053-EA81-4785-8851-0CCCF5EB4700}" destId="{738F6F7F-93F6-4CB5-9E65-A743F245C4D4}" srcOrd="0" destOrd="0" presId="urn:microsoft.com/office/officeart/2005/8/layout/process4"/>
    <dgm:cxn modelId="{AA0A6235-4716-4823-ABE9-D8969643A8A9}" type="presOf" srcId="{672D191A-0CB5-40C0-8CAE-2CD8AA6D60AD}" destId="{A59D2ECA-5B12-4803-BA3B-ADE9DF556EFF}" srcOrd="0" destOrd="0" presId="urn:microsoft.com/office/officeart/2005/8/layout/process4"/>
    <dgm:cxn modelId="{41AA295F-D644-4D85-A979-E7DEAD8AAE83}" srcId="{6C2EDD24-425C-43C1-A5E1-18B91B72909F}" destId="{7D280053-EA81-4785-8851-0CCCF5EB4700}" srcOrd="0" destOrd="0" parTransId="{50D452DE-1FA0-459B-B75E-126DD6A5FB1D}" sibTransId="{172BD46D-322F-49CD-8FB9-08FB2ADAD3EA}"/>
    <dgm:cxn modelId="{887C0244-383D-49C4-A605-3011FA5116DF}" srcId="{F7EA8DFB-A0CF-4E0E-A325-19E31059BCA2}" destId="{BC87F4C9-C18C-4B95-AC56-9BFAC4833A70}" srcOrd="0" destOrd="0" parTransId="{3EBDC09F-327E-4DDF-AAFB-61EBFD8B2426}" sibTransId="{7423239B-5A62-4AE4-B3DF-19B0CD178406}"/>
    <dgm:cxn modelId="{CF36FE4F-51C6-4767-8CE4-27E8A1B91A61}" type="presOf" srcId="{41201CE2-8232-431E-A2B6-91B037D7EC38}" destId="{8EC09E12-8458-49CA-9F19-5B885C0E8737}" srcOrd="0" destOrd="0" presId="urn:microsoft.com/office/officeart/2005/8/layout/process4"/>
    <dgm:cxn modelId="{9F2BF550-FDA9-4BDD-A0DB-19CB378D2DE5}" type="presOf" srcId="{BC87F4C9-C18C-4B95-AC56-9BFAC4833A70}" destId="{C3D3F50F-B898-4B09-9DCF-C8F79A65F4C5}" srcOrd="0" destOrd="0" presId="urn:microsoft.com/office/officeart/2005/8/layout/process4"/>
    <dgm:cxn modelId="{E64F1075-F112-4C32-A8EF-B44E5CD28D7D}" type="presOf" srcId="{41201CE2-8232-431E-A2B6-91B037D7EC38}" destId="{726484D4-6F4F-4B09-AD49-D7B3DAB9C70A}" srcOrd="1" destOrd="0" presId="urn:microsoft.com/office/officeart/2005/8/layout/process4"/>
    <dgm:cxn modelId="{417F5399-49F2-4E71-B78F-EF8930AB7CF2}" type="presOf" srcId="{8C8213E2-4839-44FF-B61D-2A4FCE2838CD}" destId="{F9B071A9-AB49-465D-8892-91E2AB3D8B74}" srcOrd="0" destOrd="0" presId="urn:microsoft.com/office/officeart/2005/8/layout/process4"/>
    <dgm:cxn modelId="{B53940A5-96FB-46EA-8471-820E7DD92D44}" type="presOf" srcId="{F7EA8DFB-A0CF-4E0E-A325-19E31059BCA2}" destId="{E6D44DF7-03B4-4AFF-9C03-1012CA9084A9}" srcOrd="1" destOrd="0" presId="urn:microsoft.com/office/officeart/2005/8/layout/process4"/>
    <dgm:cxn modelId="{9F310BAC-EC6F-4C52-A14D-0E3D445CA333}" srcId="{6C2EDD24-425C-43C1-A5E1-18B91B72909F}" destId="{41201CE2-8232-431E-A2B6-91B037D7EC38}" srcOrd="2" destOrd="0" parTransId="{6DDA4A10-501C-4ED4-ABCF-94406A7EF939}" sibTransId="{B527FD13-C63B-4F4E-8A4A-319341666FFE}"/>
    <dgm:cxn modelId="{8B7051DC-0F4D-48A2-BFB2-283868CD055D}" type="presOf" srcId="{6C2EDD24-425C-43C1-A5E1-18B91B72909F}" destId="{09AF0F20-46A1-4B84-9EAC-DD734FCD0049}" srcOrd="0" destOrd="0" presId="urn:microsoft.com/office/officeart/2005/8/layout/process4"/>
    <dgm:cxn modelId="{1A469C12-9978-48F4-BFD3-1EB38D993BEB}" type="presParOf" srcId="{09AF0F20-46A1-4B84-9EAC-DD734FCD0049}" destId="{2BDAF258-D506-4006-8A66-64C006B48356}" srcOrd="0" destOrd="0" presId="urn:microsoft.com/office/officeart/2005/8/layout/process4"/>
    <dgm:cxn modelId="{20FF4F96-A388-4711-A13C-896E23E4CD4A}" type="presParOf" srcId="{2BDAF258-D506-4006-8A66-64C006B48356}" destId="{8EC09E12-8458-49CA-9F19-5B885C0E8737}" srcOrd="0" destOrd="0" presId="urn:microsoft.com/office/officeart/2005/8/layout/process4"/>
    <dgm:cxn modelId="{E8786145-B939-4372-AF46-62C58B4D3567}" type="presParOf" srcId="{2BDAF258-D506-4006-8A66-64C006B48356}" destId="{726484D4-6F4F-4B09-AD49-D7B3DAB9C70A}" srcOrd="1" destOrd="0" presId="urn:microsoft.com/office/officeart/2005/8/layout/process4"/>
    <dgm:cxn modelId="{8F4470FC-4C7B-4520-A8A4-C6C24FECE574}" type="presParOf" srcId="{2BDAF258-D506-4006-8A66-64C006B48356}" destId="{EDD1CFAA-9D8C-403D-AA35-EF5CE4138551}" srcOrd="2" destOrd="0" presId="urn:microsoft.com/office/officeart/2005/8/layout/process4"/>
    <dgm:cxn modelId="{72D71262-081E-417E-BAA0-F262E2E43EE1}" type="presParOf" srcId="{EDD1CFAA-9D8C-403D-AA35-EF5CE4138551}" destId="{F9B071A9-AB49-465D-8892-91E2AB3D8B74}" srcOrd="0" destOrd="0" presId="urn:microsoft.com/office/officeart/2005/8/layout/process4"/>
    <dgm:cxn modelId="{CA0D20EB-2F3B-496F-B9B5-E0EF52CABAA6}" type="presParOf" srcId="{09AF0F20-46A1-4B84-9EAC-DD734FCD0049}" destId="{B153E932-D132-4A7D-838B-31D8B5438D7C}" srcOrd="1" destOrd="0" presId="urn:microsoft.com/office/officeart/2005/8/layout/process4"/>
    <dgm:cxn modelId="{C145DC79-ACEA-4558-A572-38483E08689D}" type="presParOf" srcId="{09AF0F20-46A1-4B84-9EAC-DD734FCD0049}" destId="{853BC8E8-4CF2-4DF0-A22C-AFD804A7D84B}" srcOrd="2" destOrd="0" presId="urn:microsoft.com/office/officeart/2005/8/layout/process4"/>
    <dgm:cxn modelId="{B5EFA388-6ED4-42A2-99F4-28955E9AF4A1}" type="presParOf" srcId="{853BC8E8-4CF2-4DF0-A22C-AFD804A7D84B}" destId="{E012EC69-3197-4D1B-B33D-6F776D386BC8}" srcOrd="0" destOrd="0" presId="urn:microsoft.com/office/officeart/2005/8/layout/process4"/>
    <dgm:cxn modelId="{96BC3031-A50A-4A61-BD39-759BA16146A3}" type="presParOf" srcId="{853BC8E8-4CF2-4DF0-A22C-AFD804A7D84B}" destId="{E6D44DF7-03B4-4AFF-9C03-1012CA9084A9}" srcOrd="1" destOrd="0" presId="urn:microsoft.com/office/officeart/2005/8/layout/process4"/>
    <dgm:cxn modelId="{279D071B-48C2-42A7-B599-41A0F4AD4F37}" type="presParOf" srcId="{853BC8E8-4CF2-4DF0-A22C-AFD804A7D84B}" destId="{73F14337-9DFA-4046-9D87-E039DB5D3B59}" srcOrd="2" destOrd="0" presId="urn:microsoft.com/office/officeart/2005/8/layout/process4"/>
    <dgm:cxn modelId="{D907BEC3-E619-46D5-8D0F-70DDF44E7442}" type="presParOf" srcId="{73F14337-9DFA-4046-9D87-E039DB5D3B59}" destId="{C3D3F50F-B898-4B09-9DCF-C8F79A65F4C5}" srcOrd="0" destOrd="0" presId="urn:microsoft.com/office/officeart/2005/8/layout/process4"/>
    <dgm:cxn modelId="{76CA3A7D-A7FF-470E-8E11-FE198EF68349}" type="presParOf" srcId="{09AF0F20-46A1-4B84-9EAC-DD734FCD0049}" destId="{591A892B-ADC6-4B91-A96A-EFE8DB70DF5B}" srcOrd="3" destOrd="0" presId="urn:microsoft.com/office/officeart/2005/8/layout/process4"/>
    <dgm:cxn modelId="{3902623F-0223-43BB-BD3A-57E7C6B8F0BC}" type="presParOf" srcId="{09AF0F20-46A1-4B84-9EAC-DD734FCD0049}" destId="{8DBDCAD2-F20E-4C5F-AB52-7FEDFDAD0844}" srcOrd="4" destOrd="0" presId="urn:microsoft.com/office/officeart/2005/8/layout/process4"/>
    <dgm:cxn modelId="{EB851390-D2EF-4BB7-AFB0-53F993D6AE6A}" type="presParOf" srcId="{8DBDCAD2-F20E-4C5F-AB52-7FEDFDAD0844}" destId="{738F6F7F-93F6-4CB5-9E65-A743F245C4D4}" srcOrd="0" destOrd="0" presId="urn:microsoft.com/office/officeart/2005/8/layout/process4"/>
    <dgm:cxn modelId="{E8D7118D-71CB-4FAE-8088-0078804E2FDA}" type="presParOf" srcId="{8DBDCAD2-F20E-4C5F-AB52-7FEDFDAD0844}" destId="{56689641-F3EE-4B98-9B83-B26FA1B0DB8B}" srcOrd="1" destOrd="0" presId="urn:microsoft.com/office/officeart/2005/8/layout/process4"/>
    <dgm:cxn modelId="{A284E7C3-EB1D-4854-AE8E-B451F13EC692}" type="presParOf" srcId="{8DBDCAD2-F20E-4C5F-AB52-7FEDFDAD0844}" destId="{9A64C515-A715-40E1-BFA5-590D11CBFADF}" srcOrd="2" destOrd="0" presId="urn:microsoft.com/office/officeart/2005/8/layout/process4"/>
    <dgm:cxn modelId="{4206802C-AA3B-4A63-8883-F39F4C6E0815}" type="presParOf" srcId="{9A64C515-A715-40E1-BFA5-590D11CBFADF}" destId="{A59D2ECA-5B12-4803-BA3B-ADE9DF556EF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2EDD24-425C-43C1-A5E1-18B91B72909F}"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s-ES"/>
        </a:p>
      </dgm:t>
    </dgm:pt>
    <dgm:pt modelId="{7D280053-EA81-4785-8851-0CCCF5EB4700}">
      <dgm:prSet phldrT="[Texto]"/>
      <dgm:spPr/>
      <dgm:t>
        <a:bodyPr/>
        <a:lstStyle/>
        <a:p>
          <a:r>
            <a:rPr lang="es-VE" b="1" dirty="0">
              <a:latin typeface="Artifakt Element Black" panose="020B0A03050000020004" pitchFamily="34" charset="0"/>
              <a:ea typeface="Artifakt Element Black" panose="020B0A03050000020004" pitchFamily="34" charset="0"/>
              <a:cs typeface="Segoe UI" panose="020B0502040204020203" pitchFamily="34" charset="0"/>
            </a:rPr>
            <a:t>Coaxial</a:t>
          </a:r>
          <a:endParaRPr lang="es-ES" dirty="0">
            <a:latin typeface="Artifakt Element Black" panose="020B0A03050000020004" pitchFamily="34" charset="0"/>
            <a:ea typeface="Artifakt Element Black" panose="020B0A03050000020004" pitchFamily="34" charset="0"/>
          </a:endParaRPr>
        </a:p>
      </dgm:t>
    </dgm:pt>
    <dgm:pt modelId="{50D452DE-1FA0-459B-B75E-126DD6A5FB1D}" type="parTrans" cxnId="{41AA295F-D644-4D85-A979-E7DEAD8AAE83}">
      <dgm:prSet/>
      <dgm:spPr/>
      <dgm:t>
        <a:bodyPr/>
        <a:lstStyle/>
        <a:p>
          <a:endParaRPr lang="es-ES"/>
        </a:p>
      </dgm:t>
    </dgm:pt>
    <dgm:pt modelId="{172BD46D-322F-49CD-8FB9-08FB2ADAD3EA}" type="sibTrans" cxnId="{41AA295F-D644-4D85-A979-E7DEAD8AAE83}">
      <dgm:prSet/>
      <dgm:spPr/>
      <dgm:t>
        <a:bodyPr/>
        <a:lstStyle/>
        <a:p>
          <a:endParaRPr lang="es-ES"/>
        </a:p>
      </dgm:t>
    </dgm:pt>
    <dgm:pt modelId="{672D191A-0CB5-40C0-8CAE-2CD8AA6D60AD}">
      <dgm:prSet phldrT="[Texto]"/>
      <dgm:spPr/>
      <dgm:t>
        <a:bodyPr/>
        <a:lstStyle/>
        <a:p>
          <a:r>
            <a:rPr lang="es-VE" dirty="0">
              <a:latin typeface="Segoe UI" panose="020B0502040204020203" pitchFamily="34" charset="0"/>
              <a:ea typeface="Calibri" panose="020F0502020204030204" pitchFamily="34" charset="0"/>
              <a:cs typeface="Segoe UI" panose="020B0502040204020203" pitchFamily="34" charset="0"/>
            </a:rPr>
            <a:t>Utiliza un cable coaxial que consiste en un conductor central rodeado por un aislante y una malla conductora. Fue ampliamente utilizado en las primeras redes Ethernet y en sistemas de televisión por cable.</a:t>
          </a:r>
          <a:endParaRPr lang="es-ES" dirty="0"/>
        </a:p>
      </dgm:t>
    </dgm:pt>
    <dgm:pt modelId="{BFED0193-2519-4D15-8CE0-DED0CBB0D9D1}" type="parTrans" cxnId="{0EBE720D-6248-4EC6-94DF-BC01CDD67D2C}">
      <dgm:prSet/>
      <dgm:spPr/>
      <dgm:t>
        <a:bodyPr/>
        <a:lstStyle/>
        <a:p>
          <a:endParaRPr lang="es-ES"/>
        </a:p>
      </dgm:t>
    </dgm:pt>
    <dgm:pt modelId="{3181B1CB-7897-4038-B673-836A0E360CFF}" type="sibTrans" cxnId="{0EBE720D-6248-4EC6-94DF-BC01CDD67D2C}">
      <dgm:prSet/>
      <dgm:spPr/>
      <dgm:t>
        <a:bodyPr/>
        <a:lstStyle/>
        <a:p>
          <a:endParaRPr lang="es-ES"/>
        </a:p>
      </dgm:t>
    </dgm:pt>
    <dgm:pt modelId="{F7EA8DFB-A0CF-4E0E-A325-19E31059BCA2}">
      <dgm:prSet phldrT="[Texto]"/>
      <dgm:spPr/>
      <dgm:t>
        <a:bodyPr/>
        <a:lstStyle/>
        <a:p>
          <a:r>
            <a:rPr lang="es-VE" dirty="0">
              <a:latin typeface="Artifakt Element Black" panose="020B0A03050000020004" pitchFamily="34" charset="0"/>
              <a:ea typeface="Artifakt Element Black" panose="020B0A03050000020004" pitchFamily="34" charset="0"/>
              <a:cs typeface="Segoe UI" panose="020B0502040204020203" pitchFamily="34" charset="0"/>
            </a:rPr>
            <a:t>Fibra Óptica </a:t>
          </a:r>
          <a:endParaRPr lang="es-ES" dirty="0">
            <a:latin typeface="Artifakt Element Black" panose="020B0A03050000020004" pitchFamily="34" charset="0"/>
            <a:ea typeface="Artifakt Element Black" panose="020B0A03050000020004" pitchFamily="34" charset="0"/>
          </a:endParaRPr>
        </a:p>
      </dgm:t>
    </dgm:pt>
    <dgm:pt modelId="{FC8B0574-9E83-49EC-9278-EA7C0E9D3333}" type="parTrans" cxnId="{0E846623-CF83-47F4-8409-7CC68CB1E173}">
      <dgm:prSet/>
      <dgm:spPr/>
      <dgm:t>
        <a:bodyPr/>
        <a:lstStyle/>
        <a:p>
          <a:endParaRPr lang="es-ES"/>
        </a:p>
      </dgm:t>
    </dgm:pt>
    <dgm:pt modelId="{2D4F9A97-5623-4620-9741-CDC2B0B43685}" type="sibTrans" cxnId="{0E846623-CF83-47F4-8409-7CC68CB1E173}">
      <dgm:prSet/>
      <dgm:spPr/>
      <dgm:t>
        <a:bodyPr/>
        <a:lstStyle/>
        <a:p>
          <a:endParaRPr lang="es-ES"/>
        </a:p>
      </dgm:t>
    </dgm:pt>
    <dgm:pt modelId="{BC87F4C9-C18C-4B95-AC56-9BFAC4833A70}">
      <dgm:prSet phldrT="[Texto]"/>
      <dgm:spPr/>
      <dgm:t>
        <a:bodyPr/>
        <a:lstStyle/>
        <a:p>
          <a:r>
            <a:rPr lang="es-VE" dirty="0">
              <a:latin typeface="Segoe UI" panose="020B0502040204020203" pitchFamily="34" charset="0"/>
              <a:ea typeface="Calibri" panose="020F0502020204030204" pitchFamily="34" charset="0"/>
              <a:cs typeface="Segoe UI" panose="020B0502040204020203" pitchFamily="34" charset="0"/>
            </a:rPr>
            <a:t>Utiliza hilos de vidrio o plástico para transmitir datos como pulsos de luz. Ofrece alta velocidad y gran capacidad de ancho de banda, siendo ideal para conexiones a larga distancia y entornos donde se requiere alta velocidad.</a:t>
          </a:r>
          <a:endParaRPr lang="es-ES" dirty="0"/>
        </a:p>
      </dgm:t>
    </dgm:pt>
    <dgm:pt modelId="{3EBDC09F-327E-4DDF-AAFB-61EBFD8B2426}" type="parTrans" cxnId="{887C0244-383D-49C4-A605-3011FA5116DF}">
      <dgm:prSet/>
      <dgm:spPr/>
      <dgm:t>
        <a:bodyPr/>
        <a:lstStyle/>
        <a:p>
          <a:endParaRPr lang="es-ES"/>
        </a:p>
      </dgm:t>
    </dgm:pt>
    <dgm:pt modelId="{7423239B-5A62-4AE4-B3DF-19B0CD178406}" type="sibTrans" cxnId="{887C0244-383D-49C4-A605-3011FA5116DF}">
      <dgm:prSet/>
      <dgm:spPr/>
      <dgm:t>
        <a:bodyPr/>
        <a:lstStyle/>
        <a:p>
          <a:endParaRPr lang="es-ES"/>
        </a:p>
      </dgm:t>
    </dgm:pt>
    <dgm:pt modelId="{41201CE2-8232-431E-A2B6-91B037D7EC38}">
      <dgm:prSet phldrT="[Texto]"/>
      <dgm:spPr/>
      <dgm:t>
        <a:bodyPr/>
        <a:lstStyle/>
        <a:p>
          <a:r>
            <a:rPr lang="es-VE" b="1" dirty="0">
              <a:latin typeface="Artifakt Element Black" panose="020B0A03050000020004" pitchFamily="34" charset="0"/>
              <a:ea typeface="Artifakt Element Black" panose="020B0A03050000020004" pitchFamily="34" charset="0"/>
              <a:cs typeface="Segoe UI" panose="020B0502040204020203" pitchFamily="34" charset="0"/>
            </a:rPr>
            <a:t>Ethernet</a:t>
          </a:r>
          <a:endParaRPr lang="es-ES" dirty="0">
            <a:latin typeface="Artifakt Element Black" panose="020B0A03050000020004" pitchFamily="34" charset="0"/>
            <a:ea typeface="Artifakt Element Black" panose="020B0A03050000020004" pitchFamily="34" charset="0"/>
          </a:endParaRPr>
        </a:p>
      </dgm:t>
    </dgm:pt>
    <dgm:pt modelId="{6DDA4A10-501C-4ED4-ABCF-94406A7EF939}" type="parTrans" cxnId="{9F310BAC-EC6F-4C52-A14D-0E3D445CA333}">
      <dgm:prSet/>
      <dgm:spPr/>
      <dgm:t>
        <a:bodyPr/>
        <a:lstStyle/>
        <a:p>
          <a:endParaRPr lang="es-ES"/>
        </a:p>
      </dgm:t>
    </dgm:pt>
    <dgm:pt modelId="{B527FD13-C63B-4F4E-8A4A-319341666FFE}" type="sibTrans" cxnId="{9F310BAC-EC6F-4C52-A14D-0E3D445CA333}">
      <dgm:prSet/>
      <dgm:spPr/>
      <dgm:t>
        <a:bodyPr/>
        <a:lstStyle/>
        <a:p>
          <a:endParaRPr lang="es-ES"/>
        </a:p>
      </dgm:t>
    </dgm:pt>
    <dgm:pt modelId="{8C8213E2-4839-44FF-B61D-2A4FCE2838CD}">
      <dgm:prSet phldrT="[Texto]"/>
      <dgm:spPr/>
      <dgm:t>
        <a:bodyPr/>
        <a:lstStyle/>
        <a:p>
          <a:r>
            <a:rPr lang="es-VE" dirty="0">
              <a:latin typeface="Segoe UI" panose="020B0502040204020203" pitchFamily="34" charset="0"/>
              <a:ea typeface="Calibri" panose="020F0502020204030204" pitchFamily="34" charset="0"/>
              <a:cs typeface="Segoe UI" panose="020B0502040204020203" pitchFamily="34" charset="0"/>
            </a:rPr>
            <a:t>Es la tecnología de red más común para redes de (LAN). Utiliza cables de par trenzado o fibra óptica para la transmisión de datos. Ethernet puede operar a diferentes velocidades, como 10 Mbps, 100 Mbps,1 </a:t>
          </a:r>
          <a:r>
            <a:rPr lang="es-VE" dirty="0" err="1">
              <a:latin typeface="Segoe UI" panose="020B0502040204020203" pitchFamily="34" charset="0"/>
              <a:ea typeface="Calibri" panose="020F0502020204030204" pitchFamily="34" charset="0"/>
              <a:cs typeface="Segoe UI" panose="020B0502040204020203" pitchFamily="34" charset="0"/>
            </a:rPr>
            <a:t>Gbps</a:t>
          </a:r>
          <a:r>
            <a:rPr lang="es-VE" dirty="0">
              <a:latin typeface="Segoe UI" panose="020B0502040204020203" pitchFamily="34" charset="0"/>
              <a:ea typeface="Calibri" panose="020F0502020204030204" pitchFamily="34" charset="0"/>
              <a:cs typeface="Segoe UI" panose="020B0502040204020203" pitchFamily="34" charset="0"/>
            </a:rPr>
            <a:t> y más.</a:t>
          </a:r>
          <a:endParaRPr lang="es-ES" dirty="0"/>
        </a:p>
      </dgm:t>
    </dgm:pt>
    <dgm:pt modelId="{45A04982-D6D8-4CD1-A38A-C9838F205BF0}" type="parTrans" cxnId="{F36BBE30-BC98-4EB7-9957-E0F4F34B1EAA}">
      <dgm:prSet/>
      <dgm:spPr/>
      <dgm:t>
        <a:bodyPr/>
        <a:lstStyle/>
        <a:p>
          <a:endParaRPr lang="es-ES"/>
        </a:p>
      </dgm:t>
    </dgm:pt>
    <dgm:pt modelId="{019797C3-13A5-4792-9844-E74D532ACBC2}" type="sibTrans" cxnId="{F36BBE30-BC98-4EB7-9957-E0F4F34B1EAA}">
      <dgm:prSet/>
      <dgm:spPr/>
      <dgm:t>
        <a:bodyPr/>
        <a:lstStyle/>
        <a:p>
          <a:endParaRPr lang="es-ES"/>
        </a:p>
      </dgm:t>
    </dgm:pt>
    <dgm:pt modelId="{09AF0F20-46A1-4B84-9EAC-DD734FCD0049}" type="pres">
      <dgm:prSet presAssocID="{6C2EDD24-425C-43C1-A5E1-18B91B72909F}" presName="Name0" presStyleCnt="0">
        <dgm:presLayoutVars>
          <dgm:dir/>
          <dgm:animLvl val="lvl"/>
          <dgm:resizeHandles val="exact"/>
        </dgm:presLayoutVars>
      </dgm:prSet>
      <dgm:spPr/>
    </dgm:pt>
    <dgm:pt modelId="{2BDAF258-D506-4006-8A66-64C006B48356}" type="pres">
      <dgm:prSet presAssocID="{41201CE2-8232-431E-A2B6-91B037D7EC38}" presName="boxAndChildren" presStyleCnt="0"/>
      <dgm:spPr/>
    </dgm:pt>
    <dgm:pt modelId="{8EC09E12-8458-49CA-9F19-5B885C0E8737}" type="pres">
      <dgm:prSet presAssocID="{41201CE2-8232-431E-A2B6-91B037D7EC38}" presName="parentTextBox" presStyleLbl="node1" presStyleIdx="0" presStyleCnt="3"/>
      <dgm:spPr/>
    </dgm:pt>
    <dgm:pt modelId="{726484D4-6F4F-4B09-AD49-D7B3DAB9C70A}" type="pres">
      <dgm:prSet presAssocID="{41201CE2-8232-431E-A2B6-91B037D7EC38}" presName="entireBox" presStyleLbl="node1" presStyleIdx="0" presStyleCnt="3" custLinFactNeighborX="3158" custLinFactNeighborY="41926"/>
      <dgm:spPr/>
    </dgm:pt>
    <dgm:pt modelId="{EDD1CFAA-9D8C-403D-AA35-EF5CE4138551}" type="pres">
      <dgm:prSet presAssocID="{41201CE2-8232-431E-A2B6-91B037D7EC38}" presName="descendantBox" presStyleCnt="0"/>
      <dgm:spPr/>
    </dgm:pt>
    <dgm:pt modelId="{F9B071A9-AB49-465D-8892-91E2AB3D8B74}" type="pres">
      <dgm:prSet presAssocID="{8C8213E2-4839-44FF-B61D-2A4FCE2838CD}" presName="childTextBox" presStyleLbl="fgAccFollowNode1" presStyleIdx="0" presStyleCnt="3">
        <dgm:presLayoutVars>
          <dgm:bulletEnabled val="1"/>
        </dgm:presLayoutVars>
      </dgm:prSet>
      <dgm:spPr/>
    </dgm:pt>
    <dgm:pt modelId="{B153E932-D132-4A7D-838B-31D8B5438D7C}" type="pres">
      <dgm:prSet presAssocID="{2D4F9A97-5623-4620-9741-CDC2B0B43685}" presName="sp" presStyleCnt="0"/>
      <dgm:spPr/>
    </dgm:pt>
    <dgm:pt modelId="{853BC8E8-4CF2-4DF0-A22C-AFD804A7D84B}" type="pres">
      <dgm:prSet presAssocID="{F7EA8DFB-A0CF-4E0E-A325-19E31059BCA2}" presName="arrowAndChildren" presStyleCnt="0"/>
      <dgm:spPr/>
    </dgm:pt>
    <dgm:pt modelId="{E012EC69-3197-4D1B-B33D-6F776D386BC8}" type="pres">
      <dgm:prSet presAssocID="{F7EA8DFB-A0CF-4E0E-A325-19E31059BCA2}" presName="parentTextArrow" presStyleLbl="node1" presStyleIdx="0" presStyleCnt="3"/>
      <dgm:spPr/>
    </dgm:pt>
    <dgm:pt modelId="{E6D44DF7-03B4-4AFF-9C03-1012CA9084A9}" type="pres">
      <dgm:prSet presAssocID="{F7EA8DFB-A0CF-4E0E-A325-19E31059BCA2}" presName="arrow" presStyleLbl="node1" presStyleIdx="1" presStyleCnt="3"/>
      <dgm:spPr/>
    </dgm:pt>
    <dgm:pt modelId="{73F14337-9DFA-4046-9D87-E039DB5D3B59}" type="pres">
      <dgm:prSet presAssocID="{F7EA8DFB-A0CF-4E0E-A325-19E31059BCA2}" presName="descendantArrow" presStyleCnt="0"/>
      <dgm:spPr/>
    </dgm:pt>
    <dgm:pt modelId="{C3D3F50F-B898-4B09-9DCF-C8F79A65F4C5}" type="pres">
      <dgm:prSet presAssocID="{BC87F4C9-C18C-4B95-AC56-9BFAC4833A70}" presName="childTextArrow" presStyleLbl="fgAccFollowNode1" presStyleIdx="1" presStyleCnt="3">
        <dgm:presLayoutVars>
          <dgm:bulletEnabled val="1"/>
        </dgm:presLayoutVars>
      </dgm:prSet>
      <dgm:spPr/>
    </dgm:pt>
    <dgm:pt modelId="{591A892B-ADC6-4B91-A96A-EFE8DB70DF5B}" type="pres">
      <dgm:prSet presAssocID="{172BD46D-322F-49CD-8FB9-08FB2ADAD3EA}" presName="sp" presStyleCnt="0"/>
      <dgm:spPr/>
    </dgm:pt>
    <dgm:pt modelId="{8DBDCAD2-F20E-4C5F-AB52-7FEDFDAD0844}" type="pres">
      <dgm:prSet presAssocID="{7D280053-EA81-4785-8851-0CCCF5EB4700}" presName="arrowAndChildren" presStyleCnt="0"/>
      <dgm:spPr/>
    </dgm:pt>
    <dgm:pt modelId="{738F6F7F-93F6-4CB5-9E65-A743F245C4D4}" type="pres">
      <dgm:prSet presAssocID="{7D280053-EA81-4785-8851-0CCCF5EB4700}" presName="parentTextArrow" presStyleLbl="node1" presStyleIdx="1" presStyleCnt="3"/>
      <dgm:spPr/>
    </dgm:pt>
    <dgm:pt modelId="{56689641-F3EE-4B98-9B83-B26FA1B0DB8B}" type="pres">
      <dgm:prSet presAssocID="{7D280053-EA81-4785-8851-0CCCF5EB4700}" presName="arrow" presStyleLbl="node1" presStyleIdx="2" presStyleCnt="3"/>
      <dgm:spPr/>
    </dgm:pt>
    <dgm:pt modelId="{9A64C515-A715-40E1-BFA5-590D11CBFADF}" type="pres">
      <dgm:prSet presAssocID="{7D280053-EA81-4785-8851-0CCCF5EB4700}" presName="descendantArrow" presStyleCnt="0"/>
      <dgm:spPr/>
    </dgm:pt>
    <dgm:pt modelId="{A59D2ECA-5B12-4803-BA3B-ADE9DF556EFF}" type="pres">
      <dgm:prSet presAssocID="{672D191A-0CB5-40C0-8CAE-2CD8AA6D60AD}" presName="childTextArrow" presStyleLbl="fgAccFollowNode1" presStyleIdx="2" presStyleCnt="3">
        <dgm:presLayoutVars>
          <dgm:bulletEnabled val="1"/>
        </dgm:presLayoutVars>
      </dgm:prSet>
      <dgm:spPr/>
    </dgm:pt>
  </dgm:ptLst>
  <dgm:cxnLst>
    <dgm:cxn modelId="{0EBE720D-6248-4EC6-94DF-BC01CDD67D2C}" srcId="{7D280053-EA81-4785-8851-0CCCF5EB4700}" destId="{672D191A-0CB5-40C0-8CAE-2CD8AA6D60AD}" srcOrd="0" destOrd="0" parTransId="{BFED0193-2519-4D15-8CE0-DED0CBB0D9D1}" sibTransId="{3181B1CB-7897-4038-B673-836A0E360CFF}"/>
    <dgm:cxn modelId="{6AE1FF19-6E43-41D2-888A-EB35D7A23B0F}" type="presOf" srcId="{F7EA8DFB-A0CF-4E0E-A325-19E31059BCA2}" destId="{E012EC69-3197-4D1B-B33D-6F776D386BC8}" srcOrd="0" destOrd="0" presId="urn:microsoft.com/office/officeart/2005/8/layout/process4"/>
    <dgm:cxn modelId="{0E846623-CF83-47F4-8409-7CC68CB1E173}" srcId="{6C2EDD24-425C-43C1-A5E1-18B91B72909F}" destId="{F7EA8DFB-A0CF-4E0E-A325-19E31059BCA2}" srcOrd="1" destOrd="0" parTransId="{FC8B0574-9E83-49EC-9278-EA7C0E9D3333}" sibTransId="{2D4F9A97-5623-4620-9741-CDC2B0B43685}"/>
    <dgm:cxn modelId="{F36BBE30-BC98-4EB7-9957-E0F4F34B1EAA}" srcId="{41201CE2-8232-431E-A2B6-91B037D7EC38}" destId="{8C8213E2-4839-44FF-B61D-2A4FCE2838CD}" srcOrd="0" destOrd="0" parTransId="{45A04982-D6D8-4CD1-A38A-C9838F205BF0}" sibTransId="{019797C3-13A5-4792-9844-E74D532ACBC2}"/>
    <dgm:cxn modelId="{4962EE30-E0DB-47DE-8BB4-9655120E7A74}" type="presOf" srcId="{7D280053-EA81-4785-8851-0CCCF5EB4700}" destId="{56689641-F3EE-4B98-9B83-B26FA1B0DB8B}" srcOrd="1" destOrd="0" presId="urn:microsoft.com/office/officeart/2005/8/layout/process4"/>
    <dgm:cxn modelId="{D226EC34-3AD3-43BE-A731-CF6E7F47D171}" type="presOf" srcId="{7D280053-EA81-4785-8851-0CCCF5EB4700}" destId="{738F6F7F-93F6-4CB5-9E65-A743F245C4D4}" srcOrd="0" destOrd="0" presId="urn:microsoft.com/office/officeart/2005/8/layout/process4"/>
    <dgm:cxn modelId="{AA0A6235-4716-4823-ABE9-D8969643A8A9}" type="presOf" srcId="{672D191A-0CB5-40C0-8CAE-2CD8AA6D60AD}" destId="{A59D2ECA-5B12-4803-BA3B-ADE9DF556EFF}" srcOrd="0" destOrd="0" presId="urn:microsoft.com/office/officeart/2005/8/layout/process4"/>
    <dgm:cxn modelId="{41AA295F-D644-4D85-A979-E7DEAD8AAE83}" srcId="{6C2EDD24-425C-43C1-A5E1-18B91B72909F}" destId="{7D280053-EA81-4785-8851-0CCCF5EB4700}" srcOrd="0" destOrd="0" parTransId="{50D452DE-1FA0-459B-B75E-126DD6A5FB1D}" sibTransId="{172BD46D-322F-49CD-8FB9-08FB2ADAD3EA}"/>
    <dgm:cxn modelId="{887C0244-383D-49C4-A605-3011FA5116DF}" srcId="{F7EA8DFB-A0CF-4E0E-A325-19E31059BCA2}" destId="{BC87F4C9-C18C-4B95-AC56-9BFAC4833A70}" srcOrd="0" destOrd="0" parTransId="{3EBDC09F-327E-4DDF-AAFB-61EBFD8B2426}" sibTransId="{7423239B-5A62-4AE4-B3DF-19B0CD178406}"/>
    <dgm:cxn modelId="{CF36FE4F-51C6-4767-8CE4-27E8A1B91A61}" type="presOf" srcId="{41201CE2-8232-431E-A2B6-91B037D7EC38}" destId="{8EC09E12-8458-49CA-9F19-5B885C0E8737}" srcOrd="0" destOrd="0" presId="urn:microsoft.com/office/officeart/2005/8/layout/process4"/>
    <dgm:cxn modelId="{9F2BF550-FDA9-4BDD-A0DB-19CB378D2DE5}" type="presOf" srcId="{BC87F4C9-C18C-4B95-AC56-9BFAC4833A70}" destId="{C3D3F50F-B898-4B09-9DCF-C8F79A65F4C5}" srcOrd="0" destOrd="0" presId="urn:microsoft.com/office/officeart/2005/8/layout/process4"/>
    <dgm:cxn modelId="{E64F1075-F112-4C32-A8EF-B44E5CD28D7D}" type="presOf" srcId="{41201CE2-8232-431E-A2B6-91B037D7EC38}" destId="{726484D4-6F4F-4B09-AD49-D7B3DAB9C70A}" srcOrd="1" destOrd="0" presId="urn:microsoft.com/office/officeart/2005/8/layout/process4"/>
    <dgm:cxn modelId="{417F5399-49F2-4E71-B78F-EF8930AB7CF2}" type="presOf" srcId="{8C8213E2-4839-44FF-B61D-2A4FCE2838CD}" destId="{F9B071A9-AB49-465D-8892-91E2AB3D8B74}" srcOrd="0" destOrd="0" presId="urn:microsoft.com/office/officeart/2005/8/layout/process4"/>
    <dgm:cxn modelId="{B53940A5-96FB-46EA-8471-820E7DD92D44}" type="presOf" srcId="{F7EA8DFB-A0CF-4E0E-A325-19E31059BCA2}" destId="{E6D44DF7-03B4-4AFF-9C03-1012CA9084A9}" srcOrd="1" destOrd="0" presId="urn:microsoft.com/office/officeart/2005/8/layout/process4"/>
    <dgm:cxn modelId="{9F310BAC-EC6F-4C52-A14D-0E3D445CA333}" srcId="{6C2EDD24-425C-43C1-A5E1-18B91B72909F}" destId="{41201CE2-8232-431E-A2B6-91B037D7EC38}" srcOrd="2" destOrd="0" parTransId="{6DDA4A10-501C-4ED4-ABCF-94406A7EF939}" sibTransId="{B527FD13-C63B-4F4E-8A4A-319341666FFE}"/>
    <dgm:cxn modelId="{8B7051DC-0F4D-48A2-BFB2-283868CD055D}" type="presOf" srcId="{6C2EDD24-425C-43C1-A5E1-18B91B72909F}" destId="{09AF0F20-46A1-4B84-9EAC-DD734FCD0049}" srcOrd="0" destOrd="0" presId="urn:microsoft.com/office/officeart/2005/8/layout/process4"/>
    <dgm:cxn modelId="{1A469C12-9978-48F4-BFD3-1EB38D993BEB}" type="presParOf" srcId="{09AF0F20-46A1-4B84-9EAC-DD734FCD0049}" destId="{2BDAF258-D506-4006-8A66-64C006B48356}" srcOrd="0" destOrd="0" presId="urn:microsoft.com/office/officeart/2005/8/layout/process4"/>
    <dgm:cxn modelId="{20FF4F96-A388-4711-A13C-896E23E4CD4A}" type="presParOf" srcId="{2BDAF258-D506-4006-8A66-64C006B48356}" destId="{8EC09E12-8458-49CA-9F19-5B885C0E8737}" srcOrd="0" destOrd="0" presId="urn:microsoft.com/office/officeart/2005/8/layout/process4"/>
    <dgm:cxn modelId="{E8786145-B939-4372-AF46-62C58B4D3567}" type="presParOf" srcId="{2BDAF258-D506-4006-8A66-64C006B48356}" destId="{726484D4-6F4F-4B09-AD49-D7B3DAB9C70A}" srcOrd="1" destOrd="0" presId="urn:microsoft.com/office/officeart/2005/8/layout/process4"/>
    <dgm:cxn modelId="{8F4470FC-4C7B-4520-A8A4-C6C24FECE574}" type="presParOf" srcId="{2BDAF258-D506-4006-8A66-64C006B48356}" destId="{EDD1CFAA-9D8C-403D-AA35-EF5CE4138551}" srcOrd="2" destOrd="0" presId="urn:microsoft.com/office/officeart/2005/8/layout/process4"/>
    <dgm:cxn modelId="{72D71262-081E-417E-BAA0-F262E2E43EE1}" type="presParOf" srcId="{EDD1CFAA-9D8C-403D-AA35-EF5CE4138551}" destId="{F9B071A9-AB49-465D-8892-91E2AB3D8B74}" srcOrd="0" destOrd="0" presId="urn:microsoft.com/office/officeart/2005/8/layout/process4"/>
    <dgm:cxn modelId="{CA0D20EB-2F3B-496F-B9B5-E0EF52CABAA6}" type="presParOf" srcId="{09AF0F20-46A1-4B84-9EAC-DD734FCD0049}" destId="{B153E932-D132-4A7D-838B-31D8B5438D7C}" srcOrd="1" destOrd="0" presId="urn:microsoft.com/office/officeart/2005/8/layout/process4"/>
    <dgm:cxn modelId="{C145DC79-ACEA-4558-A572-38483E08689D}" type="presParOf" srcId="{09AF0F20-46A1-4B84-9EAC-DD734FCD0049}" destId="{853BC8E8-4CF2-4DF0-A22C-AFD804A7D84B}" srcOrd="2" destOrd="0" presId="urn:microsoft.com/office/officeart/2005/8/layout/process4"/>
    <dgm:cxn modelId="{B5EFA388-6ED4-42A2-99F4-28955E9AF4A1}" type="presParOf" srcId="{853BC8E8-4CF2-4DF0-A22C-AFD804A7D84B}" destId="{E012EC69-3197-4D1B-B33D-6F776D386BC8}" srcOrd="0" destOrd="0" presId="urn:microsoft.com/office/officeart/2005/8/layout/process4"/>
    <dgm:cxn modelId="{96BC3031-A50A-4A61-BD39-759BA16146A3}" type="presParOf" srcId="{853BC8E8-4CF2-4DF0-A22C-AFD804A7D84B}" destId="{E6D44DF7-03B4-4AFF-9C03-1012CA9084A9}" srcOrd="1" destOrd="0" presId="urn:microsoft.com/office/officeart/2005/8/layout/process4"/>
    <dgm:cxn modelId="{279D071B-48C2-42A7-B599-41A0F4AD4F37}" type="presParOf" srcId="{853BC8E8-4CF2-4DF0-A22C-AFD804A7D84B}" destId="{73F14337-9DFA-4046-9D87-E039DB5D3B59}" srcOrd="2" destOrd="0" presId="urn:microsoft.com/office/officeart/2005/8/layout/process4"/>
    <dgm:cxn modelId="{D907BEC3-E619-46D5-8D0F-70DDF44E7442}" type="presParOf" srcId="{73F14337-9DFA-4046-9D87-E039DB5D3B59}" destId="{C3D3F50F-B898-4B09-9DCF-C8F79A65F4C5}" srcOrd="0" destOrd="0" presId="urn:microsoft.com/office/officeart/2005/8/layout/process4"/>
    <dgm:cxn modelId="{76CA3A7D-A7FF-470E-8E11-FE198EF68349}" type="presParOf" srcId="{09AF0F20-46A1-4B84-9EAC-DD734FCD0049}" destId="{591A892B-ADC6-4B91-A96A-EFE8DB70DF5B}" srcOrd="3" destOrd="0" presId="urn:microsoft.com/office/officeart/2005/8/layout/process4"/>
    <dgm:cxn modelId="{3902623F-0223-43BB-BD3A-57E7C6B8F0BC}" type="presParOf" srcId="{09AF0F20-46A1-4B84-9EAC-DD734FCD0049}" destId="{8DBDCAD2-F20E-4C5F-AB52-7FEDFDAD0844}" srcOrd="4" destOrd="0" presId="urn:microsoft.com/office/officeart/2005/8/layout/process4"/>
    <dgm:cxn modelId="{EB851390-D2EF-4BB7-AFB0-53F993D6AE6A}" type="presParOf" srcId="{8DBDCAD2-F20E-4C5F-AB52-7FEDFDAD0844}" destId="{738F6F7F-93F6-4CB5-9E65-A743F245C4D4}" srcOrd="0" destOrd="0" presId="urn:microsoft.com/office/officeart/2005/8/layout/process4"/>
    <dgm:cxn modelId="{E8D7118D-71CB-4FAE-8088-0078804E2FDA}" type="presParOf" srcId="{8DBDCAD2-F20E-4C5F-AB52-7FEDFDAD0844}" destId="{56689641-F3EE-4B98-9B83-B26FA1B0DB8B}" srcOrd="1" destOrd="0" presId="urn:microsoft.com/office/officeart/2005/8/layout/process4"/>
    <dgm:cxn modelId="{A284E7C3-EB1D-4854-AE8E-B451F13EC692}" type="presParOf" srcId="{8DBDCAD2-F20E-4C5F-AB52-7FEDFDAD0844}" destId="{9A64C515-A715-40E1-BFA5-590D11CBFADF}" srcOrd="2" destOrd="0" presId="urn:microsoft.com/office/officeart/2005/8/layout/process4"/>
    <dgm:cxn modelId="{4206802C-AA3B-4A63-8883-F39F4C6E0815}" type="presParOf" srcId="{9A64C515-A715-40E1-BFA5-590D11CBFADF}" destId="{A59D2ECA-5B12-4803-BA3B-ADE9DF556EFF}"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ED6B93-6D0C-497D-ADA3-FC5B096663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S"/>
        </a:p>
      </dgm:t>
    </dgm:pt>
    <dgm:pt modelId="{C676F415-9B20-4557-AA12-692F844FFC54}">
      <dgm:prSet phldrT="[Texto]" custT="1"/>
      <dgm:spPr>
        <a:solidFill>
          <a:srgbClr val="FFCA21"/>
        </a:solidFill>
        <a:ln>
          <a:noFill/>
        </a:ln>
      </dgm:spPr>
      <dgm:t>
        <a:bodyPr/>
        <a:lstStyle/>
        <a:p>
          <a:r>
            <a:rPr lang="es-ES" sz="1600" dirty="0">
              <a:latin typeface="Artifakt Element Black" panose="020B0A03050000020004" pitchFamily="34" charset="0"/>
              <a:ea typeface="Artifakt Element Black" panose="020B0A03050000020004" pitchFamily="34" charset="0"/>
            </a:rPr>
            <a:t>PRVIVADAS</a:t>
          </a:r>
        </a:p>
      </dgm:t>
    </dgm:pt>
    <dgm:pt modelId="{2DFA99A6-BDA3-42B4-8F21-B251F1602E52}" type="parTrans" cxnId="{CA11A59B-B221-46F0-9335-E47CF1371A89}">
      <dgm:prSet/>
      <dgm:spPr/>
      <dgm:t>
        <a:bodyPr/>
        <a:lstStyle/>
        <a:p>
          <a:endParaRPr lang="es-ES"/>
        </a:p>
      </dgm:t>
    </dgm:pt>
    <dgm:pt modelId="{F36E8BE0-B213-42FA-9B7C-F10B1481584E}" type="sibTrans" cxnId="{CA11A59B-B221-46F0-9335-E47CF1371A89}">
      <dgm:prSet/>
      <dgm:spPr/>
      <dgm:t>
        <a:bodyPr/>
        <a:lstStyle/>
        <a:p>
          <a:endParaRPr lang="es-ES"/>
        </a:p>
      </dgm:t>
    </dgm:pt>
    <dgm:pt modelId="{BCAD5419-32B1-450D-A869-AE4FCEF5288F}">
      <dgm:prSet phldrT="[Texto]"/>
      <dgm:spPr>
        <a:ln>
          <a:noFill/>
        </a:ln>
      </dgm:spPr>
      <dgm:t>
        <a:bodyPr/>
        <a:lstStyle/>
        <a:p>
          <a:pPr algn="just"/>
          <a:r>
            <a:rPr lang="es-VE" dirty="0">
              <a:latin typeface="Artifakt Element" panose="020B0503050000020004" pitchFamily="34" charset="0"/>
              <a:ea typeface="Artifakt Element" panose="020B0503050000020004" pitchFamily="34" charset="0"/>
            </a:rPr>
            <a:t>Son redes formadas por varios dispositivos conectados entre sí, pero que no están conectados a una red pública (como es internet). Es decir, una red privada es una red operada y gestionada por un administrador encargado de configurar, mantener y gestionar la red, su seguridad y el acceso a la misma. Una red domestica WLAN es un buen ejemplo de una red privada.</a:t>
          </a:r>
          <a:endParaRPr lang="es-ES" dirty="0">
            <a:latin typeface="Artifakt Element" panose="020B0503050000020004" pitchFamily="34" charset="0"/>
            <a:ea typeface="Artifakt Element" panose="020B0503050000020004" pitchFamily="34" charset="0"/>
          </a:endParaRPr>
        </a:p>
      </dgm:t>
    </dgm:pt>
    <dgm:pt modelId="{478A4F71-98B7-49F0-9257-2BC79E4219D1}" type="parTrans" cxnId="{E519CDA5-A535-42FD-B362-E4B6BBA0D698}">
      <dgm:prSet/>
      <dgm:spPr/>
      <dgm:t>
        <a:bodyPr/>
        <a:lstStyle/>
        <a:p>
          <a:endParaRPr lang="es-ES"/>
        </a:p>
      </dgm:t>
    </dgm:pt>
    <dgm:pt modelId="{D59CB313-1D3B-4552-82D5-5B0977213441}" type="sibTrans" cxnId="{E519CDA5-A535-42FD-B362-E4B6BBA0D698}">
      <dgm:prSet/>
      <dgm:spPr/>
      <dgm:t>
        <a:bodyPr/>
        <a:lstStyle/>
        <a:p>
          <a:endParaRPr lang="es-ES"/>
        </a:p>
      </dgm:t>
    </dgm:pt>
    <dgm:pt modelId="{76716A4E-2930-4E91-90EF-7CFDCE4901D0}" type="pres">
      <dgm:prSet presAssocID="{82ED6B93-6D0C-497D-ADA3-FC5B0966630E}" presName="linear" presStyleCnt="0">
        <dgm:presLayoutVars>
          <dgm:dir val="rev"/>
          <dgm:animLvl val="lvl"/>
          <dgm:resizeHandles val="exact"/>
        </dgm:presLayoutVars>
      </dgm:prSet>
      <dgm:spPr/>
    </dgm:pt>
    <dgm:pt modelId="{4D2304FA-02EF-44CD-BC3C-DC1BB9C35949}" type="pres">
      <dgm:prSet presAssocID="{C676F415-9B20-4557-AA12-692F844FFC54}" presName="parentLin" presStyleCnt="0"/>
      <dgm:spPr/>
    </dgm:pt>
    <dgm:pt modelId="{CC963405-C247-46FB-AB60-7EBCB1678399}" type="pres">
      <dgm:prSet presAssocID="{C676F415-9B20-4557-AA12-692F844FFC54}" presName="parentLeftMargin" presStyleLbl="node1" presStyleIdx="0" presStyleCnt="1"/>
      <dgm:spPr/>
    </dgm:pt>
    <dgm:pt modelId="{5BE24ED1-3FCF-4852-A77B-BF4DF0A8C410}" type="pres">
      <dgm:prSet presAssocID="{C676F415-9B20-4557-AA12-692F844FFC54}" presName="parentText" presStyleLbl="node1" presStyleIdx="0" presStyleCnt="1" custFlipHor="1" custScaleX="126368" custLinFactX="0" custLinFactNeighborX="100000" custLinFactNeighborY="-4192">
        <dgm:presLayoutVars>
          <dgm:chMax val="0"/>
          <dgm:bulletEnabled val="1"/>
        </dgm:presLayoutVars>
      </dgm:prSet>
      <dgm:spPr>
        <a:prstGeom prst="homePlate">
          <a:avLst/>
        </a:prstGeom>
      </dgm:spPr>
    </dgm:pt>
    <dgm:pt modelId="{D2A8115B-4F55-4DBA-894D-27D0AF7E28EA}" type="pres">
      <dgm:prSet presAssocID="{C676F415-9B20-4557-AA12-692F844FFC54}" presName="negativeSpace" presStyleCnt="0"/>
      <dgm:spPr/>
    </dgm:pt>
    <dgm:pt modelId="{8ADCCD96-4484-4B6D-A8DF-0D45F31885D1}" type="pres">
      <dgm:prSet presAssocID="{C676F415-9B20-4557-AA12-692F844FFC54}" presName="childText" presStyleLbl="conFgAcc1" presStyleIdx="0" presStyleCnt="1">
        <dgm:presLayoutVars>
          <dgm:bulletEnabled val="1"/>
        </dgm:presLayoutVars>
      </dgm:prSet>
      <dgm:spPr/>
    </dgm:pt>
  </dgm:ptLst>
  <dgm:cxnLst>
    <dgm:cxn modelId="{92F99479-AE9B-4A65-903A-9539F9B1DC62}" type="presOf" srcId="{C676F415-9B20-4557-AA12-692F844FFC54}" destId="{CC963405-C247-46FB-AB60-7EBCB1678399}" srcOrd="0" destOrd="0" presId="urn:microsoft.com/office/officeart/2005/8/layout/list1"/>
    <dgm:cxn modelId="{CA11A59B-B221-46F0-9335-E47CF1371A89}" srcId="{82ED6B93-6D0C-497D-ADA3-FC5B0966630E}" destId="{C676F415-9B20-4557-AA12-692F844FFC54}" srcOrd="0" destOrd="0" parTransId="{2DFA99A6-BDA3-42B4-8F21-B251F1602E52}" sibTransId="{F36E8BE0-B213-42FA-9B7C-F10B1481584E}"/>
    <dgm:cxn modelId="{E519CDA5-A535-42FD-B362-E4B6BBA0D698}" srcId="{C676F415-9B20-4557-AA12-692F844FFC54}" destId="{BCAD5419-32B1-450D-A869-AE4FCEF5288F}" srcOrd="0" destOrd="0" parTransId="{478A4F71-98B7-49F0-9257-2BC79E4219D1}" sibTransId="{D59CB313-1D3B-4552-82D5-5B0977213441}"/>
    <dgm:cxn modelId="{105689D0-0636-443F-BDB7-76759165AB8D}" type="presOf" srcId="{82ED6B93-6D0C-497D-ADA3-FC5B0966630E}" destId="{76716A4E-2930-4E91-90EF-7CFDCE4901D0}" srcOrd="0" destOrd="0" presId="urn:microsoft.com/office/officeart/2005/8/layout/list1"/>
    <dgm:cxn modelId="{8EA4B4E7-66C6-4F3B-9A61-495FB4130D2C}" type="presOf" srcId="{C676F415-9B20-4557-AA12-692F844FFC54}" destId="{5BE24ED1-3FCF-4852-A77B-BF4DF0A8C410}" srcOrd="1" destOrd="0" presId="urn:microsoft.com/office/officeart/2005/8/layout/list1"/>
    <dgm:cxn modelId="{FE7E9BEC-F94F-4592-8F27-3BFEF42399AD}" type="presOf" srcId="{BCAD5419-32B1-450D-A869-AE4FCEF5288F}" destId="{8ADCCD96-4484-4B6D-A8DF-0D45F31885D1}" srcOrd="0" destOrd="0" presId="urn:microsoft.com/office/officeart/2005/8/layout/list1"/>
    <dgm:cxn modelId="{CB5E4A67-1882-4199-92EC-E7108FC7CEDC}" type="presParOf" srcId="{76716A4E-2930-4E91-90EF-7CFDCE4901D0}" destId="{4D2304FA-02EF-44CD-BC3C-DC1BB9C35949}" srcOrd="0" destOrd="0" presId="urn:microsoft.com/office/officeart/2005/8/layout/list1"/>
    <dgm:cxn modelId="{2C480472-1CC1-45C4-8402-A18836835E74}" type="presParOf" srcId="{4D2304FA-02EF-44CD-BC3C-DC1BB9C35949}" destId="{CC963405-C247-46FB-AB60-7EBCB1678399}" srcOrd="0" destOrd="0" presId="urn:microsoft.com/office/officeart/2005/8/layout/list1"/>
    <dgm:cxn modelId="{E617EED2-F7F9-4FAF-871D-35657B19E64D}" type="presParOf" srcId="{4D2304FA-02EF-44CD-BC3C-DC1BB9C35949}" destId="{5BE24ED1-3FCF-4852-A77B-BF4DF0A8C410}" srcOrd="1" destOrd="0" presId="urn:microsoft.com/office/officeart/2005/8/layout/list1"/>
    <dgm:cxn modelId="{27DF3366-75F5-4AB1-A5FB-7A299226AE23}" type="presParOf" srcId="{76716A4E-2930-4E91-90EF-7CFDCE4901D0}" destId="{D2A8115B-4F55-4DBA-894D-27D0AF7E28EA}" srcOrd="1" destOrd="0" presId="urn:microsoft.com/office/officeart/2005/8/layout/list1"/>
    <dgm:cxn modelId="{BC2AB686-E1E1-4EBE-A56E-20CBA55163EE}" type="presParOf" srcId="{76716A4E-2930-4E91-90EF-7CFDCE4901D0}" destId="{8ADCCD96-4484-4B6D-A8DF-0D45F31885D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ED6B93-6D0C-497D-ADA3-FC5B096663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S"/>
        </a:p>
      </dgm:t>
    </dgm:pt>
    <dgm:pt modelId="{C676F415-9B20-4557-AA12-692F844FFC54}">
      <dgm:prSet phldrT="[Texto]" custT="1"/>
      <dgm:spPr>
        <a:solidFill>
          <a:srgbClr val="70AD47"/>
        </a:solidFill>
        <a:ln>
          <a:solidFill>
            <a:schemeClr val="bg1"/>
          </a:solidFill>
        </a:ln>
      </dgm:spPr>
      <dgm:t>
        <a:bodyPr/>
        <a:lstStyle/>
        <a:p>
          <a:r>
            <a:rPr lang="es-ES" sz="1600" dirty="0">
              <a:latin typeface="Artifakt Element Black" panose="020B0A03050000020004" pitchFamily="34" charset="0"/>
              <a:ea typeface="Artifakt Element Black" panose="020B0A03050000020004" pitchFamily="34" charset="0"/>
            </a:rPr>
            <a:t>PÚBLICA</a:t>
          </a:r>
        </a:p>
      </dgm:t>
    </dgm:pt>
    <dgm:pt modelId="{2DFA99A6-BDA3-42B4-8F21-B251F1602E52}" type="parTrans" cxnId="{CA11A59B-B221-46F0-9335-E47CF1371A89}">
      <dgm:prSet/>
      <dgm:spPr/>
      <dgm:t>
        <a:bodyPr/>
        <a:lstStyle/>
        <a:p>
          <a:endParaRPr lang="es-ES"/>
        </a:p>
      </dgm:t>
    </dgm:pt>
    <dgm:pt modelId="{F36E8BE0-B213-42FA-9B7C-F10B1481584E}" type="sibTrans" cxnId="{CA11A59B-B221-46F0-9335-E47CF1371A89}">
      <dgm:prSet/>
      <dgm:spPr/>
      <dgm:t>
        <a:bodyPr/>
        <a:lstStyle/>
        <a:p>
          <a:endParaRPr lang="es-ES"/>
        </a:p>
      </dgm:t>
    </dgm:pt>
    <dgm:pt modelId="{BCAD5419-32B1-450D-A869-AE4FCEF5288F}">
      <dgm:prSet phldrT="[Texto]"/>
      <dgm:spPr>
        <a:ln>
          <a:noFill/>
        </a:ln>
      </dgm:spPr>
      <dgm:t>
        <a:bodyPr/>
        <a:lstStyle/>
        <a:p>
          <a:pPr algn="just"/>
          <a:r>
            <a:rPr lang="es-VE" dirty="0">
              <a:latin typeface="Artifakt Element" panose="020B0503050000020004" pitchFamily="34" charset="0"/>
              <a:ea typeface="Artifakt Element" panose="020B0503050000020004" pitchFamily="34" charset="0"/>
            </a:rPr>
            <a:t>Es un sistema de computación distribuida que está libremente disponible para uso público. Esta red se construye utilizando protocolos de comunicación estandarizados, lo que permite a los dispositivos conectarse y compartir información entre ellos. Un proveedor de servicios de internet (ADSL o fibra óptica), es un buen ejemplo de una red pública, debido cualquier individuo puede acceder a ella</a:t>
          </a:r>
          <a:endParaRPr lang="es-ES" dirty="0">
            <a:latin typeface="Artifakt Element" panose="020B0503050000020004" pitchFamily="34" charset="0"/>
            <a:ea typeface="Artifakt Element" panose="020B0503050000020004" pitchFamily="34" charset="0"/>
          </a:endParaRPr>
        </a:p>
      </dgm:t>
    </dgm:pt>
    <dgm:pt modelId="{478A4F71-98B7-49F0-9257-2BC79E4219D1}" type="parTrans" cxnId="{E519CDA5-A535-42FD-B362-E4B6BBA0D698}">
      <dgm:prSet/>
      <dgm:spPr/>
      <dgm:t>
        <a:bodyPr/>
        <a:lstStyle/>
        <a:p>
          <a:endParaRPr lang="es-ES"/>
        </a:p>
      </dgm:t>
    </dgm:pt>
    <dgm:pt modelId="{D59CB313-1D3B-4552-82D5-5B0977213441}" type="sibTrans" cxnId="{E519CDA5-A535-42FD-B362-E4B6BBA0D698}">
      <dgm:prSet/>
      <dgm:spPr/>
      <dgm:t>
        <a:bodyPr/>
        <a:lstStyle/>
        <a:p>
          <a:endParaRPr lang="es-ES"/>
        </a:p>
      </dgm:t>
    </dgm:pt>
    <dgm:pt modelId="{76716A4E-2930-4E91-90EF-7CFDCE4901D0}" type="pres">
      <dgm:prSet presAssocID="{82ED6B93-6D0C-497D-ADA3-FC5B0966630E}" presName="linear" presStyleCnt="0">
        <dgm:presLayoutVars>
          <dgm:dir/>
          <dgm:animLvl val="lvl"/>
          <dgm:resizeHandles val="exact"/>
        </dgm:presLayoutVars>
      </dgm:prSet>
      <dgm:spPr/>
    </dgm:pt>
    <dgm:pt modelId="{4D2304FA-02EF-44CD-BC3C-DC1BB9C35949}" type="pres">
      <dgm:prSet presAssocID="{C676F415-9B20-4557-AA12-692F844FFC54}" presName="parentLin" presStyleCnt="0"/>
      <dgm:spPr/>
    </dgm:pt>
    <dgm:pt modelId="{CC963405-C247-46FB-AB60-7EBCB1678399}" type="pres">
      <dgm:prSet presAssocID="{C676F415-9B20-4557-AA12-692F844FFC54}" presName="parentLeftMargin" presStyleLbl="node1" presStyleIdx="0" presStyleCnt="1"/>
      <dgm:spPr/>
    </dgm:pt>
    <dgm:pt modelId="{5BE24ED1-3FCF-4852-A77B-BF4DF0A8C410}" type="pres">
      <dgm:prSet presAssocID="{C676F415-9B20-4557-AA12-692F844FFC54}" presName="parentText" presStyleLbl="node1" presStyleIdx="0" presStyleCnt="1" custFlipHor="0" custScaleX="142857" custLinFactNeighborX="-100000" custLinFactNeighborY="-5626">
        <dgm:presLayoutVars>
          <dgm:chMax val="0"/>
          <dgm:bulletEnabled val="1"/>
        </dgm:presLayoutVars>
      </dgm:prSet>
      <dgm:spPr>
        <a:prstGeom prst="homePlate">
          <a:avLst/>
        </a:prstGeom>
      </dgm:spPr>
    </dgm:pt>
    <dgm:pt modelId="{D2A8115B-4F55-4DBA-894D-27D0AF7E28EA}" type="pres">
      <dgm:prSet presAssocID="{C676F415-9B20-4557-AA12-692F844FFC54}" presName="negativeSpace" presStyleCnt="0"/>
      <dgm:spPr/>
    </dgm:pt>
    <dgm:pt modelId="{8ADCCD96-4484-4B6D-A8DF-0D45F31885D1}" type="pres">
      <dgm:prSet presAssocID="{C676F415-9B20-4557-AA12-692F844FFC54}" presName="childText" presStyleLbl="conFgAcc1" presStyleIdx="0" presStyleCnt="1">
        <dgm:presLayoutVars>
          <dgm:bulletEnabled val="1"/>
        </dgm:presLayoutVars>
      </dgm:prSet>
      <dgm:spPr/>
    </dgm:pt>
  </dgm:ptLst>
  <dgm:cxnLst>
    <dgm:cxn modelId="{92F99479-AE9B-4A65-903A-9539F9B1DC62}" type="presOf" srcId="{C676F415-9B20-4557-AA12-692F844FFC54}" destId="{CC963405-C247-46FB-AB60-7EBCB1678399}" srcOrd="0" destOrd="0" presId="urn:microsoft.com/office/officeart/2005/8/layout/list1"/>
    <dgm:cxn modelId="{CA11A59B-B221-46F0-9335-E47CF1371A89}" srcId="{82ED6B93-6D0C-497D-ADA3-FC5B0966630E}" destId="{C676F415-9B20-4557-AA12-692F844FFC54}" srcOrd="0" destOrd="0" parTransId="{2DFA99A6-BDA3-42B4-8F21-B251F1602E52}" sibTransId="{F36E8BE0-B213-42FA-9B7C-F10B1481584E}"/>
    <dgm:cxn modelId="{E519CDA5-A535-42FD-B362-E4B6BBA0D698}" srcId="{C676F415-9B20-4557-AA12-692F844FFC54}" destId="{BCAD5419-32B1-450D-A869-AE4FCEF5288F}" srcOrd="0" destOrd="0" parTransId="{478A4F71-98B7-49F0-9257-2BC79E4219D1}" sibTransId="{D59CB313-1D3B-4552-82D5-5B0977213441}"/>
    <dgm:cxn modelId="{105689D0-0636-443F-BDB7-76759165AB8D}" type="presOf" srcId="{82ED6B93-6D0C-497D-ADA3-FC5B0966630E}" destId="{76716A4E-2930-4E91-90EF-7CFDCE4901D0}" srcOrd="0" destOrd="0" presId="urn:microsoft.com/office/officeart/2005/8/layout/list1"/>
    <dgm:cxn modelId="{8EA4B4E7-66C6-4F3B-9A61-495FB4130D2C}" type="presOf" srcId="{C676F415-9B20-4557-AA12-692F844FFC54}" destId="{5BE24ED1-3FCF-4852-A77B-BF4DF0A8C410}" srcOrd="1" destOrd="0" presId="urn:microsoft.com/office/officeart/2005/8/layout/list1"/>
    <dgm:cxn modelId="{FE7E9BEC-F94F-4592-8F27-3BFEF42399AD}" type="presOf" srcId="{BCAD5419-32B1-450D-A869-AE4FCEF5288F}" destId="{8ADCCD96-4484-4B6D-A8DF-0D45F31885D1}" srcOrd="0" destOrd="0" presId="urn:microsoft.com/office/officeart/2005/8/layout/list1"/>
    <dgm:cxn modelId="{CB5E4A67-1882-4199-92EC-E7108FC7CEDC}" type="presParOf" srcId="{76716A4E-2930-4E91-90EF-7CFDCE4901D0}" destId="{4D2304FA-02EF-44CD-BC3C-DC1BB9C35949}" srcOrd="0" destOrd="0" presId="urn:microsoft.com/office/officeart/2005/8/layout/list1"/>
    <dgm:cxn modelId="{2C480472-1CC1-45C4-8402-A18836835E74}" type="presParOf" srcId="{4D2304FA-02EF-44CD-BC3C-DC1BB9C35949}" destId="{CC963405-C247-46FB-AB60-7EBCB1678399}" srcOrd="0" destOrd="0" presId="urn:microsoft.com/office/officeart/2005/8/layout/list1"/>
    <dgm:cxn modelId="{E617EED2-F7F9-4FAF-871D-35657B19E64D}" type="presParOf" srcId="{4D2304FA-02EF-44CD-BC3C-DC1BB9C35949}" destId="{5BE24ED1-3FCF-4852-A77B-BF4DF0A8C410}" srcOrd="1" destOrd="0" presId="urn:microsoft.com/office/officeart/2005/8/layout/list1"/>
    <dgm:cxn modelId="{27DF3366-75F5-4AB1-A5FB-7A299226AE23}" type="presParOf" srcId="{76716A4E-2930-4E91-90EF-7CFDCE4901D0}" destId="{D2A8115B-4F55-4DBA-894D-27D0AF7E28EA}" srcOrd="1" destOrd="0" presId="urn:microsoft.com/office/officeart/2005/8/layout/list1"/>
    <dgm:cxn modelId="{BC2AB686-E1E1-4EBE-A56E-20CBA55163EE}" type="presParOf" srcId="{76716A4E-2930-4E91-90EF-7CFDCE4901D0}" destId="{8ADCCD96-4484-4B6D-A8DF-0D45F31885D1}" srcOrd="2" destOrd="0" presId="urn:microsoft.com/office/officeart/2005/8/layout/list1"/>
  </dgm:cxnLst>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418EA2-B60A-48A6-B9D0-4945964034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VE"/>
        </a:p>
      </dgm:t>
    </dgm:pt>
    <dgm:pt modelId="{AF530FCB-DF45-40BF-B6C5-FAAACB410A66}">
      <dgm:prSet phldrT="[Texto]"/>
      <dgm:spPr/>
      <dgm:t>
        <a:bodyPr/>
        <a:lstStyle/>
        <a:p>
          <a:r>
            <a:rPr lang="es-VE" dirty="0">
              <a:latin typeface="Artifakt Element Black" panose="020B0A03050000020004" pitchFamily="34" charset="0"/>
              <a:ea typeface="Artifakt Element Black" panose="020B0A03050000020004" pitchFamily="34" charset="0"/>
            </a:rPr>
            <a:t>Wireless Personal - WPAN</a:t>
          </a:r>
        </a:p>
      </dgm:t>
    </dgm:pt>
    <dgm:pt modelId="{A845D25B-4546-4FC6-B1D7-57529A4C0053}" type="parTrans" cxnId="{A42442AD-D35C-48AA-9F1C-95CF481FBF14}">
      <dgm:prSet/>
      <dgm:spPr/>
      <dgm:t>
        <a:bodyPr/>
        <a:lstStyle/>
        <a:p>
          <a:endParaRPr lang="es-VE"/>
        </a:p>
      </dgm:t>
    </dgm:pt>
    <dgm:pt modelId="{6BF14614-0B5A-4A15-9C26-9643B86864CC}" type="sibTrans" cxnId="{A42442AD-D35C-48AA-9F1C-95CF481FBF14}">
      <dgm:prSet/>
      <dgm:spPr/>
      <dgm:t>
        <a:bodyPr/>
        <a:lstStyle/>
        <a:p>
          <a:endParaRPr lang="es-VE"/>
        </a:p>
      </dgm:t>
    </dgm:pt>
    <dgm:pt modelId="{7F6A42C8-B50B-41BC-AAE0-CFE938BFEE9B}">
      <dgm:prSet phldrT="[Texto]"/>
      <dgm:spPr/>
      <dgm:t>
        <a:bodyPr/>
        <a:lstStyle/>
        <a:p>
          <a:r>
            <a:rPr lang="es-VE" dirty="0">
              <a:latin typeface="Artifakt Element Black" panose="020B0A03050000020004" pitchFamily="34" charset="0"/>
              <a:ea typeface="Artifakt Element Black" panose="020B0A03050000020004" pitchFamily="34" charset="0"/>
            </a:rPr>
            <a:t>Wireless Local - WLAN</a:t>
          </a:r>
        </a:p>
      </dgm:t>
    </dgm:pt>
    <dgm:pt modelId="{46E9F76A-62AC-486C-8F60-E17632BA23D8}" type="parTrans" cxnId="{3F14067A-607D-4C65-B102-369A18FC45CF}">
      <dgm:prSet/>
      <dgm:spPr/>
      <dgm:t>
        <a:bodyPr/>
        <a:lstStyle/>
        <a:p>
          <a:endParaRPr lang="es-VE"/>
        </a:p>
      </dgm:t>
    </dgm:pt>
    <dgm:pt modelId="{20ACD526-09C1-4B14-8983-F033DB4C81C3}" type="sibTrans" cxnId="{3F14067A-607D-4C65-B102-369A18FC45CF}">
      <dgm:prSet/>
      <dgm:spPr/>
      <dgm:t>
        <a:bodyPr/>
        <a:lstStyle/>
        <a:p>
          <a:endParaRPr lang="es-VE"/>
        </a:p>
      </dgm:t>
    </dgm:pt>
    <dgm:pt modelId="{C79EC1D2-CBFC-456F-A1FA-582B3A84E773}">
      <dgm:prSet phldrT="[Texto]"/>
      <dgm:spPr/>
      <dgm:t>
        <a:bodyPr/>
        <a:lstStyle/>
        <a:p>
          <a:r>
            <a:rPr lang="es-VE" dirty="0">
              <a:latin typeface="Artifakt Element Black" panose="020B0A03050000020004" pitchFamily="34" charset="0"/>
              <a:ea typeface="Artifakt Element Black" panose="020B0A03050000020004" pitchFamily="34" charset="0"/>
            </a:rPr>
            <a:t>Wireless </a:t>
          </a:r>
          <a:r>
            <a:rPr lang="es-VE" dirty="0" err="1">
              <a:latin typeface="Artifakt Element Black" panose="020B0A03050000020004" pitchFamily="34" charset="0"/>
              <a:ea typeface="Artifakt Element Black" panose="020B0A03050000020004" pitchFamily="34" charset="0"/>
            </a:rPr>
            <a:t>Metropolitan</a:t>
          </a:r>
          <a:r>
            <a:rPr lang="es-VE" dirty="0">
              <a:latin typeface="Artifakt Element Black" panose="020B0A03050000020004" pitchFamily="34" charset="0"/>
              <a:ea typeface="Artifakt Element Black" panose="020B0A03050000020004" pitchFamily="34" charset="0"/>
            </a:rPr>
            <a:t> - WMAN</a:t>
          </a:r>
        </a:p>
      </dgm:t>
    </dgm:pt>
    <dgm:pt modelId="{8944E46A-49A5-4B92-BBA6-49EFFD4F52BF}" type="parTrans" cxnId="{A7734714-4FDA-487F-8403-A4C4B8244802}">
      <dgm:prSet/>
      <dgm:spPr/>
      <dgm:t>
        <a:bodyPr/>
        <a:lstStyle/>
        <a:p>
          <a:endParaRPr lang="es-VE"/>
        </a:p>
      </dgm:t>
    </dgm:pt>
    <dgm:pt modelId="{4D3A4909-52D4-41DF-9260-4B9098DB9C35}" type="sibTrans" cxnId="{A7734714-4FDA-487F-8403-A4C4B8244802}">
      <dgm:prSet/>
      <dgm:spPr/>
      <dgm:t>
        <a:bodyPr/>
        <a:lstStyle/>
        <a:p>
          <a:endParaRPr lang="es-VE"/>
        </a:p>
      </dgm:t>
    </dgm:pt>
    <dgm:pt modelId="{08040F8D-7D2C-46D1-9AC0-95F59CD8AD51}">
      <dgm:prSet phldrT="[Texto]"/>
      <dgm:spPr/>
      <dgm:t>
        <a:bodyPr/>
        <a:lstStyle/>
        <a:p>
          <a:pPr marL="0" indent="0">
            <a:buNone/>
          </a:pPr>
          <a:r>
            <a:rPr lang="es-VE" dirty="0">
              <a:latin typeface="Segoe UI" panose="020B0502040204020203" pitchFamily="34" charset="0"/>
              <a:cs typeface="Segoe UI" panose="020B0502040204020203" pitchFamily="34" charset="0"/>
            </a:rPr>
            <a:t>Es una gran red inalámbrica que se puede utilizar para conectar dispositivos móviles a Internet. En comparación con la WLAN, la WWAN puede cubrir mayores rangos al aire libre y es operada por proveedores de telefonía celular a través de antenas de telefonía celular.</a:t>
          </a:r>
        </a:p>
      </dgm:t>
    </dgm:pt>
    <dgm:pt modelId="{28FABCDC-355B-4B47-8D7C-649FE6A70C25}" type="parTrans" cxnId="{D5FE63BF-EEF9-4784-833B-5E1DB1BAB8B6}">
      <dgm:prSet/>
      <dgm:spPr/>
      <dgm:t>
        <a:bodyPr/>
        <a:lstStyle/>
        <a:p>
          <a:endParaRPr lang="es-VE"/>
        </a:p>
      </dgm:t>
    </dgm:pt>
    <dgm:pt modelId="{FD5CB21F-B0C0-433D-A7D4-6139B323AEE3}" type="sibTrans" cxnId="{D5FE63BF-EEF9-4784-833B-5E1DB1BAB8B6}">
      <dgm:prSet/>
      <dgm:spPr/>
      <dgm:t>
        <a:bodyPr/>
        <a:lstStyle/>
        <a:p>
          <a:endParaRPr lang="es-VE"/>
        </a:p>
      </dgm:t>
    </dgm:pt>
    <dgm:pt modelId="{547B52FB-4063-4BAC-8E06-AE69B4EDF439}">
      <dgm:prSet phldrT="[Texto]"/>
      <dgm:spPr/>
      <dgm:t>
        <a:bodyPr/>
        <a:lstStyle/>
        <a:p>
          <a:pPr marL="0" indent="0">
            <a:buNone/>
          </a:pPr>
          <a:r>
            <a:rPr lang="es-VE" dirty="0">
              <a:latin typeface="Segoe UI" panose="020B0502040204020203" pitchFamily="34" charset="0"/>
              <a:cs typeface="Segoe UI" panose="020B0502040204020203" pitchFamily="34" charset="0"/>
            </a:rPr>
            <a:t>Se trata de una red que permite conectar varios dispositivos sin necesidad de cables, y que suele tener un alcance de hasta 10 metros</a:t>
          </a:r>
          <a:r>
            <a:rPr lang="es-VE" dirty="0"/>
            <a:t>.</a:t>
          </a:r>
        </a:p>
      </dgm:t>
    </dgm:pt>
    <dgm:pt modelId="{ABACE754-0193-4416-A5BC-3375D2588FEC}" type="parTrans" cxnId="{03FC4189-331B-4A1B-A214-C57BBD2A3271}">
      <dgm:prSet/>
      <dgm:spPr/>
      <dgm:t>
        <a:bodyPr/>
        <a:lstStyle/>
        <a:p>
          <a:endParaRPr lang="es-VE"/>
        </a:p>
      </dgm:t>
    </dgm:pt>
    <dgm:pt modelId="{6DDECDEE-003A-4995-A5CE-9F6CF1E8E313}" type="sibTrans" cxnId="{03FC4189-331B-4A1B-A214-C57BBD2A3271}">
      <dgm:prSet/>
      <dgm:spPr/>
      <dgm:t>
        <a:bodyPr/>
        <a:lstStyle/>
        <a:p>
          <a:endParaRPr lang="es-VE"/>
        </a:p>
      </dgm:t>
    </dgm:pt>
    <dgm:pt modelId="{4985C0EB-3F66-4261-A7FD-2D90036B69E2}">
      <dgm:prSet phldrT="[Texto]"/>
      <dgm:spPr/>
      <dgm:t>
        <a:bodyPr/>
        <a:lstStyle/>
        <a:p>
          <a:pPr marL="0" indent="0">
            <a:buNone/>
          </a:pPr>
          <a:r>
            <a:rPr lang="es-VE" dirty="0">
              <a:latin typeface="Segoe UI" panose="020B0502040204020203" pitchFamily="34" charset="0"/>
              <a:cs typeface="Segoe UI" panose="020B0502040204020203" pitchFamily="34" charset="0"/>
            </a:rPr>
            <a:t>Son un tipo de conexión que utiliza la tecnología de radio en sus distintos estándares (como el </a:t>
          </a:r>
          <a:r>
            <a:rPr lang="es-VE" dirty="0" err="1">
              <a:latin typeface="Segoe UI" panose="020B0502040204020203" pitchFamily="34" charset="0"/>
              <a:cs typeface="Segoe UI" panose="020B0502040204020203" pitchFamily="34" charset="0"/>
            </a:rPr>
            <a:t>WiFi</a:t>
          </a:r>
          <a:r>
            <a:rPr lang="es-VE" dirty="0">
              <a:latin typeface="Segoe UI" panose="020B0502040204020203" pitchFamily="34" charset="0"/>
              <a:cs typeface="Segoe UI" panose="020B0502040204020203" pitchFamily="34" charset="0"/>
            </a:rPr>
            <a:t>), de manera que es posible realizar la conexión a internet sin tener que utilizar cables de por medio</a:t>
          </a:r>
          <a:r>
            <a:rPr lang="es-VE" dirty="0"/>
            <a:t>.</a:t>
          </a:r>
        </a:p>
      </dgm:t>
    </dgm:pt>
    <dgm:pt modelId="{7A9D8DF4-BCAF-4D2B-B0AF-75116BF707F9}" type="parTrans" cxnId="{715552AF-7782-4C38-A924-C7A01FE27BAD}">
      <dgm:prSet/>
      <dgm:spPr/>
      <dgm:t>
        <a:bodyPr/>
        <a:lstStyle/>
        <a:p>
          <a:endParaRPr lang="es-VE"/>
        </a:p>
      </dgm:t>
    </dgm:pt>
    <dgm:pt modelId="{2602A910-0C88-4CB3-B8D9-30A76CEC5DAD}" type="sibTrans" cxnId="{715552AF-7782-4C38-A924-C7A01FE27BAD}">
      <dgm:prSet/>
      <dgm:spPr/>
      <dgm:t>
        <a:bodyPr/>
        <a:lstStyle/>
        <a:p>
          <a:endParaRPr lang="es-VE"/>
        </a:p>
      </dgm:t>
    </dgm:pt>
    <dgm:pt modelId="{B263AF6B-DF2E-47F1-BDB1-0DC058DD8DA1}">
      <dgm:prSet phldrT="[Texto]"/>
      <dgm:spPr/>
      <dgm:t>
        <a:bodyPr/>
        <a:lstStyle/>
        <a:p>
          <a:pPr marL="0" indent="0">
            <a:buNone/>
          </a:pPr>
          <a:r>
            <a:rPr lang="es-VE" dirty="0">
              <a:latin typeface="Segoe UI" panose="020B0502040204020203" pitchFamily="34" charset="0"/>
              <a:cs typeface="Segoe UI" panose="020B0502040204020203" pitchFamily="34" charset="0"/>
            </a:rPr>
            <a:t>Se trata de un estándar de comunicación inalámbrica que permite conectar dispositivos en diferentes ubicaciones dentro de una misma área metropolitana.</a:t>
          </a:r>
        </a:p>
      </dgm:t>
    </dgm:pt>
    <dgm:pt modelId="{CFBD0F48-1BC7-401D-890F-A89B97556CB5}" type="parTrans" cxnId="{B4F0B892-33EC-4808-B9C4-6225EBFFA697}">
      <dgm:prSet/>
      <dgm:spPr/>
      <dgm:t>
        <a:bodyPr/>
        <a:lstStyle/>
        <a:p>
          <a:endParaRPr lang="es-VE"/>
        </a:p>
      </dgm:t>
    </dgm:pt>
    <dgm:pt modelId="{268F12CF-1601-42E4-BC9F-1C852CB66C79}" type="sibTrans" cxnId="{B4F0B892-33EC-4808-B9C4-6225EBFFA697}">
      <dgm:prSet/>
      <dgm:spPr/>
      <dgm:t>
        <a:bodyPr/>
        <a:lstStyle/>
        <a:p>
          <a:endParaRPr lang="es-VE"/>
        </a:p>
      </dgm:t>
    </dgm:pt>
    <dgm:pt modelId="{AE9F0C74-3668-499D-81B5-092F137F7C12}">
      <dgm:prSet phldrT="[Texto]"/>
      <dgm:spPr/>
      <dgm:t>
        <a:bodyPr/>
        <a:lstStyle/>
        <a:p>
          <a:r>
            <a:rPr lang="es-VE" dirty="0">
              <a:latin typeface="Artifakt Element Black" panose="020B0A03050000020004" pitchFamily="34" charset="0"/>
              <a:ea typeface="Artifakt Element Black" panose="020B0A03050000020004" pitchFamily="34" charset="0"/>
            </a:rPr>
            <a:t>Wide - WWAN</a:t>
          </a:r>
        </a:p>
      </dgm:t>
    </dgm:pt>
    <dgm:pt modelId="{4E7E25DC-DA07-4F67-93B7-0057868D89FE}" type="parTrans" cxnId="{584744BD-3635-4B91-90B1-7D5F7457A2FB}">
      <dgm:prSet/>
      <dgm:spPr/>
      <dgm:t>
        <a:bodyPr/>
        <a:lstStyle/>
        <a:p>
          <a:endParaRPr lang="es-VE"/>
        </a:p>
      </dgm:t>
    </dgm:pt>
    <dgm:pt modelId="{5EA9BDB7-B483-47AA-905C-C4BBD05EE122}" type="sibTrans" cxnId="{584744BD-3635-4B91-90B1-7D5F7457A2FB}">
      <dgm:prSet/>
      <dgm:spPr/>
      <dgm:t>
        <a:bodyPr/>
        <a:lstStyle/>
        <a:p>
          <a:endParaRPr lang="es-VE"/>
        </a:p>
      </dgm:t>
    </dgm:pt>
    <dgm:pt modelId="{CBC79CE0-EA91-46AC-B3B2-040F48A11E1B}" type="pres">
      <dgm:prSet presAssocID="{C4418EA2-B60A-48A6-B9D0-4945964034D2}" presName="linear" presStyleCnt="0">
        <dgm:presLayoutVars>
          <dgm:dir/>
          <dgm:animLvl val="lvl"/>
          <dgm:resizeHandles val="exact"/>
        </dgm:presLayoutVars>
      </dgm:prSet>
      <dgm:spPr/>
    </dgm:pt>
    <dgm:pt modelId="{2978A998-88E0-4D1A-A18E-F989F571399E}" type="pres">
      <dgm:prSet presAssocID="{AF530FCB-DF45-40BF-B6C5-FAAACB410A66}" presName="parentLin" presStyleCnt="0"/>
      <dgm:spPr/>
    </dgm:pt>
    <dgm:pt modelId="{0BD90CE2-9762-4B3A-8C65-654F672BC490}" type="pres">
      <dgm:prSet presAssocID="{AF530FCB-DF45-40BF-B6C5-FAAACB410A66}" presName="parentLeftMargin" presStyleLbl="node1" presStyleIdx="0" presStyleCnt="4"/>
      <dgm:spPr/>
    </dgm:pt>
    <dgm:pt modelId="{E2902DEF-2F19-43E2-907E-F363F3348D21}" type="pres">
      <dgm:prSet presAssocID="{AF530FCB-DF45-40BF-B6C5-FAAACB410A66}" presName="parentText" presStyleLbl="node1" presStyleIdx="0" presStyleCnt="4">
        <dgm:presLayoutVars>
          <dgm:chMax val="0"/>
          <dgm:bulletEnabled val="1"/>
        </dgm:presLayoutVars>
      </dgm:prSet>
      <dgm:spPr/>
    </dgm:pt>
    <dgm:pt modelId="{5D3F03B6-3D23-4117-9915-7FC08552A72A}" type="pres">
      <dgm:prSet presAssocID="{AF530FCB-DF45-40BF-B6C5-FAAACB410A66}" presName="negativeSpace" presStyleCnt="0"/>
      <dgm:spPr/>
    </dgm:pt>
    <dgm:pt modelId="{26961E95-77F5-41E1-8889-283C11741688}" type="pres">
      <dgm:prSet presAssocID="{AF530FCB-DF45-40BF-B6C5-FAAACB410A66}" presName="childText" presStyleLbl="conFgAcc1" presStyleIdx="0" presStyleCnt="4">
        <dgm:presLayoutVars>
          <dgm:bulletEnabled val="1"/>
        </dgm:presLayoutVars>
      </dgm:prSet>
      <dgm:spPr/>
    </dgm:pt>
    <dgm:pt modelId="{97D75205-AACF-4E6A-9658-CE4EB711CBE1}" type="pres">
      <dgm:prSet presAssocID="{6BF14614-0B5A-4A15-9C26-9643B86864CC}" presName="spaceBetweenRectangles" presStyleCnt="0"/>
      <dgm:spPr/>
    </dgm:pt>
    <dgm:pt modelId="{58A2032E-D453-46AC-8253-6F01929D9A6A}" type="pres">
      <dgm:prSet presAssocID="{7F6A42C8-B50B-41BC-AAE0-CFE938BFEE9B}" presName="parentLin" presStyleCnt="0"/>
      <dgm:spPr/>
    </dgm:pt>
    <dgm:pt modelId="{1ABD7C85-8D6A-4116-A073-4F2A42AF983B}" type="pres">
      <dgm:prSet presAssocID="{7F6A42C8-B50B-41BC-AAE0-CFE938BFEE9B}" presName="parentLeftMargin" presStyleLbl="node1" presStyleIdx="0" presStyleCnt="4"/>
      <dgm:spPr/>
    </dgm:pt>
    <dgm:pt modelId="{BA96CCA1-023E-4AB8-9E7B-6892C0FAA976}" type="pres">
      <dgm:prSet presAssocID="{7F6A42C8-B50B-41BC-AAE0-CFE938BFEE9B}" presName="parentText" presStyleLbl="node1" presStyleIdx="1" presStyleCnt="4">
        <dgm:presLayoutVars>
          <dgm:chMax val="0"/>
          <dgm:bulletEnabled val="1"/>
        </dgm:presLayoutVars>
      </dgm:prSet>
      <dgm:spPr/>
    </dgm:pt>
    <dgm:pt modelId="{7C6E7ED6-B1F6-405F-9585-BC8F61A21133}" type="pres">
      <dgm:prSet presAssocID="{7F6A42C8-B50B-41BC-AAE0-CFE938BFEE9B}" presName="negativeSpace" presStyleCnt="0"/>
      <dgm:spPr/>
    </dgm:pt>
    <dgm:pt modelId="{01037552-E099-490C-BB3F-B649F03D9F74}" type="pres">
      <dgm:prSet presAssocID="{7F6A42C8-B50B-41BC-AAE0-CFE938BFEE9B}" presName="childText" presStyleLbl="conFgAcc1" presStyleIdx="1" presStyleCnt="4">
        <dgm:presLayoutVars>
          <dgm:bulletEnabled val="1"/>
        </dgm:presLayoutVars>
      </dgm:prSet>
      <dgm:spPr/>
    </dgm:pt>
    <dgm:pt modelId="{00FAA332-9F2F-48D5-9902-626A46A21093}" type="pres">
      <dgm:prSet presAssocID="{20ACD526-09C1-4B14-8983-F033DB4C81C3}" presName="spaceBetweenRectangles" presStyleCnt="0"/>
      <dgm:spPr/>
    </dgm:pt>
    <dgm:pt modelId="{0EF3E608-B8DB-49B1-8285-3D3ACBD88AD2}" type="pres">
      <dgm:prSet presAssocID="{C79EC1D2-CBFC-456F-A1FA-582B3A84E773}" presName="parentLin" presStyleCnt="0"/>
      <dgm:spPr/>
    </dgm:pt>
    <dgm:pt modelId="{92D4C438-0AAA-4CEA-BAF9-27AD010FE81B}" type="pres">
      <dgm:prSet presAssocID="{C79EC1D2-CBFC-456F-A1FA-582B3A84E773}" presName="parentLeftMargin" presStyleLbl="node1" presStyleIdx="1" presStyleCnt="4"/>
      <dgm:spPr/>
    </dgm:pt>
    <dgm:pt modelId="{1C0D7ED9-E0FA-493C-9793-14115C4EBDBF}" type="pres">
      <dgm:prSet presAssocID="{C79EC1D2-CBFC-456F-A1FA-582B3A84E773}" presName="parentText" presStyleLbl="node1" presStyleIdx="2" presStyleCnt="4">
        <dgm:presLayoutVars>
          <dgm:chMax val="0"/>
          <dgm:bulletEnabled val="1"/>
        </dgm:presLayoutVars>
      </dgm:prSet>
      <dgm:spPr/>
    </dgm:pt>
    <dgm:pt modelId="{FB50D111-A62D-47F4-B5B4-E6E1F2F84A94}" type="pres">
      <dgm:prSet presAssocID="{C79EC1D2-CBFC-456F-A1FA-582B3A84E773}" presName="negativeSpace" presStyleCnt="0"/>
      <dgm:spPr/>
    </dgm:pt>
    <dgm:pt modelId="{DDAA76BC-41E2-4BE5-9D0F-E07DBE32FEE9}" type="pres">
      <dgm:prSet presAssocID="{C79EC1D2-CBFC-456F-A1FA-582B3A84E773}" presName="childText" presStyleLbl="conFgAcc1" presStyleIdx="2" presStyleCnt="4">
        <dgm:presLayoutVars>
          <dgm:bulletEnabled val="1"/>
        </dgm:presLayoutVars>
      </dgm:prSet>
      <dgm:spPr/>
    </dgm:pt>
    <dgm:pt modelId="{6DD0B1FF-897F-4A4F-9D72-4C3261E84B64}" type="pres">
      <dgm:prSet presAssocID="{4D3A4909-52D4-41DF-9260-4B9098DB9C35}" presName="spaceBetweenRectangles" presStyleCnt="0"/>
      <dgm:spPr/>
    </dgm:pt>
    <dgm:pt modelId="{4260845E-1350-422D-8462-8C6684090818}" type="pres">
      <dgm:prSet presAssocID="{AE9F0C74-3668-499D-81B5-092F137F7C12}" presName="parentLin" presStyleCnt="0"/>
      <dgm:spPr/>
    </dgm:pt>
    <dgm:pt modelId="{47FD47E1-7F59-4864-9AB2-F44ACEA32044}" type="pres">
      <dgm:prSet presAssocID="{AE9F0C74-3668-499D-81B5-092F137F7C12}" presName="parentLeftMargin" presStyleLbl="node1" presStyleIdx="2" presStyleCnt="4"/>
      <dgm:spPr/>
    </dgm:pt>
    <dgm:pt modelId="{0AB29BCF-15AD-484E-86E0-C00F500DDA25}" type="pres">
      <dgm:prSet presAssocID="{AE9F0C74-3668-499D-81B5-092F137F7C12}" presName="parentText" presStyleLbl="node1" presStyleIdx="3" presStyleCnt="4">
        <dgm:presLayoutVars>
          <dgm:chMax val="0"/>
          <dgm:bulletEnabled val="1"/>
        </dgm:presLayoutVars>
      </dgm:prSet>
      <dgm:spPr/>
    </dgm:pt>
    <dgm:pt modelId="{5C07BB19-4EE9-4FAB-8706-3CD28C9A2114}" type="pres">
      <dgm:prSet presAssocID="{AE9F0C74-3668-499D-81B5-092F137F7C12}" presName="negativeSpace" presStyleCnt="0"/>
      <dgm:spPr/>
    </dgm:pt>
    <dgm:pt modelId="{7EDAD46E-F810-4A82-922F-26F6DE4807AA}" type="pres">
      <dgm:prSet presAssocID="{AE9F0C74-3668-499D-81B5-092F137F7C12}" presName="childText" presStyleLbl="conFgAcc1" presStyleIdx="3" presStyleCnt="4">
        <dgm:presLayoutVars>
          <dgm:bulletEnabled val="1"/>
        </dgm:presLayoutVars>
      </dgm:prSet>
      <dgm:spPr/>
    </dgm:pt>
  </dgm:ptLst>
  <dgm:cxnLst>
    <dgm:cxn modelId="{5CE6D70A-40B2-4794-A70B-EE579CEC455B}" type="presOf" srcId="{08040F8D-7D2C-46D1-9AC0-95F59CD8AD51}" destId="{7EDAD46E-F810-4A82-922F-26F6DE4807AA}" srcOrd="0" destOrd="0" presId="urn:microsoft.com/office/officeart/2005/8/layout/list1"/>
    <dgm:cxn modelId="{2675630E-7E55-48E0-8EE4-7A28354FDB55}" type="presOf" srcId="{B263AF6B-DF2E-47F1-BDB1-0DC058DD8DA1}" destId="{DDAA76BC-41E2-4BE5-9D0F-E07DBE32FEE9}" srcOrd="0" destOrd="0" presId="urn:microsoft.com/office/officeart/2005/8/layout/list1"/>
    <dgm:cxn modelId="{A7734714-4FDA-487F-8403-A4C4B8244802}" srcId="{C4418EA2-B60A-48A6-B9D0-4945964034D2}" destId="{C79EC1D2-CBFC-456F-A1FA-582B3A84E773}" srcOrd="2" destOrd="0" parTransId="{8944E46A-49A5-4B92-BBA6-49EFFD4F52BF}" sibTransId="{4D3A4909-52D4-41DF-9260-4B9098DB9C35}"/>
    <dgm:cxn modelId="{57CDE32F-8274-4D5D-BF5A-3514F9551EF7}" type="presOf" srcId="{AE9F0C74-3668-499D-81B5-092F137F7C12}" destId="{0AB29BCF-15AD-484E-86E0-C00F500DDA25}" srcOrd="1" destOrd="0" presId="urn:microsoft.com/office/officeart/2005/8/layout/list1"/>
    <dgm:cxn modelId="{81B2CB41-8284-487A-BA9E-A2D19D8A8309}" type="presOf" srcId="{7F6A42C8-B50B-41BC-AAE0-CFE938BFEE9B}" destId="{1ABD7C85-8D6A-4116-A073-4F2A42AF983B}" srcOrd="0" destOrd="0" presId="urn:microsoft.com/office/officeart/2005/8/layout/list1"/>
    <dgm:cxn modelId="{D2470754-D7F6-471D-8FC6-6C8873DE7C4F}" type="presOf" srcId="{C4418EA2-B60A-48A6-B9D0-4945964034D2}" destId="{CBC79CE0-EA91-46AC-B3B2-040F48A11E1B}" srcOrd="0" destOrd="0" presId="urn:microsoft.com/office/officeart/2005/8/layout/list1"/>
    <dgm:cxn modelId="{23B19B79-A572-4C6F-B914-C2F60456B810}" type="presOf" srcId="{547B52FB-4063-4BAC-8E06-AE69B4EDF439}" destId="{26961E95-77F5-41E1-8889-283C11741688}" srcOrd="0" destOrd="0" presId="urn:microsoft.com/office/officeart/2005/8/layout/list1"/>
    <dgm:cxn modelId="{3F14067A-607D-4C65-B102-369A18FC45CF}" srcId="{C4418EA2-B60A-48A6-B9D0-4945964034D2}" destId="{7F6A42C8-B50B-41BC-AAE0-CFE938BFEE9B}" srcOrd="1" destOrd="0" parTransId="{46E9F76A-62AC-486C-8F60-E17632BA23D8}" sibTransId="{20ACD526-09C1-4B14-8983-F033DB4C81C3}"/>
    <dgm:cxn modelId="{03FC4189-331B-4A1B-A214-C57BBD2A3271}" srcId="{AF530FCB-DF45-40BF-B6C5-FAAACB410A66}" destId="{547B52FB-4063-4BAC-8E06-AE69B4EDF439}" srcOrd="0" destOrd="0" parTransId="{ABACE754-0193-4416-A5BC-3375D2588FEC}" sibTransId="{6DDECDEE-003A-4995-A5CE-9F6CF1E8E313}"/>
    <dgm:cxn modelId="{B4F0B892-33EC-4808-B9C4-6225EBFFA697}" srcId="{C79EC1D2-CBFC-456F-A1FA-582B3A84E773}" destId="{B263AF6B-DF2E-47F1-BDB1-0DC058DD8DA1}" srcOrd="0" destOrd="0" parTransId="{CFBD0F48-1BC7-401D-890F-A89B97556CB5}" sibTransId="{268F12CF-1601-42E4-BC9F-1C852CB66C79}"/>
    <dgm:cxn modelId="{981DCCA6-31C0-44F7-AA4D-E4C6625C2342}" type="presOf" srcId="{AF530FCB-DF45-40BF-B6C5-FAAACB410A66}" destId="{0BD90CE2-9762-4B3A-8C65-654F672BC490}" srcOrd="0" destOrd="0" presId="urn:microsoft.com/office/officeart/2005/8/layout/list1"/>
    <dgm:cxn modelId="{3A1C3EA7-F7CF-466F-B31F-9D991EE44000}" type="presOf" srcId="{7F6A42C8-B50B-41BC-AAE0-CFE938BFEE9B}" destId="{BA96CCA1-023E-4AB8-9E7B-6892C0FAA976}" srcOrd="1" destOrd="0" presId="urn:microsoft.com/office/officeart/2005/8/layout/list1"/>
    <dgm:cxn modelId="{A42442AD-D35C-48AA-9F1C-95CF481FBF14}" srcId="{C4418EA2-B60A-48A6-B9D0-4945964034D2}" destId="{AF530FCB-DF45-40BF-B6C5-FAAACB410A66}" srcOrd="0" destOrd="0" parTransId="{A845D25B-4546-4FC6-B1D7-57529A4C0053}" sibTransId="{6BF14614-0B5A-4A15-9C26-9643B86864CC}"/>
    <dgm:cxn modelId="{715552AF-7782-4C38-A924-C7A01FE27BAD}" srcId="{7F6A42C8-B50B-41BC-AAE0-CFE938BFEE9B}" destId="{4985C0EB-3F66-4261-A7FD-2D90036B69E2}" srcOrd="0" destOrd="0" parTransId="{7A9D8DF4-BCAF-4D2B-B0AF-75116BF707F9}" sibTransId="{2602A910-0C88-4CB3-B8D9-30A76CEC5DAD}"/>
    <dgm:cxn modelId="{C37555B1-9CE3-4A3F-8A78-C52BF6BE7343}" type="presOf" srcId="{AF530FCB-DF45-40BF-B6C5-FAAACB410A66}" destId="{E2902DEF-2F19-43E2-907E-F363F3348D21}" srcOrd="1" destOrd="0" presId="urn:microsoft.com/office/officeart/2005/8/layout/list1"/>
    <dgm:cxn modelId="{584744BD-3635-4B91-90B1-7D5F7457A2FB}" srcId="{C4418EA2-B60A-48A6-B9D0-4945964034D2}" destId="{AE9F0C74-3668-499D-81B5-092F137F7C12}" srcOrd="3" destOrd="0" parTransId="{4E7E25DC-DA07-4F67-93B7-0057868D89FE}" sibTransId="{5EA9BDB7-B483-47AA-905C-C4BBD05EE122}"/>
    <dgm:cxn modelId="{D5FE63BF-EEF9-4784-833B-5E1DB1BAB8B6}" srcId="{AE9F0C74-3668-499D-81B5-092F137F7C12}" destId="{08040F8D-7D2C-46D1-9AC0-95F59CD8AD51}" srcOrd="0" destOrd="0" parTransId="{28FABCDC-355B-4B47-8D7C-649FE6A70C25}" sibTransId="{FD5CB21F-B0C0-433D-A7D4-6139B323AEE3}"/>
    <dgm:cxn modelId="{57549ED5-8A5A-4C21-A043-BDF57D8131EF}" type="presOf" srcId="{C79EC1D2-CBFC-456F-A1FA-582B3A84E773}" destId="{92D4C438-0AAA-4CEA-BAF9-27AD010FE81B}" srcOrd="0" destOrd="0" presId="urn:microsoft.com/office/officeart/2005/8/layout/list1"/>
    <dgm:cxn modelId="{D1FC86ED-AEC7-4D72-AB41-2750F2A05193}" type="presOf" srcId="{C79EC1D2-CBFC-456F-A1FA-582B3A84E773}" destId="{1C0D7ED9-E0FA-493C-9793-14115C4EBDBF}" srcOrd="1" destOrd="0" presId="urn:microsoft.com/office/officeart/2005/8/layout/list1"/>
    <dgm:cxn modelId="{C50C7FFD-9ED7-4B34-B6E8-4F90D2588E61}" type="presOf" srcId="{AE9F0C74-3668-499D-81B5-092F137F7C12}" destId="{47FD47E1-7F59-4864-9AB2-F44ACEA32044}" srcOrd="0" destOrd="0" presId="urn:microsoft.com/office/officeart/2005/8/layout/list1"/>
    <dgm:cxn modelId="{B2849DFF-6A91-4F8E-A164-BEB36903E43D}" type="presOf" srcId="{4985C0EB-3F66-4261-A7FD-2D90036B69E2}" destId="{01037552-E099-490C-BB3F-B649F03D9F74}" srcOrd="0" destOrd="0" presId="urn:microsoft.com/office/officeart/2005/8/layout/list1"/>
    <dgm:cxn modelId="{C6063E1C-4DA7-4B73-B10E-6ECEDD12EE5D}" type="presParOf" srcId="{CBC79CE0-EA91-46AC-B3B2-040F48A11E1B}" destId="{2978A998-88E0-4D1A-A18E-F989F571399E}" srcOrd="0" destOrd="0" presId="urn:microsoft.com/office/officeart/2005/8/layout/list1"/>
    <dgm:cxn modelId="{37000E04-A227-4147-8D49-E9D13CD485C3}" type="presParOf" srcId="{2978A998-88E0-4D1A-A18E-F989F571399E}" destId="{0BD90CE2-9762-4B3A-8C65-654F672BC490}" srcOrd="0" destOrd="0" presId="urn:microsoft.com/office/officeart/2005/8/layout/list1"/>
    <dgm:cxn modelId="{4179C3A4-B708-4374-982E-0468EB09A73C}" type="presParOf" srcId="{2978A998-88E0-4D1A-A18E-F989F571399E}" destId="{E2902DEF-2F19-43E2-907E-F363F3348D21}" srcOrd="1" destOrd="0" presId="urn:microsoft.com/office/officeart/2005/8/layout/list1"/>
    <dgm:cxn modelId="{A0D5E123-C417-4829-88B1-5879B7E5071E}" type="presParOf" srcId="{CBC79CE0-EA91-46AC-B3B2-040F48A11E1B}" destId="{5D3F03B6-3D23-4117-9915-7FC08552A72A}" srcOrd="1" destOrd="0" presId="urn:microsoft.com/office/officeart/2005/8/layout/list1"/>
    <dgm:cxn modelId="{265EA573-2832-4063-ADFF-EA0284F73947}" type="presParOf" srcId="{CBC79CE0-EA91-46AC-B3B2-040F48A11E1B}" destId="{26961E95-77F5-41E1-8889-283C11741688}" srcOrd="2" destOrd="0" presId="urn:microsoft.com/office/officeart/2005/8/layout/list1"/>
    <dgm:cxn modelId="{F13797D0-690B-4E7A-8ECA-7E535BF68B2F}" type="presParOf" srcId="{CBC79CE0-EA91-46AC-B3B2-040F48A11E1B}" destId="{97D75205-AACF-4E6A-9658-CE4EB711CBE1}" srcOrd="3" destOrd="0" presId="urn:microsoft.com/office/officeart/2005/8/layout/list1"/>
    <dgm:cxn modelId="{23245CFF-A022-4BB9-8415-374B9FFF1484}" type="presParOf" srcId="{CBC79CE0-EA91-46AC-B3B2-040F48A11E1B}" destId="{58A2032E-D453-46AC-8253-6F01929D9A6A}" srcOrd="4" destOrd="0" presId="urn:microsoft.com/office/officeart/2005/8/layout/list1"/>
    <dgm:cxn modelId="{A5B09C6A-0BA9-46A3-A1F7-DC914FF3A003}" type="presParOf" srcId="{58A2032E-D453-46AC-8253-6F01929D9A6A}" destId="{1ABD7C85-8D6A-4116-A073-4F2A42AF983B}" srcOrd="0" destOrd="0" presId="urn:microsoft.com/office/officeart/2005/8/layout/list1"/>
    <dgm:cxn modelId="{BE69792B-57B0-47C7-BBD9-36496D034BA6}" type="presParOf" srcId="{58A2032E-D453-46AC-8253-6F01929D9A6A}" destId="{BA96CCA1-023E-4AB8-9E7B-6892C0FAA976}" srcOrd="1" destOrd="0" presId="urn:microsoft.com/office/officeart/2005/8/layout/list1"/>
    <dgm:cxn modelId="{D3FDA126-6CEE-49C5-9618-071075FD8827}" type="presParOf" srcId="{CBC79CE0-EA91-46AC-B3B2-040F48A11E1B}" destId="{7C6E7ED6-B1F6-405F-9585-BC8F61A21133}" srcOrd="5" destOrd="0" presId="urn:microsoft.com/office/officeart/2005/8/layout/list1"/>
    <dgm:cxn modelId="{EFD318C4-933A-489B-9178-1391CB865FD8}" type="presParOf" srcId="{CBC79CE0-EA91-46AC-B3B2-040F48A11E1B}" destId="{01037552-E099-490C-BB3F-B649F03D9F74}" srcOrd="6" destOrd="0" presId="urn:microsoft.com/office/officeart/2005/8/layout/list1"/>
    <dgm:cxn modelId="{7D4D779B-0791-471F-8DD0-738144BD3D5D}" type="presParOf" srcId="{CBC79CE0-EA91-46AC-B3B2-040F48A11E1B}" destId="{00FAA332-9F2F-48D5-9902-626A46A21093}" srcOrd="7" destOrd="0" presId="urn:microsoft.com/office/officeart/2005/8/layout/list1"/>
    <dgm:cxn modelId="{2AAA844B-B283-46CC-A898-465623580289}" type="presParOf" srcId="{CBC79CE0-EA91-46AC-B3B2-040F48A11E1B}" destId="{0EF3E608-B8DB-49B1-8285-3D3ACBD88AD2}" srcOrd="8" destOrd="0" presId="urn:microsoft.com/office/officeart/2005/8/layout/list1"/>
    <dgm:cxn modelId="{CFB7170B-8F58-4DA4-B8A9-30A3CB168CFE}" type="presParOf" srcId="{0EF3E608-B8DB-49B1-8285-3D3ACBD88AD2}" destId="{92D4C438-0AAA-4CEA-BAF9-27AD010FE81B}" srcOrd="0" destOrd="0" presId="urn:microsoft.com/office/officeart/2005/8/layout/list1"/>
    <dgm:cxn modelId="{47007C19-70EC-474C-A9B6-4CBACDFCF6EB}" type="presParOf" srcId="{0EF3E608-B8DB-49B1-8285-3D3ACBD88AD2}" destId="{1C0D7ED9-E0FA-493C-9793-14115C4EBDBF}" srcOrd="1" destOrd="0" presId="urn:microsoft.com/office/officeart/2005/8/layout/list1"/>
    <dgm:cxn modelId="{FC0D4176-5D7A-4F95-A251-2C6B48BE8EB2}" type="presParOf" srcId="{CBC79CE0-EA91-46AC-B3B2-040F48A11E1B}" destId="{FB50D111-A62D-47F4-B5B4-E6E1F2F84A94}" srcOrd="9" destOrd="0" presId="urn:microsoft.com/office/officeart/2005/8/layout/list1"/>
    <dgm:cxn modelId="{1A34971C-539F-4F1D-A7AD-E98F889BA4A9}" type="presParOf" srcId="{CBC79CE0-EA91-46AC-B3B2-040F48A11E1B}" destId="{DDAA76BC-41E2-4BE5-9D0F-E07DBE32FEE9}" srcOrd="10" destOrd="0" presId="urn:microsoft.com/office/officeart/2005/8/layout/list1"/>
    <dgm:cxn modelId="{D6836EA1-A914-4D4D-B9AA-B6098F269743}" type="presParOf" srcId="{CBC79CE0-EA91-46AC-B3B2-040F48A11E1B}" destId="{6DD0B1FF-897F-4A4F-9D72-4C3261E84B64}" srcOrd="11" destOrd="0" presId="urn:microsoft.com/office/officeart/2005/8/layout/list1"/>
    <dgm:cxn modelId="{31757FC2-D4FA-44EF-98EB-809B9CA12AAA}" type="presParOf" srcId="{CBC79CE0-EA91-46AC-B3B2-040F48A11E1B}" destId="{4260845E-1350-422D-8462-8C6684090818}" srcOrd="12" destOrd="0" presId="urn:microsoft.com/office/officeart/2005/8/layout/list1"/>
    <dgm:cxn modelId="{76CD355A-8EED-4644-AD09-ADAAC9C62DC4}" type="presParOf" srcId="{4260845E-1350-422D-8462-8C6684090818}" destId="{47FD47E1-7F59-4864-9AB2-F44ACEA32044}" srcOrd="0" destOrd="0" presId="urn:microsoft.com/office/officeart/2005/8/layout/list1"/>
    <dgm:cxn modelId="{03155345-DAF4-4A8B-AD88-63CEE3E1E4A5}" type="presParOf" srcId="{4260845E-1350-422D-8462-8C6684090818}" destId="{0AB29BCF-15AD-484E-86E0-C00F500DDA25}" srcOrd="1" destOrd="0" presId="urn:microsoft.com/office/officeart/2005/8/layout/list1"/>
    <dgm:cxn modelId="{76944ED6-AD1E-444C-A72B-5878EBE7E3D1}" type="presParOf" srcId="{CBC79CE0-EA91-46AC-B3B2-040F48A11E1B}" destId="{5C07BB19-4EE9-4FAB-8706-3CD28C9A2114}" srcOrd="13" destOrd="0" presId="urn:microsoft.com/office/officeart/2005/8/layout/list1"/>
    <dgm:cxn modelId="{A3ABEC8C-9810-4B42-9F30-8493C4AE7CC6}" type="presParOf" srcId="{CBC79CE0-EA91-46AC-B3B2-040F48A11E1B}" destId="{7EDAD46E-F810-4A82-922F-26F6DE4807A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3610C-3FAC-456C-863F-13FF83F04197}">
      <dsp:nvSpPr>
        <dsp:cNvPr id="0" name=""/>
        <dsp:cNvSpPr/>
      </dsp:nvSpPr>
      <dsp:spPr>
        <a:xfrm>
          <a:off x="9411" y="4712031"/>
          <a:ext cx="1901008" cy="9505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b="1" kern="1200" dirty="0">
              <a:latin typeface="Segoe UI" panose="020B0502040204020203" pitchFamily="34" charset="0"/>
              <a:cs typeface="Segoe UI" panose="020B0502040204020203" pitchFamily="34" charset="0"/>
            </a:rPr>
            <a:t>¿QUE SON LAS REDES DE TELECOMUNICACIONES?</a:t>
          </a:r>
          <a:endParaRPr lang="es-VE" sz="1200" b="1" kern="1200" dirty="0">
            <a:latin typeface="Segoe UI" panose="020B0502040204020203" pitchFamily="34" charset="0"/>
            <a:cs typeface="Segoe UI" panose="020B0502040204020203" pitchFamily="34" charset="0"/>
          </a:endParaRPr>
        </a:p>
      </dsp:txBody>
      <dsp:txXfrm>
        <a:off x="37250" y="4739870"/>
        <a:ext cx="1845330" cy="894826"/>
      </dsp:txXfrm>
    </dsp:sp>
    <dsp:sp modelId="{3DCADD1C-E419-4F09-A89B-35C3B3B3D79A}">
      <dsp:nvSpPr>
        <dsp:cNvPr id="0" name=""/>
        <dsp:cNvSpPr/>
      </dsp:nvSpPr>
      <dsp:spPr>
        <a:xfrm>
          <a:off x="1910420" y="5179823"/>
          <a:ext cx="342618" cy="14919"/>
        </a:xfrm>
        <a:custGeom>
          <a:avLst/>
          <a:gdLst/>
          <a:ahLst/>
          <a:cxnLst/>
          <a:rect l="0" t="0" r="0" b="0"/>
          <a:pathLst>
            <a:path>
              <a:moveTo>
                <a:pt x="0" y="7459"/>
              </a:moveTo>
              <a:lnTo>
                <a:pt x="342618"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2073164" y="5178717"/>
        <a:ext cx="17130" cy="17130"/>
      </dsp:txXfrm>
    </dsp:sp>
    <dsp:sp modelId="{FCE009C7-C1D7-464D-B093-BD16C49DC2A5}">
      <dsp:nvSpPr>
        <dsp:cNvPr id="0" name=""/>
        <dsp:cNvSpPr/>
      </dsp:nvSpPr>
      <dsp:spPr>
        <a:xfrm>
          <a:off x="2253039" y="4712031"/>
          <a:ext cx="1901008" cy="950504"/>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Clasificación de las Redes</a:t>
          </a:r>
          <a:endParaRPr lang="es-VE" sz="1200" kern="1200" dirty="0">
            <a:latin typeface="Segoe UI" panose="020B0502040204020203" pitchFamily="34" charset="0"/>
            <a:cs typeface="Segoe UI" panose="020B0502040204020203" pitchFamily="34" charset="0"/>
          </a:endParaRPr>
        </a:p>
      </dsp:txBody>
      <dsp:txXfrm>
        <a:off x="2280878" y="4739870"/>
        <a:ext cx="1845330" cy="894826"/>
      </dsp:txXfrm>
    </dsp:sp>
    <dsp:sp modelId="{C211650F-3639-483B-B87B-6CE09062D5BB}">
      <dsp:nvSpPr>
        <dsp:cNvPr id="0" name=""/>
        <dsp:cNvSpPr/>
      </dsp:nvSpPr>
      <dsp:spPr>
        <a:xfrm rot="7757106">
          <a:off x="1793805" y="6298402"/>
          <a:ext cx="2890365" cy="14919"/>
        </a:xfrm>
        <a:custGeom>
          <a:avLst/>
          <a:gdLst/>
          <a:ahLst/>
          <a:cxnLst/>
          <a:rect l="0" t="0" r="0" b="0"/>
          <a:pathLst>
            <a:path>
              <a:moveTo>
                <a:pt x="0" y="7459"/>
              </a:moveTo>
              <a:lnTo>
                <a:pt x="2890365" y="7459"/>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s-VE" sz="900" kern="1200"/>
        </a:p>
      </dsp:txBody>
      <dsp:txXfrm rot="10800000">
        <a:off x="3166728" y="6233602"/>
        <a:ext cx="144518" cy="144518"/>
      </dsp:txXfrm>
    </dsp:sp>
    <dsp:sp modelId="{2379C6FE-18EC-4540-86EE-5BDC5FCAB3CA}">
      <dsp:nvSpPr>
        <dsp:cNvPr id="0" name=""/>
        <dsp:cNvSpPr/>
      </dsp:nvSpPr>
      <dsp:spPr>
        <a:xfrm>
          <a:off x="2323927" y="6949188"/>
          <a:ext cx="1901008" cy="950504"/>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Según su administración</a:t>
          </a:r>
          <a:endParaRPr lang="es-VE" sz="1200" kern="1200" dirty="0">
            <a:latin typeface="Segoe UI" panose="020B0502040204020203" pitchFamily="34" charset="0"/>
            <a:cs typeface="Segoe UI" panose="020B0502040204020203" pitchFamily="34" charset="0"/>
          </a:endParaRPr>
        </a:p>
      </dsp:txBody>
      <dsp:txXfrm>
        <a:off x="2351766" y="6977027"/>
        <a:ext cx="1845330" cy="894826"/>
      </dsp:txXfrm>
    </dsp:sp>
    <dsp:sp modelId="{3A9390A7-A5D7-4131-9247-5102D15D7B0A}">
      <dsp:nvSpPr>
        <dsp:cNvPr id="0" name=""/>
        <dsp:cNvSpPr/>
      </dsp:nvSpPr>
      <dsp:spPr>
        <a:xfrm rot="18023047">
          <a:off x="4070768" y="7147874"/>
          <a:ext cx="623904" cy="14919"/>
        </a:xfrm>
        <a:custGeom>
          <a:avLst/>
          <a:gdLst/>
          <a:ahLst/>
          <a:cxnLst/>
          <a:rect l="0" t="0" r="0" b="0"/>
          <a:pathLst>
            <a:path>
              <a:moveTo>
                <a:pt x="0" y="7459"/>
              </a:moveTo>
              <a:lnTo>
                <a:pt x="623904"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4367122" y="7139736"/>
        <a:ext cx="31195" cy="31195"/>
      </dsp:txXfrm>
    </dsp:sp>
    <dsp:sp modelId="{5D1564D1-74F4-4F07-A4AF-5712091C04A6}">
      <dsp:nvSpPr>
        <dsp:cNvPr id="0" name=""/>
        <dsp:cNvSpPr/>
      </dsp:nvSpPr>
      <dsp:spPr>
        <a:xfrm>
          <a:off x="4540504" y="6410974"/>
          <a:ext cx="1901008" cy="950504"/>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Privadas</a:t>
          </a:r>
          <a:endParaRPr lang="es-VE" sz="1200" kern="1200" dirty="0">
            <a:latin typeface="Segoe UI" panose="020B0502040204020203" pitchFamily="34" charset="0"/>
            <a:cs typeface="Segoe UI" panose="020B0502040204020203" pitchFamily="34" charset="0"/>
          </a:endParaRPr>
        </a:p>
      </dsp:txBody>
      <dsp:txXfrm>
        <a:off x="4568343" y="6438813"/>
        <a:ext cx="1845330" cy="894826"/>
      </dsp:txXfrm>
    </dsp:sp>
    <dsp:sp modelId="{409B43FA-B4C2-40D4-8D10-438B708F640F}">
      <dsp:nvSpPr>
        <dsp:cNvPr id="0" name=""/>
        <dsp:cNvSpPr/>
      </dsp:nvSpPr>
      <dsp:spPr>
        <a:xfrm rot="3768717">
          <a:off x="4019837" y="7752908"/>
          <a:ext cx="755307" cy="14919"/>
        </a:xfrm>
        <a:custGeom>
          <a:avLst/>
          <a:gdLst/>
          <a:ahLst/>
          <a:cxnLst/>
          <a:rect l="0" t="0" r="0" b="0"/>
          <a:pathLst>
            <a:path>
              <a:moveTo>
                <a:pt x="0" y="7459"/>
              </a:moveTo>
              <a:lnTo>
                <a:pt x="755307"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4378608" y="7741485"/>
        <a:ext cx="37765" cy="37765"/>
      </dsp:txXfrm>
    </dsp:sp>
    <dsp:sp modelId="{072B41D0-1CA8-4073-B646-F9A6A748D87E}">
      <dsp:nvSpPr>
        <dsp:cNvPr id="0" name=""/>
        <dsp:cNvSpPr/>
      </dsp:nvSpPr>
      <dsp:spPr>
        <a:xfrm>
          <a:off x="4570045" y="7621042"/>
          <a:ext cx="1901008" cy="950504"/>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Públicas</a:t>
          </a:r>
          <a:endParaRPr lang="es-VE" sz="1200" kern="1200" dirty="0">
            <a:latin typeface="Segoe UI" panose="020B0502040204020203" pitchFamily="34" charset="0"/>
            <a:cs typeface="Segoe UI" panose="020B0502040204020203" pitchFamily="34" charset="0"/>
          </a:endParaRPr>
        </a:p>
      </dsp:txBody>
      <dsp:txXfrm>
        <a:off x="4597884" y="7648881"/>
        <a:ext cx="1845330" cy="894826"/>
      </dsp:txXfrm>
    </dsp:sp>
    <dsp:sp modelId="{B07682D3-53EC-4A5D-AC16-B4CFAAFE39AD}">
      <dsp:nvSpPr>
        <dsp:cNvPr id="0" name=""/>
        <dsp:cNvSpPr/>
      </dsp:nvSpPr>
      <dsp:spPr>
        <a:xfrm rot="12734581">
          <a:off x="507166" y="4125722"/>
          <a:ext cx="3951560" cy="14919"/>
        </a:xfrm>
        <a:custGeom>
          <a:avLst/>
          <a:gdLst/>
          <a:ahLst/>
          <a:cxnLst/>
          <a:rect l="0" t="0" r="0" b="0"/>
          <a:pathLst>
            <a:path>
              <a:moveTo>
                <a:pt x="0" y="7459"/>
              </a:moveTo>
              <a:lnTo>
                <a:pt x="3951560" y="7459"/>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s-VE" sz="900" kern="1200"/>
        </a:p>
      </dsp:txBody>
      <dsp:txXfrm rot="10800000">
        <a:off x="2384158" y="4034393"/>
        <a:ext cx="197578" cy="197578"/>
      </dsp:txXfrm>
    </dsp:sp>
    <dsp:sp modelId="{19F1D2D5-D5D5-4DEF-8F56-D48974CB1EB6}">
      <dsp:nvSpPr>
        <dsp:cNvPr id="0" name=""/>
        <dsp:cNvSpPr/>
      </dsp:nvSpPr>
      <dsp:spPr>
        <a:xfrm>
          <a:off x="811846" y="2603829"/>
          <a:ext cx="1901008" cy="950504"/>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Según su tecnología de transmisión</a:t>
          </a:r>
          <a:endParaRPr lang="es-VE" sz="1200" kern="1200" dirty="0">
            <a:latin typeface="Segoe UI" panose="020B0502040204020203" pitchFamily="34" charset="0"/>
            <a:cs typeface="Segoe UI" panose="020B0502040204020203" pitchFamily="34" charset="0"/>
          </a:endParaRPr>
        </a:p>
      </dsp:txBody>
      <dsp:txXfrm>
        <a:off x="839685" y="2631668"/>
        <a:ext cx="1845330" cy="894826"/>
      </dsp:txXfrm>
    </dsp:sp>
    <dsp:sp modelId="{46573434-7403-452D-BDFE-5FF88CD954CF}">
      <dsp:nvSpPr>
        <dsp:cNvPr id="0" name=""/>
        <dsp:cNvSpPr/>
      </dsp:nvSpPr>
      <dsp:spPr>
        <a:xfrm rot="20109743">
          <a:off x="2675799" y="2903344"/>
          <a:ext cx="801229" cy="14919"/>
        </a:xfrm>
        <a:custGeom>
          <a:avLst/>
          <a:gdLst/>
          <a:ahLst/>
          <a:cxnLst/>
          <a:rect l="0" t="0" r="0" b="0"/>
          <a:pathLst>
            <a:path>
              <a:moveTo>
                <a:pt x="0" y="7459"/>
              </a:moveTo>
              <a:lnTo>
                <a:pt x="801229"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3056382" y="2890773"/>
        <a:ext cx="40061" cy="40061"/>
      </dsp:txXfrm>
    </dsp:sp>
    <dsp:sp modelId="{97670EF2-C17E-49F4-BE93-1CB4150165A2}">
      <dsp:nvSpPr>
        <dsp:cNvPr id="0" name=""/>
        <dsp:cNvSpPr/>
      </dsp:nvSpPr>
      <dsp:spPr>
        <a:xfrm>
          <a:off x="3439971" y="2267274"/>
          <a:ext cx="1901008" cy="950504"/>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Alámbrica</a:t>
          </a:r>
          <a:endParaRPr lang="es-VE" sz="1200" kern="1200" dirty="0">
            <a:latin typeface="Segoe UI" panose="020B0502040204020203" pitchFamily="34" charset="0"/>
            <a:cs typeface="Segoe UI" panose="020B0502040204020203" pitchFamily="34" charset="0"/>
          </a:endParaRPr>
        </a:p>
      </dsp:txBody>
      <dsp:txXfrm>
        <a:off x="3467810" y="2295113"/>
        <a:ext cx="1845330" cy="894826"/>
      </dsp:txXfrm>
    </dsp:sp>
    <dsp:sp modelId="{702C6374-E15B-4D83-98B0-06C1AF867869}">
      <dsp:nvSpPr>
        <dsp:cNvPr id="0" name=""/>
        <dsp:cNvSpPr/>
      </dsp:nvSpPr>
      <dsp:spPr>
        <a:xfrm>
          <a:off x="5340980" y="2735066"/>
          <a:ext cx="142518" cy="14919"/>
        </a:xfrm>
        <a:custGeom>
          <a:avLst/>
          <a:gdLst/>
          <a:ahLst/>
          <a:cxnLst/>
          <a:rect l="0" t="0" r="0" b="0"/>
          <a:pathLst>
            <a:path>
              <a:moveTo>
                <a:pt x="0" y="7459"/>
              </a:moveTo>
              <a:lnTo>
                <a:pt x="142518"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5408677" y="2738963"/>
        <a:ext cx="7125" cy="7125"/>
      </dsp:txXfrm>
    </dsp:sp>
    <dsp:sp modelId="{B5650B20-2AB0-4572-96F1-0B02538DE6BF}">
      <dsp:nvSpPr>
        <dsp:cNvPr id="0" name=""/>
        <dsp:cNvSpPr/>
      </dsp:nvSpPr>
      <dsp:spPr>
        <a:xfrm>
          <a:off x="5483499" y="2267274"/>
          <a:ext cx="1901008" cy="950504"/>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Topologías de Redes físicas</a:t>
          </a:r>
          <a:endParaRPr lang="es-VE" sz="1200" kern="1200" dirty="0">
            <a:latin typeface="Segoe UI" panose="020B0502040204020203" pitchFamily="34" charset="0"/>
            <a:cs typeface="Segoe UI" panose="020B0502040204020203" pitchFamily="34" charset="0"/>
          </a:endParaRPr>
        </a:p>
      </dsp:txBody>
      <dsp:txXfrm>
        <a:off x="5511338" y="2295113"/>
        <a:ext cx="1845330" cy="894826"/>
      </dsp:txXfrm>
    </dsp:sp>
    <dsp:sp modelId="{9BCC628A-1A0A-4B11-9FB1-702D16D54203}">
      <dsp:nvSpPr>
        <dsp:cNvPr id="0" name=""/>
        <dsp:cNvSpPr/>
      </dsp:nvSpPr>
      <dsp:spPr>
        <a:xfrm rot="2083423">
          <a:off x="7337109" y="2886670"/>
          <a:ext cx="532295" cy="14919"/>
        </a:xfrm>
        <a:custGeom>
          <a:avLst/>
          <a:gdLst/>
          <a:ahLst/>
          <a:cxnLst/>
          <a:rect l="0" t="0" r="0" b="0"/>
          <a:pathLst>
            <a:path>
              <a:moveTo>
                <a:pt x="0" y="7459"/>
              </a:moveTo>
              <a:lnTo>
                <a:pt x="532295"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7589950" y="2880822"/>
        <a:ext cx="26614" cy="26614"/>
      </dsp:txXfrm>
    </dsp:sp>
    <dsp:sp modelId="{FFAA1A05-A52E-442F-AA7A-06C6775DAA2B}">
      <dsp:nvSpPr>
        <dsp:cNvPr id="0" name=""/>
        <dsp:cNvSpPr/>
      </dsp:nvSpPr>
      <dsp:spPr>
        <a:xfrm>
          <a:off x="7822006" y="2930294"/>
          <a:ext cx="729607" cy="230877"/>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Anillo</a:t>
          </a:r>
          <a:endParaRPr lang="es-VE" sz="1200" kern="1200" dirty="0">
            <a:latin typeface="Segoe UI" panose="020B0502040204020203" pitchFamily="34" charset="0"/>
            <a:cs typeface="Segoe UI" panose="020B0502040204020203" pitchFamily="34" charset="0"/>
          </a:endParaRPr>
        </a:p>
      </dsp:txBody>
      <dsp:txXfrm>
        <a:off x="7828768" y="2937056"/>
        <a:ext cx="716083" cy="217353"/>
      </dsp:txXfrm>
    </dsp:sp>
    <dsp:sp modelId="{28228238-4756-4790-9D90-9F68F9F587DC}">
      <dsp:nvSpPr>
        <dsp:cNvPr id="0" name=""/>
        <dsp:cNvSpPr/>
      </dsp:nvSpPr>
      <dsp:spPr>
        <a:xfrm rot="20786339">
          <a:off x="7378309" y="2682929"/>
          <a:ext cx="444706" cy="14919"/>
        </a:xfrm>
        <a:custGeom>
          <a:avLst/>
          <a:gdLst/>
          <a:ahLst/>
          <a:cxnLst/>
          <a:rect l="0" t="0" r="0" b="0"/>
          <a:pathLst>
            <a:path>
              <a:moveTo>
                <a:pt x="0" y="7459"/>
              </a:moveTo>
              <a:lnTo>
                <a:pt x="444706"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7589544" y="2679271"/>
        <a:ext cx="22235" cy="22235"/>
      </dsp:txXfrm>
    </dsp:sp>
    <dsp:sp modelId="{A0F9028C-BD05-4D3F-B7A0-B9AC94E0C356}">
      <dsp:nvSpPr>
        <dsp:cNvPr id="0" name=""/>
        <dsp:cNvSpPr/>
      </dsp:nvSpPr>
      <dsp:spPr>
        <a:xfrm>
          <a:off x="7816816" y="2505732"/>
          <a:ext cx="503995" cy="265038"/>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Bus</a:t>
          </a:r>
          <a:endParaRPr lang="es-VE" sz="1200" kern="1200" dirty="0">
            <a:latin typeface="Segoe UI" panose="020B0502040204020203" pitchFamily="34" charset="0"/>
            <a:cs typeface="Segoe UI" panose="020B0502040204020203" pitchFamily="34" charset="0"/>
          </a:endParaRPr>
        </a:p>
      </dsp:txBody>
      <dsp:txXfrm>
        <a:off x="7824579" y="2513495"/>
        <a:ext cx="488469" cy="249512"/>
      </dsp:txXfrm>
    </dsp:sp>
    <dsp:sp modelId="{AF9ED7FD-6243-4290-8CF3-C0DE49E397E9}">
      <dsp:nvSpPr>
        <dsp:cNvPr id="0" name=""/>
        <dsp:cNvSpPr/>
      </dsp:nvSpPr>
      <dsp:spPr>
        <a:xfrm rot="4335484">
          <a:off x="7136651" y="3074601"/>
          <a:ext cx="712979" cy="14919"/>
        </a:xfrm>
        <a:custGeom>
          <a:avLst/>
          <a:gdLst/>
          <a:ahLst/>
          <a:cxnLst/>
          <a:rect l="0" t="0" r="0" b="0"/>
          <a:pathLst>
            <a:path>
              <a:moveTo>
                <a:pt x="0" y="7459"/>
              </a:moveTo>
              <a:lnTo>
                <a:pt x="712979"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7475317" y="3064236"/>
        <a:ext cx="35648" cy="35648"/>
      </dsp:txXfrm>
    </dsp:sp>
    <dsp:sp modelId="{30E1D794-1B03-4F23-A8CD-C6339BEBB02D}">
      <dsp:nvSpPr>
        <dsp:cNvPr id="0" name=""/>
        <dsp:cNvSpPr/>
      </dsp:nvSpPr>
      <dsp:spPr>
        <a:xfrm>
          <a:off x="7601774" y="3253712"/>
          <a:ext cx="566709" cy="335765"/>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Estrella</a:t>
          </a:r>
          <a:endParaRPr lang="es-VE" sz="1200" kern="1200" dirty="0">
            <a:latin typeface="Segoe UI" panose="020B0502040204020203" pitchFamily="34" charset="0"/>
            <a:cs typeface="Segoe UI" panose="020B0502040204020203" pitchFamily="34" charset="0"/>
          </a:endParaRPr>
        </a:p>
      </dsp:txBody>
      <dsp:txXfrm>
        <a:off x="7611608" y="3263546"/>
        <a:ext cx="547041" cy="316097"/>
      </dsp:txXfrm>
    </dsp:sp>
    <dsp:sp modelId="{F9FD6FA1-BCFE-4274-959E-398937DC45AF}">
      <dsp:nvSpPr>
        <dsp:cNvPr id="0" name=""/>
        <dsp:cNvSpPr/>
      </dsp:nvSpPr>
      <dsp:spPr>
        <a:xfrm rot="16949544">
          <a:off x="7199480" y="2504557"/>
          <a:ext cx="472197" cy="14919"/>
        </a:xfrm>
        <a:custGeom>
          <a:avLst/>
          <a:gdLst/>
          <a:ahLst/>
          <a:cxnLst/>
          <a:rect l="0" t="0" r="0" b="0"/>
          <a:pathLst>
            <a:path>
              <a:moveTo>
                <a:pt x="0" y="7459"/>
              </a:moveTo>
              <a:lnTo>
                <a:pt x="472197"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7423773" y="2500212"/>
        <a:ext cx="23609" cy="23609"/>
      </dsp:txXfrm>
    </dsp:sp>
    <dsp:sp modelId="{E10FEC9B-B107-457F-ACDE-F6E02472B0E7}">
      <dsp:nvSpPr>
        <dsp:cNvPr id="0" name=""/>
        <dsp:cNvSpPr/>
      </dsp:nvSpPr>
      <dsp:spPr>
        <a:xfrm>
          <a:off x="7486649" y="2142525"/>
          <a:ext cx="677766" cy="277965"/>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Malla</a:t>
          </a:r>
          <a:endParaRPr lang="es-VE" sz="1200" kern="1200" dirty="0">
            <a:latin typeface="Segoe UI" panose="020B0502040204020203" pitchFamily="34" charset="0"/>
            <a:cs typeface="Segoe UI" panose="020B0502040204020203" pitchFamily="34" charset="0"/>
          </a:endParaRPr>
        </a:p>
      </dsp:txBody>
      <dsp:txXfrm>
        <a:off x="7494790" y="2150666"/>
        <a:ext cx="661484" cy="261683"/>
      </dsp:txXfrm>
    </dsp:sp>
    <dsp:sp modelId="{9CDC8362-2849-4972-AF70-C1B3BAAC9A0D}">
      <dsp:nvSpPr>
        <dsp:cNvPr id="0" name=""/>
        <dsp:cNvSpPr/>
      </dsp:nvSpPr>
      <dsp:spPr>
        <a:xfrm rot="2850814">
          <a:off x="2543950" y="3455363"/>
          <a:ext cx="1040745" cy="14919"/>
        </a:xfrm>
        <a:custGeom>
          <a:avLst/>
          <a:gdLst/>
          <a:ahLst/>
          <a:cxnLst/>
          <a:rect l="0" t="0" r="0" b="0"/>
          <a:pathLst>
            <a:path>
              <a:moveTo>
                <a:pt x="0" y="7459"/>
              </a:moveTo>
              <a:lnTo>
                <a:pt x="1040745"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3038304" y="3436805"/>
        <a:ext cx="52037" cy="52037"/>
      </dsp:txXfrm>
    </dsp:sp>
    <dsp:sp modelId="{BA358D5B-F38D-4F17-95D3-7B41ACDD1210}">
      <dsp:nvSpPr>
        <dsp:cNvPr id="0" name=""/>
        <dsp:cNvSpPr/>
      </dsp:nvSpPr>
      <dsp:spPr>
        <a:xfrm>
          <a:off x="3415791" y="3371313"/>
          <a:ext cx="1901008" cy="950504"/>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Inalámbrica</a:t>
          </a:r>
          <a:endParaRPr lang="es-VE" sz="1200" kern="1200" dirty="0">
            <a:latin typeface="Segoe UI" panose="020B0502040204020203" pitchFamily="34" charset="0"/>
            <a:cs typeface="Segoe UI" panose="020B0502040204020203" pitchFamily="34" charset="0"/>
          </a:endParaRPr>
        </a:p>
      </dsp:txBody>
      <dsp:txXfrm>
        <a:off x="3443630" y="3399152"/>
        <a:ext cx="1845330" cy="894826"/>
      </dsp:txXfrm>
    </dsp:sp>
    <dsp:sp modelId="{79D2ABB6-DD27-403F-B3F9-24FFD383F994}">
      <dsp:nvSpPr>
        <dsp:cNvPr id="0" name=""/>
        <dsp:cNvSpPr/>
      </dsp:nvSpPr>
      <dsp:spPr>
        <a:xfrm rot="920697">
          <a:off x="4143923" y="5254974"/>
          <a:ext cx="567966" cy="14919"/>
        </a:xfrm>
        <a:custGeom>
          <a:avLst/>
          <a:gdLst/>
          <a:ahLst/>
          <a:cxnLst/>
          <a:rect l="0" t="0" r="0" b="0"/>
          <a:pathLst>
            <a:path>
              <a:moveTo>
                <a:pt x="0" y="7459"/>
              </a:moveTo>
              <a:lnTo>
                <a:pt x="567966"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4413708" y="5248234"/>
        <a:ext cx="28398" cy="28398"/>
      </dsp:txXfrm>
    </dsp:sp>
    <dsp:sp modelId="{F6D3677A-EC3D-44D9-B26C-C450F24F3676}">
      <dsp:nvSpPr>
        <dsp:cNvPr id="0" name=""/>
        <dsp:cNvSpPr/>
      </dsp:nvSpPr>
      <dsp:spPr>
        <a:xfrm>
          <a:off x="4701766" y="4862332"/>
          <a:ext cx="1901008" cy="950504"/>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Según su alcance geográfico</a:t>
          </a:r>
          <a:endParaRPr lang="es-VE" sz="1200" kern="1200" dirty="0">
            <a:latin typeface="Segoe UI" panose="020B0502040204020203" pitchFamily="34" charset="0"/>
            <a:cs typeface="Segoe UI" panose="020B0502040204020203" pitchFamily="34" charset="0"/>
          </a:endParaRPr>
        </a:p>
      </dsp:txBody>
      <dsp:txXfrm>
        <a:off x="4729605" y="4890171"/>
        <a:ext cx="1845330" cy="894826"/>
      </dsp:txXfrm>
    </dsp:sp>
    <dsp:sp modelId="{B0FFA490-FCFE-4073-B06C-4226F80325EC}">
      <dsp:nvSpPr>
        <dsp:cNvPr id="0" name=""/>
        <dsp:cNvSpPr/>
      </dsp:nvSpPr>
      <dsp:spPr>
        <a:xfrm rot="17864014">
          <a:off x="6339492" y="4894247"/>
          <a:ext cx="984899" cy="14919"/>
        </a:xfrm>
        <a:custGeom>
          <a:avLst/>
          <a:gdLst/>
          <a:ahLst/>
          <a:cxnLst/>
          <a:rect l="0" t="0" r="0" b="0"/>
          <a:pathLst>
            <a:path>
              <a:moveTo>
                <a:pt x="0" y="7459"/>
              </a:moveTo>
              <a:lnTo>
                <a:pt x="984899"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6807319" y="4877084"/>
        <a:ext cx="49244" cy="49244"/>
      </dsp:txXfrm>
    </dsp:sp>
    <dsp:sp modelId="{285A336A-8989-41FB-BA33-64F6C56193D8}">
      <dsp:nvSpPr>
        <dsp:cNvPr id="0" name=""/>
        <dsp:cNvSpPr/>
      </dsp:nvSpPr>
      <dsp:spPr>
        <a:xfrm>
          <a:off x="7061108" y="3990576"/>
          <a:ext cx="1901008" cy="950504"/>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WPAN</a:t>
          </a:r>
          <a:endParaRPr lang="es-VE" sz="1200" kern="1200" dirty="0">
            <a:latin typeface="Segoe UI" panose="020B0502040204020203" pitchFamily="34" charset="0"/>
            <a:cs typeface="Segoe UI" panose="020B0502040204020203" pitchFamily="34" charset="0"/>
          </a:endParaRPr>
        </a:p>
      </dsp:txBody>
      <dsp:txXfrm>
        <a:off x="7088947" y="4018415"/>
        <a:ext cx="1845330" cy="894826"/>
      </dsp:txXfrm>
    </dsp:sp>
    <dsp:sp modelId="{D975EAA3-A180-41D0-B05D-F3E1B0C5C837}">
      <dsp:nvSpPr>
        <dsp:cNvPr id="0" name=""/>
        <dsp:cNvSpPr/>
      </dsp:nvSpPr>
      <dsp:spPr>
        <a:xfrm rot="1118444">
          <a:off x="6590088" y="5407429"/>
          <a:ext cx="483707" cy="14919"/>
        </a:xfrm>
        <a:custGeom>
          <a:avLst/>
          <a:gdLst/>
          <a:ahLst/>
          <a:cxnLst/>
          <a:rect l="0" t="0" r="0" b="0"/>
          <a:pathLst>
            <a:path>
              <a:moveTo>
                <a:pt x="0" y="7459"/>
              </a:moveTo>
              <a:lnTo>
                <a:pt x="483707"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6819849" y="5402796"/>
        <a:ext cx="24185" cy="24185"/>
      </dsp:txXfrm>
    </dsp:sp>
    <dsp:sp modelId="{E4FAD35D-8F46-40A1-9D5E-5852514E6330}">
      <dsp:nvSpPr>
        <dsp:cNvPr id="0" name=""/>
        <dsp:cNvSpPr/>
      </dsp:nvSpPr>
      <dsp:spPr>
        <a:xfrm>
          <a:off x="7061108" y="5016941"/>
          <a:ext cx="1901008" cy="950504"/>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WLAN</a:t>
          </a:r>
          <a:endParaRPr lang="es-VE" sz="1200" kern="1200" dirty="0">
            <a:latin typeface="Segoe UI" panose="020B0502040204020203" pitchFamily="34" charset="0"/>
            <a:cs typeface="Segoe UI" panose="020B0502040204020203" pitchFamily="34" charset="0"/>
          </a:endParaRPr>
        </a:p>
      </dsp:txBody>
      <dsp:txXfrm>
        <a:off x="7088947" y="5044780"/>
        <a:ext cx="1845330" cy="894826"/>
      </dsp:txXfrm>
    </dsp:sp>
    <dsp:sp modelId="{5774BD15-876C-4D89-993D-5E719D3AE5C4}">
      <dsp:nvSpPr>
        <dsp:cNvPr id="0" name=""/>
        <dsp:cNvSpPr/>
      </dsp:nvSpPr>
      <dsp:spPr>
        <a:xfrm rot="4081772">
          <a:off x="6219407" y="5898174"/>
          <a:ext cx="1225068" cy="14919"/>
        </a:xfrm>
        <a:custGeom>
          <a:avLst/>
          <a:gdLst/>
          <a:ahLst/>
          <a:cxnLst/>
          <a:rect l="0" t="0" r="0" b="0"/>
          <a:pathLst>
            <a:path>
              <a:moveTo>
                <a:pt x="0" y="7459"/>
              </a:moveTo>
              <a:lnTo>
                <a:pt x="1225068"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VE" sz="500" kern="1200"/>
        </a:p>
      </dsp:txBody>
      <dsp:txXfrm>
        <a:off x="6801315" y="5875007"/>
        <a:ext cx="61253" cy="61253"/>
      </dsp:txXfrm>
    </dsp:sp>
    <dsp:sp modelId="{9488548A-92DA-4F2F-81EA-43B378239F85}">
      <dsp:nvSpPr>
        <dsp:cNvPr id="0" name=""/>
        <dsp:cNvSpPr/>
      </dsp:nvSpPr>
      <dsp:spPr>
        <a:xfrm>
          <a:off x="7061108" y="5998432"/>
          <a:ext cx="1901008" cy="950504"/>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WMAN</a:t>
          </a:r>
          <a:endParaRPr lang="es-VE" sz="1200" kern="1200" dirty="0">
            <a:latin typeface="Segoe UI" panose="020B0502040204020203" pitchFamily="34" charset="0"/>
            <a:cs typeface="Segoe UI" panose="020B0502040204020203" pitchFamily="34" charset="0"/>
          </a:endParaRPr>
        </a:p>
      </dsp:txBody>
      <dsp:txXfrm>
        <a:off x="7088947" y="6026271"/>
        <a:ext cx="1845330" cy="894826"/>
      </dsp:txXfrm>
    </dsp:sp>
    <dsp:sp modelId="{F8B04D90-64AA-408A-9991-9312F88F5589}">
      <dsp:nvSpPr>
        <dsp:cNvPr id="0" name=""/>
        <dsp:cNvSpPr/>
      </dsp:nvSpPr>
      <dsp:spPr>
        <a:xfrm rot="4676796">
          <a:off x="5734523" y="6403348"/>
          <a:ext cx="2194836" cy="14919"/>
        </a:xfrm>
        <a:custGeom>
          <a:avLst/>
          <a:gdLst/>
          <a:ahLst/>
          <a:cxnLst/>
          <a:rect l="0" t="0" r="0" b="0"/>
          <a:pathLst>
            <a:path>
              <a:moveTo>
                <a:pt x="0" y="7459"/>
              </a:moveTo>
              <a:lnTo>
                <a:pt x="2194836" y="7459"/>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s-VE" sz="700" kern="1200"/>
        </a:p>
      </dsp:txBody>
      <dsp:txXfrm>
        <a:off x="6777071" y="6355937"/>
        <a:ext cx="109741" cy="109741"/>
      </dsp:txXfrm>
    </dsp:sp>
    <dsp:sp modelId="{48018A81-4056-4814-8CB9-A111D3AB7A82}">
      <dsp:nvSpPr>
        <dsp:cNvPr id="0" name=""/>
        <dsp:cNvSpPr/>
      </dsp:nvSpPr>
      <dsp:spPr>
        <a:xfrm>
          <a:off x="7061108" y="7008780"/>
          <a:ext cx="1901008" cy="950504"/>
        </a:xfrm>
        <a:prstGeom prst="roundRect">
          <a:avLst>
            <a:gd name="adj" fmla="val 10000"/>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s-MX" sz="1200" kern="1200" dirty="0">
              <a:latin typeface="Segoe UI" panose="020B0502040204020203" pitchFamily="34" charset="0"/>
              <a:cs typeface="Segoe UI" panose="020B0502040204020203" pitchFamily="34" charset="0"/>
            </a:rPr>
            <a:t>WWAN</a:t>
          </a:r>
          <a:endParaRPr lang="es-VE" sz="1200" kern="1200" dirty="0">
            <a:latin typeface="Segoe UI" panose="020B0502040204020203" pitchFamily="34" charset="0"/>
            <a:cs typeface="Segoe UI" panose="020B0502040204020203" pitchFamily="34" charset="0"/>
          </a:endParaRPr>
        </a:p>
      </dsp:txBody>
      <dsp:txXfrm>
        <a:off x="7088947" y="7036619"/>
        <a:ext cx="1845330" cy="8948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8871F-E164-4C1E-93EA-447709C86C29}">
      <dsp:nvSpPr>
        <dsp:cNvPr id="0" name=""/>
        <dsp:cNvSpPr/>
      </dsp:nvSpPr>
      <dsp:spPr>
        <a:xfrm rot="5400000">
          <a:off x="1428686" y="-325234"/>
          <a:ext cx="890571" cy="176373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87313" lvl="1" indent="0" algn="l" defTabSz="444500">
            <a:lnSpc>
              <a:spcPct val="90000"/>
            </a:lnSpc>
            <a:spcBef>
              <a:spcPct val="0"/>
            </a:spcBef>
            <a:spcAft>
              <a:spcPct val="15000"/>
            </a:spcAft>
            <a:buNone/>
          </a:pPr>
          <a:r>
            <a:rPr lang="es-VE" sz="1000" kern="1200" dirty="0">
              <a:latin typeface="Segoe UI" panose="020B0502040204020203" pitchFamily="34" charset="0"/>
              <a:cs typeface="Segoe UI" panose="020B0502040204020203" pitchFamily="34" charset="0"/>
            </a:rPr>
            <a:t>La información se divide en unidades más pequeñas llamadas paquetes. </a:t>
          </a:r>
        </a:p>
      </dsp:txBody>
      <dsp:txXfrm rot="-5400000">
        <a:off x="992103" y="154823"/>
        <a:ext cx="1720264" cy="803623"/>
      </dsp:txXfrm>
    </dsp:sp>
    <dsp:sp modelId="{C1C82B95-05D7-4535-BCEB-501F486152FF}">
      <dsp:nvSpPr>
        <dsp:cNvPr id="0" name=""/>
        <dsp:cNvSpPr/>
      </dsp:nvSpPr>
      <dsp:spPr>
        <a:xfrm>
          <a:off x="0" y="27"/>
          <a:ext cx="992102" cy="11132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marL="0" lvl="0" indent="0" algn="ctr" defTabSz="355600">
            <a:lnSpc>
              <a:spcPct val="90000"/>
            </a:lnSpc>
            <a:spcBef>
              <a:spcPct val="0"/>
            </a:spcBef>
            <a:spcAft>
              <a:spcPct val="35000"/>
            </a:spcAft>
            <a:buNone/>
          </a:pPr>
          <a:r>
            <a:rPr lang="es-MX" sz="800" b="1" kern="1200" dirty="0">
              <a:latin typeface="Segoe UI" panose="020B0502040204020203" pitchFamily="34" charset="0"/>
              <a:cs typeface="Segoe UI" panose="020B0502040204020203" pitchFamily="34" charset="0"/>
            </a:rPr>
            <a:t>CONMUTACION POR PAQUETES</a:t>
          </a:r>
          <a:endParaRPr lang="es-VE" sz="800" b="1" kern="1200" dirty="0">
            <a:latin typeface="Segoe UI" panose="020B0502040204020203" pitchFamily="34" charset="0"/>
            <a:cs typeface="Segoe UI" panose="020B0502040204020203" pitchFamily="34" charset="0"/>
          </a:endParaRPr>
        </a:p>
      </dsp:txBody>
      <dsp:txXfrm>
        <a:off x="48430" y="48457"/>
        <a:ext cx="895242" cy="1016354"/>
      </dsp:txXfrm>
    </dsp:sp>
    <dsp:sp modelId="{E2BCCFF6-17CC-458F-B90F-D0625480E958}">
      <dsp:nvSpPr>
        <dsp:cNvPr id="0" name=""/>
        <dsp:cNvSpPr/>
      </dsp:nvSpPr>
      <dsp:spPr>
        <a:xfrm rot="5400000">
          <a:off x="1428686" y="843640"/>
          <a:ext cx="890571" cy="176373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88900" lvl="1" indent="0" algn="l" defTabSz="444500">
            <a:lnSpc>
              <a:spcPct val="90000"/>
            </a:lnSpc>
            <a:spcBef>
              <a:spcPct val="0"/>
            </a:spcBef>
            <a:spcAft>
              <a:spcPct val="15000"/>
            </a:spcAft>
            <a:buNone/>
          </a:pPr>
          <a:r>
            <a:rPr lang="es-MX" sz="1000" kern="1200" dirty="0">
              <a:latin typeface="Segoe UI" panose="020B0502040204020203" pitchFamily="34" charset="0"/>
              <a:cs typeface="Segoe UI" panose="020B0502040204020203" pitchFamily="34" charset="0"/>
            </a:rPr>
            <a:t>Se establece un circuito (o canal) dedicado entre los nodos y las terminales antes de que los usuarios se puedan comunicar.</a:t>
          </a:r>
          <a:endParaRPr lang="es-VE" sz="1000" kern="1200" dirty="0">
            <a:latin typeface="Segoe UI" panose="020B0502040204020203" pitchFamily="34" charset="0"/>
            <a:cs typeface="Segoe UI" panose="020B0502040204020203" pitchFamily="34" charset="0"/>
          </a:endParaRPr>
        </a:p>
      </dsp:txBody>
      <dsp:txXfrm rot="-5400000">
        <a:off x="992103" y="1323697"/>
        <a:ext cx="1720264" cy="803623"/>
      </dsp:txXfrm>
    </dsp:sp>
    <dsp:sp modelId="{B5EF926F-A2E5-4F8D-8FD4-55DD9FED9A94}">
      <dsp:nvSpPr>
        <dsp:cNvPr id="0" name=""/>
        <dsp:cNvSpPr/>
      </dsp:nvSpPr>
      <dsp:spPr>
        <a:xfrm>
          <a:off x="0" y="1168902"/>
          <a:ext cx="992102" cy="111321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30480" bIns="15240" numCol="1" spcCol="1270" anchor="ctr" anchorCtr="0">
          <a:noAutofit/>
        </a:bodyPr>
        <a:lstStyle/>
        <a:p>
          <a:pPr marL="0" lvl="0" indent="0" algn="ctr" defTabSz="355600">
            <a:lnSpc>
              <a:spcPct val="90000"/>
            </a:lnSpc>
            <a:spcBef>
              <a:spcPct val="0"/>
            </a:spcBef>
            <a:spcAft>
              <a:spcPct val="35000"/>
            </a:spcAft>
            <a:buNone/>
          </a:pPr>
          <a:r>
            <a:rPr lang="es-MX" sz="800" b="1" kern="1200" dirty="0">
              <a:latin typeface="Segoe UI" panose="020B0502040204020203" pitchFamily="34" charset="0"/>
              <a:cs typeface="Segoe UI" panose="020B0502040204020203" pitchFamily="34" charset="0"/>
            </a:rPr>
            <a:t>CONMUTACION DE CIRCUITOS</a:t>
          </a:r>
          <a:endParaRPr lang="es-VE" sz="800" b="1" kern="1200" dirty="0">
            <a:latin typeface="Segoe UI" panose="020B0502040204020203" pitchFamily="34" charset="0"/>
            <a:cs typeface="Segoe UI" panose="020B0502040204020203" pitchFamily="34" charset="0"/>
          </a:endParaRPr>
        </a:p>
      </dsp:txBody>
      <dsp:txXfrm>
        <a:off x="48430" y="1217332"/>
        <a:ext cx="895242" cy="10163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8A1B4-EC3A-448E-9945-88A841B595AC}">
      <dsp:nvSpPr>
        <dsp:cNvPr id="0" name=""/>
        <dsp:cNvSpPr/>
      </dsp:nvSpPr>
      <dsp:spPr>
        <a:xfrm>
          <a:off x="470781" y="0"/>
          <a:ext cx="1522006" cy="1819578"/>
        </a:xfrm>
        <a:prstGeom prst="upArrow">
          <a:avLst/>
        </a:prstGeom>
        <a:solidFill>
          <a:schemeClr val="accent6">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5A40E9-7BDD-4449-8C34-7FE03B6BF54A}">
      <dsp:nvSpPr>
        <dsp:cNvPr id="0" name=""/>
        <dsp:cNvSpPr/>
      </dsp:nvSpPr>
      <dsp:spPr>
        <a:xfrm>
          <a:off x="2013514" y="0"/>
          <a:ext cx="2582798" cy="181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0" rIns="113792" bIns="113792" numCol="1" spcCol="1270" anchor="ctr" anchorCtr="0">
          <a:noAutofit/>
        </a:bodyPr>
        <a:lstStyle/>
        <a:p>
          <a:pPr marL="0" lvl="0" indent="0" algn="l" defTabSz="711200">
            <a:lnSpc>
              <a:spcPct val="90000"/>
            </a:lnSpc>
            <a:spcBef>
              <a:spcPct val="0"/>
            </a:spcBef>
            <a:spcAft>
              <a:spcPct val="35000"/>
            </a:spcAft>
            <a:buNone/>
          </a:pPr>
          <a:r>
            <a:rPr lang="es-ES" sz="1600" b="1" kern="1200" dirty="0">
              <a:solidFill>
                <a:schemeClr val="bg1"/>
              </a:solidFill>
              <a:latin typeface="Artifakt Element" panose="020B0503050000020004" pitchFamily="34" charset="0"/>
              <a:ea typeface="Artifakt Element" panose="020B0503050000020004" pitchFamily="34" charset="0"/>
            </a:rPr>
            <a:t>VENTAJAS</a:t>
          </a:r>
        </a:p>
        <a:p>
          <a:pPr marL="114300" lvl="1" indent="-114300" algn="l" defTabSz="533400">
            <a:lnSpc>
              <a:spcPct val="90000"/>
            </a:lnSpc>
            <a:spcBef>
              <a:spcPct val="0"/>
            </a:spcBef>
            <a:spcAft>
              <a:spcPct val="15000"/>
            </a:spcAft>
            <a:buChar char="•"/>
          </a:pPr>
          <a:r>
            <a:rPr lang="es-VE" sz="1200" kern="1200" dirty="0">
              <a:solidFill>
                <a:schemeClr val="bg1"/>
              </a:solidFill>
              <a:latin typeface="Artifakt Element" panose="020B0503050000020004" pitchFamily="34" charset="0"/>
              <a:ea typeface="Artifakt Element" panose="020B0503050000020004" pitchFamily="34" charset="0"/>
            </a:rPr>
            <a:t>Comunicación rápida entre nodos.</a:t>
          </a:r>
          <a:endParaRPr lang="es-ES" sz="1200" kern="1200" dirty="0">
            <a:solidFill>
              <a:schemeClr val="bg1"/>
            </a:solidFill>
            <a:latin typeface="Artifakt Element" panose="020B0503050000020004" pitchFamily="34" charset="0"/>
            <a:ea typeface="Artifakt Element" panose="020B0503050000020004" pitchFamily="34" charset="0"/>
          </a:endParaRPr>
        </a:p>
        <a:p>
          <a:pPr marL="114300" lvl="1" indent="-114300" algn="l" defTabSz="533400">
            <a:lnSpc>
              <a:spcPct val="90000"/>
            </a:lnSpc>
            <a:spcBef>
              <a:spcPct val="0"/>
            </a:spcBef>
            <a:spcAft>
              <a:spcPct val="15000"/>
            </a:spcAft>
            <a:buChar char="•"/>
          </a:pPr>
          <a:r>
            <a:rPr lang="es-VE" sz="1200" kern="1200" dirty="0">
              <a:solidFill>
                <a:schemeClr val="bg1"/>
              </a:solidFill>
              <a:latin typeface="Artifakt Element" panose="020B0503050000020004" pitchFamily="34" charset="0"/>
              <a:ea typeface="Artifakt Element" panose="020B0503050000020004" pitchFamily="34" charset="0"/>
            </a:rPr>
            <a:t>Robustez.</a:t>
          </a:r>
          <a:endParaRPr lang="en-US" sz="1200" kern="1200" dirty="0">
            <a:solidFill>
              <a:schemeClr val="bg1"/>
            </a:solidFill>
            <a:latin typeface="Artifakt Element" panose="020B0503050000020004" pitchFamily="34" charset="0"/>
            <a:ea typeface="Artifakt Element" panose="020B0503050000020004" pitchFamily="34" charset="0"/>
          </a:endParaRPr>
        </a:p>
        <a:p>
          <a:pPr marL="114300" lvl="1" indent="-114300" algn="l" defTabSz="533400">
            <a:lnSpc>
              <a:spcPct val="90000"/>
            </a:lnSpc>
            <a:spcBef>
              <a:spcPct val="0"/>
            </a:spcBef>
            <a:spcAft>
              <a:spcPct val="15000"/>
            </a:spcAft>
            <a:buChar char="•"/>
          </a:pPr>
          <a:r>
            <a:rPr lang="es-VE" sz="1200" kern="1200" dirty="0">
              <a:solidFill>
                <a:schemeClr val="bg1"/>
              </a:solidFill>
              <a:latin typeface="Artifakt Element" panose="020B0503050000020004" pitchFamily="34" charset="0"/>
              <a:ea typeface="Artifakt Element" panose="020B0503050000020004" pitchFamily="34" charset="0"/>
            </a:rPr>
            <a:t>El fallo se diagnostica fácilmente.</a:t>
          </a:r>
          <a:endParaRPr lang="en-US" sz="1200" kern="1200" dirty="0">
            <a:solidFill>
              <a:schemeClr val="bg1"/>
            </a:solidFill>
            <a:latin typeface="Artifakt Element" panose="020B0503050000020004" pitchFamily="34" charset="0"/>
            <a:ea typeface="Artifakt Element" panose="020B0503050000020004" pitchFamily="34" charset="0"/>
          </a:endParaRPr>
        </a:p>
        <a:p>
          <a:pPr marL="114300" lvl="1" indent="-114300" algn="l" defTabSz="533400">
            <a:lnSpc>
              <a:spcPct val="90000"/>
            </a:lnSpc>
            <a:spcBef>
              <a:spcPct val="0"/>
            </a:spcBef>
            <a:spcAft>
              <a:spcPct val="15000"/>
            </a:spcAft>
            <a:buChar char="•"/>
          </a:pPr>
          <a:r>
            <a:rPr lang="es-ES" sz="1200" kern="1200" dirty="0">
              <a:solidFill>
                <a:schemeClr val="bg1"/>
              </a:solidFill>
              <a:latin typeface="Artifakt Element" panose="020B0503050000020004" pitchFamily="34" charset="0"/>
              <a:ea typeface="Artifakt Element" panose="020B0503050000020004" pitchFamily="34" charset="0"/>
            </a:rPr>
            <a:t>Seguridad y Privacidad.</a:t>
          </a:r>
          <a:endParaRPr lang="en-US" sz="1200" kern="1200" dirty="0">
            <a:solidFill>
              <a:schemeClr val="bg1"/>
            </a:solidFill>
            <a:latin typeface="Artifakt Element" panose="020B0503050000020004" pitchFamily="34" charset="0"/>
            <a:ea typeface="Artifakt Element" panose="020B0503050000020004" pitchFamily="34" charset="0"/>
          </a:endParaRPr>
        </a:p>
      </dsp:txBody>
      <dsp:txXfrm>
        <a:off x="2013514" y="0"/>
        <a:ext cx="2582798" cy="1819578"/>
      </dsp:txXfrm>
    </dsp:sp>
    <dsp:sp modelId="{4180C83D-7BA7-4558-9EC9-FADA87D3CDFF}">
      <dsp:nvSpPr>
        <dsp:cNvPr id="0" name=""/>
        <dsp:cNvSpPr/>
      </dsp:nvSpPr>
      <dsp:spPr>
        <a:xfrm>
          <a:off x="459138" y="1971210"/>
          <a:ext cx="1522006" cy="1819578"/>
        </a:xfrm>
        <a:prstGeom prst="downArrow">
          <a:avLst/>
        </a:prstGeom>
        <a:solidFill>
          <a:srgbClr val="FA767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A78279-FFD1-421F-96E4-5127CD0A3911}">
      <dsp:nvSpPr>
        <dsp:cNvPr id="0" name=""/>
        <dsp:cNvSpPr/>
      </dsp:nvSpPr>
      <dsp:spPr>
        <a:xfrm>
          <a:off x="2026804" y="1971210"/>
          <a:ext cx="2582798" cy="1819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0" rIns="113792" bIns="113792" numCol="1" spcCol="1270" anchor="ctr" anchorCtr="0">
          <a:noAutofit/>
        </a:bodyPr>
        <a:lstStyle/>
        <a:p>
          <a:pPr marL="0" lvl="0" indent="0" algn="l" defTabSz="711200">
            <a:lnSpc>
              <a:spcPct val="90000"/>
            </a:lnSpc>
            <a:spcBef>
              <a:spcPct val="0"/>
            </a:spcBef>
            <a:spcAft>
              <a:spcPct val="35000"/>
            </a:spcAft>
            <a:buNone/>
          </a:pPr>
          <a:r>
            <a:rPr lang="es-ES" sz="1600" b="1" kern="1200" dirty="0">
              <a:solidFill>
                <a:schemeClr val="bg1"/>
              </a:solidFill>
              <a:latin typeface="Artifakt Element" panose="020B0503050000020004" pitchFamily="34" charset="0"/>
              <a:ea typeface="Artifakt Element" panose="020B0503050000020004" pitchFamily="34" charset="0"/>
            </a:rPr>
            <a:t>DESVENTAJAS</a:t>
          </a:r>
        </a:p>
        <a:p>
          <a:pPr marL="114300" lvl="1" indent="-114300" algn="l" defTabSz="533400">
            <a:lnSpc>
              <a:spcPct val="90000"/>
            </a:lnSpc>
            <a:spcBef>
              <a:spcPct val="0"/>
            </a:spcBef>
            <a:spcAft>
              <a:spcPct val="15000"/>
            </a:spcAft>
            <a:buChar char="•"/>
          </a:pPr>
          <a:r>
            <a:rPr lang="es-VE" sz="1200" kern="1200" dirty="0">
              <a:solidFill>
                <a:schemeClr val="bg1"/>
              </a:solidFill>
              <a:latin typeface="Artifakt Element" panose="020B0503050000020004" pitchFamily="34" charset="0"/>
              <a:ea typeface="Artifakt Element" panose="020B0503050000020004" pitchFamily="34" charset="0"/>
            </a:rPr>
            <a:t>Instalación y configuración compleja.</a:t>
          </a:r>
          <a:endParaRPr lang="es-ES" sz="1200" kern="1200" dirty="0">
            <a:solidFill>
              <a:schemeClr val="bg1"/>
            </a:solidFill>
            <a:latin typeface="Artifakt Element" panose="020B0503050000020004" pitchFamily="34" charset="0"/>
            <a:ea typeface="Artifakt Element" panose="020B0503050000020004" pitchFamily="34" charset="0"/>
          </a:endParaRPr>
        </a:p>
        <a:p>
          <a:pPr marL="114300" lvl="1" indent="-114300" algn="l" defTabSz="533400">
            <a:lnSpc>
              <a:spcPct val="90000"/>
            </a:lnSpc>
            <a:spcBef>
              <a:spcPct val="0"/>
            </a:spcBef>
            <a:spcAft>
              <a:spcPct val="15000"/>
            </a:spcAft>
            <a:buChar char="•"/>
          </a:pPr>
          <a:r>
            <a:rPr lang="es-ES" sz="1200" kern="1200" dirty="0">
              <a:solidFill>
                <a:schemeClr val="bg1"/>
              </a:solidFill>
              <a:latin typeface="Artifakt Element" panose="020B0503050000020004" pitchFamily="34" charset="0"/>
              <a:ea typeface="Artifakt Element" panose="020B0503050000020004" pitchFamily="34" charset="0"/>
            </a:rPr>
            <a:t>Alto coste del Cableado.</a:t>
          </a:r>
          <a:endParaRPr lang="en-US" sz="1200" kern="1200" dirty="0">
            <a:solidFill>
              <a:schemeClr val="bg1"/>
            </a:solidFill>
            <a:latin typeface="Artifakt Element" panose="020B0503050000020004" pitchFamily="34" charset="0"/>
            <a:ea typeface="Artifakt Element" panose="020B0503050000020004" pitchFamily="34" charset="0"/>
          </a:endParaRPr>
        </a:p>
        <a:p>
          <a:pPr marL="114300" lvl="1" indent="-114300" algn="l" defTabSz="533400">
            <a:lnSpc>
              <a:spcPct val="90000"/>
            </a:lnSpc>
            <a:spcBef>
              <a:spcPct val="0"/>
            </a:spcBef>
            <a:spcAft>
              <a:spcPct val="15000"/>
            </a:spcAft>
            <a:buChar char="•"/>
          </a:pPr>
          <a:r>
            <a:rPr lang="es-VE" sz="1200" kern="1200" dirty="0">
              <a:solidFill>
                <a:schemeClr val="bg1"/>
              </a:solidFill>
              <a:latin typeface="Artifakt Element" panose="020B0503050000020004" pitchFamily="34" charset="0"/>
              <a:ea typeface="Artifakt Element" panose="020B0503050000020004" pitchFamily="34" charset="0"/>
            </a:rPr>
            <a:t>Alto coste de mantenimiento.</a:t>
          </a:r>
          <a:endParaRPr lang="en-US" sz="1200" kern="1200" dirty="0">
            <a:solidFill>
              <a:schemeClr val="bg1"/>
            </a:solidFill>
            <a:latin typeface="Artifakt Element" panose="020B0503050000020004" pitchFamily="34" charset="0"/>
            <a:ea typeface="Artifakt Element" panose="020B0503050000020004" pitchFamily="34" charset="0"/>
          </a:endParaRPr>
        </a:p>
      </dsp:txBody>
      <dsp:txXfrm>
        <a:off x="2026804" y="1971210"/>
        <a:ext cx="2582798" cy="1819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484D4-6F4F-4B09-AD49-D7B3DAB9C70A}">
      <dsp:nvSpPr>
        <dsp:cNvPr id="0" name=""/>
        <dsp:cNvSpPr/>
      </dsp:nvSpPr>
      <dsp:spPr>
        <a:xfrm>
          <a:off x="0" y="3740951"/>
          <a:ext cx="3715312" cy="1227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VE" sz="2100" b="1" kern="1200" dirty="0">
              <a:latin typeface="Artifakt Element Black" panose="020B0A03050000020004" pitchFamily="34" charset="0"/>
              <a:ea typeface="Artifakt Element Black" panose="020B0A03050000020004" pitchFamily="34" charset="0"/>
              <a:cs typeface="Segoe UI" panose="020B0502040204020203" pitchFamily="34" charset="0"/>
            </a:rPr>
            <a:t>Redes Móviles (3G/4G/5G)</a:t>
          </a:r>
          <a:endParaRPr lang="es-ES" sz="2100" kern="1200" dirty="0">
            <a:latin typeface="Artifakt Element Black" panose="020B0A03050000020004" pitchFamily="34" charset="0"/>
            <a:ea typeface="Artifakt Element Black" panose="020B0A03050000020004" pitchFamily="34" charset="0"/>
          </a:endParaRPr>
        </a:p>
      </dsp:txBody>
      <dsp:txXfrm>
        <a:off x="0" y="3740951"/>
        <a:ext cx="3715312" cy="662890"/>
      </dsp:txXfrm>
    </dsp:sp>
    <dsp:sp modelId="{F9B071A9-AB49-465D-8892-91E2AB3D8B74}">
      <dsp:nvSpPr>
        <dsp:cNvPr id="0" name=""/>
        <dsp:cNvSpPr/>
      </dsp:nvSpPr>
      <dsp:spPr>
        <a:xfrm>
          <a:off x="0" y="4378412"/>
          <a:ext cx="3715312" cy="56468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VE" sz="800" kern="1200" dirty="0">
              <a:latin typeface="Segoe UI" panose="020B0502040204020203" pitchFamily="34" charset="0"/>
              <a:ea typeface="Calibri" panose="020F0502020204030204" pitchFamily="34" charset="0"/>
              <a:cs typeface="Segoe UI" panose="020B0502040204020203" pitchFamily="34" charset="0"/>
            </a:rPr>
            <a:t>Tecnologías utilizadas por redes móviles para proporcionar acceso a Internet a dispositivos móviles. Cada generación mejora la velocidad, capacidad y latencia, siendo 5G el que mayor velocidad y latencia ofrece.</a:t>
          </a:r>
          <a:endParaRPr lang="es-ES" sz="800" kern="1200" dirty="0"/>
        </a:p>
      </dsp:txBody>
      <dsp:txXfrm>
        <a:off x="0" y="4378412"/>
        <a:ext cx="3715312" cy="564684"/>
      </dsp:txXfrm>
    </dsp:sp>
    <dsp:sp modelId="{E6D44DF7-03B4-4AFF-9C03-1012CA9084A9}">
      <dsp:nvSpPr>
        <dsp:cNvPr id="0" name=""/>
        <dsp:cNvSpPr/>
      </dsp:nvSpPr>
      <dsp:spPr>
        <a:xfrm rot="10800000">
          <a:off x="0" y="1870475"/>
          <a:ext cx="3715312" cy="188801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VE" sz="2100" b="1" kern="1200" dirty="0">
              <a:latin typeface="Artifakt Element Black" panose="020B0A03050000020004" pitchFamily="34" charset="0"/>
              <a:ea typeface="Artifakt Element Black" panose="020B0A03050000020004" pitchFamily="34" charset="0"/>
              <a:cs typeface="Segoe UI" panose="020B0502040204020203" pitchFamily="34" charset="0"/>
            </a:rPr>
            <a:t>Bluetooth</a:t>
          </a:r>
          <a:r>
            <a:rPr lang="es-VE" sz="2100" kern="1200" dirty="0">
              <a:latin typeface="Artifakt Element Black" panose="020B0A03050000020004" pitchFamily="34" charset="0"/>
              <a:ea typeface="Artifakt Element Black" panose="020B0A03050000020004" pitchFamily="34" charset="0"/>
              <a:cs typeface="Segoe UI" panose="020B0502040204020203" pitchFamily="34" charset="0"/>
            </a:rPr>
            <a:t> </a:t>
          </a:r>
          <a:endParaRPr lang="es-ES" sz="2100" kern="1200" dirty="0">
            <a:latin typeface="Artifakt Element Black" panose="020B0A03050000020004" pitchFamily="34" charset="0"/>
            <a:ea typeface="Artifakt Element Black" panose="020B0A03050000020004" pitchFamily="34" charset="0"/>
          </a:endParaRPr>
        </a:p>
      </dsp:txBody>
      <dsp:txXfrm rot="-10800000">
        <a:off x="0" y="1870475"/>
        <a:ext cx="3715312" cy="662691"/>
      </dsp:txXfrm>
    </dsp:sp>
    <dsp:sp modelId="{C3D3F50F-B898-4B09-9DCF-C8F79A65F4C5}">
      <dsp:nvSpPr>
        <dsp:cNvPr id="0" name=""/>
        <dsp:cNvSpPr/>
      </dsp:nvSpPr>
      <dsp:spPr>
        <a:xfrm>
          <a:off x="0" y="2533167"/>
          <a:ext cx="3715312" cy="5645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VE" sz="800" kern="1200" dirty="0">
              <a:latin typeface="Segoe UI" panose="020B0502040204020203" pitchFamily="34" charset="0"/>
              <a:ea typeface="Calibri" panose="020F0502020204030204" pitchFamily="34" charset="0"/>
              <a:cs typeface="Segoe UI" panose="020B0502040204020203" pitchFamily="34" charset="0"/>
            </a:rPr>
            <a:t>Tecnología diseñada para conectar dispositivos a corta distancia, como teléfonos móviles, auriculares y otros periféricos. Opera en la banda de 2.4 GHz y es ideal para aplicaciones que requieren bajo consumo energético.</a:t>
          </a:r>
          <a:endParaRPr lang="es-ES" sz="800" kern="1200" dirty="0"/>
        </a:p>
      </dsp:txBody>
      <dsp:txXfrm>
        <a:off x="0" y="2533167"/>
        <a:ext cx="3715312" cy="564515"/>
      </dsp:txXfrm>
    </dsp:sp>
    <dsp:sp modelId="{56689641-F3EE-4B98-9B83-B26FA1B0DB8B}">
      <dsp:nvSpPr>
        <dsp:cNvPr id="0" name=""/>
        <dsp:cNvSpPr/>
      </dsp:nvSpPr>
      <dsp:spPr>
        <a:xfrm rot="10800000">
          <a:off x="0" y="878"/>
          <a:ext cx="3715312" cy="188801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VE" sz="2100" b="1" kern="1200" dirty="0" err="1">
              <a:latin typeface="Artifakt Element Black" panose="020B0A03050000020004" pitchFamily="34" charset="0"/>
              <a:ea typeface="Artifakt Element Black" panose="020B0A03050000020004" pitchFamily="34" charset="0"/>
              <a:cs typeface="Segoe UI" panose="020B0502040204020203" pitchFamily="34" charset="0"/>
            </a:rPr>
            <a:t>Wi</a:t>
          </a:r>
          <a:r>
            <a:rPr lang="es-VE" sz="2100" b="1" kern="1200" dirty="0">
              <a:latin typeface="Artifakt Element Black" panose="020B0A03050000020004" pitchFamily="34" charset="0"/>
              <a:ea typeface="Artifakt Element Black" panose="020B0A03050000020004" pitchFamily="34" charset="0"/>
              <a:cs typeface="Segoe UI" panose="020B0502040204020203" pitchFamily="34" charset="0"/>
            </a:rPr>
            <a:t>-Fi</a:t>
          </a:r>
          <a:endParaRPr lang="es-ES" sz="2100" kern="1200" dirty="0"/>
        </a:p>
      </dsp:txBody>
      <dsp:txXfrm rot="-10800000">
        <a:off x="0" y="878"/>
        <a:ext cx="3715312" cy="662691"/>
      </dsp:txXfrm>
    </dsp:sp>
    <dsp:sp modelId="{A59D2ECA-5B12-4803-BA3B-ADE9DF556EFF}">
      <dsp:nvSpPr>
        <dsp:cNvPr id="0" name=""/>
        <dsp:cNvSpPr/>
      </dsp:nvSpPr>
      <dsp:spPr>
        <a:xfrm>
          <a:off x="0" y="663570"/>
          <a:ext cx="3715312" cy="5645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VE" sz="800" kern="1200" dirty="0">
              <a:latin typeface="Segoe UI" panose="020B0502040204020203" pitchFamily="34" charset="0"/>
              <a:ea typeface="Calibri" panose="020F0502020204030204" pitchFamily="34" charset="0"/>
              <a:cs typeface="Segoe UI" panose="020B0502040204020203" pitchFamily="34" charset="0"/>
            </a:rPr>
            <a:t>Es la tecnología más utilizada para redes inalámbricas locales. Permite la conexión de dispositivos a través de ondas de radio en diferentes bandas (2.4 GHz y 5 GHz).</a:t>
          </a:r>
          <a:endParaRPr lang="es-ES" sz="800" kern="1200" dirty="0"/>
        </a:p>
      </dsp:txBody>
      <dsp:txXfrm>
        <a:off x="0" y="663570"/>
        <a:ext cx="3715312" cy="5645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484D4-6F4F-4B09-AD49-D7B3DAB9C70A}">
      <dsp:nvSpPr>
        <dsp:cNvPr id="0" name=""/>
        <dsp:cNvSpPr/>
      </dsp:nvSpPr>
      <dsp:spPr>
        <a:xfrm>
          <a:off x="0" y="3740951"/>
          <a:ext cx="3715312" cy="12275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VE" sz="2100" b="1" kern="1200" dirty="0">
              <a:latin typeface="Artifakt Element Black" panose="020B0A03050000020004" pitchFamily="34" charset="0"/>
              <a:ea typeface="Artifakt Element Black" panose="020B0A03050000020004" pitchFamily="34" charset="0"/>
              <a:cs typeface="Segoe UI" panose="020B0502040204020203" pitchFamily="34" charset="0"/>
            </a:rPr>
            <a:t>Ethernet</a:t>
          </a:r>
          <a:endParaRPr lang="es-ES" sz="2100" kern="1200" dirty="0">
            <a:latin typeface="Artifakt Element Black" panose="020B0A03050000020004" pitchFamily="34" charset="0"/>
            <a:ea typeface="Artifakt Element Black" panose="020B0A03050000020004" pitchFamily="34" charset="0"/>
          </a:endParaRPr>
        </a:p>
      </dsp:txBody>
      <dsp:txXfrm>
        <a:off x="0" y="3740951"/>
        <a:ext cx="3715312" cy="662890"/>
      </dsp:txXfrm>
    </dsp:sp>
    <dsp:sp modelId="{F9B071A9-AB49-465D-8892-91E2AB3D8B74}">
      <dsp:nvSpPr>
        <dsp:cNvPr id="0" name=""/>
        <dsp:cNvSpPr/>
      </dsp:nvSpPr>
      <dsp:spPr>
        <a:xfrm>
          <a:off x="0" y="4378412"/>
          <a:ext cx="3715312" cy="56468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VE" sz="800" kern="1200" dirty="0">
              <a:latin typeface="Segoe UI" panose="020B0502040204020203" pitchFamily="34" charset="0"/>
              <a:ea typeface="Calibri" panose="020F0502020204030204" pitchFamily="34" charset="0"/>
              <a:cs typeface="Segoe UI" panose="020B0502040204020203" pitchFamily="34" charset="0"/>
            </a:rPr>
            <a:t>Es la tecnología de red más común para redes de (LAN). Utiliza cables de par trenzado o fibra óptica para la transmisión de datos. Ethernet puede operar a diferentes velocidades, como 10 Mbps, 100 Mbps,1 </a:t>
          </a:r>
          <a:r>
            <a:rPr lang="es-VE" sz="800" kern="1200" dirty="0" err="1">
              <a:latin typeface="Segoe UI" panose="020B0502040204020203" pitchFamily="34" charset="0"/>
              <a:ea typeface="Calibri" panose="020F0502020204030204" pitchFamily="34" charset="0"/>
              <a:cs typeface="Segoe UI" panose="020B0502040204020203" pitchFamily="34" charset="0"/>
            </a:rPr>
            <a:t>Gbps</a:t>
          </a:r>
          <a:r>
            <a:rPr lang="es-VE" sz="800" kern="1200" dirty="0">
              <a:latin typeface="Segoe UI" panose="020B0502040204020203" pitchFamily="34" charset="0"/>
              <a:ea typeface="Calibri" panose="020F0502020204030204" pitchFamily="34" charset="0"/>
              <a:cs typeface="Segoe UI" panose="020B0502040204020203" pitchFamily="34" charset="0"/>
            </a:rPr>
            <a:t> y más.</a:t>
          </a:r>
          <a:endParaRPr lang="es-ES" sz="800" kern="1200" dirty="0"/>
        </a:p>
      </dsp:txBody>
      <dsp:txXfrm>
        <a:off x="0" y="4378412"/>
        <a:ext cx="3715312" cy="564684"/>
      </dsp:txXfrm>
    </dsp:sp>
    <dsp:sp modelId="{E6D44DF7-03B4-4AFF-9C03-1012CA9084A9}">
      <dsp:nvSpPr>
        <dsp:cNvPr id="0" name=""/>
        <dsp:cNvSpPr/>
      </dsp:nvSpPr>
      <dsp:spPr>
        <a:xfrm rot="10800000">
          <a:off x="0" y="1870475"/>
          <a:ext cx="3715312" cy="188801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VE" sz="2100" kern="1200" dirty="0">
              <a:latin typeface="Artifakt Element Black" panose="020B0A03050000020004" pitchFamily="34" charset="0"/>
              <a:ea typeface="Artifakt Element Black" panose="020B0A03050000020004" pitchFamily="34" charset="0"/>
              <a:cs typeface="Segoe UI" panose="020B0502040204020203" pitchFamily="34" charset="0"/>
            </a:rPr>
            <a:t>Fibra Óptica </a:t>
          </a:r>
          <a:endParaRPr lang="es-ES" sz="2100" kern="1200" dirty="0">
            <a:latin typeface="Artifakt Element Black" panose="020B0A03050000020004" pitchFamily="34" charset="0"/>
            <a:ea typeface="Artifakt Element Black" panose="020B0A03050000020004" pitchFamily="34" charset="0"/>
          </a:endParaRPr>
        </a:p>
      </dsp:txBody>
      <dsp:txXfrm rot="-10800000">
        <a:off x="0" y="1870475"/>
        <a:ext cx="3715312" cy="662691"/>
      </dsp:txXfrm>
    </dsp:sp>
    <dsp:sp modelId="{C3D3F50F-B898-4B09-9DCF-C8F79A65F4C5}">
      <dsp:nvSpPr>
        <dsp:cNvPr id="0" name=""/>
        <dsp:cNvSpPr/>
      </dsp:nvSpPr>
      <dsp:spPr>
        <a:xfrm>
          <a:off x="0" y="2533167"/>
          <a:ext cx="3715312" cy="5645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VE" sz="800" kern="1200" dirty="0">
              <a:latin typeface="Segoe UI" panose="020B0502040204020203" pitchFamily="34" charset="0"/>
              <a:ea typeface="Calibri" panose="020F0502020204030204" pitchFamily="34" charset="0"/>
              <a:cs typeface="Segoe UI" panose="020B0502040204020203" pitchFamily="34" charset="0"/>
            </a:rPr>
            <a:t>Utiliza hilos de vidrio o plástico para transmitir datos como pulsos de luz. Ofrece alta velocidad y gran capacidad de ancho de banda, siendo ideal para conexiones a larga distancia y entornos donde se requiere alta velocidad.</a:t>
          </a:r>
          <a:endParaRPr lang="es-ES" sz="800" kern="1200" dirty="0"/>
        </a:p>
      </dsp:txBody>
      <dsp:txXfrm>
        <a:off x="0" y="2533167"/>
        <a:ext cx="3715312" cy="564515"/>
      </dsp:txXfrm>
    </dsp:sp>
    <dsp:sp modelId="{56689641-F3EE-4B98-9B83-B26FA1B0DB8B}">
      <dsp:nvSpPr>
        <dsp:cNvPr id="0" name=""/>
        <dsp:cNvSpPr/>
      </dsp:nvSpPr>
      <dsp:spPr>
        <a:xfrm rot="10800000">
          <a:off x="0" y="878"/>
          <a:ext cx="3715312" cy="188801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VE" sz="2100" b="1" kern="1200" dirty="0">
              <a:latin typeface="Artifakt Element Black" panose="020B0A03050000020004" pitchFamily="34" charset="0"/>
              <a:ea typeface="Artifakt Element Black" panose="020B0A03050000020004" pitchFamily="34" charset="0"/>
              <a:cs typeface="Segoe UI" panose="020B0502040204020203" pitchFamily="34" charset="0"/>
            </a:rPr>
            <a:t>Coaxial</a:t>
          </a:r>
          <a:endParaRPr lang="es-ES" sz="2100" kern="1200" dirty="0">
            <a:latin typeface="Artifakt Element Black" panose="020B0A03050000020004" pitchFamily="34" charset="0"/>
            <a:ea typeface="Artifakt Element Black" panose="020B0A03050000020004" pitchFamily="34" charset="0"/>
          </a:endParaRPr>
        </a:p>
      </dsp:txBody>
      <dsp:txXfrm rot="-10800000">
        <a:off x="0" y="878"/>
        <a:ext cx="3715312" cy="662691"/>
      </dsp:txXfrm>
    </dsp:sp>
    <dsp:sp modelId="{A59D2ECA-5B12-4803-BA3B-ADE9DF556EFF}">
      <dsp:nvSpPr>
        <dsp:cNvPr id="0" name=""/>
        <dsp:cNvSpPr/>
      </dsp:nvSpPr>
      <dsp:spPr>
        <a:xfrm>
          <a:off x="0" y="663570"/>
          <a:ext cx="3715312" cy="5645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VE" sz="800" kern="1200" dirty="0">
              <a:latin typeface="Segoe UI" panose="020B0502040204020203" pitchFamily="34" charset="0"/>
              <a:ea typeface="Calibri" panose="020F0502020204030204" pitchFamily="34" charset="0"/>
              <a:cs typeface="Segoe UI" panose="020B0502040204020203" pitchFamily="34" charset="0"/>
            </a:rPr>
            <a:t>Utiliza un cable coaxial que consiste en un conductor central rodeado por un aislante y una malla conductora. Fue ampliamente utilizado en las primeras redes Ethernet y en sistemas de televisión por cable.</a:t>
          </a:r>
          <a:endParaRPr lang="es-ES" sz="800" kern="1200" dirty="0"/>
        </a:p>
      </dsp:txBody>
      <dsp:txXfrm>
        <a:off x="0" y="663570"/>
        <a:ext cx="3715312" cy="5645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CCD96-4484-4B6D-A8DF-0D45F31885D1}">
      <dsp:nvSpPr>
        <dsp:cNvPr id="0" name=""/>
        <dsp:cNvSpPr/>
      </dsp:nvSpPr>
      <dsp:spPr>
        <a:xfrm>
          <a:off x="0" y="344281"/>
          <a:ext cx="4652628" cy="225225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096" tIns="270764" rIns="361096" bIns="92456" numCol="1" spcCol="1270" anchor="t" anchorCtr="0">
          <a:noAutofit/>
        </a:bodyPr>
        <a:lstStyle/>
        <a:p>
          <a:pPr marL="114300" lvl="1" indent="-114300" algn="just" defTabSz="577850">
            <a:lnSpc>
              <a:spcPct val="90000"/>
            </a:lnSpc>
            <a:spcBef>
              <a:spcPct val="0"/>
            </a:spcBef>
            <a:spcAft>
              <a:spcPct val="15000"/>
            </a:spcAft>
            <a:buChar char="•"/>
          </a:pPr>
          <a:r>
            <a:rPr lang="es-VE" sz="1300" kern="1200" dirty="0">
              <a:latin typeface="Artifakt Element" panose="020B0503050000020004" pitchFamily="34" charset="0"/>
              <a:ea typeface="Artifakt Element" panose="020B0503050000020004" pitchFamily="34" charset="0"/>
            </a:rPr>
            <a:t>Son redes formadas por varios dispositivos conectados entre sí, pero que no están conectados a una red pública (como es internet). Es decir, una red privada es una red operada y gestionada por un administrador encargado de configurar, mantener y gestionar la red, su seguridad y el acceso a la misma. Una red domestica WLAN es un buen ejemplo de una red privada.</a:t>
          </a:r>
          <a:endParaRPr lang="es-ES" sz="1300" kern="1200" dirty="0">
            <a:latin typeface="Artifakt Element" panose="020B0503050000020004" pitchFamily="34" charset="0"/>
            <a:ea typeface="Artifakt Element" panose="020B0503050000020004" pitchFamily="34" charset="0"/>
          </a:endParaRPr>
        </a:p>
      </dsp:txBody>
      <dsp:txXfrm>
        <a:off x="0" y="344281"/>
        <a:ext cx="4652628" cy="2252250"/>
      </dsp:txXfrm>
    </dsp:sp>
    <dsp:sp modelId="{5BE24ED1-3FCF-4852-A77B-BF4DF0A8C410}">
      <dsp:nvSpPr>
        <dsp:cNvPr id="0" name=""/>
        <dsp:cNvSpPr/>
      </dsp:nvSpPr>
      <dsp:spPr>
        <a:xfrm flipH="1">
          <a:off x="537024" y="136314"/>
          <a:ext cx="4115603" cy="383760"/>
        </a:xfrm>
        <a:prstGeom prst="homePlate">
          <a:avLst/>
        </a:prstGeom>
        <a:solidFill>
          <a:srgbClr val="FFCA2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101" tIns="0" rIns="123101" bIns="0" numCol="1" spcCol="1270" anchor="ctr" anchorCtr="0">
          <a:noAutofit/>
        </a:bodyPr>
        <a:lstStyle/>
        <a:p>
          <a:pPr marL="0" lvl="0" indent="0" algn="r" defTabSz="711200">
            <a:lnSpc>
              <a:spcPct val="90000"/>
            </a:lnSpc>
            <a:spcBef>
              <a:spcPct val="0"/>
            </a:spcBef>
            <a:spcAft>
              <a:spcPct val="35000"/>
            </a:spcAft>
            <a:buNone/>
          </a:pPr>
          <a:r>
            <a:rPr lang="es-ES" sz="1600" kern="1200" dirty="0">
              <a:latin typeface="Artifakt Element Black" panose="020B0A03050000020004" pitchFamily="34" charset="0"/>
              <a:ea typeface="Artifakt Element Black" panose="020B0A03050000020004" pitchFamily="34" charset="0"/>
            </a:rPr>
            <a:t>PRVIVADAS</a:t>
          </a:r>
        </a:p>
      </dsp:txBody>
      <dsp:txXfrm>
        <a:off x="632964" y="136314"/>
        <a:ext cx="4019663" cy="3837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CCD96-4484-4B6D-A8DF-0D45F31885D1}">
      <dsp:nvSpPr>
        <dsp:cNvPr id="0" name=""/>
        <dsp:cNvSpPr/>
      </dsp:nvSpPr>
      <dsp:spPr>
        <a:xfrm>
          <a:off x="0" y="344281"/>
          <a:ext cx="4667251" cy="225225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2231" tIns="270764" rIns="362231" bIns="92456" numCol="1" spcCol="1270" anchor="t" anchorCtr="0">
          <a:noAutofit/>
        </a:bodyPr>
        <a:lstStyle/>
        <a:p>
          <a:pPr marL="114300" lvl="1" indent="-114300" algn="just" defTabSz="577850">
            <a:lnSpc>
              <a:spcPct val="90000"/>
            </a:lnSpc>
            <a:spcBef>
              <a:spcPct val="0"/>
            </a:spcBef>
            <a:spcAft>
              <a:spcPct val="15000"/>
            </a:spcAft>
            <a:buChar char="•"/>
          </a:pPr>
          <a:r>
            <a:rPr lang="es-VE" sz="1300" kern="1200" dirty="0">
              <a:latin typeface="Artifakt Element" panose="020B0503050000020004" pitchFamily="34" charset="0"/>
              <a:ea typeface="Artifakt Element" panose="020B0503050000020004" pitchFamily="34" charset="0"/>
            </a:rPr>
            <a:t>Es un sistema de computación distribuida que está libremente disponible para uso público. Esta red se construye utilizando protocolos de comunicación estandarizados, lo que permite a los dispositivos conectarse y compartir información entre ellos. Un proveedor de servicios de internet (ADSL o fibra óptica), es un buen ejemplo de una red pública, debido cualquier individuo puede acceder a ella</a:t>
          </a:r>
          <a:endParaRPr lang="es-ES" sz="1300" kern="1200" dirty="0">
            <a:latin typeface="Artifakt Element" panose="020B0503050000020004" pitchFamily="34" charset="0"/>
            <a:ea typeface="Artifakt Element" panose="020B0503050000020004" pitchFamily="34" charset="0"/>
          </a:endParaRPr>
        </a:p>
      </dsp:txBody>
      <dsp:txXfrm>
        <a:off x="0" y="344281"/>
        <a:ext cx="4667251" cy="2252250"/>
      </dsp:txXfrm>
    </dsp:sp>
    <dsp:sp modelId="{5BE24ED1-3FCF-4852-A77B-BF4DF0A8C410}">
      <dsp:nvSpPr>
        <dsp:cNvPr id="0" name=""/>
        <dsp:cNvSpPr/>
      </dsp:nvSpPr>
      <dsp:spPr>
        <a:xfrm>
          <a:off x="0" y="130811"/>
          <a:ext cx="4443911" cy="383760"/>
        </a:xfrm>
        <a:prstGeom prst="homePlate">
          <a:avLst/>
        </a:prstGeom>
        <a:solidFill>
          <a:srgbClr val="70AD47"/>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488" tIns="0" rIns="123488" bIns="0" numCol="1" spcCol="1270" anchor="ctr" anchorCtr="0">
          <a:noAutofit/>
        </a:bodyPr>
        <a:lstStyle/>
        <a:p>
          <a:pPr marL="0" lvl="0" indent="0" algn="l" defTabSz="711200">
            <a:lnSpc>
              <a:spcPct val="90000"/>
            </a:lnSpc>
            <a:spcBef>
              <a:spcPct val="0"/>
            </a:spcBef>
            <a:spcAft>
              <a:spcPct val="35000"/>
            </a:spcAft>
            <a:buNone/>
          </a:pPr>
          <a:r>
            <a:rPr lang="es-ES" sz="1600" kern="1200" dirty="0">
              <a:latin typeface="Artifakt Element Black" panose="020B0A03050000020004" pitchFamily="34" charset="0"/>
              <a:ea typeface="Artifakt Element Black" panose="020B0A03050000020004" pitchFamily="34" charset="0"/>
            </a:rPr>
            <a:t>PÚBLICA</a:t>
          </a:r>
        </a:p>
      </dsp:txBody>
      <dsp:txXfrm>
        <a:off x="0" y="130811"/>
        <a:ext cx="4347971" cy="3837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61E95-77F5-41E1-8889-283C11741688}">
      <dsp:nvSpPr>
        <dsp:cNvPr id="0" name=""/>
        <dsp:cNvSpPr/>
      </dsp:nvSpPr>
      <dsp:spPr>
        <a:xfrm>
          <a:off x="0" y="339177"/>
          <a:ext cx="8488017" cy="897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8764" tIns="312420" rIns="658764" bIns="106680" numCol="1" spcCol="1270" anchor="t" anchorCtr="0">
          <a:noAutofit/>
        </a:bodyPr>
        <a:lstStyle/>
        <a:p>
          <a:pPr marL="0" lvl="1" indent="0" algn="l" defTabSz="666750">
            <a:lnSpc>
              <a:spcPct val="90000"/>
            </a:lnSpc>
            <a:spcBef>
              <a:spcPct val="0"/>
            </a:spcBef>
            <a:spcAft>
              <a:spcPct val="15000"/>
            </a:spcAft>
            <a:buNone/>
          </a:pPr>
          <a:r>
            <a:rPr lang="es-VE" sz="1500" kern="1200" dirty="0">
              <a:latin typeface="Segoe UI" panose="020B0502040204020203" pitchFamily="34" charset="0"/>
              <a:cs typeface="Segoe UI" panose="020B0502040204020203" pitchFamily="34" charset="0"/>
            </a:rPr>
            <a:t>Se trata de una red que permite conectar varios dispositivos sin necesidad de cables, y que suele tener un alcance de hasta 10 metros</a:t>
          </a:r>
          <a:r>
            <a:rPr lang="es-VE" sz="1500" kern="1200" dirty="0"/>
            <a:t>.</a:t>
          </a:r>
        </a:p>
      </dsp:txBody>
      <dsp:txXfrm>
        <a:off x="0" y="339177"/>
        <a:ext cx="8488017" cy="897750"/>
      </dsp:txXfrm>
    </dsp:sp>
    <dsp:sp modelId="{E2902DEF-2F19-43E2-907E-F363F3348D21}">
      <dsp:nvSpPr>
        <dsp:cNvPr id="0" name=""/>
        <dsp:cNvSpPr/>
      </dsp:nvSpPr>
      <dsp:spPr>
        <a:xfrm>
          <a:off x="424400" y="117777"/>
          <a:ext cx="594161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579" tIns="0" rIns="224579" bIns="0" numCol="1" spcCol="1270" anchor="ctr" anchorCtr="0">
          <a:noAutofit/>
        </a:bodyPr>
        <a:lstStyle/>
        <a:p>
          <a:pPr marL="0" lvl="0" indent="0" algn="l" defTabSz="666750">
            <a:lnSpc>
              <a:spcPct val="90000"/>
            </a:lnSpc>
            <a:spcBef>
              <a:spcPct val="0"/>
            </a:spcBef>
            <a:spcAft>
              <a:spcPct val="35000"/>
            </a:spcAft>
            <a:buNone/>
          </a:pPr>
          <a:r>
            <a:rPr lang="es-VE" sz="1500" kern="1200" dirty="0">
              <a:latin typeface="Artifakt Element Black" panose="020B0A03050000020004" pitchFamily="34" charset="0"/>
              <a:ea typeface="Artifakt Element Black" panose="020B0A03050000020004" pitchFamily="34" charset="0"/>
            </a:rPr>
            <a:t>Wireless Personal - WPAN</a:t>
          </a:r>
        </a:p>
      </dsp:txBody>
      <dsp:txXfrm>
        <a:off x="446016" y="139393"/>
        <a:ext cx="5898379" cy="399568"/>
      </dsp:txXfrm>
    </dsp:sp>
    <dsp:sp modelId="{01037552-E099-490C-BB3F-B649F03D9F74}">
      <dsp:nvSpPr>
        <dsp:cNvPr id="0" name=""/>
        <dsp:cNvSpPr/>
      </dsp:nvSpPr>
      <dsp:spPr>
        <a:xfrm>
          <a:off x="0" y="1539327"/>
          <a:ext cx="8488017" cy="11103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8764" tIns="312420" rIns="658764" bIns="106680" numCol="1" spcCol="1270" anchor="t" anchorCtr="0">
          <a:noAutofit/>
        </a:bodyPr>
        <a:lstStyle/>
        <a:p>
          <a:pPr marL="0" lvl="1" indent="0" algn="l" defTabSz="666750">
            <a:lnSpc>
              <a:spcPct val="90000"/>
            </a:lnSpc>
            <a:spcBef>
              <a:spcPct val="0"/>
            </a:spcBef>
            <a:spcAft>
              <a:spcPct val="15000"/>
            </a:spcAft>
            <a:buNone/>
          </a:pPr>
          <a:r>
            <a:rPr lang="es-VE" sz="1500" kern="1200" dirty="0">
              <a:latin typeface="Segoe UI" panose="020B0502040204020203" pitchFamily="34" charset="0"/>
              <a:cs typeface="Segoe UI" panose="020B0502040204020203" pitchFamily="34" charset="0"/>
            </a:rPr>
            <a:t>Son un tipo de conexión que utiliza la tecnología de radio en sus distintos estándares (como el </a:t>
          </a:r>
          <a:r>
            <a:rPr lang="es-VE" sz="1500" kern="1200" dirty="0" err="1">
              <a:latin typeface="Segoe UI" panose="020B0502040204020203" pitchFamily="34" charset="0"/>
              <a:cs typeface="Segoe UI" panose="020B0502040204020203" pitchFamily="34" charset="0"/>
            </a:rPr>
            <a:t>WiFi</a:t>
          </a:r>
          <a:r>
            <a:rPr lang="es-VE" sz="1500" kern="1200" dirty="0">
              <a:latin typeface="Segoe UI" panose="020B0502040204020203" pitchFamily="34" charset="0"/>
              <a:cs typeface="Segoe UI" panose="020B0502040204020203" pitchFamily="34" charset="0"/>
            </a:rPr>
            <a:t>), de manera que es posible realizar la conexión a internet sin tener que utilizar cables de por medio</a:t>
          </a:r>
          <a:r>
            <a:rPr lang="es-VE" sz="1500" kern="1200" dirty="0"/>
            <a:t>.</a:t>
          </a:r>
        </a:p>
      </dsp:txBody>
      <dsp:txXfrm>
        <a:off x="0" y="1539327"/>
        <a:ext cx="8488017" cy="1110375"/>
      </dsp:txXfrm>
    </dsp:sp>
    <dsp:sp modelId="{BA96CCA1-023E-4AB8-9E7B-6892C0FAA976}">
      <dsp:nvSpPr>
        <dsp:cNvPr id="0" name=""/>
        <dsp:cNvSpPr/>
      </dsp:nvSpPr>
      <dsp:spPr>
        <a:xfrm>
          <a:off x="424400" y="1317927"/>
          <a:ext cx="594161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579" tIns="0" rIns="224579" bIns="0" numCol="1" spcCol="1270" anchor="ctr" anchorCtr="0">
          <a:noAutofit/>
        </a:bodyPr>
        <a:lstStyle/>
        <a:p>
          <a:pPr marL="0" lvl="0" indent="0" algn="l" defTabSz="666750">
            <a:lnSpc>
              <a:spcPct val="90000"/>
            </a:lnSpc>
            <a:spcBef>
              <a:spcPct val="0"/>
            </a:spcBef>
            <a:spcAft>
              <a:spcPct val="35000"/>
            </a:spcAft>
            <a:buNone/>
          </a:pPr>
          <a:r>
            <a:rPr lang="es-VE" sz="1500" kern="1200" dirty="0">
              <a:latin typeface="Artifakt Element Black" panose="020B0A03050000020004" pitchFamily="34" charset="0"/>
              <a:ea typeface="Artifakt Element Black" panose="020B0A03050000020004" pitchFamily="34" charset="0"/>
            </a:rPr>
            <a:t>Wireless Local - WLAN</a:t>
          </a:r>
        </a:p>
      </dsp:txBody>
      <dsp:txXfrm>
        <a:off x="446016" y="1339543"/>
        <a:ext cx="5898379" cy="399568"/>
      </dsp:txXfrm>
    </dsp:sp>
    <dsp:sp modelId="{DDAA76BC-41E2-4BE5-9D0F-E07DBE32FEE9}">
      <dsp:nvSpPr>
        <dsp:cNvPr id="0" name=""/>
        <dsp:cNvSpPr/>
      </dsp:nvSpPr>
      <dsp:spPr>
        <a:xfrm>
          <a:off x="0" y="2952102"/>
          <a:ext cx="8488017" cy="897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8764" tIns="312420" rIns="658764" bIns="106680" numCol="1" spcCol="1270" anchor="t" anchorCtr="0">
          <a:noAutofit/>
        </a:bodyPr>
        <a:lstStyle/>
        <a:p>
          <a:pPr marL="0" lvl="1" indent="0" algn="l" defTabSz="666750">
            <a:lnSpc>
              <a:spcPct val="90000"/>
            </a:lnSpc>
            <a:spcBef>
              <a:spcPct val="0"/>
            </a:spcBef>
            <a:spcAft>
              <a:spcPct val="15000"/>
            </a:spcAft>
            <a:buNone/>
          </a:pPr>
          <a:r>
            <a:rPr lang="es-VE" sz="1500" kern="1200" dirty="0">
              <a:latin typeface="Segoe UI" panose="020B0502040204020203" pitchFamily="34" charset="0"/>
              <a:cs typeface="Segoe UI" panose="020B0502040204020203" pitchFamily="34" charset="0"/>
            </a:rPr>
            <a:t>Se trata de un estándar de comunicación inalámbrica que permite conectar dispositivos en diferentes ubicaciones dentro de una misma área metropolitana.</a:t>
          </a:r>
        </a:p>
      </dsp:txBody>
      <dsp:txXfrm>
        <a:off x="0" y="2952102"/>
        <a:ext cx="8488017" cy="897750"/>
      </dsp:txXfrm>
    </dsp:sp>
    <dsp:sp modelId="{1C0D7ED9-E0FA-493C-9793-14115C4EBDBF}">
      <dsp:nvSpPr>
        <dsp:cNvPr id="0" name=""/>
        <dsp:cNvSpPr/>
      </dsp:nvSpPr>
      <dsp:spPr>
        <a:xfrm>
          <a:off x="424400" y="2730702"/>
          <a:ext cx="594161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579" tIns="0" rIns="224579" bIns="0" numCol="1" spcCol="1270" anchor="ctr" anchorCtr="0">
          <a:noAutofit/>
        </a:bodyPr>
        <a:lstStyle/>
        <a:p>
          <a:pPr marL="0" lvl="0" indent="0" algn="l" defTabSz="666750">
            <a:lnSpc>
              <a:spcPct val="90000"/>
            </a:lnSpc>
            <a:spcBef>
              <a:spcPct val="0"/>
            </a:spcBef>
            <a:spcAft>
              <a:spcPct val="35000"/>
            </a:spcAft>
            <a:buNone/>
          </a:pPr>
          <a:r>
            <a:rPr lang="es-VE" sz="1500" kern="1200" dirty="0">
              <a:latin typeface="Artifakt Element Black" panose="020B0A03050000020004" pitchFamily="34" charset="0"/>
              <a:ea typeface="Artifakt Element Black" panose="020B0A03050000020004" pitchFamily="34" charset="0"/>
            </a:rPr>
            <a:t>Wireless </a:t>
          </a:r>
          <a:r>
            <a:rPr lang="es-VE" sz="1500" kern="1200" dirty="0" err="1">
              <a:latin typeface="Artifakt Element Black" panose="020B0A03050000020004" pitchFamily="34" charset="0"/>
              <a:ea typeface="Artifakt Element Black" panose="020B0A03050000020004" pitchFamily="34" charset="0"/>
            </a:rPr>
            <a:t>Metropolitan</a:t>
          </a:r>
          <a:r>
            <a:rPr lang="es-VE" sz="1500" kern="1200" dirty="0">
              <a:latin typeface="Artifakt Element Black" panose="020B0A03050000020004" pitchFamily="34" charset="0"/>
              <a:ea typeface="Artifakt Element Black" panose="020B0A03050000020004" pitchFamily="34" charset="0"/>
            </a:rPr>
            <a:t> - WMAN</a:t>
          </a:r>
        </a:p>
      </dsp:txBody>
      <dsp:txXfrm>
        <a:off x="446016" y="2752318"/>
        <a:ext cx="5898379" cy="399568"/>
      </dsp:txXfrm>
    </dsp:sp>
    <dsp:sp modelId="{7EDAD46E-F810-4A82-922F-26F6DE4807AA}">
      <dsp:nvSpPr>
        <dsp:cNvPr id="0" name=""/>
        <dsp:cNvSpPr/>
      </dsp:nvSpPr>
      <dsp:spPr>
        <a:xfrm>
          <a:off x="0" y="4152252"/>
          <a:ext cx="8488017" cy="1346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8764" tIns="312420" rIns="658764" bIns="106680" numCol="1" spcCol="1270" anchor="t" anchorCtr="0">
          <a:noAutofit/>
        </a:bodyPr>
        <a:lstStyle/>
        <a:p>
          <a:pPr marL="0" lvl="1" indent="0" algn="l" defTabSz="666750">
            <a:lnSpc>
              <a:spcPct val="90000"/>
            </a:lnSpc>
            <a:spcBef>
              <a:spcPct val="0"/>
            </a:spcBef>
            <a:spcAft>
              <a:spcPct val="15000"/>
            </a:spcAft>
            <a:buNone/>
          </a:pPr>
          <a:r>
            <a:rPr lang="es-VE" sz="1500" kern="1200" dirty="0">
              <a:latin typeface="Segoe UI" panose="020B0502040204020203" pitchFamily="34" charset="0"/>
              <a:cs typeface="Segoe UI" panose="020B0502040204020203" pitchFamily="34" charset="0"/>
            </a:rPr>
            <a:t>Es una gran red inalámbrica que se puede utilizar para conectar dispositivos móviles a Internet. En comparación con la WLAN, la WWAN puede cubrir mayores rangos al aire libre y es operada por proveedores de telefonía celular a través de antenas de telefonía celular.</a:t>
          </a:r>
        </a:p>
      </dsp:txBody>
      <dsp:txXfrm>
        <a:off x="0" y="4152252"/>
        <a:ext cx="8488017" cy="1346625"/>
      </dsp:txXfrm>
    </dsp:sp>
    <dsp:sp modelId="{0AB29BCF-15AD-484E-86E0-C00F500DDA25}">
      <dsp:nvSpPr>
        <dsp:cNvPr id="0" name=""/>
        <dsp:cNvSpPr/>
      </dsp:nvSpPr>
      <dsp:spPr>
        <a:xfrm>
          <a:off x="424400" y="3930852"/>
          <a:ext cx="5941611"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579" tIns="0" rIns="224579" bIns="0" numCol="1" spcCol="1270" anchor="ctr" anchorCtr="0">
          <a:noAutofit/>
        </a:bodyPr>
        <a:lstStyle/>
        <a:p>
          <a:pPr marL="0" lvl="0" indent="0" algn="l" defTabSz="666750">
            <a:lnSpc>
              <a:spcPct val="90000"/>
            </a:lnSpc>
            <a:spcBef>
              <a:spcPct val="0"/>
            </a:spcBef>
            <a:spcAft>
              <a:spcPct val="35000"/>
            </a:spcAft>
            <a:buNone/>
          </a:pPr>
          <a:r>
            <a:rPr lang="es-VE" sz="1500" kern="1200" dirty="0">
              <a:latin typeface="Artifakt Element Black" panose="020B0A03050000020004" pitchFamily="34" charset="0"/>
              <a:ea typeface="Artifakt Element Black" panose="020B0A03050000020004" pitchFamily="34" charset="0"/>
            </a:rPr>
            <a:t>Wide - WWAN</a:t>
          </a:r>
        </a:p>
      </dsp:txBody>
      <dsp:txXfrm>
        <a:off x="446016" y="3952468"/>
        <a:ext cx="5898379"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974BF-539F-4556-AAF7-78B007F6029A}" type="datetimeFigureOut">
              <a:rPr lang="en-US" smtClean="0"/>
              <a:t>12/12/2024</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0C99F-8410-4B85-AF6B-08D5C1187464}" type="slidenum">
              <a:rPr lang="en-US" smtClean="0"/>
              <a:t>‹Nº›</a:t>
            </a:fld>
            <a:endParaRPr lang="en-US"/>
          </a:p>
        </p:txBody>
      </p:sp>
    </p:spTree>
    <p:extLst>
      <p:ext uri="{BB962C8B-B14F-4D97-AF65-F5344CB8AC3E}">
        <p14:creationId xmlns:p14="http://schemas.microsoft.com/office/powerpoint/2010/main" val="1659986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0797C9DF-7EA5-4207-AF61-55C535D56222}"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F16E9-0150-46EA-8555-A12455D62F5C}" type="slidenum">
              <a:rPr lang="en-US" smtClean="0"/>
              <a:t>‹Nº›</a:t>
            </a:fld>
            <a:endParaRPr lang="en-US"/>
          </a:p>
        </p:txBody>
      </p:sp>
    </p:spTree>
    <p:extLst>
      <p:ext uri="{BB962C8B-B14F-4D97-AF65-F5344CB8AC3E}">
        <p14:creationId xmlns:p14="http://schemas.microsoft.com/office/powerpoint/2010/main" val="275946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370AD55-656C-4E48-97BC-FCD028AB1B8B}"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F16E9-0150-46EA-8555-A12455D62F5C}" type="slidenum">
              <a:rPr lang="en-US" smtClean="0"/>
              <a:t>‹Nº›</a:t>
            </a:fld>
            <a:endParaRPr lang="en-US"/>
          </a:p>
        </p:txBody>
      </p:sp>
    </p:spTree>
    <p:extLst>
      <p:ext uri="{BB962C8B-B14F-4D97-AF65-F5344CB8AC3E}">
        <p14:creationId xmlns:p14="http://schemas.microsoft.com/office/powerpoint/2010/main" val="199804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57B162-8E6D-45BA-832E-003E62365135}"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F16E9-0150-46EA-8555-A12455D62F5C}" type="slidenum">
              <a:rPr lang="en-US" smtClean="0"/>
              <a:t>‹Nº›</a:t>
            </a:fld>
            <a:endParaRPr lang="en-US"/>
          </a:p>
        </p:txBody>
      </p:sp>
    </p:spTree>
    <p:extLst>
      <p:ext uri="{BB962C8B-B14F-4D97-AF65-F5344CB8AC3E}">
        <p14:creationId xmlns:p14="http://schemas.microsoft.com/office/powerpoint/2010/main" val="352732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EC898F-1C02-45E0-95EE-1FB95A0775D8}"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F16E9-0150-46EA-8555-A12455D62F5C}" type="slidenum">
              <a:rPr lang="en-US" smtClean="0"/>
              <a:t>‹Nº›</a:t>
            </a:fld>
            <a:endParaRPr lang="en-US"/>
          </a:p>
        </p:txBody>
      </p:sp>
    </p:spTree>
    <p:extLst>
      <p:ext uri="{BB962C8B-B14F-4D97-AF65-F5344CB8AC3E}">
        <p14:creationId xmlns:p14="http://schemas.microsoft.com/office/powerpoint/2010/main" val="4210828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875AFF4-69FB-4490-95B0-E707F9A37374}" type="datetime1">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F16E9-0150-46EA-8555-A12455D62F5C}" type="slidenum">
              <a:rPr lang="en-US" smtClean="0"/>
              <a:t>‹Nº›</a:t>
            </a:fld>
            <a:endParaRPr lang="en-US"/>
          </a:p>
        </p:txBody>
      </p:sp>
    </p:spTree>
    <p:extLst>
      <p:ext uri="{BB962C8B-B14F-4D97-AF65-F5344CB8AC3E}">
        <p14:creationId xmlns:p14="http://schemas.microsoft.com/office/powerpoint/2010/main" val="1465506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DB3CB15-39A4-4944-BD81-36B7B7BCA387}" type="datetime1">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F16E9-0150-46EA-8555-A12455D62F5C}" type="slidenum">
              <a:rPr lang="en-US" smtClean="0"/>
              <a:t>‹Nº›</a:t>
            </a:fld>
            <a:endParaRPr lang="en-US"/>
          </a:p>
        </p:txBody>
      </p:sp>
    </p:spTree>
    <p:extLst>
      <p:ext uri="{BB962C8B-B14F-4D97-AF65-F5344CB8AC3E}">
        <p14:creationId xmlns:p14="http://schemas.microsoft.com/office/powerpoint/2010/main" val="159605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BD99714-C685-475C-9009-3D679E98CA87}" type="datetime1">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F16E9-0150-46EA-8555-A12455D62F5C}" type="slidenum">
              <a:rPr lang="en-US" smtClean="0"/>
              <a:t>‹Nº›</a:t>
            </a:fld>
            <a:endParaRPr lang="en-US"/>
          </a:p>
        </p:txBody>
      </p:sp>
    </p:spTree>
    <p:extLst>
      <p:ext uri="{BB962C8B-B14F-4D97-AF65-F5344CB8AC3E}">
        <p14:creationId xmlns:p14="http://schemas.microsoft.com/office/powerpoint/2010/main" val="1943706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FB14FC-1E70-4940-80C4-9E638366A60F}" type="datetime1">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F16E9-0150-46EA-8555-A12455D62F5C}" type="slidenum">
              <a:rPr lang="en-US" smtClean="0"/>
              <a:t>‹Nº›</a:t>
            </a:fld>
            <a:endParaRPr lang="en-US"/>
          </a:p>
        </p:txBody>
      </p:sp>
    </p:spTree>
    <p:extLst>
      <p:ext uri="{BB962C8B-B14F-4D97-AF65-F5344CB8AC3E}">
        <p14:creationId xmlns:p14="http://schemas.microsoft.com/office/powerpoint/2010/main" val="418171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9B7DD7-8A7F-4F87-BCE2-9348A748F2CA}" type="datetime1">
              <a:rPr lang="en-US" smtClean="0"/>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F16E9-0150-46EA-8555-A12455D62F5C}" type="slidenum">
              <a:rPr lang="en-US" smtClean="0"/>
              <a:t>‹Nº›</a:t>
            </a:fld>
            <a:endParaRPr lang="en-US"/>
          </a:p>
        </p:txBody>
      </p:sp>
    </p:spTree>
    <p:extLst>
      <p:ext uri="{BB962C8B-B14F-4D97-AF65-F5344CB8AC3E}">
        <p14:creationId xmlns:p14="http://schemas.microsoft.com/office/powerpoint/2010/main" val="3470140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6ED7F13-49F8-4369-B75B-A0FD35CE79D4}" type="datetime1">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F16E9-0150-46EA-8555-A12455D62F5C}" type="slidenum">
              <a:rPr lang="en-US" smtClean="0"/>
              <a:t>‹Nº›</a:t>
            </a:fld>
            <a:endParaRPr lang="en-US"/>
          </a:p>
        </p:txBody>
      </p:sp>
    </p:spTree>
    <p:extLst>
      <p:ext uri="{BB962C8B-B14F-4D97-AF65-F5344CB8AC3E}">
        <p14:creationId xmlns:p14="http://schemas.microsoft.com/office/powerpoint/2010/main" val="120748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08DD501E-6471-4D2B-9D1E-CA5A9F586584}" type="datetime1">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F16E9-0150-46EA-8555-A12455D62F5C}" type="slidenum">
              <a:rPr lang="en-US" smtClean="0"/>
              <a:t>‹Nº›</a:t>
            </a:fld>
            <a:endParaRPr lang="en-US"/>
          </a:p>
        </p:txBody>
      </p:sp>
    </p:spTree>
    <p:extLst>
      <p:ext uri="{BB962C8B-B14F-4D97-AF65-F5344CB8AC3E}">
        <p14:creationId xmlns:p14="http://schemas.microsoft.com/office/powerpoint/2010/main" val="3199953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50DB2-AB74-46D5-A3C1-4637D9776759}" type="datetime1">
              <a:rPr lang="en-US" smtClean="0"/>
              <a:t>12/12/2024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F16E9-0150-46EA-8555-A12455D62F5C}" type="slidenum">
              <a:rPr lang="en-US" smtClean="0"/>
              <a:t>‹Nº›</a:t>
            </a:fld>
            <a:endParaRPr lang="en-US"/>
          </a:p>
        </p:txBody>
      </p:sp>
    </p:spTree>
    <p:extLst>
      <p:ext uri="{BB962C8B-B14F-4D97-AF65-F5344CB8AC3E}">
        <p14:creationId xmlns:p14="http://schemas.microsoft.com/office/powerpoint/2010/main" val="29970787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png"/><Relationship Id="rId7" Type="http://schemas.openxmlformats.org/officeDocument/2006/relationships/diagramColors" Target="../diagrams/colors3.xml"/><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image" Target="../media/image15.png"/><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14.png"/><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image" Target="../media/image17.png"/><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image" Target="../media/image16.png"/><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protecciondatos-lopd.com/empresas/redes-privadas/" TargetMode="External"/><Relationship Id="rId3" Type="http://schemas.openxmlformats.org/officeDocument/2006/relationships/hyperlink" Target="https://techriders.tajamar.es/redes-conmutadas/" TargetMode="External"/><Relationship Id="rId7" Type="http://schemas.openxmlformats.org/officeDocument/2006/relationships/hyperlink" Target="https://www.ibm.com/mx-es/topics/networking" TargetMode="External"/><Relationship Id="rId2" Type="http://schemas.openxmlformats.org/officeDocument/2006/relationships/hyperlink" Target="https://es.wikipedia.org/wiki/Conmutaci%C3%B3n_de_circuitos" TargetMode="External"/><Relationship Id="rId1" Type="http://schemas.openxmlformats.org/officeDocument/2006/relationships/slideLayout" Target="../slideLayouts/slideLayout1.xml"/><Relationship Id="rId6" Type="http://schemas.openxmlformats.org/officeDocument/2006/relationships/hyperlink" Target="https://axessnet.com/topologias-de-red/" TargetMode="External"/><Relationship Id="rId5" Type="http://schemas.openxmlformats.org/officeDocument/2006/relationships/hyperlink" Target="https://cursobasicodeadministracionderedes.wordpress.com/unidad-4/redes-conmutadas-y-de-difusion/" TargetMode="External"/><Relationship Id="rId4" Type="http://schemas.openxmlformats.org/officeDocument/2006/relationships/hyperlink" Target="https://es.wikipedia.org/wiki/Conmutaci%C3%B3n_de_paque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9.png"/><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png"/><Relationship Id="rId9" Type="http://schemas.microsoft.com/office/2007/relationships/diagramDrawing" Target="../diagrams/drawing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riángulo isósceles 3"/>
          <p:cNvSpPr>
            <a:spLocks noChangeAspect="1"/>
          </p:cNvSpPr>
          <p:nvPr/>
        </p:nvSpPr>
        <p:spPr>
          <a:xfrm>
            <a:off x="47630" y="5730369"/>
            <a:ext cx="1080000" cy="108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apecio 6"/>
          <p:cNvSpPr/>
          <p:nvPr/>
        </p:nvSpPr>
        <p:spPr>
          <a:xfrm rot="13482089">
            <a:off x="-448208" y="5893725"/>
            <a:ext cx="2441358" cy="401096"/>
          </a:xfrm>
          <a:prstGeom prst="trapezoid">
            <a:avLst>
              <a:gd name="adj" fmla="val 102766"/>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iángulo isósceles 9"/>
          <p:cNvSpPr/>
          <p:nvPr/>
        </p:nvSpPr>
        <p:spPr>
          <a:xfrm rot="5400000" flipV="1">
            <a:off x="8011606" y="57150"/>
            <a:ext cx="1080000" cy="108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p:cNvSpPr txBox="1"/>
          <p:nvPr/>
        </p:nvSpPr>
        <p:spPr>
          <a:xfrm>
            <a:off x="-1" y="57150"/>
            <a:ext cx="9144001" cy="1477328"/>
          </a:xfrm>
          <a:prstGeom prst="rect">
            <a:avLst/>
          </a:prstGeom>
          <a:noFill/>
        </p:spPr>
        <p:txBody>
          <a:bodyPr wrap="square" rtlCol="0">
            <a:spAutoFit/>
          </a:bodyPr>
          <a:lstStyle/>
          <a:p>
            <a:pPr algn="ctr"/>
            <a:r>
              <a:rPr lang="es-E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REPÚBLICA BOLIVARIANA DE VENEZUELA</a:t>
            </a:r>
          </a:p>
          <a:p>
            <a:pPr algn="ctr"/>
            <a:r>
              <a:rPr lang="es-E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MINISTERIO DEL PODER POPULAR PARA LA EDUCACIÓN</a:t>
            </a:r>
          </a:p>
          <a:p>
            <a:pPr algn="ctr"/>
            <a:r>
              <a:rPr lang="es-E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UNIVERSIDAD POLITÉCNICA TERRITORIAL DEL ESTADO BOLÍVAR</a:t>
            </a:r>
          </a:p>
          <a:p>
            <a:pPr algn="ctr"/>
            <a:r>
              <a:rPr lang="es-E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PROGRAMA NACIONAL DE FORMACIÓN EN INFORMÁTICA</a:t>
            </a:r>
          </a:p>
          <a:p>
            <a:pPr algn="ctr"/>
            <a:r>
              <a:rPr lang="es-E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REDES DE COMPUTADORA</a:t>
            </a:r>
            <a:endParaRPr lang="en-U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6" name="CuadroTexto 5"/>
          <p:cNvSpPr txBox="1"/>
          <p:nvPr/>
        </p:nvSpPr>
        <p:spPr>
          <a:xfrm>
            <a:off x="-2" y="3736988"/>
            <a:ext cx="9144001" cy="369332"/>
          </a:xfrm>
          <a:prstGeom prst="rect">
            <a:avLst/>
          </a:prstGeom>
          <a:noFill/>
        </p:spPr>
        <p:txBody>
          <a:bodyPr wrap="square" rtlCol="0">
            <a:spAutoFit/>
          </a:bodyPr>
          <a:lstStyle/>
          <a:p>
            <a:pPr algn="ctr"/>
            <a:r>
              <a:rPr lang="es-E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UNIDAD IV: REDES DE TELECOMUNICACIONES Y DE DATOS</a:t>
            </a:r>
            <a:endParaRPr lang="en-U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3648" y="1981873"/>
            <a:ext cx="1536700" cy="1536700"/>
          </a:xfrm>
          <a:prstGeom prst="rect">
            <a:avLst/>
          </a:prstGeom>
        </p:spPr>
      </p:pic>
      <p:sp>
        <p:nvSpPr>
          <p:cNvPr id="18" name="CuadroTexto 17"/>
          <p:cNvSpPr txBox="1"/>
          <p:nvPr/>
        </p:nvSpPr>
        <p:spPr>
          <a:xfrm>
            <a:off x="0" y="4749668"/>
            <a:ext cx="4571998" cy="646331"/>
          </a:xfrm>
          <a:prstGeom prst="rect">
            <a:avLst/>
          </a:prstGeom>
          <a:noFill/>
        </p:spPr>
        <p:txBody>
          <a:bodyPr wrap="square" rtlCol="0">
            <a:spAutoFit/>
          </a:bodyPr>
          <a:lstStyle/>
          <a:p>
            <a:pPr algn="ctr"/>
            <a:r>
              <a:rPr lang="es-E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PROFESOR</a:t>
            </a:r>
          </a:p>
          <a:p>
            <a:pPr algn="ctr"/>
            <a:r>
              <a:rPr lang="es-E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HECTOR MOLINA</a:t>
            </a:r>
            <a:endParaRPr lang="en-U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19" name="CuadroTexto 18"/>
          <p:cNvSpPr txBox="1"/>
          <p:nvPr/>
        </p:nvSpPr>
        <p:spPr>
          <a:xfrm>
            <a:off x="4546597" y="4719478"/>
            <a:ext cx="4597403" cy="923330"/>
          </a:xfrm>
          <a:prstGeom prst="rect">
            <a:avLst/>
          </a:prstGeom>
          <a:noFill/>
        </p:spPr>
        <p:txBody>
          <a:bodyPr wrap="square" rtlCol="0">
            <a:spAutoFit/>
          </a:bodyPr>
          <a:lstStyle/>
          <a:p>
            <a:pPr algn="ctr"/>
            <a:r>
              <a:rPr lang="es-E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ALUMNO</a:t>
            </a:r>
          </a:p>
          <a:p>
            <a:pPr algn="ctr"/>
            <a:r>
              <a:rPr lang="es-E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OLIVER CASTILLO</a:t>
            </a:r>
          </a:p>
          <a:p>
            <a:pPr algn="ctr"/>
            <a:r>
              <a:rPr lang="es-E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C.I: V-28.030.110</a:t>
            </a:r>
            <a:endParaRPr lang="en-U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20" name="CuadroTexto 19"/>
          <p:cNvSpPr txBox="1"/>
          <p:nvPr/>
        </p:nvSpPr>
        <p:spPr>
          <a:xfrm>
            <a:off x="0" y="6334241"/>
            <a:ext cx="9144001" cy="369332"/>
          </a:xfrm>
          <a:prstGeom prst="rect">
            <a:avLst/>
          </a:prstGeom>
          <a:noFill/>
        </p:spPr>
        <p:txBody>
          <a:bodyPr wrap="square" rtlCol="0">
            <a:spAutoFit/>
          </a:bodyPr>
          <a:lstStyle/>
          <a:p>
            <a:pPr algn="ctr"/>
            <a:r>
              <a:rPr lang="es-E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CIUDAD BOLÍVAR, DICIEMBRE 2024</a:t>
            </a:r>
            <a:endParaRPr lang="en-U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Tree>
    <p:extLst>
      <p:ext uri="{BB962C8B-B14F-4D97-AF65-F5344CB8AC3E}">
        <p14:creationId xmlns:p14="http://schemas.microsoft.com/office/powerpoint/2010/main" val="4254407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a:extLst>
            <a:ext uri="{FF2B5EF4-FFF2-40B4-BE49-F238E27FC236}">
              <a16:creationId xmlns:a16="http://schemas.microsoft.com/office/drawing/2014/main" id="{522931B7-AC7D-E474-8805-7988C57E34E8}"/>
            </a:ext>
          </a:extLst>
        </p:cNvPr>
        <p:cNvGrpSpPr/>
        <p:nvPr/>
      </p:nvGrpSpPr>
      <p:grpSpPr>
        <a:xfrm>
          <a:off x="0" y="0"/>
          <a:ext cx="0" cy="0"/>
          <a:chOff x="0" y="0"/>
          <a:chExt cx="0" cy="0"/>
        </a:xfrm>
      </p:grpSpPr>
      <p:sp>
        <p:nvSpPr>
          <p:cNvPr id="8" name="Marcador de número de diapositiva 7">
            <a:extLst>
              <a:ext uri="{FF2B5EF4-FFF2-40B4-BE49-F238E27FC236}">
                <a16:creationId xmlns:a16="http://schemas.microsoft.com/office/drawing/2014/main" id="{62A7179E-61C1-E399-5A27-8BA777164834}"/>
              </a:ext>
            </a:extLst>
          </p:cNvPr>
          <p:cNvSpPr>
            <a:spLocks noGrp="1"/>
          </p:cNvSpPr>
          <p:nvPr>
            <p:ph type="sldNum" sz="quarter" idx="12"/>
          </p:nvPr>
        </p:nvSpPr>
        <p:spPr>
          <a:xfrm>
            <a:off x="6457950" y="6356351"/>
            <a:ext cx="2057400" cy="365126"/>
          </a:xfrm>
        </p:spPr>
        <p:txBody>
          <a:bodyPr/>
          <a:lstStyle/>
          <a:p>
            <a:fld id="{338F16E9-0150-46EA-8555-A12455D62F5C}" type="slidenum">
              <a:rPr lang="en-US" smtClean="0"/>
              <a:t>10</a:t>
            </a:fld>
            <a:endParaRPr lang="en-US"/>
          </a:p>
        </p:txBody>
      </p:sp>
      <p:sp>
        <p:nvSpPr>
          <p:cNvPr id="4" name="Rectángulo 3"/>
          <p:cNvSpPr/>
          <p:nvPr/>
        </p:nvSpPr>
        <p:spPr>
          <a:xfrm>
            <a:off x="-107621" y="6619876"/>
            <a:ext cx="1641146" cy="2032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ángulo 17"/>
          <p:cNvSpPr/>
          <p:nvPr/>
        </p:nvSpPr>
        <p:spPr>
          <a:xfrm>
            <a:off x="7781926" y="64496"/>
            <a:ext cx="1442782" cy="20320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elogramo 1">
            <a:extLst>
              <a:ext uri="{FF2B5EF4-FFF2-40B4-BE49-F238E27FC236}">
                <a16:creationId xmlns:a16="http://schemas.microsoft.com/office/drawing/2014/main" id="{E6F86D95-B135-2AB4-96E6-05A87243D1F4}"/>
              </a:ext>
            </a:extLst>
          </p:cNvPr>
          <p:cNvSpPr/>
          <p:nvPr/>
        </p:nvSpPr>
        <p:spPr>
          <a:xfrm>
            <a:off x="-825500" y="1841500"/>
            <a:ext cx="9067800" cy="3276600"/>
          </a:xfrm>
          <a:prstGeom prst="parallelogram">
            <a:avLst/>
          </a:prstGeom>
          <a:solidFill>
            <a:srgbClr val="FFCA21"/>
          </a:solidFill>
          <a:scene3d>
            <a:camera prst="orthographicFront"/>
            <a:lightRig rig="threePt" dir="t"/>
          </a:scene3d>
          <a:sp3d extrusionH="107950" prstMaterial="matte">
            <a:bevelT prst="convex"/>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4400" dirty="0">
                <a:latin typeface="Artifakt Element Black" panose="020B0A03050000020004" pitchFamily="34" charset="0"/>
                <a:ea typeface="Artifakt Element Black" panose="020B0A03050000020004" pitchFamily="34" charset="0"/>
              </a:rPr>
              <a:t>TOPOLOGÍA DE </a:t>
            </a:r>
          </a:p>
          <a:p>
            <a:pPr algn="ctr"/>
            <a:r>
              <a:rPr lang="es-MX" sz="4400" dirty="0">
                <a:latin typeface="Artifakt Element Black" panose="020B0A03050000020004" pitchFamily="34" charset="0"/>
                <a:ea typeface="Artifakt Element Black" panose="020B0A03050000020004" pitchFamily="34" charset="0"/>
              </a:rPr>
              <a:t>REDES FÍSICAS</a:t>
            </a:r>
            <a:endParaRPr lang="es-VE" sz="4400" dirty="0">
              <a:latin typeface="Artifakt Element Black" panose="020B0A03050000020004" pitchFamily="34" charset="0"/>
              <a:ea typeface="Artifakt Element Black" panose="020B0A03050000020004" pitchFamily="34" charset="0"/>
            </a:endParaRPr>
          </a:p>
        </p:txBody>
      </p:sp>
    </p:spTree>
    <p:extLst>
      <p:ext uri="{BB962C8B-B14F-4D97-AF65-F5344CB8AC3E}">
        <p14:creationId xmlns:p14="http://schemas.microsoft.com/office/powerpoint/2010/main" val="156158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a:extLst>
            <a:ext uri="{FF2B5EF4-FFF2-40B4-BE49-F238E27FC236}">
              <a16:creationId xmlns:a16="http://schemas.microsoft.com/office/drawing/2014/main" id="{522931B7-AC7D-E474-8805-7988C57E34E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1BAB066-4D84-4989-621C-BB1C13FB6C29}"/>
              </a:ext>
            </a:extLst>
          </p:cNvPr>
          <p:cNvSpPr txBox="1"/>
          <p:nvPr/>
        </p:nvSpPr>
        <p:spPr>
          <a:xfrm>
            <a:off x="-1" y="222250"/>
            <a:ext cx="9144001" cy="523220"/>
          </a:xfrm>
          <a:prstGeom prst="rect">
            <a:avLst/>
          </a:prstGeom>
          <a:noFill/>
        </p:spPr>
        <p:txBody>
          <a:bodyPr wrap="square" rtlCol="0">
            <a:spAutoFit/>
          </a:bodyPr>
          <a:lstStyle/>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TOPOLOGÍA DE MALLA</a:t>
            </a:r>
            <a:endPar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5" name="CuadroTexto 4">
            <a:extLst>
              <a:ext uri="{FF2B5EF4-FFF2-40B4-BE49-F238E27FC236}">
                <a16:creationId xmlns:a16="http://schemas.microsoft.com/office/drawing/2014/main" id="{0AE75FE2-FFAD-58E6-5412-9AE8D97DC744}"/>
              </a:ext>
            </a:extLst>
          </p:cNvPr>
          <p:cNvSpPr txBox="1"/>
          <p:nvPr/>
        </p:nvSpPr>
        <p:spPr>
          <a:xfrm>
            <a:off x="431799" y="812273"/>
            <a:ext cx="8280400" cy="1754326"/>
          </a:xfrm>
          <a:prstGeom prst="rect">
            <a:avLst/>
          </a:prstGeom>
          <a:noFill/>
        </p:spPr>
        <p:txBody>
          <a:bodyPr wrap="square" rtlCol="0">
            <a:spAutoFit/>
          </a:bodyPr>
          <a:lstStyle/>
          <a:p>
            <a:pPr algn="just">
              <a:lnSpc>
                <a:spcPct val="150000"/>
              </a:lnSpc>
            </a:pPr>
            <a:r>
              <a:rPr lang="es-VE" dirty="0">
                <a:solidFill>
                  <a:schemeClr val="bg1"/>
                </a:solidFill>
                <a:latin typeface="Segoe UI" panose="020B0502040204020203" pitchFamily="34" charset="0"/>
                <a:cs typeface="Segoe UI" panose="020B0502040204020203" pitchFamily="34" charset="0"/>
              </a:rPr>
              <a:t>En una topología de malla (o topología </a:t>
            </a:r>
            <a:r>
              <a:rPr lang="es-VE" dirty="0" err="1">
                <a:solidFill>
                  <a:schemeClr val="bg1"/>
                </a:solidFill>
                <a:latin typeface="Segoe UI" panose="020B0502040204020203" pitchFamily="34" charset="0"/>
                <a:cs typeface="Segoe UI" panose="020B0502040204020203" pitchFamily="34" charset="0"/>
              </a:rPr>
              <a:t>mesh</a:t>
            </a:r>
            <a:r>
              <a:rPr lang="es-VE" dirty="0">
                <a:solidFill>
                  <a:schemeClr val="bg1"/>
                </a:solidFill>
                <a:latin typeface="Segoe UI" panose="020B0502040204020203" pitchFamily="34" charset="0"/>
                <a:cs typeface="Segoe UI" panose="020B0502040204020203" pitchFamily="34" charset="0"/>
              </a:rPr>
              <a:t>), cada dispositivo está conectado a otro dispositivo a través de un canal particular. En Topología </a:t>
            </a:r>
            <a:r>
              <a:rPr lang="es-VE" dirty="0" err="1">
                <a:solidFill>
                  <a:schemeClr val="bg1"/>
                </a:solidFill>
                <a:latin typeface="Segoe UI" panose="020B0502040204020203" pitchFamily="34" charset="0"/>
                <a:cs typeface="Segoe UI" panose="020B0502040204020203" pitchFamily="34" charset="0"/>
              </a:rPr>
              <a:t>Mesh</a:t>
            </a:r>
            <a:r>
              <a:rPr lang="es-VE" dirty="0">
                <a:solidFill>
                  <a:schemeClr val="bg1"/>
                </a:solidFill>
                <a:latin typeface="Segoe UI" panose="020B0502040204020203" pitchFamily="34" charset="0"/>
                <a:cs typeface="Segoe UI" panose="020B0502040204020203" pitchFamily="34" charset="0"/>
              </a:rPr>
              <a:t>, los protocolos utilizados son AHCP (Ad Hoc </a:t>
            </a:r>
            <a:r>
              <a:rPr lang="es-VE" dirty="0" err="1">
                <a:solidFill>
                  <a:schemeClr val="bg1"/>
                </a:solidFill>
                <a:latin typeface="Segoe UI" panose="020B0502040204020203" pitchFamily="34" charset="0"/>
                <a:cs typeface="Segoe UI" panose="020B0502040204020203" pitchFamily="34" charset="0"/>
              </a:rPr>
              <a:t>Configuration</a:t>
            </a:r>
            <a:r>
              <a:rPr lang="es-VE" dirty="0">
                <a:solidFill>
                  <a:schemeClr val="bg1"/>
                </a:solidFill>
                <a:latin typeface="Segoe UI" panose="020B0502040204020203" pitchFamily="34" charset="0"/>
                <a:cs typeface="Segoe UI" panose="020B0502040204020203" pitchFamily="34" charset="0"/>
              </a:rPr>
              <a:t> </a:t>
            </a:r>
            <a:r>
              <a:rPr lang="es-VE" dirty="0" err="1">
                <a:solidFill>
                  <a:schemeClr val="bg1"/>
                </a:solidFill>
                <a:latin typeface="Segoe UI" panose="020B0502040204020203" pitchFamily="34" charset="0"/>
                <a:cs typeface="Segoe UI" panose="020B0502040204020203" pitchFamily="34" charset="0"/>
              </a:rPr>
              <a:t>Protocols</a:t>
            </a:r>
            <a:r>
              <a:rPr lang="es-VE" dirty="0">
                <a:solidFill>
                  <a:schemeClr val="bg1"/>
                </a:solidFill>
                <a:latin typeface="Segoe UI" panose="020B0502040204020203" pitchFamily="34" charset="0"/>
                <a:cs typeface="Segoe UI" panose="020B0502040204020203" pitchFamily="34" charset="0"/>
              </a:rPr>
              <a:t>), DHCP (</a:t>
            </a:r>
            <a:r>
              <a:rPr lang="es-VE" dirty="0" err="1">
                <a:solidFill>
                  <a:schemeClr val="bg1"/>
                </a:solidFill>
                <a:latin typeface="Segoe UI" panose="020B0502040204020203" pitchFamily="34" charset="0"/>
                <a:cs typeface="Segoe UI" panose="020B0502040204020203" pitchFamily="34" charset="0"/>
              </a:rPr>
              <a:t>Dynamic</a:t>
            </a:r>
            <a:r>
              <a:rPr lang="es-VE" dirty="0">
                <a:solidFill>
                  <a:schemeClr val="bg1"/>
                </a:solidFill>
                <a:latin typeface="Segoe UI" panose="020B0502040204020203" pitchFamily="34" charset="0"/>
                <a:cs typeface="Segoe UI" panose="020B0502040204020203" pitchFamily="34" charset="0"/>
              </a:rPr>
              <a:t> Host </a:t>
            </a:r>
            <a:r>
              <a:rPr lang="es-VE" dirty="0" err="1">
                <a:solidFill>
                  <a:schemeClr val="bg1"/>
                </a:solidFill>
                <a:latin typeface="Segoe UI" panose="020B0502040204020203" pitchFamily="34" charset="0"/>
                <a:cs typeface="Segoe UI" panose="020B0502040204020203" pitchFamily="34" charset="0"/>
              </a:rPr>
              <a:t>Configuration</a:t>
            </a:r>
            <a:r>
              <a:rPr lang="es-VE" dirty="0">
                <a:solidFill>
                  <a:schemeClr val="bg1"/>
                </a:solidFill>
                <a:latin typeface="Segoe UI" panose="020B0502040204020203" pitchFamily="34" charset="0"/>
                <a:cs typeface="Segoe UI" panose="020B0502040204020203" pitchFamily="34" charset="0"/>
              </a:rPr>
              <a:t> </a:t>
            </a:r>
            <a:r>
              <a:rPr lang="es-VE" dirty="0" err="1">
                <a:solidFill>
                  <a:schemeClr val="bg1"/>
                </a:solidFill>
                <a:latin typeface="Segoe UI" panose="020B0502040204020203" pitchFamily="34" charset="0"/>
                <a:cs typeface="Segoe UI" panose="020B0502040204020203" pitchFamily="34" charset="0"/>
              </a:rPr>
              <a:t>Protocol</a:t>
            </a:r>
            <a:r>
              <a:rPr lang="es-VE" dirty="0">
                <a:solidFill>
                  <a:schemeClr val="bg1"/>
                </a:solidFill>
                <a:latin typeface="Segoe UI" panose="020B0502040204020203" pitchFamily="34" charset="0"/>
                <a:cs typeface="Segoe UI" panose="020B0502040204020203" pitchFamily="34" charset="0"/>
              </a:rPr>
              <a:t>), etc.</a:t>
            </a:r>
            <a:endParaRPr lang="en-US" dirty="0">
              <a:solidFill>
                <a:schemeClr val="bg1"/>
              </a:solidFill>
              <a:latin typeface="Segoe UI" panose="020B0502040204020203" pitchFamily="34" charset="0"/>
              <a:cs typeface="Segoe UI" panose="020B0502040204020203" pitchFamily="34" charset="0"/>
            </a:endParaRPr>
          </a:p>
        </p:txBody>
      </p:sp>
      <p:sp>
        <p:nvSpPr>
          <p:cNvPr id="8" name="Marcador de número de diapositiva 7">
            <a:extLst>
              <a:ext uri="{FF2B5EF4-FFF2-40B4-BE49-F238E27FC236}">
                <a16:creationId xmlns:a16="http://schemas.microsoft.com/office/drawing/2014/main" id="{62A7179E-61C1-E399-5A27-8BA777164834}"/>
              </a:ext>
            </a:extLst>
          </p:cNvPr>
          <p:cNvSpPr>
            <a:spLocks noGrp="1"/>
          </p:cNvSpPr>
          <p:nvPr>
            <p:ph type="sldNum" sz="quarter" idx="12"/>
          </p:nvPr>
        </p:nvSpPr>
        <p:spPr>
          <a:xfrm>
            <a:off x="6457950" y="6356351"/>
            <a:ext cx="2057400" cy="365126"/>
          </a:xfrm>
        </p:spPr>
        <p:txBody>
          <a:bodyPr/>
          <a:lstStyle/>
          <a:p>
            <a:fld id="{338F16E9-0150-46EA-8555-A12455D62F5C}" type="slidenum">
              <a:rPr lang="en-US" smtClean="0"/>
              <a:t>11</a:t>
            </a:fld>
            <a:endParaRPr lang="en-US"/>
          </a:p>
        </p:txBody>
      </p:sp>
      <p:sp>
        <p:nvSpPr>
          <p:cNvPr id="9" name="Triángulo isósceles 8">
            <a:extLst>
              <a:ext uri="{FF2B5EF4-FFF2-40B4-BE49-F238E27FC236}">
                <a16:creationId xmlns:a16="http://schemas.microsoft.com/office/drawing/2014/main" id="{79314EAB-5ADE-8BA1-431B-DDD0A24F6D34}"/>
              </a:ext>
            </a:extLst>
          </p:cNvPr>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a:extLst>
              <a:ext uri="{FF2B5EF4-FFF2-40B4-BE49-F238E27FC236}">
                <a16:creationId xmlns:a16="http://schemas.microsoft.com/office/drawing/2014/main" id="{93699A04-E600-55AA-24E9-E85088741A66}"/>
              </a:ext>
            </a:extLst>
          </p:cNvPr>
          <p:cNvSpPr/>
          <p:nvPr/>
        </p:nvSpPr>
        <p:spPr>
          <a:xfrm rot="5400000">
            <a:off x="-798018" y="5773659"/>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ángulo isósceles 60">
            <a:extLst>
              <a:ext uri="{FF2B5EF4-FFF2-40B4-BE49-F238E27FC236}">
                <a16:creationId xmlns:a16="http://schemas.microsoft.com/office/drawing/2014/main" id="{08CD8168-B2EC-6D7E-EE3D-81F2ECCDD231}"/>
              </a:ext>
            </a:extLst>
          </p:cNvPr>
          <p:cNvSpPr>
            <a:spLocks noChangeAspect="1"/>
          </p:cNvSpPr>
          <p:nvPr/>
        </p:nvSpPr>
        <p:spPr>
          <a:xfrm rot="10800000">
            <a:off x="8572250" y="3175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apecio 61">
            <a:extLst>
              <a:ext uri="{FF2B5EF4-FFF2-40B4-BE49-F238E27FC236}">
                <a16:creationId xmlns:a16="http://schemas.microsoft.com/office/drawing/2014/main" id="{37F8EFE2-9995-E154-B7DB-BACBBD348CA2}"/>
              </a:ext>
            </a:extLst>
          </p:cNvPr>
          <p:cNvSpPr/>
          <p:nvPr/>
        </p:nvSpPr>
        <p:spPr>
          <a:xfrm rot="5400000" flipH="1" flipV="1">
            <a:off x="8170998" y="852802"/>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magen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1949" y="3577637"/>
            <a:ext cx="2017123" cy="2017123"/>
          </a:xfrm>
          <a:prstGeom prst="rect">
            <a:avLst/>
          </a:prstGeom>
        </p:spPr>
      </p:pic>
      <p:cxnSp>
        <p:nvCxnSpPr>
          <p:cNvPr id="26" name="Conector recto 25"/>
          <p:cNvCxnSpPr/>
          <p:nvPr/>
        </p:nvCxnSpPr>
        <p:spPr>
          <a:xfrm flipV="1">
            <a:off x="1971819" y="3723233"/>
            <a:ext cx="982985" cy="55356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Conector recto 46"/>
          <p:cNvCxnSpPr/>
          <p:nvPr/>
        </p:nvCxnSpPr>
        <p:spPr>
          <a:xfrm flipH="1" flipV="1">
            <a:off x="2945748" y="3720852"/>
            <a:ext cx="978690" cy="55355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Conector recto 47"/>
          <p:cNvCxnSpPr/>
          <p:nvPr/>
        </p:nvCxnSpPr>
        <p:spPr>
          <a:xfrm flipV="1">
            <a:off x="3528214" y="4281272"/>
            <a:ext cx="396224" cy="11618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a:xfrm flipH="1" flipV="1">
            <a:off x="1976581" y="4295558"/>
            <a:ext cx="404814" cy="114698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Conector recto 56"/>
          <p:cNvCxnSpPr/>
          <p:nvPr/>
        </p:nvCxnSpPr>
        <p:spPr>
          <a:xfrm>
            <a:off x="2381395" y="5442540"/>
            <a:ext cx="1146819" cy="532"/>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68" name="Imagen 67">
            <a:extLst>
              <a:ext uri="{FF2B5EF4-FFF2-40B4-BE49-F238E27FC236}">
                <a16:creationId xmlns:a16="http://schemas.microsoft.com/office/drawing/2014/main" id="{9F5B632C-B287-AF8F-D4D9-67ABB6C71E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640" y="3627729"/>
            <a:ext cx="900000" cy="900000"/>
          </a:xfrm>
          <a:prstGeom prst="rect">
            <a:avLst/>
          </a:prstGeom>
        </p:spPr>
      </p:pic>
      <p:pic>
        <p:nvPicPr>
          <p:cNvPr id="69" name="Imagen 68">
            <a:extLst>
              <a:ext uri="{FF2B5EF4-FFF2-40B4-BE49-F238E27FC236}">
                <a16:creationId xmlns:a16="http://schemas.microsoft.com/office/drawing/2014/main" id="{9F5B632C-B287-AF8F-D4D9-67ABB6C71E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9693" y="2760861"/>
            <a:ext cx="900000" cy="900000"/>
          </a:xfrm>
          <a:prstGeom prst="rect">
            <a:avLst/>
          </a:prstGeom>
        </p:spPr>
      </p:pic>
      <p:pic>
        <p:nvPicPr>
          <p:cNvPr id="70" name="Imagen 69">
            <a:extLst>
              <a:ext uri="{FF2B5EF4-FFF2-40B4-BE49-F238E27FC236}">
                <a16:creationId xmlns:a16="http://schemas.microsoft.com/office/drawing/2014/main" id="{9F5B632C-B287-AF8F-D4D9-67ABB6C71E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7238" y="3683305"/>
            <a:ext cx="900000" cy="900000"/>
          </a:xfrm>
          <a:prstGeom prst="rect">
            <a:avLst/>
          </a:prstGeom>
        </p:spPr>
      </p:pic>
      <p:pic>
        <p:nvPicPr>
          <p:cNvPr id="71" name="Imagen 70">
            <a:extLst>
              <a:ext uri="{FF2B5EF4-FFF2-40B4-BE49-F238E27FC236}">
                <a16:creationId xmlns:a16="http://schemas.microsoft.com/office/drawing/2014/main" id="{9F5B632C-B287-AF8F-D4D9-67ABB6C71E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9451" y="5461305"/>
            <a:ext cx="900000" cy="900000"/>
          </a:xfrm>
          <a:prstGeom prst="rect">
            <a:avLst/>
          </a:prstGeom>
        </p:spPr>
      </p:pic>
      <p:pic>
        <p:nvPicPr>
          <p:cNvPr id="72" name="Imagen 71">
            <a:extLst>
              <a:ext uri="{FF2B5EF4-FFF2-40B4-BE49-F238E27FC236}">
                <a16:creationId xmlns:a16="http://schemas.microsoft.com/office/drawing/2014/main" id="{9F5B632C-B287-AF8F-D4D9-67ABB6C71E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5093" y="5472373"/>
            <a:ext cx="900000" cy="900000"/>
          </a:xfrm>
          <a:prstGeom prst="rect">
            <a:avLst/>
          </a:prstGeom>
        </p:spPr>
      </p:pic>
      <p:graphicFrame>
        <p:nvGraphicFramePr>
          <p:cNvPr id="73" name="Diagrama 72"/>
          <p:cNvGraphicFramePr/>
          <p:nvPr>
            <p:extLst>
              <p:ext uri="{D42A27DB-BD31-4B8C-83A1-F6EECF244321}">
                <p14:modId xmlns:p14="http://schemas.microsoft.com/office/powerpoint/2010/main" val="627417194"/>
              </p:ext>
            </p:extLst>
          </p:nvPr>
        </p:nvGraphicFramePr>
        <p:xfrm>
          <a:off x="4447948" y="2639120"/>
          <a:ext cx="4612140" cy="37907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606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a:extLst>
            <a:ext uri="{FF2B5EF4-FFF2-40B4-BE49-F238E27FC236}">
              <a16:creationId xmlns:a16="http://schemas.microsoft.com/office/drawing/2014/main" id="{522931B7-AC7D-E474-8805-7988C57E34E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1BAB066-4D84-4989-621C-BB1C13FB6C29}"/>
              </a:ext>
            </a:extLst>
          </p:cNvPr>
          <p:cNvSpPr txBox="1"/>
          <p:nvPr/>
        </p:nvSpPr>
        <p:spPr>
          <a:xfrm>
            <a:off x="-1" y="222250"/>
            <a:ext cx="9144001" cy="523220"/>
          </a:xfrm>
          <a:prstGeom prst="rect">
            <a:avLst/>
          </a:prstGeom>
          <a:noFill/>
        </p:spPr>
        <p:txBody>
          <a:bodyPr wrap="square" rtlCol="0">
            <a:spAutoFit/>
          </a:bodyPr>
          <a:lstStyle/>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TOPOLOGÍA DE ESTRELLA</a:t>
            </a:r>
            <a:endPar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5" name="CuadroTexto 4">
            <a:extLst>
              <a:ext uri="{FF2B5EF4-FFF2-40B4-BE49-F238E27FC236}">
                <a16:creationId xmlns:a16="http://schemas.microsoft.com/office/drawing/2014/main" id="{0AE75FE2-FFAD-58E6-5412-9AE8D97DC744}"/>
              </a:ext>
            </a:extLst>
          </p:cNvPr>
          <p:cNvSpPr txBox="1"/>
          <p:nvPr/>
        </p:nvSpPr>
        <p:spPr>
          <a:xfrm>
            <a:off x="412947" y="782104"/>
            <a:ext cx="8314193" cy="2169825"/>
          </a:xfrm>
          <a:prstGeom prst="rect">
            <a:avLst/>
          </a:prstGeom>
          <a:noFill/>
        </p:spPr>
        <p:txBody>
          <a:bodyPr wrap="square" rtlCol="0">
            <a:spAutoFit/>
          </a:bodyPr>
          <a:lstStyle/>
          <a:p>
            <a:pPr algn="just">
              <a:lnSpc>
                <a:spcPct val="150000"/>
              </a:lnSpc>
            </a:pPr>
            <a:r>
              <a:rPr lang="es-VE" dirty="0">
                <a:solidFill>
                  <a:schemeClr val="bg1"/>
                </a:solidFill>
                <a:latin typeface="Segoe UI" panose="020B0502040204020203" pitchFamily="34" charset="0"/>
                <a:cs typeface="Segoe UI" panose="020B0502040204020203" pitchFamily="34" charset="0"/>
              </a:rPr>
              <a:t>En la topología en estrella, todos los dispositivos están conectados a un solo concentrador a través de un cable. Este concentrador es el nodo central y todos los demás nodos están conectados al nodo central. Los concentradores pueden tienen repetidores en ellos (concentradores activos). Se utilizan cables coaxiales o cables RJ-45 para conectar las computadoras.</a:t>
            </a:r>
            <a:endParaRPr lang="en-US" dirty="0">
              <a:solidFill>
                <a:schemeClr val="bg1"/>
              </a:solidFill>
              <a:latin typeface="Segoe UI" panose="020B0502040204020203" pitchFamily="34" charset="0"/>
              <a:cs typeface="Segoe UI" panose="020B0502040204020203" pitchFamily="34" charset="0"/>
            </a:endParaRPr>
          </a:p>
        </p:txBody>
      </p:sp>
      <p:sp>
        <p:nvSpPr>
          <p:cNvPr id="8" name="Marcador de número de diapositiva 7">
            <a:extLst>
              <a:ext uri="{FF2B5EF4-FFF2-40B4-BE49-F238E27FC236}">
                <a16:creationId xmlns:a16="http://schemas.microsoft.com/office/drawing/2014/main" id="{62A7179E-61C1-E399-5A27-8BA777164834}"/>
              </a:ext>
            </a:extLst>
          </p:cNvPr>
          <p:cNvSpPr>
            <a:spLocks noGrp="1"/>
          </p:cNvSpPr>
          <p:nvPr>
            <p:ph type="sldNum" sz="quarter" idx="12"/>
          </p:nvPr>
        </p:nvSpPr>
        <p:spPr>
          <a:xfrm>
            <a:off x="6457950" y="6356351"/>
            <a:ext cx="2057400" cy="365126"/>
          </a:xfrm>
        </p:spPr>
        <p:txBody>
          <a:bodyPr/>
          <a:lstStyle/>
          <a:p>
            <a:fld id="{338F16E9-0150-46EA-8555-A12455D62F5C}" type="slidenum">
              <a:rPr lang="en-US" smtClean="0"/>
              <a:t>12</a:t>
            </a:fld>
            <a:endParaRPr lang="en-US"/>
          </a:p>
        </p:txBody>
      </p:sp>
      <p:sp>
        <p:nvSpPr>
          <p:cNvPr id="9" name="Triángulo isósceles 8">
            <a:extLst>
              <a:ext uri="{FF2B5EF4-FFF2-40B4-BE49-F238E27FC236}">
                <a16:creationId xmlns:a16="http://schemas.microsoft.com/office/drawing/2014/main" id="{79314EAB-5ADE-8BA1-431B-DDD0A24F6D34}"/>
              </a:ext>
            </a:extLst>
          </p:cNvPr>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a:extLst>
              <a:ext uri="{FF2B5EF4-FFF2-40B4-BE49-F238E27FC236}">
                <a16:creationId xmlns:a16="http://schemas.microsoft.com/office/drawing/2014/main" id="{93699A04-E600-55AA-24E9-E85088741A66}"/>
              </a:ext>
            </a:extLst>
          </p:cNvPr>
          <p:cNvSpPr/>
          <p:nvPr/>
        </p:nvSpPr>
        <p:spPr>
          <a:xfrm rot="5400000">
            <a:off x="-798018" y="5773659"/>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ángulo isósceles 60">
            <a:extLst>
              <a:ext uri="{FF2B5EF4-FFF2-40B4-BE49-F238E27FC236}">
                <a16:creationId xmlns:a16="http://schemas.microsoft.com/office/drawing/2014/main" id="{08CD8168-B2EC-6D7E-EE3D-81F2ECCDD231}"/>
              </a:ext>
            </a:extLst>
          </p:cNvPr>
          <p:cNvSpPr>
            <a:spLocks noChangeAspect="1"/>
          </p:cNvSpPr>
          <p:nvPr/>
        </p:nvSpPr>
        <p:spPr>
          <a:xfrm rot="10800000">
            <a:off x="8572250" y="3175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apecio 61">
            <a:extLst>
              <a:ext uri="{FF2B5EF4-FFF2-40B4-BE49-F238E27FC236}">
                <a16:creationId xmlns:a16="http://schemas.microsoft.com/office/drawing/2014/main" id="{37F8EFE2-9995-E154-B7DB-BACBBD348CA2}"/>
              </a:ext>
            </a:extLst>
          </p:cNvPr>
          <p:cNvSpPr/>
          <p:nvPr/>
        </p:nvSpPr>
        <p:spPr>
          <a:xfrm rot="5400000" flipH="1" flipV="1">
            <a:off x="8170998" y="852802"/>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Imagen 22">
            <a:extLst>
              <a:ext uri="{FF2B5EF4-FFF2-40B4-BE49-F238E27FC236}">
                <a16:creationId xmlns:a16="http://schemas.microsoft.com/office/drawing/2014/main" id="{9F5B632C-B287-AF8F-D4D9-67ABB6C71E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41590" y="4386703"/>
            <a:ext cx="900000" cy="900000"/>
          </a:xfrm>
          <a:prstGeom prst="rect">
            <a:avLst/>
          </a:prstGeom>
        </p:spPr>
      </p:pic>
      <p:pic>
        <p:nvPicPr>
          <p:cNvPr id="29" name="Imagen 28">
            <a:extLst>
              <a:ext uri="{FF2B5EF4-FFF2-40B4-BE49-F238E27FC236}">
                <a16:creationId xmlns:a16="http://schemas.microsoft.com/office/drawing/2014/main" id="{9F5B632C-B287-AF8F-D4D9-67ABB6C71E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4876" y="4386703"/>
            <a:ext cx="900000" cy="900000"/>
          </a:xfrm>
          <a:prstGeom prst="rect">
            <a:avLst/>
          </a:prstGeom>
        </p:spPr>
      </p:pic>
      <p:cxnSp>
        <p:nvCxnSpPr>
          <p:cNvPr id="30" name="Conector recto 29"/>
          <p:cNvCxnSpPr/>
          <p:nvPr/>
        </p:nvCxnSpPr>
        <p:spPr>
          <a:xfrm>
            <a:off x="4591218" y="3917440"/>
            <a:ext cx="0" cy="54620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CuadroTexto 13"/>
          <p:cNvSpPr txBox="1"/>
          <p:nvPr/>
        </p:nvSpPr>
        <p:spPr>
          <a:xfrm>
            <a:off x="3945933" y="4513538"/>
            <a:ext cx="1244600" cy="646331"/>
          </a:xfrm>
          <a:prstGeom prst="rect">
            <a:avLst/>
          </a:prstGeom>
          <a:noFill/>
        </p:spPr>
        <p:txBody>
          <a:bodyPr wrap="square" rtlCol="0">
            <a:spAutoFit/>
          </a:bodyPr>
          <a:lstStyle/>
          <a:p>
            <a:pPr algn="ctr"/>
            <a:r>
              <a:rPr lang="es-ES" sz="3600" dirty="0">
                <a:solidFill>
                  <a:schemeClr val="bg1"/>
                </a:solidFill>
                <a:latin typeface="Artifakt Element Black" panose="020B0A03050000020004" pitchFamily="34" charset="0"/>
                <a:ea typeface="Artifakt Element Black" panose="020B0A03050000020004" pitchFamily="34" charset="0"/>
              </a:rPr>
              <a:t>HUB</a:t>
            </a:r>
            <a:endParaRPr lang="en-US" sz="3600" dirty="0">
              <a:solidFill>
                <a:schemeClr val="bg1"/>
              </a:solidFill>
              <a:latin typeface="Artifakt Element Black" panose="020B0A03050000020004" pitchFamily="34" charset="0"/>
              <a:ea typeface="Artifakt Element Black" panose="020B0A03050000020004" pitchFamily="34" charset="0"/>
            </a:endParaRPr>
          </a:p>
        </p:txBody>
      </p:sp>
      <p:cxnSp>
        <p:nvCxnSpPr>
          <p:cNvPr id="38" name="Conector recto 37"/>
          <p:cNvCxnSpPr/>
          <p:nvPr/>
        </p:nvCxnSpPr>
        <p:spPr>
          <a:xfrm>
            <a:off x="4591218" y="5248245"/>
            <a:ext cx="0" cy="54620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Conector recto 38"/>
          <p:cNvCxnSpPr>
            <a:stCxn id="29" idx="1"/>
            <a:endCxn id="14" idx="3"/>
          </p:cNvCxnSpPr>
          <p:nvPr/>
        </p:nvCxnSpPr>
        <p:spPr>
          <a:xfrm flipH="1">
            <a:off x="5190533" y="4836703"/>
            <a:ext cx="504343" cy="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ctor recto 42"/>
          <p:cNvCxnSpPr>
            <a:stCxn id="23" idx="3"/>
            <a:endCxn id="14" idx="1"/>
          </p:cNvCxnSpPr>
          <p:nvPr/>
        </p:nvCxnSpPr>
        <p:spPr>
          <a:xfrm>
            <a:off x="3441590" y="4836703"/>
            <a:ext cx="504343" cy="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49" name="Imagen 48">
            <a:extLst>
              <a:ext uri="{FF2B5EF4-FFF2-40B4-BE49-F238E27FC236}">
                <a16:creationId xmlns:a16="http://schemas.microsoft.com/office/drawing/2014/main" id="{9F5B632C-B287-AF8F-D4D9-67ABB6C71E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1218" y="2980559"/>
            <a:ext cx="900000" cy="900000"/>
          </a:xfrm>
          <a:prstGeom prst="rect">
            <a:avLst/>
          </a:prstGeom>
        </p:spPr>
      </p:pic>
      <p:pic>
        <p:nvPicPr>
          <p:cNvPr id="50" name="Imagen 49">
            <a:extLst>
              <a:ext uri="{FF2B5EF4-FFF2-40B4-BE49-F238E27FC236}">
                <a16:creationId xmlns:a16="http://schemas.microsoft.com/office/drawing/2014/main" id="{9F5B632C-B287-AF8F-D4D9-67ABB6C71E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1218" y="5821477"/>
            <a:ext cx="900000" cy="900000"/>
          </a:xfrm>
          <a:prstGeom prst="rect">
            <a:avLst/>
          </a:prstGeom>
        </p:spPr>
      </p:pic>
      <p:sp>
        <p:nvSpPr>
          <p:cNvPr id="34" name="CuadroTexto 33"/>
          <p:cNvSpPr txBox="1"/>
          <p:nvPr/>
        </p:nvSpPr>
        <p:spPr>
          <a:xfrm>
            <a:off x="218324" y="3655939"/>
            <a:ext cx="2284906" cy="2585323"/>
          </a:xfrm>
          <a:prstGeom prst="rect">
            <a:avLst/>
          </a:prstGeom>
          <a:noFill/>
        </p:spPr>
        <p:txBody>
          <a:bodyPr wrap="square" rtlCol="0">
            <a:spAutoFit/>
          </a:bodyPr>
          <a:lstStyle/>
          <a:p>
            <a:pPr algn="r"/>
            <a:r>
              <a:rPr lang="es-ES" sz="2000" b="1" dirty="0">
                <a:solidFill>
                  <a:schemeClr val="bg1"/>
                </a:solidFill>
                <a:latin typeface="Artifakt Element" panose="020B0503050000020004" pitchFamily="34" charset="0"/>
                <a:ea typeface="Artifakt Element" panose="020B0503050000020004" pitchFamily="34" charset="0"/>
              </a:rPr>
              <a:t>VENTAJAS</a:t>
            </a:r>
          </a:p>
          <a:p>
            <a:pPr marL="285750" lvl="0" indent="-285750">
              <a:lnSpc>
                <a:spcPct val="150000"/>
              </a:lnSpc>
              <a:buFont typeface="Wingdings" panose="05000000000000000000" pitchFamily="2" charset="2"/>
              <a:buChar char="Ø"/>
            </a:pPr>
            <a:r>
              <a:rPr lang="es-ES" sz="1200" dirty="0">
                <a:solidFill>
                  <a:schemeClr val="bg1"/>
                </a:solidFill>
                <a:latin typeface="Artifakt Element" panose="020B0503050000020004" pitchFamily="34" charset="0"/>
                <a:ea typeface="Artifakt Element" panose="020B0503050000020004" pitchFamily="34" charset="0"/>
              </a:rPr>
              <a:t>Fácil de configurar.</a:t>
            </a:r>
            <a:endParaRPr lang="en-US" sz="1200" dirty="0">
              <a:solidFill>
                <a:schemeClr val="bg1"/>
              </a:solidFill>
              <a:latin typeface="Artifakt Element" panose="020B0503050000020004" pitchFamily="34" charset="0"/>
              <a:ea typeface="Artifakt Element" panose="020B0503050000020004" pitchFamily="34" charset="0"/>
            </a:endParaRPr>
          </a:p>
          <a:p>
            <a:pPr marL="285750" lvl="0" indent="-285750">
              <a:lnSpc>
                <a:spcPct val="150000"/>
              </a:lnSpc>
              <a:buFont typeface="Wingdings" panose="05000000000000000000" pitchFamily="2" charset="2"/>
              <a:buChar char="Ø"/>
            </a:pPr>
            <a:r>
              <a:rPr lang="es-ES" sz="1200" dirty="0">
                <a:solidFill>
                  <a:schemeClr val="bg1"/>
                </a:solidFill>
                <a:latin typeface="Artifakt Element" panose="020B0503050000020004" pitchFamily="34" charset="0"/>
                <a:ea typeface="Artifakt Element" panose="020B0503050000020004" pitchFamily="34" charset="0"/>
              </a:rPr>
              <a:t>Bajo numero de puertos requeridos.</a:t>
            </a:r>
            <a:endParaRPr lang="en-US" sz="1200" dirty="0">
              <a:solidFill>
                <a:schemeClr val="bg1"/>
              </a:solidFill>
              <a:latin typeface="Artifakt Element" panose="020B0503050000020004" pitchFamily="34" charset="0"/>
              <a:ea typeface="Artifakt Element" panose="020B0503050000020004" pitchFamily="34" charset="0"/>
            </a:endParaRPr>
          </a:p>
          <a:p>
            <a:pPr marL="285750" lvl="0" indent="-285750">
              <a:lnSpc>
                <a:spcPct val="150000"/>
              </a:lnSpc>
              <a:buFont typeface="Wingdings" panose="05000000000000000000" pitchFamily="2" charset="2"/>
              <a:buChar char="Ø"/>
            </a:pPr>
            <a:r>
              <a:rPr lang="es-VE" sz="1200" dirty="0">
                <a:solidFill>
                  <a:schemeClr val="bg1"/>
                </a:solidFill>
                <a:latin typeface="Artifakt Element" panose="020B0503050000020004" pitchFamily="34" charset="0"/>
                <a:ea typeface="Artifakt Element" panose="020B0503050000020004" pitchFamily="34" charset="0"/>
              </a:rPr>
              <a:t>Robustez.</a:t>
            </a:r>
            <a:endParaRPr lang="en-US" sz="1200" dirty="0">
              <a:solidFill>
                <a:schemeClr val="bg1"/>
              </a:solidFill>
              <a:latin typeface="Artifakt Element" panose="020B0503050000020004" pitchFamily="34" charset="0"/>
              <a:ea typeface="Artifakt Element" panose="020B0503050000020004" pitchFamily="34" charset="0"/>
            </a:endParaRPr>
          </a:p>
          <a:p>
            <a:pPr marL="285750" lvl="0" indent="-285750">
              <a:lnSpc>
                <a:spcPct val="150000"/>
              </a:lnSpc>
              <a:buFont typeface="Wingdings" panose="05000000000000000000" pitchFamily="2" charset="2"/>
              <a:buChar char="Ø"/>
            </a:pPr>
            <a:r>
              <a:rPr lang="es-VE" sz="1200" dirty="0">
                <a:solidFill>
                  <a:schemeClr val="bg1"/>
                </a:solidFill>
                <a:latin typeface="Artifakt Element" panose="020B0503050000020004" pitchFamily="34" charset="0"/>
                <a:ea typeface="Artifakt Element" panose="020B0503050000020004" pitchFamily="34" charset="0"/>
              </a:rPr>
              <a:t>Fácil identificación y aislamiento de fallas.</a:t>
            </a:r>
            <a:endParaRPr lang="en-US" sz="1200" dirty="0">
              <a:solidFill>
                <a:schemeClr val="bg1"/>
              </a:solidFill>
              <a:latin typeface="Artifakt Element" panose="020B0503050000020004" pitchFamily="34" charset="0"/>
              <a:ea typeface="Artifakt Element" panose="020B0503050000020004" pitchFamily="34" charset="0"/>
            </a:endParaRPr>
          </a:p>
          <a:p>
            <a:pPr marL="285750" lvl="0" indent="-285750">
              <a:lnSpc>
                <a:spcPct val="150000"/>
              </a:lnSpc>
              <a:buFont typeface="Wingdings" panose="05000000000000000000" pitchFamily="2" charset="2"/>
              <a:buChar char="Ø"/>
            </a:pPr>
            <a:r>
              <a:rPr lang="es-ES" sz="1200" dirty="0">
                <a:solidFill>
                  <a:schemeClr val="bg1"/>
                </a:solidFill>
                <a:latin typeface="Artifakt Element" panose="020B0503050000020004" pitchFamily="34" charset="0"/>
                <a:ea typeface="Artifakt Element" panose="020B0503050000020004" pitchFamily="34" charset="0"/>
              </a:rPr>
              <a:t>Cableado rentable.</a:t>
            </a:r>
            <a:endParaRPr lang="en-US" sz="1200" dirty="0">
              <a:solidFill>
                <a:schemeClr val="bg1"/>
              </a:solidFill>
              <a:latin typeface="Artifakt Element" panose="020B0503050000020004" pitchFamily="34" charset="0"/>
              <a:ea typeface="Artifakt Element" panose="020B0503050000020004" pitchFamily="34" charset="0"/>
            </a:endParaRPr>
          </a:p>
          <a:p>
            <a:endParaRPr lang="en-US" sz="1600" dirty="0">
              <a:latin typeface="Artifakt Element" panose="020B0503050000020004" pitchFamily="34" charset="0"/>
              <a:ea typeface="Artifakt Element" panose="020B0503050000020004" pitchFamily="34" charset="0"/>
            </a:endParaRPr>
          </a:p>
        </p:txBody>
      </p:sp>
      <p:sp>
        <p:nvSpPr>
          <p:cNvPr id="54" name="CuadroTexto 53"/>
          <p:cNvSpPr txBox="1"/>
          <p:nvPr/>
        </p:nvSpPr>
        <p:spPr>
          <a:xfrm>
            <a:off x="6585037" y="3579859"/>
            <a:ext cx="2125002" cy="2862322"/>
          </a:xfrm>
          <a:prstGeom prst="rect">
            <a:avLst/>
          </a:prstGeom>
          <a:noFill/>
        </p:spPr>
        <p:txBody>
          <a:bodyPr wrap="square" rtlCol="0">
            <a:spAutoFit/>
          </a:bodyPr>
          <a:lstStyle/>
          <a:p>
            <a:r>
              <a:rPr lang="es-ES" sz="2000" b="1" dirty="0">
                <a:solidFill>
                  <a:schemeClr val="bg1"/>
                </a:solidFill>
                <a:latin typeface="Artifakt Element" panose="020B0503050000020004" pitchFamily="34" charset="0"/>
                <a:ea typeface="Artifakt Element" panose="020B0503050000020004" pitchFamily="34" charset="0"/>
              </a:rPr>
              <a:t>DESVENTAJAS</a:t>
            </a:r>
          </a:p>
          <a:p>
            <a:pPr marL="285750" lvl="0" indent="-285750">
              <a:lnSpc>
                <a:spcPct val="150000"/>
              </a:lnSpc>
              <a:buFont typeface="Wingdings" panose="05000000000000000000" pitchFamily="2" charset="2"/>
              <a:buChar char="Ø"/>
            </a:pPr>
            <a:r>
              <a:rPr lang="es-ES" sz="1200" dirty="0">
                <a:solidFill>
                  <a:schemeClr val="bg1"/>
                </a:solidFill>
                <a:latin typeface="Artifakt Element" panose="020B0503050000020004" pitchFamily="34" charset="0"/>
                <a:ea typeface="Artifakt Element" panose="020B0503050000020004" pitchFamily="34" charset="0"/>
              </a:rPr>
              <a:t>Si el </a:t>
            </a:r>
            <a:r>
              <a:rPr lang="es-ES" sz="1200" dirty="0" err="1">
                <a:solidFill>
                  <a:schemeClr val="bg1"/>
                </a:solidFill>
                <a:latin typeface="Artifakt Element" panose="020B0503050000020004" pitchFamily="34" charset="0"/>
                <a:ea typeface="Artifakt Element" panose="020B0503050000020004" pitchFamily="34" charset="0"/>
              </a:rPr>
              <a:t>hub</a:t>
            </a:r>
            <a:r>
              <a:rPr lang="es-ES" sz="1200" dirty="0">
                <a:solidFill>
                  <a:schemeClr val="bg1"/>
                </a:solidFill>
                <a:latin typeface="Artifakt Element" panose="020B0503050000020004" pitchFamily="34" charset="0"/>
                <a:ea typeface="Artifakt Element" panose="020B0503050000020004" pitchFamily="34" charset="0"/>
              </a:rPr>
              <a:t> base de la topología falla, el sistema colapsa.</a:t>
            </a:r>
            <a:endParaRPr lang="en-US" sz="1200" dirty="0">
              <a:solidFill>
                <a:schemeClr val="bg1"/>
              </a:solidFill>
              <a:latin typeface="Artifakt Element" panose="020B0503050000020004" pitchFamily="34" charset="0"/>
              <a:ea typeface="Artifakt Element" panose="020B0503050000020004" pitchFamily="34" charset="0"/>
            </a:endParaRPr>
          </a:p>
          <a:p>
            <a:pPr marL="285750" lvl="0" indent="-285750">
              <a:lnSpc>
                <a:spcPct val="150000"/>
              </a:lnSpc>
              <a:buFont typeface="Wingdings" panose="05000000000000000000" pitchFamily="2" charset="2"/>
              <a:buChar char="Ø"/>
            </a:pPr>
            <a:r>
              <a:rPr lang="es-ES" sz="1200" dirty="0">
                <a:solidFill>
                  <a:schemeClr val="bg1"/>
                </a:solidFill>
                <a:latin typeface="Artifakt Element" panose="020B0503050000020004" pitchFamily="34" charset="0"/>
                <a:ea typeface="Artifakt Element" panose="020B0503050000020004" pitchFamily="34" charset="0"/>
              </a:rPr>
              <a:t>Alto coste de instalación.</a:t>
            </a:r>
          </a:p>
          <a:p>
            <a:pPr marL="285750" lvl="0" indent="-285750">
              <a:lnSpc>
                <a:spcPct val="150000"/>
              </a:lnSpc>
              <a:buFont typeface="Wingdings" panose="05000000000000000000" pitchFamily="2" charset="2"/>
              <a:buChar char="Ø"/>
            </a:pPr>
            <a:r>
              <a:rPr lang="es-ES" sz="1200" dirty="0">
                <a:solidFill>
                  <a:schemeClr val="bg1"/>
                </a:solidFill>
                <a:latin typeface="Artifakt Element" panose="020B0503050000020004" pitchFamily="34" charset="0"/>
                <a:ea typeface="Artifakt Element" panose="020B0503050000020004" pitchFamily="34" charset="0"/>
              </a:rPr>
              <a:t>El rendimiento de la topología depende del HUB.</a:t>
            </a:r>
            <a:endParaRPr lang="en-US" sz="1200" dirty="0">
              <a:solidFill>
                <a:schemeClr val="bg1"/>
              </a:solidFill>
              <a:latin typeface="Artifakt Element" panose="020B0503050000020004" pitchFamily="34" charset="0"/>
              <a:ea typeface="Artifakt Element" panose="020B0503050000020004" pitchFamily="34" charset="0"/>
            </a:endParaRPr>
          </a:p>
          <a:p>
            <a:endParaRPr lang="en-US" sz="1600" dirty="0">
              <a:latin typeface="Artifakt Element" panose="020B0503050000020004" pitchFamily="34" charset="0"/>
              <a:ea typeface="Artifakt Element" panose="020B0503050000020004" pitchFamily="34" charset="0"/>
            </a:endParaRPr>
          </a:p>
        </p:txBody>
      </p:sp>
      <p:sp>
        <p:nvSpPr>
          <p:cNvPr id="58" name="Flecha abajo 57"/>
          <p:cNvSpPr/>
          <p:nvPr/>
        </p:nvSpPr>
        <p:spPr>
          <a:xfrm rot="10800000">
            <a:off x="740711" y="3306981"/>
            <a:ext cx="462602" cy="649636"/>
          </a:xfrm>
          <a:prstGeom prst="downArrow">
            <a:avLst/>
          </a:prstGeom>
          <a:solidFill>
            <a:srgbClr val="88F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echa abajo 58"/>
          <p:cNvSpPr/>
          <p:nvPr/>
        </p:nvSpPr>
        <p:spPr>
          <a:xfrm>
            <a:off x="8441725" y="3287116"/>
            <a:ext cx="462602" cy="649636"/>
          </a:xfrm>
          <a:prstGeom prst="downArrow">
            <a:avLst/>
          </a:prstGeom>
          <a:solidFill>
            <a:srgbClr val="FA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503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a:extLst>
            <a:ext uri="{FF2B5EF4-FFF2-40B4-BE49-F238E27FC236}">
              <a16:creationId xmlns:a16="http://schemas.microsoft.com/office/drawing/2014/main" id="{522931B7-AC7D-E474-8805-7988C57E34E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1BAB066-4D84-4989-621C-BB1C13FB6C29}"/>
              </a:ext>
            </a:extLst>
          </p:cNvPr>
          <p:cNvSpPr txBox="1"/>
          <p:nvPr/>
        </p:nvSpPr>
        <p:spPr>
          <a:xfrm>
            <a:off x="-1" y="222250"/>
            <a:ext cx="9144001" cy="523220"/>
          </a:xfrm>
          <a:prstGeom prst="rect">
            <a:avLst/>
          </a:prstGeom>
          <a:noFill/>
        </p:spPr>
        <p:txBody>
          <a:bodyPr wrap="square" rtlCol="0">
            <a:spAutoFit/>
          </a:bodyPr>
          <a:lstStyle/>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TOPOLOGÍA DE BUS</a:t>
            </a:r>
            <a:endPar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5" name="CuadroTexto 4">
            <a:extLst>
              <a:ext uri="{FF2B5EF4-FFF2-40B4-BE49-F238E27FC236}">
                <a16:creationId xmlns:a16="http://schemas.microsoft.com/office/drawing/2014/main" id="{0AE75FE2-FFAD-58E6-5412-9AE8D97DC744}"/>
              </a:ext>
            </a:extLst>
          </p:cNvPr>
          <p:cNvSpPr txBox="1"/>
          <p:nvPr/>
        </p:nvSpPr>
        <p:spPr>
          <a:xfrm>
            <a:off x="412947" y="705904"/>
            <a:ext cx="8314193" cy="2125005"/>
          </a:xfrm>
          <a:prstGeom prst="rect">
            <a:avLst/>
          </a:prstGeom>
          <a:noFill/>
        </p:spPr>
        <p:txBody>
          <a:bodyPr wrap="square" rtlCol="0">
            <a:spAutoFit/>
          </a:bodyPr>
          <a:lstStyle/>
          <a:p>
            <a:pPr algn="just">
              <a:lnSpc>
                <a:spcPct val="150000"/>
              </a:lnSpc>
            </a:pPr>
            <a:r>
              <a:rPr lang="es-VE" dirty="0">
                <a:solidFill>
                  <a:schemeClr val="bg1"/>
                </a:solidFill>
                <a:latin typeface="Segoe UI" panose="020B0502040204020203" pitchFamily="34" charset="0"/>
                <a:cs typeface="Segoe UI" panose="020B0502040204020203" pitchFamily="34" charset="0"/>
              </a:rPr>
              <a:t>La topología de bus es un tipo de red en la que cada computadora y dispositivo de red está conectado a un solo cable. Es bidireccional. Es una conexión multipunto y una topología no robusta porque si falla la red troncal, la topología falla. En la topología de bus, varios protocolos MAC (Control de acceso a medios) son seguidos por conexiones Ethernet LAN.</a:t>
            </a:r>
            <a:endParaRPr lang="en-US" dirty="0">
              <a:solidFill>
                <a:schemeClr val="bg1"/>
              </a:solidFill>
              <a:latin typeface="Segoe UI" panose="020B0502040204020203" pitchFamily="34" charset="0"/>
              <a:cs typeface="Segoe UI" panose="020B0502040204020203" pitchFamily="34" charset="0"/>
            </a:endParaRPr>
          </a:p>
        </p:txBody>
      </p:sp>
      <p:sp>
        <p:nvSpPr>
          <p:cNvPr id="8" name="Marcador de número de diapositiva 7">
            <a:extLst>
              <a:ext uri="{FF2B5EF4-FFF2-40B4-BE49-F238E27FC236}">
                <a16:creationId xmlns:a16="http://schemas.microsoft.com/office/drawing/2014/main" id="{62A7179E-61C1-E399-5A27-8BA777164834}"/>
              </a:ext>
            </a:extLst>
          </p:cNvPr>
          <p:cNvSpPr>
            <a:spLocks noGrp="1"/>
          </p:cNvSpPr>
          <p:nvPr>
            <p:ph type="sldNum" sz="quarter" idx="12"/>
          </p:nvPr>
        </p:nvSpPr>
        <p:spPr>
          <a:xfrm>
            <a:off x="6457950" y="6356351"/>
            <a:ext cx="2057400" cy="365126"/>
          </a:xfrm>
        </p:spPr>
        <p:txBody>
          <a:bodyPr/>
          <a:lstStyle/>
          <a:p>
            <a:fld id="{338F16E9-0150-46EA-8555-A12455D62F5C}" type="slidenum">
              <a:rPr lang="en-US" smtClean="0"/>
              <a:t>13</a:t>
            </a:fld>
            <a:endParaRPr lang="en-US"/>
          </a:p>
        </p:txBody>
      </p:sp>
      <p:sp>
        <p:nvSpPr>
          <p:cNvPr id="9" name="Triángulo isósceles 8">
            <a:extLst>
              <a:ext uri="{FF2B5EF4-FFF2-40B4-BE49-F238E27FC236}">
                <a16:creationId xmlns:a16="http://schemas.microsoft.com/office/drawing/2014/main" id="{79314EAB-5ADE-8BA1-431B-DDD0A24F6D34}"/>
              </a:ext>
            </a:extLst>
          </p:cNvPr>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a:extLst>
              <a:ext uri="{FF2B5EF4-FFF2-40B4-BE49-F238E27FC236}">
                <a16:creationId xmlns:a16="http://schemas.microsoft.com/office/drawing/2014/main" id="{93699A04-E600-55AA-24E9-E85088741A66}"/>
              </a:ext>
            </a:extLst>
          </p:cNvPr>
          <p:cNvSpPr/>
          <p:nvPr/>
        </p:nvSpPr>
        <p:spPr>
          <a:xfrm rot="5400000">
            <a:off x="-798018" y="5773659"/>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ángulo isósceles 60">
            <a:extLst>
              <a:ext uri="{FF2B5EF4-FFF2-40B4-BE49-F238E27FC236}">
                <a16:creationId xmlns:a16="http://schemas.microsoft.com/office/drawing/2014/main" id="{08CD8168-B2EC-6D7E-EE3D-81F2ECCDD231}"/>
              </a:ext>
            </a:extLst>
          </p:cNvPr>
          <p:cNvSpPr>
            <a:spLocks noChangeAspect="1"/>
          </p:cNvSpPr>
          <p:nvPr/>
        </p:nvSpPr>
        <p:spPr>
          <a:xfrm rot="10800000">
            <a:off x="8572250" y="3175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apecio 61">
            <a:extLst>
              <a:ext uri="{FF2B5EF4-FFF2-40B4-BE49-F238E27FC236}">
                <a16:creationId xmlns:a16="http://schemas.microsoft.com/office/drawing/2014/main" id="{37F8EFE2-9995-E154-B7DB-BACBBD348CA2}"/>
              </a:ext>
            </a:extLst>
          </p:cNvPr>
          <p:cNvSpPr/>
          <p:nvPr/>
        </p:nvSpPr>
        <p:spPr>
          <a:xfrm rot="5400000" flipH="1" flipV="1">
            <a:off x="8170998" y="852802"/>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recto 24"/>
          <p:cNvCxnSpPr/>
          <p:nvPr/>
        </p:nvCxnSpPr>
        <p:spPr>
          <a:xfrm flipH="1" flipV="1">
            <a:off x="4791571" y="3581997"/>
            <a:ext cx="17102" cy="260525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a:xfrm flipH="1">
            <a:off x="4266642" y="4142366"/>
            <a:ext cx="542031" cy="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33" name="Imagen 32">
            <a:extLst>
              <a:ext uri="{FF2B5EF4-FFF2-40B4-BE49-F238E27FC236}">
                <a16:creationId xmlns:a16="http://schemas.microsoft.com/office/drawing/2014/main" id="{9F5B632C-B287-AF8F-D4D9-67ABB6C71E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3702" y="3718650"/>
            <a:ext cx="720000" cy="720000"/>
          </a:xfrm>
          <a:prstGeom prst="rect">
            <a:avLst/>
          </a:prstGeom>
        </p:spPr>
      </p:pic>
      <p:pic>
        <p:nvPicPr>
          <p:cNvPr id="35" name="Imagen 34">
            <a:extLst>
              <a:ext uri="{FF2B5EF4-FFF2-40B4-BE49-F238E27FC236}">
                <a16:creationId xmlns:a16="http://schemas.microsoft.com/office/drawing/2014/main" id="{9F5B632C-B287-AF8F-D4D9-67ABB6C71E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7078" y="4527489"/>
            <a:ext cx="720000" cy="720000"/>
          </a:xfrm>
          <a:prstGeom prst="rect">
            <a:avLst/>
          </a:prstGeom>
        </p:spPr>
      </p:pic>
      <p:sp>
        <p:nvSpPr>
          <p:cNvPr id="40" name="Rectángulo 39"/>
          <p:cNvSpPr/>
          <p:nvPr/>
        </p:nvSpPr>
        <p:spPr>
          <a:xfrm>
            <a:off x="4566942" y="3415231"/>
            <a:ext cx="417030" cy="25797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ángulo 41"/>
          <p:cNvSpPr/>
          <p:nvPr/>
        </p:nvSpPr>
        <p:spPr>
          <a:xfrm>
            <a:off x="4609950" y="6163693"/>
            <a:ext cx="417030" cy="27520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adroTexto 43"/>
          <p:cNvSpPr txBox="1"/>
          <p:nvPr/>
        </p:nvSpPr>
        <p:spPr>
          <a:xfrm>
            <a:off x="3772218" y="3055138"/>
            <a:ext cx="2033372" cy="369332"/>
          </a:xfrm>
          <a:prstGeom prst="rect">
            <a:avLst/>
          </a:prstGeom>
          <a:noFill/>
        </p:spPr>
        <p:txBody>
          <a:bodyPr wrap="square" rtlCol="0">
            <a:spAutoFit/>
          </a:bodyPr>
          <a:lstStyle/>
          <a:p>
            <a:pPr algn="ctr"/>
            <a:r>
              <a:rPr lang="es-ES" dirty="0">
                <a:solidFill>
                  <a:schemeClr val="bg1"/>
                </a:solidFill>
                <a:latin typeface="Artifakt Element Black" panose="020B0A03050000020004" pitchFamily="34" charset="0"/>
                <a:ea typeface="Artifakt Element Black" panose="020B0A03050000020004" pitchFamily="34" charset="0"/>
              </a:rPr>
              <a:t>TERMINAL</a:t>
            </a:r>
            <a:endParaRPr lang="en-US" dirty="0">
              <a:solidFill>
                <a:schemeClr val="bg1"/>
              </a:solidFill>
              <a:latin typeface="Artifakt Element Black" panose="020B0A03050000020004" pitchFamily="34" charset="0"/>
              <a:ea typeface="Artifakt Element Black" panose="020B0A03050000020004" pitchFamily="34" charset="0"/>
            </a:endParaRPr>
          </a:p>
        </p:txBody>
      </p:sp>
      <p:sp>
        <p:nvSpPr>
          <p:cNvPr id="46" name="CuadroTexto 45"/>
          <p:cNvSpPr txBox="1"/>
          <p:nvPr/>
        </p:nvSpPr>
        <p:spPr>
          <a:xfrm>
            <a:off x="214815" y="3430386"/>
            <a:ext cx="2490207" cy="2893100"/>
          </a:xfrm>
          <a:prstGeom prst="rect">
            <a:avLst/>
          </a:prstGeom>
          <a:noFill/>
        </p:spPr>
        <p:txBody>
          <a:bodyPr wrap="square" rtlCol="0">
            <a:spAutoFit/>
          </a:bodyPr>
          <a:lstStyle/>
          <a:p>
            <a:pPr algn="r"/>
            <a:r>
              <a:rPr lang="es-ES" sz="2000" b="1" dirty="0">
                <a:solidFill>
                  <a:schemeClr val="bg1"/>
                </a:solidFill>
                <a:latin typeface="Artifakt Element" panose="020B0503050000020004" pitchFamily="34" charset="0"/>
                <a:ea typeface="Artifakt Element" panose="020B0503050000020004" pitchFamily="34" charset="0"/>
              </a:rPr>
              <a:t>VENTAJAS</a:t>
            </a:r>
          </a:p>
          <a:p>
            <a:pPr marL="285750" lvl="0" indent="-285750">
              <a:lnSpc>
                <a:spcPct val="150000"/>
              </a:lnSpc>
              <a:buFont typeface="Wingdings" panose="05000000000000000000" pitchFamily="2" charset="2"/>
              <a:buChar char="Ø"/>
            </a:pPr>
            <a:r>
              <a:rPr lang="es-ES" sz="1200" dirty="0">
                <a:solidFill>
                  <a:schemeClr val="bg1"/>
                </a:solidFill>
                <a:latin typeface="Artifakt Element" panose="020B0503050000020004" pitchFamily="34" charset="0"/>
                <a:ea typeface="Artifakt Element" panose="020B0503050000020004" pitchFamily="34" charset="0"/>
              </a:rPr>
              <a:t>Solo requiere un cable principal por topología y 1 cable de derivación por nodo.</a:t>
            </a:r>
            <a:endParaRPr lang="en-US" sz="1200" dirty="0">
              <a:solidFill>
                <a:schemeClr val="bg1"/>
              </a:solidFill>
              <a:latin typeface="Artifakt Element" panose="020B0503050000020004" pitchFamily="34" charset="0"/>
              <a:ea typeface="Artifakt Element" panose="020B0503050000020004" pitchFamily="34" charset="0"/>
            </a:endParaRPr>
          </a:p>
          <a:p>
            <a:pPr marL="285750" lvl="0" indent="-285750">
              <a:lnSpc>
                <a:spcPct val="150000"/>
              </a:lnSpc>
              <a:buFont typeface="Wingdings" panose="05000000000000000000" pitchFamily="2" charset="2"/>
              <a:buChar char="Ø"/>
            </a:pPr>
            <a:r>
              <a:rPr lang="es-ES" sz="1200" dirty="0">
                <a:solidFill>
                  <a:schemeClr val="bg1"/>
                </a:solidFill>
                <a:latin typeface="Artifakt Element" panose="020B0503050000020004" pitchFamily="34" charset="0"/>
                <a:ea typeface="Artifakt Element" panose="020B0503050000020004" pitchFamily="34" charset="0"/>
              </a:rPr>
              <a:t>Menor coste del cableado (empleado en redes pequeñas).</a:t>
            </a:r>
            <a:endParaRPr lang="en-US" sz="1200" dirty="0">
              <a:solidFill>
                <a:schemeClr val="bg1"/>
              </a:solidFill>
              <a:latin typeface="Artifakt Element" panose="020B0503050000020004" pitchFamily="34" charset="0"/>
              <a:ea typeface="Artifakt Element" panose="020B0503050000020004" pitchFamily="34" charset="0"/>
            </a:endParaRPr>
          </a:p>
          <a:p>
            <a:pPr marL="285750" lvl="0" indent="-285750">
              <a:lnSpc>
                <a:spcPct val="150000"/>
              </a:lnSpc>
              <a:buFont typeface="Wingdings" panose="05000000000000000000" pitchFamily="2" charset="2"/>
              <a:buChar char="Ø"/>
            </a:pPr>
            <a:r>
              <a:rPr lang="es-VE" sz="1200" dirty="0">
                <a:solidFill>
                  <a:schemeClr val="bg1"/>
                </a:solidFill>
                <a:latin typeface="Artifakt Element" panose="020B0503050000020004" pitchFamily="34" charset="0"/>
                <a:ea typeface="Artifakt Element" panose="020B0503050000020004" pitchFamily="34" charset="0"/>
              </a:rPr>
              <a:t>Instalación y detección de fallos muy familiar.</a:t>
            </a:r>
            <a:endParaRPr lang="en-US" sz="1200" dirty="0">
              <a:solidFill>
                <a:schemeClr val="bg1"/>
              </a:solidFill>
              <a:latin typeface="Artifakt Element" panose="020B0503050000020004" pitchFamily="34" charset="0"/>
              <a:ea typeface="Artifakt Element" panose="020B0503050000020004" pitchFamily="34" charset="0"/>
            </a:endParaRPr>
          </a:p>
        </p:txBody>
      </p:sp>
      <p:cxnSp>
        <p:nvCxnSpPr>
          <p:cNvPr id="55" name="Conector recto 54"/>
          <p:cNvCxnSpPr/>
          <p:nvPr/>
        </p:nvCxnSpPr>
        <p:spPr>
          <a:xfrm flipH="1">
            <a:off x="4266642" y="5564978"/>
            <a:ext cx="542031" cy="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57" name="Imagen 56">
            <a:extLst>
              <a:ext uri="{FF2B5EF4-FFF2-40B4-BE49-F238E27FC236}">
                <a16:creationId xmlns:a16="http://schemas.microsoft.com/office/drawing/2014/main" id="{9F5B632C-B287-AF8F-D4D9-67ABB6C71E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3702" y="5141262"/>
            <a:ext cx="720000" cy="720000"/>
          </a:xfrm>
          <a:prstGeom prst="rect">
            <a:avLst/>
          </a:prstGeom>
        </p:spPr>
      </p:pic>
      <p:cxnSp>
        <p:nvCxnSpPr>
          <p:cNvPr id="58" name="Conector recto 57"/>
          <p:cNvCxnSpPr/>
          <p:nvPr/>
        </p:nvCxnSpPr>
        <p:spPr>
          <a:xfrm flipH="1">
            <a:off x="4800122" y="4884626"/>
            <a:ext cx="542031" cy="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CuadroTexto 58"/>
          <p:cNvSpPr txBox="1"/>
          <p:nvPr/>
        </p:nvSpPr>
        <p:spPr>
          <a:xfrm>
            <a:off x="6457950" y="3415231"/>
            <a:ext cx="2471886" cy="2339102"/>
          </a:xfrm>
          <a:prstGeom prst="rect">
            <a:avLst/>
          </a:prstGeom>
          <a:noFill/>
        </p:spPr>
        <p:txBody>
          <a:bodyPr wrap="square" rtlCol="0">
            <a:spAutoFit/>
          </a:bodyPr>
          <a:lstStyle/>
          <a:p>
            <a:r>
              <a:rPr lang="es-ES" sz="2000" b="1" dirty="0">
                <a:solidFill>
                  <a:schemeClr val="bg1"/>
                </a:solidFill>
                <a:latin typeface="Artifakt Element" panose="020B0503050000020004" pitchFamily="34" charset="0"/>
                <a:ea typeface="Artifakt Element" panose="020B0503050000020004" pitchFamily="34" charset="0"/>
              </a:rPr>
              <a:t>DESVENTAJAS</a:t>
            </a:r>
          </a:p>
          <a:p>
            <a:pPr marL="285750" lvl="0" indent="-285750">
              <a:lnSpc>
                <a:spcPct val="150000"/>
              </a:lnSpc>
              <a:buFont typeface="Wingdings" panose="05000000000000000000" pitchFamily="2" charset="2"/>
              <a:buChar char="Ø"/>
            </a:pPr>
            <a:r>
              <a:rPr lang="es-ES" sz="1200" dirty="0">
                <a:solidFill>
                  <a:schemeClr val="bg1"/>
                </a:solidFill>
                <a:latin typeface="Artifakt Element" panose="020B0503050000020004" pitchFamily="34" charset="0"/>
                <a:ea typeface="Artifakt Element" panose="020B0503050000020004" pitchFamily="34" charset="0"/>
              </a:rPr>
              <a:t>Requiere mucho cableado</a:t>
            </a:r>
            <a:endParaRPr lang="en-US" sz="1200" dirty="0">
              <a:solidFill>
                <a:schemeClr val="bg1"/>
              </a:solidFill>
              <a:latin typeface="Artifakt Element" panose="020B0503050000020004" pitchFamily="34" charset="0"/>
              <a:ea typeface="Artifakt Element" panose="020B0503050000020004" pitchFamily="34" charset="0"/>
            </a:endParaRPr>
          </a:p>
          <a:p>
            <a:pPr marL="285750" lvl="0" indent="-285750">
              <a:lnSpc>
                <a:spcPct val="150000"/>
              </a:lnSpc>
              <a:buFont typeface="Wingdings" panose="05000000000000000000" pitchFamily="2" charset="2"/>
              <a:buChar char="Ø"/>
            </a:pPr>
            <a:r>
              <a:rPr lang="es-VE" sz="1200" dirty="0">
                <a:solidFill>
                  <a:schemeClr val="bg1"/>
                </a:solidFill>
                <a:latin typeface="Artifakt Element" panose="020B0503050000020004" pitchFamily="34" charset="0"/>
                <a:ea typeface="Artifakt Element" panose="020B0503050000020004" pitchFamily="34" charset="0"/>
              </a:rPr>
              <a:t>Si el cable principal falla, el sistema colapsa.</a:t>
            </a:r>
            <a:endParaRPr lang="en-US" sz="1200" dirty="0">
              <a:solidFill>
                <a:schemeClr val="bg1"/>
              </a:solidFill>
              <a:latin typeface="Artifakt Element" panose="020B0503050000020004" pitchFamily="34" charset="0"/>
              <a:ea typeface="Artifakt Element" panose="020B0503050000020004" pitchFamily="34" charset="0"/>
            </a:endParaRPr>
          </a:p>
          <a:p>
            <a:pPr marL="285750" lvl="0" indent="-285750">
              <a:lnSpc>
                <a:spcPct val="150000"/>
              </a:lnSpc>
              <a:buFont typeface="Wingdings" panose="05000000000000000000" pitchFamily="2" charset="2"/>
              <a:buChar char="Ø"/>
            </a:pPr>
            <a:r>
              <a:rPr lang="es-VE" sz="1200" dirty="0">
                <a:solidFill>
                  <a:schemeClr val="bg1"/>
                </a:solidFill>
                <a:latin typeface="Artifakt Element" panose="020B0503050000020004" pitchFamily="34" charset="0"/>
                <a:ea typeface="Artifakt Element" panose="020B0503050000020004" pitchFamily="34" charset="0"/>
              </a:rPr>
              <a:t>Agregar nuevos dispositivos ralentiza la red.</a:t>
            </a:r>
            <a:endParaRPr lang="en-US" sz="1200" dirty="0">
              <a:solidFill>
                <a:schemeClr val="bg1"/>
              </a:solidFill>
              <a:latin typeface="Artifakt Element" panose="020B0503050000020004" pitchFamily="34" charset="0"/>
              <a:ea typeface="Artifakt Element" panose="020B0503050000020004" pitchFamily="34" charset="0"/>
            </a:endParaRPr>
          </a:p>
          <a:p>
            <a:pPr marL="285750" lvl="0" indent="-285750">
              <a:lnSpc>
                <a:spcPct val="150000"/>
              </a:lnSpc>
              <a:buFont typeface="Wingdings" panose="05000000000000000000" pitchFamily="2" charset="2"/>
              <a:buChar char="Ø"/>
            </a:pPr>
            <a:r>
              <a:rPr lang="es-VE" sz="1200" dirty="0">
                <a:solidFill>
                  <a:schemeClr val="bg1"/>
                </a:solidFill>
                <a:latin typeface="Artifakt Element" panose="020B0503050000020004" pitchFamily="34" charset="0"/>
                <a:ea typeface="Artifakt Element" panose="020B0503050000020004" pitchFamily="34" charset="0"/>
              </a:rPr>
              <a:t>Baja Seguridad</a:t>
            </a:r>
            <a:endParaRPr lang="en-US" sz="1200" dirty="0">
              <a:solidFill>
                <a:schemeClr val="bg1"/>
              </a:solidFill>
              <a:latin typeface="Artifakt Element" panose="020B0503050000020004" pitchFamily="34" charset="0"/>
              <a:ea typeface="Artifakt Element" panose="020B0503050000020004" pitchFamily="34" charset="0"/>
            </a:endParaRPr>
          </a:p>
        </p:txBody>
      </p:sp>
      <p:sp>
        <p:nvSpPr>
          <p:cNvPr id="60" name="Flecha abajo 59"/>
          <p:cNvSpPr/>
          <p:nvPr/>
        </p:nvSpPr>
        <p:spPr>
          <a:xfrm rot="10800000">
            <a:off x="981758" y="3082361"/>
            <a:ext cx="462602" cy="649636"/>
          </a:xfrm>
          <a:prstGeom prst="downArrow">
            <a:avLst/>
          </a:prstGeom>
          <a:solidFill>
            <a:srgbClr val="88F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echa abajo 62"/>
          <p:cNvSpPr/>
          <p:nvPr/>
        </p:nvSpPr>
        <p:spPr>
          <a:xfrm>
            <a:off x="8292115" y="3055878"/>
            <a:ext cx="462602" cy="649636"/>
          </a:xfrm>
          <a:prstGeom prst="downArrow">
            <a:avLst/>
          </a:prstGeom>
          <a:solidFill>
            <a:srgbClr val="FA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4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a:extLst>
            <a:ext uri="{FF2B5EF4-FFF2-40B4-BE49-F238E27FC236}">
              <a16:creationId xmlns:a16="http://schemas.microsoft.com/office/drawing/2014/main" id="{522931B7-AC7D-E474-8805-7988C57E34E8}"/>
            </a:ext>
          </a:extLst>
        </p:cNvPr>
        <p:cNvGrpSpPr/>
        <p:nvPr/>
      </p:nvGrpSpPr>
      <p:grpSpPr>
        <a:xfrm>
          <a:off x="0" y="0"/>
          <a:ext cx="0" cy="0"/>
          <a:chOff x="0" y="0"/>
          <a:chExt cx="0" cy="0"/>
        </a:xfrm>
      </p:grpSpPr>
      <p:cxnSp>
        <p:nvCxnSpPr>
          <p:cNvPr id="13" name="Conector recto 12">
            <a:extLst>
              <a:ext uri="{FF2B5EF4-FFF2-40B4-BE49-F238E27FC236}">
                <a16:creationId xmlns:a16="http://schemas.microsoft.com/office/drawing/2014/main" id="{D6CDE1ED-657E-882D-EDA0-09168B05F6FB}"/>
              </a:ext>
            </a:extLst>
          </p:cNvPr>
          <p:cNvCxnSpPr>
            <a:cxnSpLocks/>
          </p:cNvCxnSpPr>
          <p:nvPr/>
        </p:nvCxnSpPr>
        <p:spPr>
          <a:xfrm>
            <a:off x="4514825" y="5600395"/>
            <a:ext cx="0" cy="43589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623497FE-A9B5-ED02-9123-DFF17DED9EF8}"/>
              </a:ext>
            </a:extLst>
          </p:cNvPr>
          <p:cNvCxnSpPr>
            <a:cxnSpLocks/>
          </p:cNvCxnSpPr>
          <p:nvPr/>
        </p:nvCxnSpPr>
        <p:spPr>
          <a:xfrm>
            <a:off x="4514825" y="3913791"/>
            <a:ext cx="0" cy="43589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BC33B7C1-BCA9-5A60-17E0-BB3722FE7BCA}"/>
              </a:ext>
            </a:extLst>
          </p:cNvPr>
          <p:cNvCxnSpPr/>
          <p:nvPr/>
        </p:nvCxnSpPr>
        <p:spPr>
          <a:xfrm flipH="1">
            <a:off x="3641079" y="4951674"/>
            <a:ext cx="542031" cy="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Conector recto 2">
            <a:extLst>
              <a:ext uri="{FF2B5EF4-FFF2-40B4-BE49-F238E27FC236}">
                <a16:creationId xmlns:a16="http://schemas.microsoft.com/office/drawing/2014/main" id="{411DAF3D-820B-66FE-19EA-A8EAC6B66446}"/>
              </a:ext>
            </a:extLst>
          </p:cNvPr>
          <p:cNvCxnSpPr/>
          <p:nvPr/>
        </p:nvCxnSpPr>
        <p:spPr>
          <a:xfrm flipH="1">
            <a:off x="4937780" y="4952604"/>
            <a:ext cx="542031" cy="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C1BAB066-4D84-4989-621C-BB1C13FB6C29}"/>
              </a:ext>
            </a:extLst>
          </p:cNvPr>
          <p:cNvSpPr txBox="1"/>
          <p:nvPr/>
        </p:nvSpPr>
        <p:spPr>
          <a:xfrm>
            <a:off x="-1" y="222250"/>
            <a:ext cx="9144001" cy="523220"/>
          </a:xfrm>
          <a:prstGeom prst="rect">
            <a:avLst/>
          </a:prstGeom>
          <a:noFill/>
        </p:spPr>
        <p:txBody>
          <a:bodyPr wrap="square" rtlCol="0">
            <a:spAutoFit/>
          </a:bodyPr>
          <a:lstStyle/>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TOPOLOGÍA DE ANILLO</a:t>
            </a:r>
            <a:endPar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5" name="CuadroTexto 4">
            <a:extLst>
              <a:ext uri="{FF2B5EF4-FFF2-40B4-BE49-F238E27FC236}">
                <a16:creationId xmlns:a16="http://schemas.microsoft.com/office/drawing/2014/main" id="{0AE75FE2-FFAD-58E6-5412-9AE8D97DC744}"/>
              </a:ext>
            </a:extLst>
          </p:cNvPr>
          <p:cNvSpPr txBox="1"/>
          <p:nvPr/>
        </p:nvSpPr>
        <p:spPr>
          <a:xfrm>
            <a:off x="412947" y="667057"/>
            <a:ext cx="8314193" cy="2585323"/>
          </a:xfrm>
          <a:prstGeom prst="rect">
            <a:avLst/>
          </a:prstGeom>
          <a:noFill/>
        </p:spPr>
        <p:txBody>
          <a:bodyPr wrap="square" rtlCol="0">
            <a:spAutoFit/>
          </a:bodyPr>
          <a:lstStyle/>
          <a:p>
            <a:pPr algn="just">
              <a:lnSpc>
                <a:spcPct val="150000"/>
              </a:lnSpc>
            </a:pPr>
            <a:r>
              <a:rPr lang="es-VE" dirty="0">
                <a:solidFill>
                  <a:schemeClr val="bg1"/>
                </a:solidFill>
                <a:latin typeface="Segoe UI" panose="020B0502040204020203" pitchFamily="34" charset="0"/>
                <a:ea typeface="Artifakt Element" panose="020B0503050000020004" pitchFamily="34" charset="0"/>
                <a:cs typeface="Segoe UI" panose="020B0502040204020203" pitchFamily="34" charset="0"/>
              </a:rPr>
              <a:t>En esta topología, forma un anillo que conecta dispositivos con exactamente dos dispositivos vecinos. </a:t>
            </a:r>
            <a:r>
              <a:rPr lang="es-VE" dirty="0">
                <a:solidFill>
                  <a:schemeClr val="bg1"/>
                </a:solidFill>
                <a:latin typeface="Segoe UI" panose="020B0502040204020203" pitchFamily="34" charset="0"/>
                <a:cs typeface="Segoe UI" panose="020B0502040204020203" pitchFamily="34" charset="0"/>
              </a:rPr>
              <a:t>Se utilizan varios repetidores para la topología en anillo con una gran cantidad de nodos. </a:t>
            </a:r>
            <a:r>
              <a:rPr lang="es-VE" dirty="0">
                <a:solidFill>
                  <a:schemeClr val="bg1"/>
                </a:solidFill>
                <a:latin typeface="Segoe UI" panose="020B0502040204020203" pitchFamily="34" charset="0"/>
                <a:ea typeface="Artifakt Element" panose="020B0503050000020004" pitchFamily="34" charset="0"/>
                <a:cs typeface="Segoe UI" panose="020B0502040204020203" pitchFamily="34" charset="0"/>
              </a:rPr>
              <a:t>El flujo de los datos es unidireccional, pero se puede hacer bidireccional al tener 2 conexiones entre cada Nodo de Red (topología de doble anillo).</a:t>
            </a:r>
            <a:r>
              <a:rPr lang="en-US" dirty="0">
                <a:solidFill>
                  <a:schemeClr val="bg1"/>
                </a:solidFill>
                <a:latin typeface="Segoe UI" panose="020B0502040204020203" pitchFamily="34" charset="0"/>
                <a:ea typeface="Artifakt Element" panose="020B0503050000020004" pitchFamily="34" charset="0"/>
                <a:cs typeface="Segoe UI" panose="020B0502040204020203" pitchFamily="34" charset="0"/>
              </a:rPr>
              <a:t> </a:t>
            </a:r>
            <a:r>
              <a:rPr lang="es-VE" dirty="0">
                <a:solidFill>
                  <a:schemeClr val="bg1"/>
                </a:solidFill>
                <a:latin typeface="Segoe UI" panose="020B0502040204020203" pitchFamily="34" charset="0"/>
                <a:cs typeface="Segoe UI" panose="020B0502040204020203" pitchFamily="34" charset="0"/>
              </a:rPr>
              <a:t>El método de acceso más común de la topología en anillo es el paso de </a:t>
            </a:r>
            <a:r>
              <a:rPr lang="es-VE" dirty="0" err="1">
                <a:solidFill>
                  <a:schemeClr val="bg1"/>
                </a:solidFill>
                <a:latin typeface="Segoe UI" panose="020B0502040204020203" pitchFamily="34" charset="0"/>
                <a:cs typeface="Segoe UI" panose="020B0502040204020203" pitchFamily="34" charset="0"/>
              </a:rPr>
              <a:t>tokens</a:t>
            </a:r>
            <a:r>
              <a:rPr lang="es-VE" dirty="0">
                <a:solidFill>
                  <a:schemeClr val="bg1"/>
                </a:solidFill>
                <a:latin typeface="Segoe UI" panose="020B0502040204020203" pitchFamily="34" charset="0"/>
                <a:cs typeface="Segoe UI" panose="020B0502040204020203" pitchFamily="34" charset="0"/>
              </a:rPr>
              <a:t>.</a:t>
            </a:r>
            <a:endParaRPr lang="en-US" dirty="0">
              <a:solidFill>
                <a:schemeClr val="bg1"/>
              </a:solidFill>
              <a:latin typeface="Segoe UI" panose="020B0502040204020203" pitchFamily="34" charset="0"/>
              <a:cs typeface="Segoe UI" panose="020B0502040204020203" pitchFamily="34" charset="0"/>
            </a:endParaRPr>
          </a:p>
        </p:txBody>
      </p:sp>
      <p:sp>
        <p:nvSpPr>
          <p:cNvPr id="8" name="Marcador de número de diapositiva 7">
            <a:extLst>
              <a:ext uri="{FF2B5EF4-FFF2-40B4-BE49-F238E27FC236}">
                <a16:creationId xmlns:a16="http://schemas.microsoft.com/office/drawing/2014/main" id="{62A7179E-61C1-E399-5A27-8BA777164834}"/>
              </a:ext>
            </a:extLst>
          </p:cNvPr>
          <p:cNvSpPr>
            <a:spLocks noGrp="1"/>
          </p:cNvSpPr>
          <p:nvPr>
            <p:ph type="sldNum" sz="quarter" idx="12"/>
          </p:nvPr>
        </p:nvSpPr>
        <p:spPr>
          <a:xfrm>
            <a:off x="6457950" y="6356351"/>
            <a:ext cx="2057400" cy="365126"/>
          </a:xfrm>
        </p:spPr>
        <p:txBody>
          <a:bodyPr/>
          <a:lstStyle/>
          <a:p>
            <a:fld id="{338F16E9-0150-46EA-8555-A12455D62F5C}" type="slidenum">
              <a:rPr lang="en-US" smtClean="0"/>
              <a:t>14</a:t>
            </a:fld>
            <a:endParaRPr lang="en-US"/>
          </a:p>
        </p:txBody>
      </p:sp>
      <p:sp>
        <p:nvSpPr>
          <p:cNvPr id="9" name="Triángulo isósceles 8">
            <a:extLst>
              <a:ext uri="{FF2B5EF4-FFF2-40B4-BE49-F238E27FC236}">
                <a16:creationId xmlns:a16="http://schemas.microsoft.com/office/drawing/2014/main" id="{79314EAB-5ADE-8BA1-431B-DDD0A24F6D34}"/>
              </a:ext>
            </a:extLst>
          </p:cNvPr>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a:extLst>
              <a:ext uri="{FF2B5EF4-FFF2-40B4-BE49-F238E27FC236}">
                <a16:creationId xmlns:a16="http://schemas.microsoft.com/office/drawing/2014/main" id="{93699A04-E600-55AA-24E9-E85088741A66}"/>
              </a:ext>
            </a:extLst>
          </p:cNvPr>
          <p:cNvSpPr/>
          <p:nvPr/>
        </p:nvSpPr>
        <p:spPr>
          <a:xfrm rot="5400000">
            <a:off x="-798018" y="5773659"/>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ángulo isósceles 60">
            <a:extLst>
              <a:ext uri="{FF2B5EF4-FFF2-40B4-BE49-F238E27FC236}">
                <a16:creationId xmlns:a16="http://schemas.microsoft.com/office/drawing/2014/main" id="{08CD8168-B2EC-6D7E-EE3D-81F2ECCDD231}"/>
              </a:ext>
            </a:extLst>
          </p:cNvPr>
          <p:cNvSpPr>
            <a:spLocks noChangeAspect="1"/>
          </p:cNvSpPr>
          <p:nvPr/>
        </p:nvSpPr>
        <p:spPr>
          <a:xfrm rot="10800000">
            <a:off x="8572250" y="3175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apecio 61">
            <a:extLst>
              <a:ext uri="{FF2B5EF4-FFF2-40B4-BE49-F238E27FC236}">
                <a16:creationId xmlns:a16="http://schemas.microsoft.com/office/drawing/2014/main" id="{37F8EFE2-9995-E154-B7DB-BACBBD348CA2}"/>
              </a:ext>
            </a:extLst>
          </p:cNvPr>
          <p:cNvSpPr/>
          <p:nvPr/>
        </p:nvSpPr>
        <p:spPr>
          <a:xfrm rot="5400000" flipH="1" flipV="1">
            <a:off x="8170998" y="852802"/>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brir llave 26"/>
          <p:cNvSpPr/>
          <p:nvPr/>
        </p:nvSpPr>
        <p:spPr>
          <a:xfrm flipH="1">
            <a:off x="4714575" y="4413630"/>
            <a:ext cx="430978" cy="1077950"/>
          </a:xfrm>
          <a:prstGeom prst="leftBrace">
            <a:avLst>
              <a:gd name="adj1" fmla="val 55742"/>
              <a:gd name="adj2" fmla="val 50000"/>
            </a:avLst>
          </a:prstGeom>
          <a:ln w="76200">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9" name="Abrir llave 28"/>
          <p:cNvSpPr/>
          <p:nvPr/>
        </p:nvSpPr>
        <p:spPr>
          <a:xfrm rot="16200000" flipH="1">
            <a:off x="4234658" y="4000983"/>
            <a:ext cx="563268" cy="824780"/>
          </a:xfrm>
          <a:prstGeom prst="leftBrace">
            <a:avLst>
              <a:gd name="adj1" fmla="val 55742"/>
              <a:gd name="adj2" fmla="val 50000"/>
            </a:avLst>
          </a:prstGeom>
          <a:ln w="76200">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0" name="Abrir llave 29"/>
          <p:cNvSpPr/>
          <p:nvPr/>
        </p:nvSpPr>
        <p:spPr>
          <a:xfrm>
            <a:off x="3887227" y="4414129"/>
            <a:ext cx="430978" cy="1077950"/>
          </a:xfrm>
          <a:prstGeom prst="leftBrace">
            <a:avLst>
              <a:gd name="adj1" fmla="val 55742"/>
              <a:gd name="adj2" fmla="val 50000"/>
            </a:avLst>
          </a:prstGeom>
          <a:ln w="76200">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1" name="Abrir llave 30"/>
          <p:cNvSpPr/>
          <p:nvPr/>
        </p:nvSpPr>
        <p:spPr>
          <a:xfrm rot="16200000">
            <a:off x="4233471" y="5077589"/>
            <a:ext cx="563270" cy="824780"/>
          </a:xfrm>
          <a:prstGeom prst="leftBrace">
            <a:avLst>
              <a:gd name="adj1" fmla="val 55742"/>
              <a:gd name="adj2" fmla="val 50000"/>
            </a:avLst>
          </a:prstGeom>
          <a:ln w="76200">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2" name="Rectángulo 31"/>
          <p:cNvSpPr/>
          <p:nvPr/>
        </p:nvSpPr>
        <p:spPr>
          <a:xfrm rot="16200000">
            <a:off x="3926329" y="4829755"/>
            <a:ext cx="283493" cy="27245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ángulo 33"/>
          <p:cNvSpPr/>
          <p:nvPr/>
        </p:nvSpPr>
        <p:spPr>
          <a:xfrm rot="16200000">
            <a:off x="4848679" y="4829755"/>
            <a:ext cx="283493" cy="27245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Imagen 36">
            <a:extLst>
              <a:ext uri="{FF2B5EF4-FFF2-40B4-BE49-F238E27FC236}">
                <a16:creationId xmlns:a16="http://schemas.microsoft.com/office/drawing/2014/main" id="{9F5B632C-B287-AF8F-D4D9-67ABB6C71E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4379" y="4592605"/>
            <a:ext cx="720000" cy="720000"/>
          </a:xfrm>
          <a:prstGeom prst="rect">
            <a:avLst/>
          </a:prstGeom>
        </p:spPr>
      </p:pic>
      <p:pic>
        <p:nvPicPr>
          <p:cNvPr id="38" name="Imagen 37">
            <a:extLst>
              <a:ext uri="{FF2B5EF4-FFF2-40B4-BE49-F238E27FC236}">
                <a16:creationId xmlns:a16="http://schemas.microsoft.com/office/drawing/2014/main" id="{9F5B632C-B287-AF8F-D4D9-67ABB6C71E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5821" y="6069556"/>
            <a:ext cx="720000" cy="720000"/>
          </a:xfrm>
          <a:prstGeom prst="rect">
            <a:avLst/>
          </a:prstGeom>
        </p:spPr>
      </p:pic>
      <p:pic>
        <p:nvPicPr>
          <p:cNvPr id="39" name="Imagen 38">
            <a:extLst>
              <a:ext uri="{FF2B5EF4-FFF2-40B4-BE49-F238E27FC236}">
                <a16:creationId xmlns:a16="http://schemas.microsoft.com/office/drawing/2014/main" id="{9F5B632C-B287-AF8F-D4D9-67ABB6C71E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4665" y="3113328"/>
            <a:ext cx="720000" cy="720000"/>
          </a:xfrm>
          <a:prstGeom prst="rect">
            <a:avLst/>
          </a:prstGeom>
        </p:spPr>
      </p:pic>
      <p:pic>
        <p:nvPicPr>
          <p:cNvPr id="41" name="Imagen 40">
            <a:extLst>
              <a:ext uri="{FF2B5EF4-FFF2-40B4-BE49-F238E27FC236}">
                <a16:creationId xmlns:a16="http://schemas.microsoft.com/office/drawing/2014/main" id="{9F5B632C-B287-AF8F-D4D9-67ABB6C71E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3039" y="4592605"/>
            <a:ext cx="720000" cy="720000"/>
          </a:xfrm>
          <a:prstGeom prst="rect">
            <a:avLst/>
          </a:prstGeom>
        </p:spPr>
      </p:pic>
      <p:sp>
        <p:nvSpPr>
          <p:cNvPr id="43" name="Rectángulo 42"/>
          <p:cNvSpPr/>
          <p:nvPr/>
        </p:nvSpPr>
        <p:spPr>
          <a:xfrm rot="16200000">
            <a:off x="4373359" y="5439775"/>
            <a:ext cx="283493" cy="27245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ángulo 44"/>
          <p:cNvSpPr/>
          <p:nvPr/>
        </p:nvSpPr>
        <p:spPr>
          <a:xfrm rot="16200000">
            <a:off x="4373358" y="4191580"/>
            <a:ext cx="283493" cy="27245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ángulo 48"/>
          <p:cNvSpPr/>
          <p:nvPr/>
        </p:nvSpPr>
        <p:spPr>
          <a:xfrm rot="16200000">
            <a:off x="5195066" y="6427963"/>
            <a:ext cx="283493" cy="27245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p:cNvSpPr txBox="1"/>
          <p:nvPr/>
        </p:nvSpPr>
        <p:spPr>
          <a:xfrm>
            <a:off x="5403850" y="6444326"/>
            <a:ext cx="901700" cy="261610"/>
          </a:xfrm>
          <a:prstGeom prst="rect">
            <a:avLst/>
          </a:prstGeom>
          <a:noFill/>
        </p:spPr>
        <p:txBody>
          <a:bodyPr wrap="square" rtlCol="0">
            <a:spAutoFit/>
          </a:bodyPr>
          <a:lstStyle/>
          <a:p>
            <a:r>
              <a:rPr lang="es-ES" sz="1100" dirty="0">
                <a:solidFill>
                  <a:schemeClr val="bg1"/>
                </a:solidFill>
                <a:latin typeface="Segoe UI" panose="020B0502040204020203" pitchFamily="34" charset="0"/>
                <a:cs typeface="Segoe UI" panose="020B0502040204020203" pitchFamily="34" charset="0"/>
              </a:rPr>
              <a:t>Repetidor</a:t>
            </a:r>
            <a:endParaRPr lang="en-US" sz="1100" dirty="0">
              <a:solidFill>
                <a:schemeClr val="bg1"/>
              </a:solidFill>
              <a:latin typeface="Segoe UI" panose="020B0502040204020203" pitchFamily="34" charset="0"/>
              <a:cs typeface="Segoe UI" panose="020B0502040204020203" pitchFamily="34" charset="0"/>
            </a:endParaRPr>
          </a:p>
        </p:txBody>
      </p:sp>
      <p:sp>
        <p:nvSpPr>
          <p:cNvPr id="50" name="CuadroTexto 49"/>
          <p:cNvSpPr txBox="1"/>
          <p:nvPr/>
        </p:nvSpPr>
        <p:spPr>
          <a:xfrm>
            <a:off x="216024" y="3697187"/>
            <a:ext cx="2490207" cy="2339102"/>
          </a:xfrm>
          <a:prstGeom prst="rect">
            <a:avLst/>
          </a:prstGeom>
          <a:noFill/>
        </p:spPr>
        <p:txBody>
          <a:bodyPr wrap="square" rtlCol="0">
            <a:spAutoFit/>
          </a:bodyPr>
          <a:lstStyle/>
          <a:p>
            <a:pPr algn="r"/>
            <a:r>
              <a:rPr lang="es-ES" sz="2000" b="1" dirty="0">
                <a:solidFill>
                  <a:schemeClr val="bg1"/>
                </a:solidFill>
                <a:latin typeface="Artifakt Element" panose="020B0503050000020004" pitchFamily="34" charset="0"/>
                <a:ea typeface="Artifakt Element" panose="020B0503050000020004" pitchFamily="34" charset="0"/>
              </a:rPr>
              <a:t>VENTAJAS</a:t>
            </a:r>
          </a:p>
          <a:p>
            <a:pPr marL="285750" lvl="0" indent="-285750">
              <a:lnSpc>
                <a:spcPct val="150000"/>
              </a:lnSpc>
              <a:buFont typeface="Wingdings" panose="05000000000000000000" pitchFamily="2" charset="2"/>
              <a:buChar char="Ø"/>
            </a:pPr>
            <a:r>
              <a:rPr lang="es-ES" sz="1200" dirty="0">
                <a:solidFill>
                  <a:schemeClr val="bg1"/>
                </a:solidFill>
                <a:latin typeface="Segoe UI" panose="020B0502040204020203" pitchFamily="34" charset="0"/>
                <a:cs typeface="Segoe UI" panose="020B0502040204020203" pitchFamily="34" charset="0"/>
              </a:rPr>
              <a:t>Alta velocidad de transmisión de datos.</a:t>
            </a:r>
            <a:endParaRPr lang="en-US" sz="1200" dirty="0">
              <a:solidFill>
                <a:schemeClr val="bg1"/>
              </a:solidFill>
              <a:latin typeface="Segoe UI" panose="020B0502040204020203" pitchFamily="34" charset="0"/>
              <a:cs typeface="Segoe UI" panose="020B0502040204020203" pitchFamily="34" charset="0"/>
            </a:endParaRPr>
          </a:p>
          <a:p>
            <a:pPr marL="285750" lvl="0" indent="-285750">
              <a:lnSpc>
                <a:spcPct val="150000"/>
              </a:lnSpc>
              <a:buFont typeface="Wingdings" panose="05000000000000000000" pitchFamily="2" charset="2"/>
              <a:buChar char="Ø"/>
            </a:pPr>
            <a:r>
              <a:rPr lang="es-VE" sz="1200" dirty="0">
                <a:solidFill>
                  <a:schemeClr val="bg1"/>
                </a:solidFill>
                <a:latin typeface="Segoe UI" panose="020B0502040204020203" pitchFamily="34" charset="0"/>
                <a:cs typeface="Segoe UI" panose="020B0502040204020203" pitchFamily="34" charset="0"/>
              </a:rPr>
              <a:t>Menor posibilidad de colisión.</a:t>
            </a:r>
            <a:endParaRPr lang="en-US" sz="1200" dirty="0">
              <a:solidFill>
                <a:schemeClr val="bg1"/>
              </a:solidFill>
              <a:latin typeface="Segoe UI" panose="020B0502040204020203" pitchFamily="34" charset="0"/>
              <a:cs typeface="Segoe UI" panose="020B0502040204020203" pitchFamily="34" charset="0"/>
            </a:endParaRPr>
          </a:p>
          <a:p>
            <a:pPr marL="285750" lvl="0" indent="-285750">
              <a:lnSpc>
                <a:spcPct val="150000"/>
              </a:lnSpc>
              <a:buFont typeface="Wingdings" panose="05000000000000000000" pitchFamily="2" charset="2"/>
              <a:buChar char="Ø"/>
            </a:pPr>
            <a:r>
              <a:rPr lang="es-VE" sz="1200" dirty="0">
                <a:solidFill>
                  <a:schemeClr val="bg1"/>
                </a:solidFill>
                <a:latin typeface="Segoe UI" panose="020B0502040204020203" pitchFamily="34" charset="0"/>
                <a:cs typeface="Segoe UI" panose="020B0502040204020203" pitchFamily="34" charset="0"/>
              </a:rPr>
              <a:t>Bajo coste de instalación y ampliación.</a:t>
            </a:r>
            <a:endParaRPr lang="en-US" sz="1200" dirty="0">
              <a:solidFill>
                <a:schemeClr val="bg1"/>
              </a:solidFill>
              <a:latin typeface="Segoe UI" panose="020B0502040204020203" pitchFamily="34" charset="0"/>
              <a:cs typeface="Segoe UI" panose="020B0502040204020203" pitchFamily="34" charset="0"/>
            </a:endParaRPr>
          </a:p>
          <a:p>
            <a:pPr marL="285750" lvl="0" indent="-285750">
              <a:lnSpc>
                <a:spcPct val="150000"/>
              </a:lnSpc>
              <a:buFont typeface="Wingdings" panose="05000000000000000000" pitchFamily="2" charset="2"/>
              <a:buChar char="Ø"/>
            </a:pPr>
            <a:r>
              <a:rPr lang="es-VE" sz="1200" dirty="0">
                <a:solidFill>
                  <a:schemeClr val="bg1"/>
                </a:solidFill>
                <a:latin typeface="Segoe UI" panose="020B0502040204020203" pitchFamily="34" charset="0"/>
                <a:cs typeface="Segoe UI" panose="020B0502040204020203" pitchFamily="34" charset="0"/>
              </a:rPr>
              <a:t>Mas barato que la topología de estrella.</a:t>
            </a:r>
            <a:endParaRPr lang="en-US" sz="1200" dirty="0">
              <a:solidFill>
                <a:schemeClr val="bg1"/>
              </a:solidFill>
              <a:latin typeface="Segoe UI" panose="020B0502040204020203" pitchFamily="34" charset="0"/>
              <a:cs typeface="Segoe UI" panose="020B0502040204020203" pitchFamily="34" charset="0"/>
            </a:endParaRPr>
          </a:p>
        </p:txBody>
      </p:sp>
      <p:sp>
        <p:nvSpPr>
          <p:cNvPr id="54" name="CuadroTexto 53"/>
          <p:cNvSpPr txBox="1"/>
          <p:nvPr/>
        </p:nvSpPr>
        <p:spPr>
          <a:xfrm>
            <a:off x="6398419" y="3589611"/>
            <a:ext cx="2372100" cy="2616101"/>
          </a:xfrm>
          <a:prstGeom prst="rect">
            <a:avLst/>
          </a:prstGeom>
          <a:noFill/>
        </p:spPr>
        <p:txBody>
          <a:bodyPr wrap="square" rtlCol="0">
            <a:spAutoFit/>
          </a:bodyPr>
          <a:lstStyle/>
          <a:p>
            <a:r>
              <a:rPr lang="es-ES" sz="2000" b="1" dirty="0">
                <a:solidFill>
                  <a:schemeClr val="bg1"/>
                </a:solidFill>
                <a:latin typeface="Artifakt Element" panose="020B0503050000020004" pitchFamily="34" charset="0"/>
                <a:ea typeface="Artifakt Element" panose="020B0503050000020004" pitchFamily="34" charset="0"/>
              </a:rPr>
              <a:t>DESVENTAJAS</a:t>
            </a:r>
          </a:p>
          <a:p>
            <a:pPr marL="285750" lvl="0" indent="-285750">
              <a:lnSpc>
                <a:spcPct val="150000"/>
              </a:lnSpc>
              <a:buFont typeface="Wingdings" panose="05000000000000000000" pitchFamily="2" charset="2"/>
              <a:buChar char="Ø"/>
            </a:pPr>
            <a:r>
              <a:rPr lang="es-ES" sz="1200" dirty="0">
                <a:solidFill>
                  <a:schemeClr val="bg1"/>
                </a:solidFill>
                <a:latin typeface="Segoe UI" panose="020B0502040204020203" pitchFamily="34" charset="0"/>
                <a:cs typeface="Segoe UI" panose="020B0502040204020203" pitchFamily="34" charset="0"/>
              </a:rPr>
              <a:t>Si falla un nodo, toda la red falla.</a:t>
            </a:r>
            <a:endParaRPr lang="en-US" sz="1200" dirty="0">
              <a:solidFill>
                <a:schemeClr val="bg1"/>
              </a:solidFill>
              <a:latin typeface="Segoe UI" panose="020B0502040204020203" pitchFamily="34" charset="0"/>
              <a:cs typeface="Segoe UI" panose="020B0502040204020203" pitchFamily="34" charset="0"/>
            </a:endParaRPr>
          </a:p>
          <a:p>
            <a:pPr marL="285750" lvl="0" indent="-285750">
              <a:lnSpc>
                <a:spcPct val="150000"/>
              </a:lnSpc>
              <a:buFont typeface="Wingdings" panose="05000000000000000000" pitchFamily="2" charset="2"/>
              <a:buChar char="Ø"/>
            </a:pPr>
            <a:r>
              <a:rPr lang="es-ES" sz="1200" dirty="0">
                <a:solidFill>
                  <a:schemeClr val="bg1"/>
                </a:solidFill>
                <a:latin typeface="Segoe UI" panose="020B0502040204020203" pitchFamily="34" charset="0"/>
                <a:cs typeface="Segoe UI" panose="020B0502040204020203" pitchFamily="34" charset="0"/>
              </a:rPr>
              <a:t>Difícil resolución de problemas.</a:t>
            </a:r>
            <a:endParaRPr lang="en-US" sz="1200" dirty="0">
              <a:solidFill>
                <a:schemeClr val="bg1"/>
              </a:solidFill>
              <a:latin typeface="Segoe UI" panose="020B0502040204020203" pitchFamily="34" charset="0"/>
              <a:cs typeface="Segoe UI" panose="020B0502040204020203" pitchFamily="34" charset="0"/>
            </a:endParaRPr>
          </a:p>
          <a:p>
            <a:pPr marL="285750" lvl="0" indent="-285750">
              <a:lnSpc>
                <a:spcPct val="150000"/>
              </a:lnSpc>
              <a:buFont typeface="Wingdings" panose="05000000000000000000" pitchFamily="2" charset="2"/>
              <a:buChar char="Ø"/>
            </a:pPr>
            <a:r>
              <a:rPr lang="es-ES" sz="1200" dirty="0">
                <a:solidFill>
                  <a:schemeClr val="bg1"/>
                </a:solidFill>
                <a:latin typeface="Segoe UI" panose="020B0502040204020203" pitchFamily="34" charset="0"/>
                <a:cs typeface="Segoe UI" panose="020B0502040204020203" pitchFamily="34" charset="0"/>
              </a:rPr>
              <a:t>Añadir o remover nodos puede perturbar toda la topología.</a:t>
            </a:r>
            <a:endParaRPr lang="en-US" sz="1200" dirty="0">
              <a:solidFill>
                <a:schemeClr val="bg1"/>
              </a:solidFill>
              <a:latin typeface="Segoe UI" panose="020B0502040204020203" pitchFamily="34" charset="0"/>
              <a:cs typeface="Segoe UI" panose="020B0502040204020203" pitchFamily="34" charset="0"/>
            </a:endParaRPr>
          </a:p>
          <a:p>
            <a:pPr marL="285750" lvl="0" indent="-285750">
              <a:lnSpc>
                <a:spcPct val="150000"/>
              </a:lnSpc>
              <a:buFont typeface="Wingdings" panose="05000000000000000000" pitchFamily="2" charset="2"/>
              <a:buChar char="Ø"/>
            </a:pPr>
            <a:r>
              <a:rPr lang="es-VE" sz="1200" dirty="0">
                <a:solidFill>
                  <a:schemeClr val="bg1"/>
                </a:solidFill>
                <a:latin typeface="Segoe UI" panose="020B0502040204020203" pitchFamily="34" charset="0"/>
                <a:cs typeface="Segoe UI" panose="020B0502040204020203" pitchFamily="34" charset="0"/>
              </a:rPr>
              <a:t>Baja Seguridad.</a:t>
            </a:r>
            <a:endParaRPr lang="en-US" sz="1200" dirty="0">
              <a:solidFill>
                <a:schemeClr val="bg1"/>
              </a:solidFill>
              <a:latin typeface="Segoe UI" panose="020B0502040204020203" pitchFamily="34" charset="0"/>
              <a:cs typeface="Segoe UI" panose="020B0502040204020203" pitchFamily="34" charset="0"/>
            </a:endParaRPr>
          </a:p>
        </p:txBody>
      </p:sp>
      <p:sp>
        <p:nvSpPr>
          <p:cNvPr id="10" name="Flecha abajo 9"/>
          <p:cNvSpPr/>
          <p:nvPr/>
        </p:nvSpPr>
        <p:spPr>
          <a:xfrm rot="10800000">
            <a:off x="915867" y="3317523"/>
            <a:ext cx="462602" cy="649636"/>
          </a:xfrm>
          <a:prstGeom prst="downArrow">
            <a:avLst/>
          </a:prstGeom>
          <a:solidFill>
            <a:srgbClr val="88FC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echa abajo 55"/>
          <p:cNvSpPr/>
          <p:nvPr/>
        </p:nvSpPr>
        <p:spPr>
          <a:xfrm>
            <a:off x="8212508" y="3229815"/>
            <a:ext cx="462602" cy="649636"/>
          </a:xfrm>
          <a:prstGeom prst="downArrow">
            <a:avLst/>
          </a:prstGeom>
          <a:solidFill>
            <a:srgbClr val="FA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27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a:extLst>
            <a:ext uri="{FF2B5EF4-FFF2-40B4-BE49-F238E27FC236}">
              <a16:creationId xmlns:a16="http://schemas.microsoft.com/office/drawing/2014/main" id="{522931B7-AC7D-E474-8805-7988C57E34E8}"/>
            </a:ext>
          </a:extLst>
        </p:cNvPr>
        <p:cNvGrpSpPr/>
        <p:nvPr/>
      </p:nvGrpSpPr>
      <p:grpSpPr>
        <a:xfrm>
          <a:off x="0" y="0"/>
          <a:ext cx="0" cy="0"/>
          <a:chOff x="0" y="0"/>
          <a:chExt cx="0" cy="0"/>
        </a:xfrm>
      </p:grpSpPr>
      <p:sp>
        <p:nvSpPr>
          <p:cNvPr id="8" name="Marcador de número de diapositiva 7">
            <a:extLst>
              <a:ext uri="{FF2B5EF4-FFF2-40B4-BE49-F238E27FC236}">
                <a16:creationId xmlns:a16="http://schemas.microsoft.com/office/drawing/2014/main" id="{62A7179E-61C1-E399-5A27-8BA777164834}"/>
              </a:ext>
            </a:extLst>
          </p:cNvPr>
          <p:cNvSpPr>
            <a:spLocks noGrp="1"/>
          </p:cNvSpPr>
          <p:nvPr>
            <p:ph type="sldNum" sz="quarter" idx="12"/>
          </p:nvPr>
        </p:nvSpPr>
        <p:spPr>
          <a:xfrm>
            <a:off x="6457950" y="6356351"/>
            <a:ext cx="2057400" cy="365126"/>
          </a:xfrm>
        </p:spPr>
        <p:txBody>
          <a:bodyPr/>
          <a:lstStyle/>
          <a:p>
            <a:fld id="{338F16E9-0150-46EA-8555-A12455D62F5C}" type="slidenum">
              <a:rPr lang="en-US" smtClean="0"/>
              <a:t>15</a:t>
            </a:fld>
            <a:endParaRPr lang="en-US"/>
          </a:p>
        </p:txBody>
      </p:sp>
      <p:sp>
        <p:nvSpPr>
          <p:cNvPr id="2" name="Recortar rectángulo de esquina del mismo lado 1"/>
          <p:cNvSpPr/>
          <p:nvPr/>
        </p:nvSpPr>
        <p:spPr>
          <a:xfrm rot="10800000">
            <a:off x="8058150" y="-941294"/>
            <a:ext cx="914400" cy="2339788"/>
          </a:xfrm>
          <a:prstGeom prst="snip2Same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entágono 4"/>
          <p:cNvSpPr/>
          <p:nvPr/>
        </p:nvSpPr>
        <p:spPr>
          <a:xfrm>
            <a:off x="-161364" y="1398494"/>
            <a:ext cx="8219514" cy="4249271"/>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5400" dirty="0">
                <a:ln>
                  <a:solidFill>
                    <a:sysClr val="windowText" lastClr="000000"/>
                  </a:solidFill>
                </a:ln>
                <a:latin typeface="Artifakt Element Black" panose="020B0A03050000020004" pitchFamily="34" charset="0"/>
                <a:ea typeface="Artifakt Element Black" panose="020B0A03050000020004" pitchFamily="34" charset="0"/>
              </a:rPr>
              <a:t>CLASIFICACIÓN</a:t>
            </a:r>
          </a:p>
          <a:p>
            <a:pPr algn="ctr"/>
            <a:r>
              <a:rPr lang="es-ES" sz="5400" dirty="0">
                <a:ln>
                  <a:solidFill>
                    <a:sysClr val="windowText" lastClr="000000"/>
                  </a:solidFill>
                </a:ln>
                <a:latin typeface="Artifakt Element Black" panose="020B0A03050000020004" pitchFamily="34" charset="0"/>
                <a:ea typeface="Artifakt Element Black" panose="020B0A03050000020004" pitchFamily="34" charset="0"/>
              </a:rPr>
              <a:t>DE LAS REDES</a:t>
            </a:r>
            <a:endParaRPr lang="en-US" sz="5400" dirty="0">
              <a:ln>
                <a:solidFill>
                  <a:sysClr val="windowText" lastClr="000000"/>
                </a:solidFill>
              </a:ln>
              <a:latin typeface="Artifakt Element Black" panose="020B0A03050000020004" pitchFamily="34" charset="0"/>
              <a:ea typeface="Artifakt Element Black" panose="020B0A03050000020004" pitchFamily="34" charset="0"/>
            </a:endParaRPr>
          </a:p>
        </p:txBody>
      </p:sp>
    </p:spTree>
    <p:extLst>
      <p:ext uri="{BB962C8B-B14F-4D97-AF65-F5344CB8AC3E}">
        <p14:creationId xmlns:p14="http://schemas.microsoft.com/office/powerpoint/2010/main" val="634527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a:extLst>
            <a:ext uri="{FF2B5EF4-FFF2-40B4-BE49-F238E27FC236}">
              <a16:creationId xmlns:a16="http://schemas.microsoft.com/office/drawing/2014/main" id="{522931B7-AC7D-E474-8805-7988C57E34E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1BAB066-4D84-4989-621C-BB1C13FB6C29}"/>
              </a:ext>
            </a:extLst>
          </p:cNvPr>
          <p:cNvSpPr txBox="1"/>
          <p:nvPr/>
        </p:nvSpPr>
        <p:spPr>
          <a:xfrm>
            <a:off x="-1" y="222250"/>
            <a:ext cx="9144001" cy="523220"/>
          </a:xfrm>
          <a:prstGeom prst="rect">
            <a:avLst/>
          </a:prstGeom>
          <a:noFill/>
        </p:spPr>
        <p:txBody>
          <a:bodyPr wrap="square" rtlCol="0">
            <a:spAutoFit/>
          </a:bodyPr>
          <a:lstStyle/>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SEGÚN SU TECNOLOGÍA DE TRANSMISIÓN</a:t>
            </a:r>
            <a:endPar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8" name="Marcador de número de diapositiva 7">
            <a:extLst>
              <a:ext uri="{FF2B5EF4-FFF2-40B4-BE49-F238E27FC236}">
                <a16:creationId xmlns:a16="http://schemas.microsoft.com/office/drawing/2014/main" id="{62A7179E-61C1-E399-5A27-8BA777164834}"/>
              </a:ext>
            </a:extLst>
          </p:cNvPr>
          <p:cNvSpPr>
            <a:spLocks noGrp="1"/>
          </p:cNvSpPr>
          <p:nvPr>
            <p:ph type="sldNum" sz="quarter" idx="12"/>
          </p:nvPr>
        </p:nvSpPr>
        <p:spPr>
          <a:xfrm>
            <a:off x="6457950" y="6356351"/>
            <a:ext cx="2057400" cy="365126"/>
          </a:xfrm>
        </p:spPr>
        <p:txBody>
          <a:bodyPr/>
          <a:lstStyle/>
          <a:p>
            <a:fld id="{338F16E9-0150-46EA-8555-A12455D62F5C}" type="slidenum">
              <a:rPr lang="en-US" smtClean="0"/>
              <a:t>16</a:t>
            </a:fld>
            <a:endParaRPr lang="en-US"/>
          </a:p>
        </p:txBody>
      </p:sp>
      <p:sp>
        <p:nvSpPr>
          <p:cNvPr id="9" name="Triángulo isósceles 8">
            <a:extLst>
              <a:ext uri="{FF2B5EF4-FFF2-40B4-BE49-F238E27FC236}">
                <a16:creationId xmlns:a16="http://schemas.microsoft.com/office/drawing/2014/main" id="{79314EAB-5ADE-8BA1-431B-DDD0A24F6D34}"/>
              </a:ext>
            </a:extLst>
          </p:cNvPr>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a:extLst>
              <a:ext uri="{FF2B5EF4-FFF2-40B4-BE49-F238E27FC236}">
                <a16:creationId xmlns:a16="http://schemas.microsoft.com/office/drawing/2014/main" id="{93699A04-E600-55AA-24E9-E85088741A66}"/>
              </a:ext>
            </a:extLst>
          </p:cNvPr>
          <p:cNvSpPr/>
          <p:nvPr/>
        </p:nvSpPr>
        <p:spPr>
          <a:xfrm rot="5400000">
            <a:off x="-798018" y="5773659"/>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ángulo isósceles 60">
            <a:extLst>
              <a:ext uri="{FF2B5EF4-FFF2-40B4-BE49-F238E27FC236}">
                <a16:creationId xmlns:a16="http://schemas.microsoft.com/office/drawing/2014/main" id="{08CD8168-B2EC-6D7E-EE3D-81F2ECCDD231}"/>
              </a:ext>
            </a:extLst>
          </p:cNvPr>
          <p:cNvSpPr>
            <a:spLocks noChangeAspect="1"/>
          </p:cNvSpPr>
          <p:nvPr/>
        </p:nvSpPr>
        <p:spPr>
          <a:xfrm rot="10800000">
            <a:off x="8572250" y="3175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apecio 61">
            <a:extLst>
              <a:ext uri="{FF2B5EF4-FFF2-40B4-BE49-F238E27FC236}">
                <a16:creationId xmlns:a16="http://schemas.microsoft.com/office/drawing/2014/main" id="{37F8EFE2-9995-E154-B7DB-BACBBD348CA2}"/>
              </a:ext>
            </a:extLst>
          </p:cNvPr>
          <p:cNvSpPr/>
          <p:nvPr/>
        </p:nvSpPr>
        <p:spPr>
          <a:xfrm rot="5400000" flipH="1" flipV="1">
            <a:off x="8170998" y="852802"/>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Diagrama 13"/>
          <p:cNvGraphicFramePr/>
          <p:nvPr>
            <p:extLst>
              <p:ext uri="{D42A27DB-BD31-4B8C-83A1-F6EECF244321}">
                <p14:modId xmlns:p14="http://schemas.microsoft.com/office/powerpoint/2010/main" val="1752334387"/>
              </p:ext>
            </p:extLst>
          </p:nvPr>
        </p:nvGraphicFramePr>
        <p:xfrm>
          <a:off x="5029465" y="1387823"/>
          <a:ext cx="3715312" cy="4968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3" name="Diagrama 32"/>
          <p:cNvGraphicFramePr/>
          <p:nvPr>
            <p:extLst>
              <p:ext uri="{D42A27DB-BD31-4B8C-83A1-F6EECF244321}">
                <p14:modId xmlns:p14="http://schemas.microsoft.com/office/powerpoint/2010/main" val="2742560386"/>
              </p:ext>
            </p:extLst>
          </p:nvPr>
        </p:nvGraphicFramePr>
        <p:xfrm>
          <a:off x="563810" y="1387822"/>
          <a:ext cx="3715312" cy="49685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6" name="Pentágono 15"/>
          <p:cNvSpPr/>
          <p:nvPr/>
        </p:nvSpPr>
        <p:spPr>
          <a:xfrm>
            <a:off x="5029465" y="775697"/>
            <a:ext cx="3715312" cy="484094"/>
          </a:xfrm>
          <a:prstGeom prst="homePlate">
            <a:avLst/>
          </a:prstGeom>
          <a:solidFill>
            <a:srgbClr val="FFCA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rtifakt Element Black" panose="020B0A03050000020004" pitchFamily="34" charset="0"/>
                <a:ea typeface="Artifakt Element Black" panose="020B0A03050000020004" pitchFamily="34" charset="0"/>
              </a:rPr>
              <a:t>INALAMBRICAS</a:t>
            </a:r>
            <a:endParaRPr lang="en-US" dirty="0">
              <a:latin typeface="Artifakt Element Black" panose="020B0A03050000020004" pitchFamily="34" charset="0"/>
              <a:ea typeface="Artifakt Element Black" panose="020B0A03050000020004" pitchFamily="34" charset="0"/>
            </a:endParaRPr>
          </a:p>
        </p:txBody>
      </p:sp>
      <p:sp>
        <p:nvSpPr>
          <p:cNvPr id="36" name="Pentágono 35"/>
          <p:cNvSpPr/>
          <p:nvPr/>
        </p:nvSpPr>
        <p:spPr>
          <a:xfrm flipH="1">
            <a:off x="563810" y="775697"/>
            <a:ext cx="3715312" cy="484094"/>
          </a:xfrm>
          <a:prstGeom prst="homePlat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atin typeface="Artifakt Element Black" panose="020B0A03050000020004" pitchFamily="34" charset="0"/>
                <a:ea typeface="Artifakt Element Black" panose="020B0A03050000020004" pitchFamily="34" charset="0"/>
              </a:rPr>
              <a:t>ALAMBRICAS</a:t>
            </a:r>
            <a:endParaRPr lang="en-US" dirty="0">
              <a:latin typeface="Artifakt Element Black" panose="020B0A03050000020004" pitchFamily="34" charset="0"/>
              <a:ea typeface="Artifakt Element Black" panose="020B0A03050000020004" pitchFamily="34" charset="0"/>
            </a:endParaRPr>
          </a:p>
        </p:txBody>
      </p:sp>
      <p:pic>
        <p:nvPicPr>
          <p:cNvPr id="46" name="Imagen 45"/>
          <p:cNvPicPr>
            <a:picLocks noChangeAspect="1"/>
          </p:cNvPicPr>
          <p:nvPr/>
        </p:nvPicPr>
        <p:blipFill rotWithShape="1">
          <a:blip r:embed="rId12" cstate="print">
            <a:extLst>
              <a:ext uri="{28A0092B-C50C-407E-A947-70E740481C1C}">
                <a14:useLocalDpi xmlns:a14="http://schemas.microsoft.com/office/drawing/2010/main" val="0"/>
              </a:ext>
            </a:extLst>
          </a:blip>
          <a:srcRect l="72335" t="22625" b="21721"/>
          <a:stretch/>
        </p:blipFill>
        <p:spPr>
          <a:xfrm rot="16200000">
            <a:off x="7880158" y="797566"/>
            <a:ext cx="372557" cy="460798"/>
          </a:xfrm>
          <a:prstGeom prst="rect">
            <a:avLst/>
          </a:prstGeom>
        </p:spPr>
      </p:pic>
      <p:pic>
        <p:nvPicPr>
          <p:cNvPr id="17" name="Imagen 1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54833" y="841687"/>
            <a:ext cx="369167" cy="372557"/>
          </a:xfrm>
          <a:prstGeom prst="rect">
            <a:avLst/>
          </a:prstGeom>
        </p:spPr>
      </p:pic>
    </p:spTree>
    <p:extLst>
      <p:ext uri="{BB962C8B-B14F-4D97-AF65-F5344CB8AC3E}">
        <p14:creationId xmlns:p14="http://schemas.microsoft.com/office/powerpoint/2010/main" val="4078895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a:extLst>
            <a:ext uri="{FF2B5EF4-FFF2-40B4-BE49-F238E27FC236}">
              <a16:creationId xmlns:a16="http://schemas.microsoft.com/office/drawing/2014/main" id="{522931B7-AC7D-E474-8805-7988C57E34E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1BAB066-4D84-4989-621C-BB1C13FB6C29}"/>
              </a:ext>
            </a:extLst>
          </p:cNvPr>
          <p:cNvSpPr txBox="1"/>
          <p:nvPr/>
        </p:nvSpPr>
        <p:spPr>
          <a:xfrm>
            <a:off x="-1" y="216476"/>
            <a:ext cx="9144001" cy="523220"/>
          </a:xfrm>
          <a:prstGeom prst="rect">
            <a:avLst/>
          </a:prstGeom>
          <a:noFill/>
        </p:spPr>
        <p:txBody>
          <a:bodyPr wrap="square" rtlCol="0">
            <a:spAutoFit/>
          </a:bodyPr>
          <a:lstStyle/>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SEGÚN SU ADMINISTRACIÓN</a:t>
            </a:r>
            <a:endPar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8" name="Marcador de número de diapositiva 7">
            <a:extLst>
              <a:ext uri="{FF2B5EF4-FFF2-40B4-BE49-F238E27FC236}">
                <a16:creationId xmlns:a16="http://schemas.microsoft.com/office/drawing/2014/main" id="{62A7179E-61C1-E399-5A27-8BA777164834}"/>
              </a:ext>
            </a:extLst>
          </p:cNvPr>
          <p:cNvSpPr>
            <a:spLocks noGrp="1"/>
          </p:cNvSpPr>
          <p:nvPr>
            <p:ph type="sldNum" sz="quarter" idx="12"/>
          </p:nvPr>
        </p:nvSpPr>
        <p:spPr>
          <a:xfrm>
            <a:off x="6457950" y="6356351"/>
            <a:ext cx="2057400" cy="365126"/>
          </a:xfrm>
        </p:spPr>
        <p:txBody>
          <a:bodyPr/>
          <a:lstStyle/>
          <a:p>
            <a:fld id="{338F16E9-0150-46EA-8555-A12455D62F5C}" type="slidenum">
              <a:rPr lang="en-US" smtClean="0"/>
              <a:t>17</a:t>
            </a:fld>
            <a:endParaRPr lang="en-US"/>
          </a:p>
        </p:txBody>
      </p:sp>
      <p:sp>
        <p:nvSpPr>
          <p:cNvPr id="9" name="Triángulo isósceles 8">
            <a:extLst>
              <a:ext uri="{FF2B5EF4-FFF2-40B4-BE49-F238E27FC236}">
                <a16:creationId xmlns:a16="http://schemas.microsoft.com/office/drawing/2014/main" id="{79314EAB-5ADE-8BA1-431B-DDD0A24F6D34}"/>
              </a:ext>
            </a:extLst>
          </p:cNvPr>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a:extLst>
              <a:ext uri="{FF2B5EF4-FFF2-40B4-BE49-F238E27FC236}">
                <a16:creationId xmlns:a16="http://schemas.microsoft.com/office/drawing/2014/main" id="{93699A04-E600-55AA-24E9-E85088741A66}"/>
              </a:ext>
            </a:extLst>
          </p:cNvPr>
          <p:cNvSpPr/>
          <p:nvPr/>
        </p:nvSpPr>
        <p:spPr>
          <a:xfrm rot="5400000">
            <a:off x="-798018" y="5773659"/>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ángulo isósceles 60">
            <a:extLst>
              <a:ext uri="{FF2B5EF4-FFF2-40B4-BE49-F238E27FC236}">
                <a16:creationId xmlns:a16="http://schemas.microsoft.com/office/drawing/2014/main" id="{08CD8168-B2EC-6D7E-EE3D-81F2ECCDD231}"/>
              </a:ext>
            </a:extLst>
          </p:cNvPr>
          <p:cNvSpPr>
            <a:spLocks noChangeAspect="1"/>
          </p:cNvSpPr>
          <p:nvPr/>
        </p:nvSpPr>
        <p:spPr>
          <a:xfrm rot="10800000">
            <a:off x="8572250" y="3175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apecio 61">
            <a:extLst>
              <a:ext uri="{FF2B5EF4-FFF2-40B4-BE49-F238E27FC236}">
                <a16:creationId xmlns:a16="http://schemas.microsoft.com/office/drawing/2014/main" id="{37F8EFE2-9995-E154-B7DB-BACBBD348CA2}"/>
              </a:ext>
            </a:extLst>
          </p:cNvPr>
          <p:cNvSpPr/>
          <p:nvPr/>
        </p:nvSpPr>
        <p:spPr>
          <a:xfrm rot="5400000" flipH="1" flipV="1">
            <a:off x="8170998" y="852802"/>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Diagrama 16"/>
          <p:cNvGraphicFramePr/>
          <p:nvPr>
            <p:extLst>
              <p:ext uri="{D42A27DB-BD31-4B8C-83A1-F6EECF244321}">
                <p14:modId xmlns:p14="http://schemas.microsoft.com/office/powerpoint/2010/main" val="3956156377"/>
              </p:ext>
            </p:extLst>
          </p:nvPr>
        </p:nvGraphicFramePr>
        <p:xfrm>
          <a:off x="4491372" y="3589707"/>
          <a:ext cx="4652628" cy="2748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a 17"/>
          <p:cNvGraphicFramePr/>
          <p:nvPr>
            <p:extLst>
              <p:ext uri="{D42A27DB-BD31-4B8C-83A1-F6EECF244321}">
                <p14:modId xmlns:p14="http://schemas.microsoft.com/office/powerpoint/2010/main" val="3583484164"/>
              </p:ext>
            </p:extLst>
          </p:nvPr>
        </p:nvGraphicFramePr>
        <p:xfrm>
          <a:off x="-1" y="683308"/>
          <a:ext cx="4667251" cy="27489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Tabla 6"/>
          <p:cNvGraphicFramePr>
            <a:graphicFrameLocks noGrp="1"/>
          </p:cNvGraphicFramePr>
          <p:nvPr>
            <p:extLst>
              <p:ext uri="{D42A27DB-BD31-4B8C-83A1-F6EECF244321}">
                <p14:modId xmlns:p14="http://schemas.microsoft.com/office/powerpoint/2010/main" val="4174940668"/>
              </p:ext>
            </p:extLst>
          </p:nvPr>
        </p:nvGraphicFramePr>
        <p:xfrm>
          <a:off x="4667250" y="1024180"/>
          <a:ext cx="3905000" cy="2244113"/>
        </p:xfrm>
        <a:graphic>
          <a:graphicData uri="http://schemas.openxmlformats.org/drawingml/2006/table">
            <a:tbl>
              <a:tblPr firstRow="1" bandRow="1">
                <a:tableStyleId>{93296810-A885-4BE3-A3E7-6D5BEEA58F35}</a:tableStyleId>
              </a:tblPr>
              <a:tblGrid>
                <a:gridCol w="3905000">
                  <a:extLst>
                    <a:ext uri="{9D8B030D-6E8A-4147-A177-3AD203B41FA5}">
                      <a16:colId xmlns:a16="http://schemas.microsoft.com/office/drawing/2014/main" val="1947710421"/>
                    </a:ext>
                  </a:extLst>
                </a:gridCol>
              </a:tblGrid>
              <a:tr h="500218">
                <a:tc>
                  <a:txBody>
                    <a:bodyPr/>
                    <a:lstStyle/>
                    <a:p>
                      <a: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s-ES" sz="1800" dirty="0">
                          <a:solidFill>
                            <a:schemeClr val="tx1">
                              <a:lumMod val="50000"/>
                              <a:lumOff val="50000"/>
                            </a:schemeClr>
                          </a:solidFill>
                          <a:latin typeface="Artifakt Element Black" panose="020B0A03050000020004" pitchFamily="34" charset="0"/>
                          <a:ea typeface="Artifakt Element Black" panose="020B0A03050000020004" pitchFamily="34" charset="0"/>
                          <a:cs typeface="Segoe UI" panose="020B0502040204020203" pitchFamily="34" charset="0"/>
                        </a:rPr>
                        <a:t>CARACTERRISTICAS</a:t>
                      </a:r>
                      <a:endParaRPr lang="en-US" sz="1800" dirty="0">
                        <a:solidFill>
                          <a:schemeClr val="tx1">
                            <a:lumMod val="50000"/>
                            <a:lumOff val="50000"/>
                          </a:schemeClr>
                        </a:solidFill>
                        <a:latin typeface="Artifakt Element Black" panose="020B0A03050000020004" pitchFamily="34" charset="0"/>
                        <a:ea typeface="Artifakt Element Black" panose="020B0A03050000020004" pitchFamily="34" charset="0"/>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879595140"/>
                  </a:ext>
                </a:extLst>
              </a:tr>
              <a:tr h="1743895">
                <a:tc>
                  <a:txBody>
                    <a:bodyPr/>
                    <a:lstStyle/>
                    <a:p>
                      <a:pPr marL="373063" lvl="1" indent="-285750">
                        <a:buFont typeface="Wingdings" panose="05000000000000000000" pitchFamily="2" charset="2"/>
                        <a:buChar char="§"/>
                      </a:pPr>
                      <a:r>
                        <a:rPr lang="es-ES" sz="1300" b="0" kern="1200" dirty="0">
                          <a:solidFill>
                            <a:schemeClr val="dk1"/>
                          </a:solidFill>
                          <a:effectLst/>
                          <a:latin typeface="Segoe UI" panose="020B0502040204020203" pitchFamily="34" charset="0"/>
                          <a:ea typeface="+mn-ea"/>
                          <a:cs typeface="Segoe UI" panose="020B0502040204020203" pitchFamily="34" charset="0"/>
                        </a:rPr>
                        <a:t>Accesibilidad.</a:t>
                      </a:r>
                    </a:p>
                    <a:p>
                      <a:pPr marL="373063" lvl="1" indent="-285750">
                        <a:buFont typeface="Wingdings" panose="05000000000000000000" pitchFamily="2" charset="2"/>
                        <a:buChar char="§"/>
                      </a:pPr>
                      <a:r>
                        <a:rPr lang="es-ES" sz="1300" b="0" kern="1200" dirty="0">
                          <a:solidFill>
                            <a:schemeClr val="dk1"/>
                          </a:solidFill>
                          <a:effectLst/>
                          <a:latin typeface="Segoe UI" panose="020B0502040204020203" pitchFamily="34" charset="0"/>
                          <a:ea typeface="+mn-ea"/>
                          <a:cs typeface="Segoe UI" panose="020B0502040204020203" pitchFamily="34" charset="0"/>
                        </a:rPr>
                        <a:t>Baja</a:t>
                      </a:r>
                      <a:r>
                        <a:rPr lang="es-ES" sz="1300" b="0" kern="1200" baseline="0" dirty="0">
                          <a:solidFill>
                            <a:schemeClr val="dk1"/>
                          </a:solidFill>
                          <a:effectLst/>
                          <a:latin typeface="Segoe UI" panose="020B0502040204020203" pitchFamily="34" charset="0"/>
                          <a:ea typeface="+mn-ea"/>
                          <a:cs typeface="Segoe UI" panose="020B0502040204020203" pitchFamily="34" charset="0"/>
                        </a:rPr>
                        <a:t> Seguridad.</a:t>
                      </a:r>
                    </a:p>
                    <a:p>
                      <a:pPr marL="373063" lvl="1" indent="-285750">
                        <a:buFont typeface="Wingdings" panose="05000000000000000000" pitchFamily="2" charset="2"/>
                        <a:buChar char="§"/>
                      </a:pPr>
                      <a:r>
                        <a:rPr lang="es-ES" sz="1300" b="0" kern="1200" baseline="0" dirty="0">
                          <a:solidFill>
                            <a:schemeClr val="dk1"/>
                          </a:solidFill>
                          <a:effectLst/>
                          <a:latin typeface="Segoe UI" panose="020B0502040204020203" pitchFamily="34" charset="0"/>
                          <a:ea typeface="+mn-ea"/>
                          <a:cs typeface="Segoe UI" panose="020B0502040204020203" pitchFamily="34" charset="0"/>
                        </a:rPr>
                        <a:t>Velocidad y latencia inferiores.</a:t>
                      </a:r>
                    </a:p>
                    <a:p>
                      <a:pPr marL="373063" lvl="1" indent="-285750">
                        <a:buFont typeface="Wingdings" panose="05000000000000000000" pitchFamily="2" charset="2"/>
                        <a:buChar char="§"/>
                      </a:pPr>
                      <a:r>
                        <a:rPr lang="es-ES" sz="1300" b="0" kern="1200" baseline="0" dirty="0">
                          <a:solidFill>
                            <a:schemeClr val="dk1"/>
                          </a:solidFill>
                          <a:effectLst/>
                          <a:latin typeface="Segoe UI" panose="020B0502040204020203" pitchFamily="34" charset="0"/>
                          <a:ea typeface="+mn-ea"/>
                          <a:cs typeface="Segoe UI" panose="020B0502040204020203" pitchFamily="34" charset="0"/>
                        </a:rPr>
                        <a:t>Bajo Coste inicial.</a:t>
                      </a:r>
                      <a:endParaRPr lang="en-US" sz="1300" b="0" kern="1200" dirty="0">
                        <a:solidFill>
                          <a:schemeClr val="dk1"/>
                        </a:solidFill>
                        <a:effectLst/>
                        <a:latin typeface="Segoe UI" panose="020B0502040204020203" pitchFamily="34" charset="0"/>
                        <a:ea typeface="+mn-ea"/>
                        <a:cs typeface="Segoe UI" panose="020B0502040204020203"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129070235"/>
                  </a:ext>
                </a:extLst>
              </a:tr>
            </a:tbl>
          </a:graphicData>
        </a:graphic>
      </p:graphicFrame>
      <p:graphicFrame>
        <p:nvGraphicFramePr>
          <p:cNvPr id="19" name="Tabla 18"/>
          <p:cNvGraphicFramePr>
            <a:graphicFrameLocks noGrp="1"/>
          </p:cNvGraphicFramePr>
          <p:nvPr>
            <p:extLst>
              <p:ext uri="{D42A27DB-BD31-4B8C-83A1-F6EECF244321}">
                <p14:modId xmlns:p14="http://schemas.microsoft.com/office/powerpoint/2010/main" val="1333767716"/>
              </p:ext>
            </p:extLst>
          </p:nvPr>
        </p:nvGraphicFramePr>
        <p:xfrm>
          <a:off x="582860" y="3932767"/>
          <a:ext cx="3905000" cy="2262716"/>
        </p:xfrm>
        <a:graphic>
          <a:graphicData uri="http://schemas.openxmlformats.org/drawingml/2006/table">
            <a:tbl>
              <a:tblPr firstRow="1" bandRow="1">
                <a:tableStyleId>{93296810-A885-4BE3-A3E7-6D5BEEA58F35}</a:tableStyleId>
              </a:tblPr>
              <a:tblGrid>
                <a:gridCol w="3905000">
                  <a:extLst>
                    <a:ext uri="{9D8B030D-6E8A-4147-A177-3AD203B41FA5}">
                      <a16:colId xmlns:a16="http://schemas.microsoft.com/office/drawing/2014/main" val="1947710421"/>
                    </a:ext>
                  </a:extLst>
                </a:gridCol>
              </a:tblGrid>
              <a:tr h="470192">
                <a:tc>
                  <a:txBody>
                    <a:bodyPr/>
                    <a:lstStyle/>
                    <a:p>
                      <a:pPr algn="ctr"/>
                      <a:r>
                        <a:rPr lang="es-ES" sz="1800" dirty="0">
                          <a:solidFill>
                            <a:schemeClr val="tx1">
                              <a:lumMod val="50000"/>
                              <a:lumOff val="50000"/>
                            </a:schemeClr>
                          </a:solidFill>
                          <a:latin typeface="Artifakt Element Black" panose="020B0A03050000020004" pitchFamily="34" charset="0"/>
                          <a:ea typeface="Artifakt Element Black" panose="020B0A03050000020004" pitchFamily="34" charset="0"/>
                        </a:rPr>
                        <a:t>CARACTERRISTICAS</a:t>
                      </a:r>
                      <a:endParaRPr lang="en-US" sz="1800" dirty="0">
                        <a:solidFill>
                          <a:schemeClr val="tx1">
                            <a:lumMod val="50000"/>
                            <a:lumOff val="50000"/>
                          </a:schemeClr>
                        </a:solidFill>
                        <a:latin typeface="Artifakt Element Black" panose="020B0A03050000020004" pitchFamily="34" charset="0"/>
                        <a:ea typeface="Artifakt Element Black" panose="020B0A03050000020004"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879595140"/>
                  </a:ext>
                </a:extLst>
              </a:tr>
              <a:tr h="1792524">
                <a:tc>
                  <a:txBody>
                    <a:bodyPr/>
                    <a:lstStyle/>
                    <a:p>
                      <a:pPr marL="285750" indent="-285750">
                        <a:buFont typeface="Wingdings" panose="05000000000000000000" pitchFamily="2" charset="2"/>
                        <a:buChar char="§"/>
                      </a:pPr>
                      <a:r>
                        <a:rPr lang="es-ES" sz="1300" dirty="0">
                          <a:latin typeface="Segoe UI" panose="020B0502040204020203" pitchFamily="34" charset="0"/>
                          <a:cs typeface="Segoe UI" panose="020B0502040204020203" pitchFamily="34" charset="0"/>
                        </a:rPr>
                        <a:t>Mayor</a:t>
                      </a:r>
                      <a:r>
                        <a:rPr lang="es-ES" sz="1300" baseline="0" dirty="0">
                          <a:latin typeface="Segoe UI" panose="020B0502040204020203" pitchFamily="34" charset="0"/>
                          <a:cs typeface="Segoe UI" panose="020B0502040204020203" pitchFamily="34" charset="0"/>
                        </a:rPr>
                        <a:t> seguridad.</a:t>
                      </a:r>
                      <a:endParaRPr lang="es-ES" sz="1300"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s-ES" sz="1300" dirty="0">
                          <a:latin typeface="Segoe UI" panose="020B0502040204020203" pitchFamily="34" charset="0"/>
                          <a:cs typeface="Segoe UI" panose="020B0502040204020203" pitchFamily="34" charset="0"/>
                        </a:rPr>
                        <a:t>Control</a:t>
                      </a:r>
                      <a:r>
                        <a:rPr lang="es-ES" sz="1300" baseline="0" dirty="0">
                          <a:latin typeface="Segoe UI" panose="020B0502040204020203" pitchFamily="34" charset="0"/>
                          <a:cs typeface="Segoe UI" panose="020B0502040204020203" pitchFamily="34" charset="0"/>
                        </a:rPr>
                        <a:t> y administración superior.</a:t>
                      </a:r>
                    </a:p>
                    <a:p>
                      <a:pPr marL="285750" indent="-285750">
                        <a:buFont typeface="Wingdings" panose="05000000000000000000" pitchFamily="2" charset="2"/>
                        <a:buChar char="§"/>
                      </a:pPr>
                      <a:r>
                        <a:rPr lang="es-ES" sz="1300" baseline="0" dirty="0">
                          <a:latin typeface="Segoe UI" panose="020B0502040204020203" pitchFamily="34" charset="0"/>
                          <a:cs typeface="Segoe UI" panose="020B0502040204020203" pitchFamily="34" charset="0"/>
                        </a:rPr>
                        <a:t>Mayor velocidad.</a:t>
                      </a:r>
                    </a:p>
                    <a:p>
                      <a:pPr marL="285750" indent="-285750">
                        <a:buFont typeface="Wingdings" panose="05000000000000000000" pitchFamily="2" charset="2"/>
                        <a:buChar char="§"/>
                      </a:pPr>
                      <a:r>
                        <a:rPr lang="es-ES" sz="1300" baseline="0" dirty="0">
                          <a:latin typeface="Segoe UI" panose="020B0502040204020203" pitchFamily="34" charset="0"/>
                          <a:cs typeface="Segoe UI" panose="020B0502040204020203" pitchFamily="34" charset="0"/>
                        </a:rPr>
                        <a:t>Mayor variedad de dispositivos (impresoras, bases de datos, </a:t>
                      </a:r>
                      <a:r>
                        <a:rPr lang="es-ES" sz="1300" baseline="0" dirty="0" err="1">
                          <a:latin typeface="Segoe UI" panose="020B0502040204020203" pitchFamily="34" charset="0"/>
                          <a:cs typeface="Segoe UI" panose="020B0502040204020203" pitchFamily="34" charset="0"/>
                        </a:rPr>
                        <a:t>etc</a:t>
                      </a:r>
                      <a:r>
                        <a:rPr lang="es-ES" sz="1300" baseline="0" dirty="0">
                          <a:latin typeface="Segoe UI" panose="020B0502040204020203" pitchFamily="34" charset="0"/>
                          <a:cs typeface="Segoe UI" panose="020B0502040204020203" pitchFamily="34" charset="0"/>
                        </a:rPr>
                        <a:t>).</a:t>
                      </a:r>
                    </a:p>
                    <a:p>
                      <a:pPr marL="285750" indent="-285750">
                        <a:buFont typeface="Wingdings" panose="05000000000000000000" pitchFamily="2" charset="2"/>
                        <a:buChar char="§"/>
                      </a:pPr>
                      <a:endParaRPr lang="en-US" sz="1300" dirty="0">
                        <a:latin typeface="Segoe UI" panose="020B0502040204020203" pitchFamily="34" charset="0"/>
                        <a:cs typeface="Segoe UI" panose="020B0502040204020203"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2129070235"/>
                  </a:ext>
                </a:extLst>
              </a:tr>
            </a:tbl>
          </a:graphicData>
        </a:graphic>
      </p:graphicFrame>
      <p:pic>
        <p:nvPicPr>
          <p:cNvPr id="20" name="Imagen 19">
            <a:extLst>
              <a:ext uri="{FF2B5EF4-FFF2-40B4-BE49-F238E27FC236}">
                <a16:creationId xmlns:a16="http://schemas.microsoft.com/office/drawing/2014/main" id="{52605F3C-8610-6677-0C56-FDD9226161A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2151" y="2500852"/>
            <a:ext cx="720000" cy="720000"/>
          </a:xfrm>
          <a:prstGeom prst="rect">
            <a:avLst/>
          </a:prstGeom>
        </p:spPr>
      </p:pic>
      <p:pic>
        <p:nvPicPr>
          <p:cNvPr id="10" name="Imagen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700050" y="5385991"/>
            <a:ext cx="720000" cy="720000"/>
          </a:xfrm>
          <a:prstGeom prst="rect">
            <a:avLst/>
          </a:prstGeom>
        </p:spPr>
      </p:pic>
    </p:spTree>
    <p:extLst>
      <p:ext uri="{BB962C8B-B14F-4D97-AF65-F5344CB8AC3E}">
        <p14:creationId xmlns:p14="http://schemas.microsoft.com/office/powerpoint/2010/main" val="119671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a:extLst>
            <a:ext uri="{FF2B5EF4-FFF2-40B4-BE49-F238E27FC236}">
              <a16:creationId xmlns:a16="http://schemas.microsoft.com/office/drawing/2014/main" id="{522931B7-AC7D-E474-8805-7988C57E34E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1BAB066-4D84-4989-621C-BB1C13FB6C29}"/>
              </a:ext>
            </a:extLst>
          </p:cNvPr>
          <p:cNvSpPr txBox="1"/>
          <p:nvPr/>
        </p:nvSpPr>
        <p:spPr>
          <a:xfrm>
            <a:off x="-1" y="216476"/>
            <a:ext cx="9144001" cy="523220"/>
          </a:xfrm>
          <a:prstGeom prst="rect">
            <a:avLst/>
          </a:prstGeom>
          <a:noFill/>
        </p:spPr>
        <p:txBody>
          <a:bodyPr wrap="square" rtlCol="0">
            <a:spAutoFit/>
          </a:bodyPr>
          <a:lstStyle/>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SEGÚN SU ALCANCE GEOGRÁFICO</a:t>
            </a:r>
            <a:endPar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8" name="Marcador de número de diapositiva 7">
            <a:extLst>
              <a:ext uri="{FF2B5EF4-FFF2-40B4-BE49-F238E27FC236}">
                <a16:creationId xmlns:a16="http://schemas.microsoft.com/office/drawing/2014/main" id="{62A7179E-61C1-E399-5A27-8BA777164834}"/>
              </a:ext>
            </a:extLst>
          </p:cNvPr>
          <p:cNvSpPr>
            <a:spLocks noGrp="1"/>
          </p:cNvSpPr>
          <p:nvPr>
            <p:ph type="sldNum" sz="quarter" idx="12"/>
          </p:nvPr>
        </p:nvSpPr>
        <p:spPr>
          <a:xfrm>
            <a:off x="6457950" y="6356351"/>
            <a:ext cx="2057400" cy="365126"/>
          </a:xfrm>
        </p:spPr>
        <p:txBody>
          <a:bodyPr/>
          <a:lstStyle/>
          <a:p>
            <a:fld id="{338F16E9-0150-46EA-8555-A12455D62F5C}" type="slidenum">
              <a:rPr lang="en-US" smtClean="0"/>
              <a:t>18</a:t>
            </a:fld>
            <a:endParaRPr lang="en-US"/>
          </a:p>
        </p:txBody>
      </p:sp>
      <p:sp>
        <p:nvSpPr>
          <p:cNvPr id="9" name="Triángulo isósceles 8">
            <a:extLst>
              <a:ext uri="{FF2B5EF4-FFF2-40B4-BE49-F238E27FC236}">
                <a16:creationId xmlns:a16="http://schemas.microsoft.com/office/drawing/2014/main" id="{79314EAB-5ADE-8BA1-431B-DDD0A24F6D34}"/>
              </a:ext>
            </a:extLst>
          </p:cNvPr>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a:extLst>
              <a:ext uri="{FF2B5EF4-FFF2-40B4-BE49-F238E27FC236}">
                <a16:creationId xmlns:a16="http://schemas.microsoft.com/office/drawing/2014/main" id="{93699A04-E600-55AA-24E9-E85088741A66}"/>
              </a:ext>
            </a:extLst>
          </p:cNvPr>
          <p:cNvSpPr/>
          <p:nvPr/>
        </p:nvSpPr>
        <p:spPr>
          <a:xfrm rot="5400000">
            <a:off x="-798018" y="5773659"/>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ángulo isósceles 60">
            <a:extLst>
              <a:ext uri="{FF2B5EF4-FFF2-40B4-BE49-F238E27FC236}">
                <a16:creationId xmlns:a16="http://schemas.microsoft.com/office/drawing/2014/main" id="{08CD8168-B2EC-6D7E-EE3D-81F2ECCDD231}"/>
              </a:ext>
            </a:extLst>
          </p:cNvPr>
          <p:cNvSpPr>
            <a:spLocks noChangeAspect="1"/>
          </p:cNvSpPr>
          <p:nvPr/>
        </p:nvSpPr>
        <p:spPr>
          <a:xfrm rot="10800000">
            <a:off x="8572250" y="3175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apecio 61">
            <a:extLst>
              <a:ext uri="{FF2B5EF4-FFF2-40B4-BE49-F238E27FC236}">
                <a16:creationId xmlns:a16="http://schemas.microsoft.com/office/drawing/2014/main" id="{37F8EFE2-9995-E154-B7DB-BACBBD348CA2}"/>
              </a:ext>
            </a:extLst>
          </p:cNvPr>
          <p:cNvSpPr/>
          <p:nvPr/>
        </p:nvSpPr>
        <p:spPr>
          <a:xfrm rot="5400000" flipH="1" flipV="1">
            <a:off x="8170998" y="852802"/>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a 2">
            <a:extLst>
              <a:ext uri="{FF2B5EF4-FFF2-40B4-BE49-F238E27FC236}">
                <a16:creationId xmlns:a16="http://schemas.microsoft.com/office/drawing/2014/main" id="{F2C712A7-6993-C530-E3BA-809823880508}"/>
              </a:ext>
            </a:extLst>
          </p:cNvPr>
          <p:cNvGraphicFramePr/>
          <p:nvPr>
            <p:extLst>
              <p:ext uri="{D42A27DB-BD31-4B8C-83A1-F6EECF244321}">
                <p14:modId xmlns:p14="http://schemas.microsoft.com/office/powerpoint/2010/main" val="147044829"/>
              </p:ext>
            </p:extLst>
          </p:nvPr>
        </p:nvGraphicFramePr>
        <p:xfrm>
          <a:off x="298173" y="739695"/>
          <a:ext cx="8488017" cy="5616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14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4" name="Triángulo isósceles 3"/>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apecio 6"/>
          <p:cNvSpPr/>
          <p:nvPr/>
        </p:nvSpPr>
        <p:spPr>
          <a:xfrm rot="13482089">
            <a:off x="-175505" y="6428215"/>
            <a:ext cx="1072532"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iángulo isósceles 9"/>
          <p:cNvSpPr/>
          <p:nvPr/>
        </p:nvSpPr>
        <p:spPr>
          <a:xfrm rot="5400000" flipV="1">
            <a:off x="8011606" y="57150"/>
            <a:ext cx="1080000" cy="108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p:cNvSpPr txBox="1"/>
          <p:nvPr/>
        </p:nvSpPr>
        <p:spPr>
          <a:xfrm>
            <a:off x="-1" y="222250"/>
            <a:ext cx="9144001" cy="523220"/>
          </a:xfrm>
          <a:prstGeom prst="rect">
            <a:avLst/>
          </a:prstGeom>
          <a:noFill/>
        </p:spPr>
        <p:txBody>
          <a:bodyPr wrap="square" rtlCol="0">
            <a:spAutoFit/>
          </a:bodyPr>
          <a:lstStyle/>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CONCLUSION</a:t>
            </a:r>
            <a:endPar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5" name="CuadroTexto 4"/>
          <p:cNvSpPr txBox="1"/>
          <p:nvPr/>
        </p:nvSpPr>
        <p:spPr>
          <a:xfrm>
            <a:off x="431799" y="908550"/>
            <a:ext cx="8280400" cy="5026697"/>
          </a:xfrm>
          <a:prstGeom prst="rect">
            <a:avLst/>
          </a:prstGeom>
          <a:noFill/>
        </p:spPr>
        <p:txBody>
          <a:bodyPr wrap="square" rtlCol="0">
            <a:spAutoFit/>
          </a:bodyPr>
          <a:lstStyle/>
          <a:p>
            <a:pPr algn="just">
              <a:lnSpc>
                <a:spcPct val="150000"/>
              </a:lnSpc>
            </a:pPr>
            <a:r>
              <a:rPr lang="es-MX" dirty="0">
                <a:solidFill>
                  <a:schemeClr val="bg1"/>
                </a:solidFill>
                <a:latin typeface="Segoe UI" panose="020B0502040204020203" pitchFamily="34" charset="0"/>
                <a:cs typeface="Segoe UI" panose="020B0502040204020203" pitchFamily="34" charset="0"/>
              </a:rPr>
              <a:t>Las redes de telecomunicación y datos son pilares esenciales del mundo contemporáneo, permitiendo una conectividad sin precedentes que ha revolucionado nuestras vidas diarias. A medida que avanzamos hacia un futuro cada vez más interconectado, es crucial reconocer el papel vital que desempeñan estas redes en el desarrollo económico, social y cultural. La continua evolución de las tecnologías de red, como 5G y el Internet de las Cosas (</a:t>
            </a:r>
            <a:r>
              <a:rPr lang="es-MX" dirty="0" err="1">
                <a:solidFill>
                  <a:schemeClr val="bg1"/>
                </a:solidFill>
                <a:latin typeface="Segoe UI" panose="020B0502040204020203" pitchFamily="34" charset="0"/>
                <a:cs typeface="Segoe UI" panose="020B0502040204020203" pitchFamily="34" charset="0"/>
              </a:rPr>
              <a:t>IoT</a:t>
            </a:r>
            <a:r>
              <a:rPr lang="es-MX" dirty="0">
                <a:solidFill>
                  <a:schemeClr val="bg1"/>
                </a:solidFill>
                <a:latin typeface="Segoe UI" panose="020B0502040204020203" pitchFamily="34" charset="0"/>
                <a:cs typeface="Segoe UI" panose="020B0502040204020203" pitchFamily="34" charset="0"/>
              </a:rPr>
              <a:t>), promete abrir nuevas oportunidades y desafíos en el ámbito de las telecomunicaciones. Sin embargo, también plantea cuestiones importantes sobre la seguridad, la privacidad y el acceso equitativo a la información. Por lo tanto, es fundamental seguir investigando y desarrollando infraestructuras robustas que no solo satisfagan las necesidades actuales, sino que también sean sostenibles para las generaciones futuras.</a:t>
            </a:r>
            <a:endParaRPr lang="en-US" dirty="0">
              <a:solidFill>
                <a:schemeClr val="bg1"/>
              </a:solidFill>
              <a:latin typeface="Segoe UI" panose="020B0502040204020203" pitchFamily="34" charset="0"/>
              <a:cs typeface="Segoe UI" panose="020B0502040204020203" pitchFamily="34" charset="0"/>
            </a:endParaRPr>
          </a:p>
        </p:txBody>
      </p:sp>
      <p:sp>
        <p:nvSpPr>
          <p:cNvPr id="8" name="Marcador de número de diapositiva 7"/>
          <p:cNvSpPr>
            <a:spLocks noGrp="1"/>
          </p:cNvSpPr>
          <p:nvPr>
            <p:ph type="sldNum" sz="quarter" idx="12"/>
          </p:nvPr>
        </p:nvSpPr>
        <p:spPr/>
        <p:txBody>
          <a:bodyPr/>
          <a:lstStyle/>
          <a:p>
            <a:fld id="{338F16E9-0150-46EA-8555-A12455D62F5C}" type="slidenum">
              <a:rPr lang="en-US" smtClean="0"/>
              <a:t>19</a:t>
            </a:fld>
            <a:endParaRPr lang="en-US"/>
          </a:p>
        </p:txBody>
      </p:sp>
    </p:spTree>
    <p:extLst>
      <p:ext uri="{BB962C8B-B14F-4D97-AF65-F5344CB8AC3E}">
        <p14:creationId xmlns:p14="http://schemas.microsoft.com/office/powerpoint/2010/main" val="642224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10" name="Triángulo isósceles 9"/>
          <p:cNvSpPr/>
          <p:nvPr/>
        </p:nvSpPr>
        <p:spPr>
          <a:xfrm rot="5400000" flipV="1">
            <a:off x="8011606" y="57150"/>
            <a:ext cx="1080000" cy="108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p:cNvSpPr txBox="1"/>
          <p:nvPr/>
        </p:nvSpPr>
        <p:spPr>
          <a:xfrm>
            <a:off x="-1" y="222250"/>
            <a:ext cx="9144001" cy="523220"/>
          </a:xfrm>
          <a:prstGeom prst="rect">
            <a:avLst/>
          </a:prstGeom>
          <a:noFill/>
        </p:spPr>
        <p:txBody>
          <a:bodyPr wrap="square" rtlCol="0">
            <a:spAutoFit/>
          </a:bodyPr>
          <a:lstStyle/>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ÍNDICE</a:t>
            </a:r>
            <a:endPar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5" name="CuadroTexto 4"/>
          <p:cNvSpPr txBox="1"/>
          <p:nvPr/>
        </p:nvSpPr>
        <p:spPr>
          <a:xfrm>
            <a:off x="6988488" y="1408487"/>
            <a:ext cx="597475" cy="3780202"/>
          </a:xfrm>
          <a:prstGeom prst="rect">
            <a:avLst/>
          </a:prstGeom>
          <a:noFill/>
        </p:spPr>
        <p:txBody>
          <a:bodyPr wrap="square" rtlCol="0">
            <a:spAutoFit/>
          </a:bodyPr>
          <a:lstStyle/>
          <a:p>
            <a:pPr algn="just">
              <a:lnSpc>
                <a:spcPct val="150000"/>
              </a:lnSpc>
            </a:pPr>
            <a:r>
              <a:rPr lang="es-ES" b="1" dirty="0">
                <a:solidFill>
                  <a:schemeClr val="bg1"/>
                </a:solidFill>
                <a:latin typeface="Segoe UI" panose="020B0502040204020203" pitchFamily="34" charset="0"/>
                <a:cs typeface="Segoe UI" panose="020B0502040204020203" pitchFamily="34" charset="0"/>
              </a:rPr>
              <a:t>4</a:t>
            </a:r>
          </a:p>
          <a:p>
            <a:pPr algn="just">
              <a:lnSpc>
                <a:spcPct val="150000"/>
              </a:lnSpc>
            </a:pPr>
            <a:r>
              <a:rPr lang="es-ES" b="1" dirty="0">
                <a:solidFill>
                  <a:schemeClr val="bg1"/>
                </a:solidFill>
                <a:latin typeface="Segoe UI" panose="020B0502040204020203" pitchFamily="34" charset="0"/>
                <a:cs typeface="Segoe UI" panose="020B0502040204020203" pitchFamily="34" charset="0"/>
              </a:rPr>
              <a:t>4</a:t>
            </a:r>
          </a:p>
          <a:p>
            <a:pPr algn="just">
              <a:lnSpc>
                <a:spcPct val="150000"/>
              </a:lnSpc>
            </a:pPr>
            <a:r>
              <a:rPr lang="es-ES" b="1" dirty="0">
                <a:solidFill>
                  <a:schemeClr val="bg1"/>
                </a:solidFill>
                <a:latin typeface="Segoe UI" panose="020B0502040204020203" pitchFamily="34" charset="0"/>
                <a:cs typeface="Segoe UI" panose="020B0502040204020203" pitchFamily="34" charset="0"/>
              </a:rPr>
              <a:t>5</a:t>
            </a:r>
          </a:p>
          <a:p>
            <a:pPr algn="just">
              <a:lnSpc>
                <a:spcPct val="150000"/>
              </a:lnSpc>
            </a:pPr>
            <a:r>
              <a:rPr lang="es-ES" b="1" dirty="0">
                <a:solidFill>
                  <a:schemeClr val="bg1"/>
                </a:solidFill>
                <a:latin typeface="Segoe UI" panose="020B0502040204020203" pitchFamily="34" charset="0"/>
                <a:cs typeface="Segoe UI" panose="020B0502040204020203" pitchFamily="34" charset="0"/>
              </a:rPr>
              <a:t>6</a:t>
            </a:r>
          </a:p>
          <a:p>
            <a:pPr algn="just">
              <a:lnSpc>
                <a:spcPct val="150000"/>
              </a:lnSpc>
            </a:pPr>
            <a:r>
              <a:rPr lang="es-ES" b="1" dirty="0">
                <a:solidFill>
                  <a:schemeClr val="bg1"/>
                </a:solidFill>
                <a:latin typeface="Segoe UI" panose="020B0502040204020203" pitchFamily="34" charset="0"/>
                <a:cs typeface="Segoe UI" panose="020B0502040204020203" pitchFamily="34" charset="0"/>
              </a:rPr>
              <a:t>7</a:t>
            </a:r>
          </a:p>
          <a:p>
            <a:pPr algn="just">
              <a:lnSpc>
                <a:spcPct val="150000"/>
              </a:lnSpc>
            </a:pPr>
            <a:r>
              <a:rPr lang="es-ES" b="1" dirty="0">
                <a:solidFill>
                  <a:schemeClr val="bg1"/>
                </a:solidFill>
                <a:latin typeface="Segoe UI" panose="020B0502040204020203" pitchFamily="34" charset="0"/>
                <a:cs typeface="Segoe UI" panose="020B0502040204020203" pitchFamily="34" charset="0"/>
              </a:rPr>
              <a:t>10</a:t>
            </a:r>
          </a:p>
          <a:p>
            <a:pPr algn="just">
              <a:lnSpc>
                <a:spcPct val="150000"/>
              </a:lnSpc>
            </a:pPr>
            <a:r>
              <a:rPr lang="es-ES" b="1" dirty="0">
                <a:solidFill>
                  <a:schemeClr val="bg1"/>
                </a:solidFill>
                <a:latin typeface="Segoe UI" panose="020B0502040204020203" pitchFamily="34" charset="0"/>
                <a:cs typeface="Segoe UI" panose="020B0502040204020203" pitchFamily="34" charset="0"/>
              </a:rPr>
              <a:t>15</a:t>
            </a:r>
          </a:p>
          <a:p>
            <a:pPr algn="just">
              <a:lnSpc>
                <a:spcPct val="150000"/>
              </a:lnSpc>
            </a:pPr>
            <a:r>
              <a:rPr lang="es-ES" b="1" dirty="0">
                <a:solidFill>
                  <a:schemeClr val="bg1"/>
                </a:solidFill>
                <a:latin typeface="Segoe UI" panose="020B0502040204020203" pitchFamily="34" charset="0"/>
                <a:cs typeface="Segoe UI" panose="020B0502040204020203" pitchFamily="34" charset="0"/>
              </a:rPr>
              <a:t>19</a:t>
            </a:r>
          </a:p>
          <a:p>
            <a:pPr algn="just">
              <a:lnSpc>
                <a:spcPct val="150000"/>
              </a:lnSpc>
            </a:pPr>
            <a:r>
              <a:rPr lang="es-ES" b="1" dirty="0">
                <a:solidFill>
                  <a:schemeClr val="bg1"/>
                </a:solidFill>
                <a:latin typeface="Segoe UI" panose="020B0502040204020203" pitchFamily="34" charset="0"/>
                <a:cs typeface="Segoe UI" panose="020B0502040204020203" pitchFamily="34" charset="0"/>
              </a:rPr>
              <a:t>20</a:t>
            </a:r>
            <a:endParaRPr lang="en-US" b="1" dirty="0">
              <a:solidFill>
                <a:schemeClr val="bg1"/>
              </a:solidFill>
              <a:latin typeface="Segoe UI" panose="020B0502040204020203" pitchFamily="34" charset="0"/>
              <a:cs typeface="Segoe UI" panose="020B0502040204020203" pitchFamily="34" charset="0"/>
            </a:endParaRPr>
          </a:p>
        </p:txBody>
      </p:sp>
      <p:sp>
        <p:nvSpPr>
          <p:cNvPr id="13" name="Triángulo isósceles 12"/>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apecio 13"/>
          <p:cNvSpPr/>
          <p:nvPr/>
        </p:nvSpPr>
        <p:spPr>
          <a:xfrm rot="13482089">
            <a:off x="-175505" y="6428215"/>
            <a:ext cx="1072532"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p:cNvSpPr txBox="1"/>
          <p:nvPr/>
        </p:nvSpPr>
        <p:spPr>
          <a:xfrm>
            <a:off x="1367830" y="1408487"/>
            <a:ext cx="5620658" cy="3780202"/>
          </a:xfrm>
          <a:prstGeom prst="rect">
            <a:avLst/>
          </a:prstGeom>
          <a:noFill/>
        </p:spPr>
        <p:txBody>
          <a:bodyPr wrap="square" rtlCol="0">
            <a:spAutoFit/>
          </a:bodyPr>
          <a:lstStyle/>
          <a:p>
            <a:pPr algn="just">
              <a:lnSpc>
                <a:spcPct val="150000"/>
              </a:lnSpc>
            </a:pPr>
            <a:r>
              <a:rPr lang="en-US" b="1" dirty="0">
                <a:solidFill>
                  <a:schemeClr val="bg1"/>
                </a:solidFill>
                <a:latin typeface="Segoe UI" panose="020B0502040204020203" pitchFamily="34" charset="0"/>
                <a:cs typeface="Segoe UI" panose="020B0502040204020203" pitchFamily="34" charset="0"/>
              </a:rPr>
              <a:t>INTRODUCCIÓN……………………………………………..</a:t>
            </a:r>
          </a:p>
          <a:p>
            <a:pPr algn="just">
              <a:lnSpc>
                <a:spcPct val="150000"/>
              </a:lnSpc>
            </a:pPr>
            <a:r>
              <a:rPr lang="en-US" b="1" dirty="0">
                <a:solidFill>
                  <a:schemeClr val="bg1"/>
                </a:solidFill>
                <a:latin typeface="Segoe UI" panose="020B0502040204020203" pitchFamily="34" charset="0"/>
                <a:cs typeface="Segoe UI" panose="020B0502040204020203" pitchFamily="34" charset="0"/>
              </a:rPr>
              <a:t>MAPA MENTAL………………………………………………</a:t>
            </a:r>
          </a:p>
          <a:p>
            <a:pPr algn="just">
              <a:lnSpc>
                <a:spcPct val="150000"/>
              </a:lnSpc>
            </a:pPr>
            <a:r>
              <a:rPr lang="es-ES" b="1" dirty="0">
                <a:solidFill>
                  <a:schemeClr val="bg1"/>
                </a:solidFill>
                <a:latin typeface="Segoe UI" panose="020B0502040204020203" pitchFamily="34" charset="0"/>
                <a:cs typeface="Segoe UI" panose="020B0502040204020203" pitchFamily="34" charset="0"/>
              </a:rPr>
              <a:t>¿QUÉ SON LAS REDES DE TELECOMUNICACIÓN?....</a:t>
            </a:r>
          </a:p>
          <a:p>
            <a:pPr algn="just">
              <a:lnSpc>
                <a:spcPct val="150000"/>
              </a:lnSpc>
            </a:pPr>
            <a:r>
              <a:rPr lang="es-MX" b="1" dirty="0">
                <a:solidFill>
                  <a:schemeClr val="bg1"/>
                </a:solidFill>
                <a:latin typeface="Segoe UI" panose="020B0502040204020203" pitchFamily="34" charset="0"/>
                <a:cs typeface="Segoe UI" panose="020B0502040204020203" pitchFamily="34" charset="0"/>
              </a:rPr>
              <a:t>¿QUÉ ES UN NODO?.....................................................</a:t>
            </a:r>
          </a:p>
          <a:p>
            <a:pPr algn="just">
              <a:lnSpc>
                <a:spcPct val="150000"/>
              </a:lnSpc>
            </a:pPr>
            <a:r>
              <a:rPr lang="es-MX" b="1" dirty="0">
                <a:solidFill>
                  <a:schemeClr val="bg1"/>
                </a:solidFill>
                <a:latin typeface="Segoe UI" panose="020B0502040204020203" pitchFamily="34" charset="0"/>
                <a:cs typeface="Segoe UI" panose="020B0502040204020203" pitchFamily="34" charset="0"/>
              </a:rPr>
              <a:t>TIPOS DE REDES DE TELECOMUNICACIÓN………….</a:t>
            </a:r>
          </a:p>
          <a:p>
            <a:pPr algn="just">
              <a:lnSpc>
                <a:spcPct val="150000"/>
              </a:lnSpc>
            </a:pPr>
            <a:r>
              <a:rPr lang="es-MX" b="1" dirty="0">
                <a:solidFill>
                  <a:schemeClr val="bg1"/>
                </a:solidFill>
                <a:latin typeface="Segoe UI" panose="020B0502040204020203" pitchFamily="34" charset="0"/>
                <a:cs typeface="Segoe UI" panose="020B0502040204020203" pitchFamily="34" charset="0"/>
              </a:rPr>
              <a:t>TOPOLOGÍAS DE REDES FISICAS………………………..</a:t>
            </a:r>
          </a:p>
          <a:p>
            <a:pPr algn="just">
              <a:lnSpc>
                <a:spcPct val="150000"/>
              </a:lnSpc>
            </a:pPr>
            <a:r>
              <a:rPr lang="es-MX" b="1" dirty="0">
                <a:solidFill>
                  <a:schemeClr val="bg1"/>
                </a:solidFill>
                <a:latin typeface="Segoe UI" panose="020B0502040204020203" pitchFamily="34" charset="0"/>
                <a:cs typeface="Segoe UI" panose="020B0502040204020203" pitchFamily="34" charset="0"/>
              </a:rPr>
              <a:t>CLASIFICACIÓN DE LAS REDES………………………….</a:t>
            </a:r>
          </a:p>
          <a:p>
            <a:pPr algn="just">
              <a:lnSpc>
                <a:spcPct val="150000"/>
              </a:lnSpc>
            </a:pPr>
            <a:r>
              <a:rPr lang="es-MX" b="1" dirty="0">
                <a:solidFill>
                  <a:schemeClr val="bg1"/>
                </a:solidFill>
                <a:latin typeface="Segoe UI" panose="020B0502040204020203" pitchFamily="34" charset="0"/>
                <a:cs typeface="Segoe UI" panose="020B0502040204020203" pitchFamily="34" charset="0"/>
              </a:rPr>
              <a:t>CONCLUSIÓN…………………………………………………</a:t>
            </a:r>
          </a:p>
          <a:p>
            <a:pPr algn="just">
              <a:lnSpc>
                <a:spcPct val="150000"/>
              </a:lnSpc>
            </a:pPr>
            <a:r>
              <a:rPr lang="es-MX" b="1" dirty="0">
                <a:solidFill>
                  <a:schemeClr val="bg1"/>
                </a:solidFill>
                <a:latin typeface="Segoe UI" panose="020B0502040204020203" pitchFamily="34" charset="0"/>
                <a:cs typeface="Segoe UI" panose="020B0502040204020203" pitchFamily="34" charset="0"/>
              </a:rPr>
              <a:t>REFERENCIAS BIBILOGRAFICAS………………………...</a:t>
            </a:r>
            <a:endParaRPr lang="en-US"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20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10" name="Triángulo isósceles 9"/>
          <p:cNvSpPr/>
          <p:nvPr/>
        </p:nvSpPr>
        <p:spPr>
          <a:xfrm rot="5400000" flipV="1">
            <a:off x="8011606" y="57150"/>
            <a:ext cx="1080000" cy="108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p:cNvSpPr txBox="1"/>
          <p:nvPr/>
        </p:nvSpPr>
        <p:spPr>
          <a:xfrm>
            <a:off x="-1" y="222250"/>
            <a:ext cx="9144001" cy="523220"/>
          </a:xfrm>
          <a:prstGeom prst="rect">
            <a:avLst/>
          </a:prstGeom>
          <a:noFill/>
        </p:spPr>
        <p:txBody>
          <a:bodyPr wrap="square" rtlCol="0">
            <a:spAutoFit/>
          </a:bodyPr>
          <a:lstStyle/>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REFERENCIAS BIBLIOGRAFICAS</a:t>
            </a:r>
            <a:endPar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8" name="Marcador de número de diapositiva 7"/>
          <p:cNvSpPr>
            <a:spLocks noGrp="1"/>
          </p:cNvSpPr>
          <p:nvPr>
            <p:ph type="sldNum" sz="quarter" idx="12"/>
          </p:nvPr>
        </p:nvSpPr>
        <p:spPr/>
        <p:txBody>
          <a:bodyPr/>
          <a:lstStyle/>
          <a:p>
            <a:fld id="{338F16E9-0150-46EA-8555-A12455D62F5C}" type="slidenum">
              <a:rPr lang="en-US" smtClean="0"/>
              <a:t>20</a:t>
            </a:fld>
            <a:endParaRPr lang="en-US"/>
          </a:p>
        </p:txBody>
      </p:sp>
      <p:sp>
        <p:nvSpPr>
          <p:cNvPr id="9" name="Triángulo isósceles 8"/>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p:cNvSpPr/>
          <p:nvPr/>
        </p:nvSpPr>
        <p:spPr>
          <a:xfrm rot="13482089">
            <a:off x="-175505" y="6428215"/>
            <a:ext cx="1072532"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142BDC66-7C3A-7B6A-0190-9DC2983597D4}"/>
              </a:ext>
            </a:extLst>
          </p:cNvPr>
          <p:cNvSpPr txBox="1"/>
          <p:nvPr/>
        </p:nvSpPr>
        <p:spPr>
          <a:xfrm>
            <a:off x="-1" y="870599"/>
            <a:ext cx="9144001" cy="6017609"/>
          </a:xfrm>
          <a:prstGeom prst="rect">
            <a:avLst/>
          </a:prstGeom>
          <a:noFill/>
        </p:spPr>
        <p:txBody>
          <a:bodyPr wrap="square" numCol="2">
            <a:spAutoFit/>
          </a:bodyPr>
          <a:lstStyle/>
          <a:p>
            <a:pPr marL="450215" indent="-450215">
              <a:lnSpc>
                <a:spcPct val="106000"/>
              </a:lnSpc>
              <a:spcAft>
                <a:spcPts val="800"/>
              </a:spcAft>
            </a:pPr>
            <a:r>
              <a:rPr lang="es-MX" sz="1600" i="1" dirty="0">
                <a:solidFill>
                  <a:schemeClr val="bg1"/>
                </a:solidFill>
                <a:latin typeface="Times New Roman" panose="02020603050405020304" pitchFamily="18" charset="0"/>
                <a:cs typeface="Times New Roman" panose="02020603050405020304" pitchFamily="18" charset="0"/>
              </a:rPr>
              <a:t>Conmutación de Circuitos</a:t>
            </a:r>
            <a:r>
              <a:rPr lang="es-MX" sz="1600" dirty="0">
                <a:solidFill>
                  <a:schemeClr val="bg1"/>
                </a:solidFill>
                <a:latin typeface="Times New Roman" panose="02020603050405020304" pitchFamily="18" charset="0"/>
                <a:cs typeface="Times New Roman" panose="02020603050405020304" pitchFamily="18" charset="0"/>
              </a:rPr>
              <a:t>. Wikipedia La Enciclopedia Libre . Recuperado el 6 de diciembre de 2024 de </a:t>
            </a:r>
            <a:r>
              <a:rPr lang="es-VE" sz="1600" u="sng"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https://es.wikipedia.org/wiki/Conmutaci%C3%B3n_de_circuitos</a:t>
            </a:r>
            <a:endParaRPr lang="es-VE" sz="1600" u="sng"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450215">
              <a:lnSpc>
                <a:spcPct val="106000"/>
              </a:lnSpc>
              <a:spcAft>
                <a:spcPts val="800"/>
              </a:spcAft>
            </a:pPr>
            <a:r>
              <a:rPr lang="es-MX" sz="1600" i="1" dirty="0">
                <a:solidFill>
                  <a:schemeClr val="bg1"/>
                </a:solidFill>
                <a:latin typeface="Times New Roman" panose="02020603050405020304" pitchFamily="18" charset="0"/>
                <a:cs typeface="Times New Roman" panose="02020603050405020304" pitchFamily="18" charset="0"/>
              </a:rPr>
              <a:t>Redes Conmutadas</a:t>
            </a:r>
            <a:r>
              <a:rPr lang="es-MX" sz="1600" dirty="0">
                <a:solidFill>
                  <a:schemeClr val="bg1"/>
                </a:solidFill>
                <a:latin typeface="Times New Roman" panose="02020603050405020304" pitchFamily="18" charset="0"/>
                <a:cs typeface="Times New Roman" panose="02020603050405020304" pitchFamily="18" charset="0"/>
              </a:rPr>
              <a:t>. </a:t>
            </a:r>
            <a:r>
              <a:rPr lang="es-MX" sz="1600" dirty="0" err="1">
                <a:solidFill>
                  <a:schemeClr val="bg1"/>
                </a:solidFill>
                <a:latin typeface="Times New Roman" panose="02020603050405020304" pitchFamily="18" charset="0"/>
                <a:cs typeface="Times New Roman" panose="02020603050405020304" pitchFamily="18" charset="0"/>
              </a:rPr>
              <a:t>TechRiders</a:t>
            </a:r>
            <a:r>
              <a:rPr lang="es-MX" sz="1600" dirty="0">
                <a:solidFill>
                  <a:schemeClr val="bg1"/>
                </a:solidFill>
                <a:latin typeface="Times New Roman" panose="02020603050405020304" pitchFamily="18" charset="0"/>
                <a:cs typeface="Times New Roman" panose="02020603050405020304" pitchFamily="18" charset="0"/>
              </a:rPr>
              <a:t> (09 de junio de 2016). Recuperado el 6 de diciembre de 2024 de </a:t>
            </a:r>
            <a:r>
              <a:rPr lang="es-VE" sz="1600" u="sng"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https://techriders.tajamar.es/redes-conmutadas/</a:t>
            </a:r>
            <a:endParaRPr lang="es-VE" sz="1600" u="sng"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450215">
              <a:lnSpc>
                <a:spcPct val="106000"/>
              </a:lnSpc>
              <a:spcAft>
                <a:spcPts val="800"/>
              </a:spcAft>
            </a:pPr>
            <a:r>
              <a:rPr lang="es-MX" sz="1600" i="1" dirty="0">
                <a:solidFill>
                  <a:schemeClr val="bg1"/>
                </a:solidFill>
                <a:latin typeface="Times New Roman" panose="02020603050405020304" pitchFamily="18" charset="0"/>
                <a:cs typeface="Times New Roman" panose="02020603050405020304" pitchFamily="18" charset="0"/>
              </a:rPr>
              <a:t>Conmutación de Paquetes</a:t>
            </a:r>
            <a:r>
              <a:rPr lang="es-MX" sz="1600" dirty="0">
                <a:solidFill>
                  <a:schemeClr val="bg1"/>
                </a:solidFill>
                <a:latin typeface="Times New Roman" panose="02020603050405020304" pitchFamily="18" charset="0"/>
                <a:cs typeface="Times New Roman" panose="02020603050405020304" pitchFamily="18" charset="0"/>
              </a:rPr>
              <a:t>. Wikipedia La Enciclopedia Libre . Recuperado el 6 de diciembre de 2024 de </a:t>
            </a:r>
            <a:r>
              <a:rPr lang="es-VE" sz="1600" u="sng"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https://es.wikipedia.org/wiki/Conmutaci%C3%B3n_de_paquetes</a:t>
            </a:r>
            <a:endParaRPr lang="es-VE" sz="1600" u="sng"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0215" indent="-450215">
              <a:lnSpc>
                <a:spcPct val="106000"/>
              </a:lnSpc>
              <a:spcAft>
                <a:spcPts val="800"/>
              </a:spcAft>
            </a:pPr>
            <a:r>
              <a:rPr lang="es-MX" sz="1600" i="1" dirty="0">
                <a:solidFill>
                  <a:schemeClr val="bg1"/>
                </a:solidFill>
                <a:latin typeface="Times New Roman" panose="02020603050405020304" pitchFamily="18" charset="0"/>
                <a:cs typeface="Times New Roman" panose="02020603050405020304" pitchFamily="18" charset="0"/>
              </a:rPr>
              <a:t>Redes conmutadas y de difusión</a:t>
            </a:r>
            <a:r>
              <a:rPr lang="es-MX" sz="1600" dirty="0">
                <a:solidFill>
                  <a:schemeClr val="bg1"/>
                </a:solidFill>
                <a:latin typeface="Times New Roman" panose="02020603050405020304" pitchFamily="18" charset="0"/>
                <a:cs typeface="Times New Roman" panose="02020603050405020304" pitchFamily="18" charset="0"/>
              </a:rPr>
              <a:t>. Curso básico de redes de computadoras, WordPress (</a:t>
            </a:r>
            <a:r>
              <a:rPr lang="es-MX" sz="1600" dirty="0" err="1">
                <a:solidFill>
                  <a:schemeClr val="bg1"/>
                </a:solidFill>
                <a:latin typeface="Times New Roman" panose="02020603050405020304" pitchFamily="18" charset="0"/>
                <a:cs typeface="Times New Roman" panose="02020603050405020304" pitchFamily="18" charset="0"/>
              </a:rPr>
              <a:t>s.f</a:t>
            </a:r>
            <a:r>
              <a:rPr lang="es-MX" sz="1600" dirty="0">
                <a:solidFill>
                  <a:schemeClr val="bg1"/>
                </a:solidFill>
                <a:latin typeface="Times New Roman" panose="02020603050405020304" pitchFamily="18" charset="0"/>
                <a:cs typeface="Times New Roman" panose="02020603050405020304" pitchFamily="18" charset="0"/>
              </a:rPr>
              <a:t>). Recuperado el 6 de diciembre de 2024 de </a:t>
            </a:r>
            <a:r>
              <a:rPr lang="es-VE" sz="1600" u="sng" dirty="0">
                <a:solidFill>
                  <a:schemeClr val="accent4">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https://cursobasicodeadministracionderedes.wordpress.com/unidad-4/redes-conmutadas-y-de-difusion/</a:t>
            </a:r>
            <a:endParaRPr lang="es-VE" sz="1600" u="sng" dirty="0">
              <a:solidFill>
                <a:schemeClr val="accent4">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0215" indent="-450215">
              <a:lnSpc>
                <a:spcPct val="106000"/>
              </a:lnSpc>
              <a:spcAft>
                <a:spcPts val="800"/>
              </a:spcAft>
            </a:pPr>
            <a:endParaRPr lang="es-VE" sz="1600" u="sng" dirty="0">
              <a:solidFill>
                <a:schemeClr val="accent4">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0215" indent="-450215">
              <a:lnSpc>
                <a:spcPct val="106000"/>
              </a:lnSpc>
              <a:spcAft>
                <a:spcPts val="800"/>
              </a:spcAft>
            </a:pPr>
            <a:endParaRPr lang="es-VE" sz="1600" u="sng" dirty="0">
              <a:solidFill>
                <a:schemeClr val="accent4">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50215" indent="-450215">
              <a:lnSpc>
                <a:spcPct val="106000"/>
              </a:lnSpc>
              <a:spcAft>
                <a:spcPts val="800"/>
              </a:spcAft>
            </a:pPr>
            <a:endParaRPr lang="es-VE" sz="1600" u="sng" dirty="0">
              <a:solidFill>
                <a:schemeClr val="accent4">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449263" indent="-266700">
              <a:lnSpc>
                <a:spcPct val="106000"/>
              </a:lnSpc>
              <a:spcAft>
                <a:spcPts val="800"/>
              </a:spcAft>
            </a:pPr>
            <a:r>
              <a:rPr lang="es-MX" sz="1600" i="1" dirty="0">
                <a:solidFill>
                  <a:schemeClr val="bg1"/>
                </a:solidFill>
                <a:latin typeface="Times New Roman" panose="02020603050405020304" pitchFamily="18" charset="0"/>
                <a:cs typeface="Times New Roman" panose="02020603050405020304" pitchFamily="18" charset="0"/>
              </a:rPr>
              <a:t>Topologías de Red: que son y cual es su clasificación?,</a:t>
            </a:r>
            <a:r>
              <a:rPr lang="es-MX" sz="1600" dirty="0">
                <a:solidFill>
                  <a:schemeClr val="bg1"/>
                </a:solidFill>
                <a:latin typeface="Times New Roman" panose="02020603050405020304" pitchFamily="18" charset="0"/>
                <a:cs typeface="Times New Roman" panose="02020603050405020304" pitchFamily="18" charset="0"/>
              </a:rPr>
              <a:t> AXESS Networks. Recuperado el 6 de diciembre de 2024 de </a:t>
            </a:r>
            <a:r>
              <a:rPr lang="es-VE" sz="1600" u="sng"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https://axessnet.com/topologias-de-red/</a:t>
            </a:r>
            <a:endParaRPr lang="es-VE" sz="1600" u="sng"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49263" indent="-266700">
              <a:lnSpc>
                <a:spcPct val="106000"/>
              </a:lnSpc>
              <a:spcAft>
                <a:spcPts val="800"/>
              </a:spcAft>
            </a:pPr>
            <a:r>
              <a:rPr lang="es-MX" sz="1600" i="1" dirty="0">
                <a:solidFill>
                  <a:schemeClr val="bg1"/>
                </a:solidFill>
                <a:latin typeface="Times New Roman" panose="02020603050405020304" pitchFamily="18" charset="0"/>
                <a:cs typeface="Times New Roman" panose="02020603050405020304" pitchFamily="18" charset="0"/>
              </a:rPr>
              <a:t>¿Qué es la computación en red?</a:t>
            </a:r>
            <a:r>
              <a:rPr lang="es-MX" sz="1600" dirty="0">
                <a:solidFill>
                  <a:schemeClr val="bg1"/>
                </a:solidFill>
                <a:latin typeface="Times New Roman" panose="02020603050405020304" pitchFamily="18" charset="0"/>
                <a:cs typeface="Times New Roman" panose="02020603050405020304" pitchFamily="18" charset="0"/>
              </a:rPr>
              <a:t>. IBM. Recuperado el 7 de diciembre de 2024 de </a:t>
            </a:r>
            <a:r>
              <a:rPr lang="es-VE" sz="1600" u="sng"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https://www.ibm.com/mx-es/topics/networking</a:t>
            </a:r>
            <a:endParaRPr lang="es-VE" sz="1600" u="sng"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49263" indent="-266700">
              <a:lnSpc>
                <a:spcPct val="106000"/>
              </a:lnSpc>
              <a:spcAft>
                <a:spcPts val="800"/>
              </a:spcAft>
            </a:pPr>
            <a:r>
              <a:rPr lang="es-MX" sz="1600" i="1" dirty="0">
                <a:solidFill>
                  <a:schemeClr val="bg1"/>
                </a:solidFill>
                <a:latin typeface="Times New Roman" panose="02020603050405020304" pitchFamily="18" charset="0"/>
                <a:cs typeface="Times New Roman" panose="02020603050405020304" pitchFamily="18" charset="0"/>
              </a:rPr>
              <a:t>Redes Privadas: Que son, clases y ejemplos</a:t>
            </a:r>
            <a:r>
              <a:rPr lang="es-MX" sz="1600" dirty="0">
                <a:solidFill>
                  <a:schemeClr val="bg1"/>
                </a:solidFill>
                <a:latin typeface="Times New Roman" panose="02020603050405020304" pitchFamily="18" charset="0"/>
                <a:cs typeface="Times New Roman" panose="02020603050405020304" pitchFamily="18" charset="0"/>
              </a:rPr>
              <a:t>. Grupo Ático 34. Recuperado el 9 de diciembre de 2024 de </a:t>
            </a:r>
            <a:r>
              <a:rPr lang="es-VE" sz="1600" u="sng"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https://protecciondatos-lopd.com/empresas/redes-privadas/</a:t>
            </a:r>
            <a:endParaRPr lang="es-VE" sz="1600" kern="100"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168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10" name="Triángulo isósceles 9"/>
          <p:cNvSpPr/>
          <p:nvPr/>
        </p:nvSpPr>
        <p:spPr>
          <a:xfrm rot="5400000" flipV="1">
            <a:off x="8011606" y="57150"/>
            <a:ext cx="1080000" cy="108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p:cNvSpPr txBox="1"/>
          <p:nvPr/>
        </p:nvSpPr>
        <p:spPr>
          <a:xfrm>
            <a:off x="-1" y="222250"/>
            <a:ext cx="9144001" cy="523220"/>
          </a:xfrm>
          <a:prstGeom prst="rect">
            <a:avLst/>
          </a:prstGeom>
          <a:noFill/>
        </p:spPr>
        <p:txBody>
          <a:bodyPr wrap="square" rtlCol="0">
            <a:spAutoFit/>
          </a:bodyPr>
          <a:lstStyle/>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INTRODUCCIÓN</a:t>
            </a:r>
            <a:endPar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5" name="CuadroTexto 4"/>
          <p:cNvSpPr txBox="1"/>
          <p:nvPr/>
        </p:nvSpPr>
        <p:spPr>
          <a:xfrm>
            <a:off x="431799" y="908550"/>
            <a:ext cx="8280400" cy="3364704"/>
          </a:xfrm>
          <a:prstGeom prst="rect">
            <a:avLst/>
          </a:prstGeom>
          <a:noFill/>
        </p:spPr>
        <p:txBody>
          <a:bodyPr wrap="square" rtlCol="0">
            <a:spAutoFit/>
          </a:bodyPr>
          <a:lstStyle/>
          <a:p>
            <a:pPr algn="just">
              <a:lnSpc>
                <a:spcPct val="150000"/>
              </a:lnSpc>
            </a:pPr>
            <a:r>
              <a:rPr lang="es-MX" dirty="0">
                <a:solidFill>
                  <a:schemeClr val="bg1"/>
                </a:solidFill>
                <a:latin typeface="Segoe UI" panose="020B0502040204020203" pitchFamily="34" charset="0"/>
                <a:cs typeface="Segoe UI" panose="020B0502040204020203" pitchFamily="34" charset="0"/>
              </a:rPr>
              <a:t>En la era digital actual, las redes de telecomunicación y datos desempeñan un papel fundamental en la interconexión de personas, dispositivos y sistemas a nivel global. Estas redes permiten la transmisión eficiente de información, facilitando la comunicación instantánea y el acceso a recursos en línea. Desde las redes de área local (LAN) que conectan computadoras en una oficina hasta las vastas redes de área amplia (WAN) que abarcan continentes enteros, las telecomunicaciones han evolucionado significativamente con el avance de la tecnología.</a:t>
            </a:r>
            <a:endParaRPr lang="en-US" dirty="0">
              <a:solidFill>
                <a:schemeClr val="bg1"/>
              </a:solidFill>
              <a:latin typeface="Segoe UI" panose="020B0502040204020203" pitchFamily="34" charset="0"/>
              <a:cs typeface="Segoe UI" panose="020B0502040204020203" pitchFamily="34" charset="0"/>
            </a:endParaRPr>
          </a:p>
        </p:txBody>
      </p:sp>
      <p:sp>
        <p:nvSpPr>
          <p:cNvPr id="8" name="Marcador de número de diapositiva 7"/>
          <p:cNvSpPr>
            <a:spLocks noGrp="1"/>
          </p:cNvSpPr>
          <p:nvPr>
            <p:ph type="sldNum" sz="quarter" idx="12"/>
          </p:nvPr>
        </p:nvSpPr>
        <p:spPr/>
        <p:txBody>
          <a:bodyPr/>
          <a:lstStyle/>
          <a:p>
            <a:fld id="{338F16E9-0150-46EA-8555-A12455D62F5C}" type="slidenum">
              <a:rPr lang="en-US" smtClean="0"/>
              <a:t>3</a:t>
            </a:fld>
            <a:endParaRPr lang="en-US"/>
          </a:p>
        </p:txBody>
      </p:sp>
      <p:sp>
        <p:nvSpPr>
          <p:cNvPr id="9" name="Triángulo isósceles 8"/>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p:cNvSpPr/>
          <p:nvPr/>
        </p:nvSpPr>
        <p:spPr>
          <a:xfrm rot="13482089">
            <a:off x="-175505" y="6428215"/>
            <a:ext cx="1072532"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705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10" name="Triángulo isósceles 9"/>
          <p:cNvSpPr/>
          <p:nvPr/>
        </p:nvSpPr>
        <p:spPr>
          <a:xfrm rot="5400000" flipV="1">
            <a:off x="8011606" y="57150"/>
            <a:ext cx="1080000" cy="108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arcador de número de diapositiva 7"/>
          <p:cNvSpPr>
            <a:spLocks noGrp="1"/>
          </p:cNvSpPr>
          <p:nvPr>
            <p:ph type="sldNum" sz="quarter" idx="12"/>
          </p:nvPr>
        </p:nvSpPr>
        <p:spPr/>
        <p:txBody>
          <a:bodyPr/>
          <a:lstStyle/>
          <a:p>
            <a:fld id="{338F16E9-0150-46EA-8555-A12455D62F5C}" type="slidenum">
              <a:rPr lang="en-US" smtClean="0"/>
              <a:t>4</a:t>
            </a:fld>
            <a:endParaRPr lang="en-US"/>
          </a:p>
        </p:txBody>
      </p:sp>
      <p:sp>
        <p:nvSpPr>
          <p:cNvPr id="9" name="Triángulo isósceles 8"/>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p:cNvSpPr/>
          <p:nvPr/>
        </p:nvSpPr>
        <p:spPr>
          <a:xfrm rot="13482089">
            <a:off x="-175505" y="6428215"/>
            <a:ext cx="1072532"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a 3">
            <a:extLst>
              <a:ext uri="{FF2B5EF4-FFF2-40B4-BE49-F238E27FC236}">
                <a16:creationId xmlns:a16="http://schemas.microsoft.com/office/drawing/2014/main" id="{E0EA2ADF-C971-AF2E-D4D2-9AA50E294BD5}"/>
              </a:ext>
            </a:extLst>
          </p:cNvPr>
          <p:cNvGraphicFramePr/>
          <p:nvPr>
            <p:extLst>
              <p:ext uri="{D42A27DB-BD31-4B8C-83A1-F6EECF244321}">
                <p14:modId xmlns:p14="http://schemas.microsoft.com/office/powerpoint/2010/main" val="2514189504"/>
              </p:ext>
            </p:extLst>
          </p:nvPr>
        </p:nvGraphicFramePr>
        <p:xfrm>
          <a:off x="0" y="-1908584"/>
          <a:ext cx="14055492" cy="11467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3" name="Conector recto 12">
            <a:extLst>
              <a:ext uri="{FF2B5EF4-FFF2-40B4-BE49-F238E27FC236}">
                <a16:creationId xmlns:a16="http://schemas.microsoft.com/office/drawing/2014/main" id="{5255AA18-AA00-783F-1972-6147EB56A1F6}"/>
              </a:ext>
            </a:extLst>
          </p:cNvPr>
          <p:cNvCxnSpPr>
            <a:cxnSpLocks/>
          </p:cNvCxnSpPr>
          <p:nvPr/>
        </p:nvCxnSpPr>
        <p:spPr>
          <a:xfrm>
            <a:off x="1694985" y="1661531"/>
            <a:ext cx="1326040" cy="11262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500B53CD-840B-2C9A-DFA3-28D2B8C4D825}"/>
              </a:ext>
            </a:extLst>
          </p:cNvPr>
          <p:cNvCxnSpPr>
            <a:cxnSpLocks/>
          </p:cNvCxnSpPr>
          <p:nvPr/>
        </p:nvCxnSpPr>
        <p:spPr>
          <a:xfrm>
            <a:off x="3021025" y="3740150"/>
            <a:ext cx="0" cy="13002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951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CuadroTexto 1"/>
          <p:cNvSpPr txBox="1"/>
          <p:nvPr/>
        </p:nvSpPr>
        <p:spPr>
          <a:xfrm>
            <a:off x="-1" y="222250"/>
            <a:ext cx="9144001" cy="954107"/>
          </a:xfrm>
          <a:prstGeom prst="rect">
            <a:avLst/>
          </a:prstGeom>
          <a:noFill/>
        </p:spPr>
        <p:txBody>
          <a:bodyPr wrap="square" rtlCol="0">
            <a:spAutoFit/>
          </a:bodyPr>
          <a:lstStyle/>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¿QUE SON LAS REDES</a:t>
            </a:r>
          </a:p>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DE TELECOMUNIACIÓN?</a:t>
            </a:r>
            <a:endPar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5" name="CuadroTexto 4"/>
          <p:cNvSpPr txBox="1"/>
          <p:nvPr/>
        </p:nvSpPr>
        <p:spPr>
          <a:xfrm>
            <a:off x="431799" y="1137150"/>
            <a:ext cx="8280400" cy="3467296"/>
          </a:xfrm>
          <a:prstGeom prst="rect">
            <a:avLst/>
          </a:prstGeom>
          <a:noFill/>
        </p:spPr>
        <p:txBody>
          <a:bodyPr wrap="square" rtlCol="0">
            <a:spAutoFit/>
          </a:bodyPr>
          <a:lstStyle/>
          <a:p>
            <a:pPr algn="just">
              <a:lnSpc>
                <a:spcPct val="150000"/>
              </a:lnSpc>
              <a:spcAft>
                <a:spcPts val="800"/>
              </a:spcAft>
            </a:pPr>
            <a:r>
              <a:rPr lang="es-VE" sz="1800" kern="1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Las redes de telecomunicaciones son equipos de transmisión que pueden transmitir información con señales electromagnéticas u ópticas entre diferentes ubicaciones de forma analógica o digital. La información pueden ser datos de audio, de vídeo o de otros tipos. Las redes están basadas en infraestructuras de trabajo con cables o inalámbricas. Ejemplos de redes de telecomunicaciones típicas son la red fija de teléfono, la red de telefonía móvil, las redes de televisión por cable o Internet.</a:t>
            </a:r>
          </a:p>
          <a:p>
            <a:pPr>
              <a:lnSpc>
                <a:spcPct val="150000"/>
              </a:lnSpc>
            </a:pPr>
            <a:endParaRPr lang="en-US" dirty="0">
              <a:solidFill>
                <a:schemeClr val="bg1"/>
              </a:solidFill>
              <a:latin typeface="Segoe UI" panose="020B0502040204020203" pitchFamily="34" charset="0"/>
              <a:cs typeface="Segoe UI" panose="020B0502040204020203" pitchFamily="34" charset="0"/>
            </a:endParaRPr>
          </a:p>
        </p:txBody>
      </p:sp>
      <p:sp>
        <p:nvSpPr>
          <p:cNvPr id="8" name="Marcador de número de diapositiva 7"/>
          <p:cNvSpPr>
            <a:spLocks noGrp="1"/>
          </p:cNvSpPr>
          <p:nvPr>
            <p:ph type="sldNum" sz="quarter" idx="12"/>
          </p:nvPr>
        </p:nvSpPr>
        <p:spPr/>
        <p:txBody>
          <a:bodyPr/>
          <a:lstStyle/>
          <a:p>
            <a:fld id="{338F16E9-0150-46EA-8555-A12455D62F5C}" type="slidenum">
              <a:rPr lang="en-US" smtClean="0"/>
              <a:t>5</a:t>
            </a:fld>
            <a:endParaRPr lang="en-US"/>
          </a:p>
        </p:txBody>
      </p:sp>
      <p:sp>
        <p:nvSpPr>
          <p:cNvPr id="9" name="Triángulo isósceles 8"/>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p:cNvSpPr/>
          <p:nvPr/>
        </p:nvSpPr>
        <p:spPr>
          <a:xfrm rot="5400000">
            <a:off x="-798018" y="5773659"/>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magen 20">
            <a:extLst>
              <a:ext uri="{FF2B5EF4-FFF2-40B4-BE49-F238E27FC236}">
                <a16:creationId xmlns:a16="http://schemas.microsoft.com/office/drawing/2014/main" id="{303DE88F-6D65-C509-41DF-4F65DBAE05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2412" y="5482245"/>
            <a:ext cx="900000" cy="900000"/>
          </a:xfrm>
          <a:prstGeom prst="rect">
            <a:avLst/>
          </a:prstGeom>
        </p:spPr>
      </p:pic>
      <p:pic>
        <p:nvPicPr>
          <p:cNvPr id="23" name="Imagen 22">
            <a:extLst>
              <a:ext uri="{FF2B5EF4-FFF2-40B4-BE49-F238E27FC236}">
                <a16:creationId xmlns:a16="http://schemas.microsoft.com/office/drawing/2014/main" id="{D59C6F15-D988-E3E4-3E43-9CA29A5BAB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97880" y="5460835"/>
            <a:ext cx="900000" cy="900000"/>
          </a:xfrm>
          <a:prstGeom prst="rect">
            <a:avLst/>
          </a:prstGeom>
        </p:spPr>
      </p:pic>
      <p:pic>
        <p:nvPicPr>
          <p:cNvPr id="25" name="Imagen 24">
            <a:extLst>
              <a:ext uri="{FF2B5EF4-FFF2-40B4-BE49-F238E27FC236}">
                <a16:creationId xmlns:a16="http://schemas.microsoft.com/office/drawing/2014/main" id="{A82176EC-D278-40A7-C512-708B61BCBE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3205" y="4269846"/>
            <a:ext cx="900000" cy="900000"/>
          </a:xfrm>
          <a:prstGeom prst="rect">
            <a:avLst/>
          </a:prstGeom>
        </p:spPr>
      </p:pic>
      <p:pic>
        <p:nvPicPr>
          <p:cNvPr id="27" name="Imagen 26">
            <a:extLst>
              <a:ext uri="{FF2B5EF4-FFF2-40B4-BE49-F238E27FC236}">
                <a16:creationId xmlns:a16="http://schemas.microsoft.com/office/drawing/2014/main" id="{52605F3C-8610-6677-0C56-FDD9226161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59010" y="4698404"/>
            <a:ext cx="1372272" cy="1372272"/>
          </a:xfrm>
          <a:prstGeom prst="rect">
            <a:avLst/>
          </a:prstGeom>
        </p:spPr>
      </p:pic>
      <p:pic>
        <p:nvPicPr>
          <p:cNvPr id="31" name="Imagen 30">
            <a:extLst>
              <a:ext uri="{FF2B5EF4-FFF2-40B4-BE49-F238E27FC236}">
                <a16:creationId xmlns:a16="http://schemas.microsoft.com/office/drawing/2014/main" id="{DEAD4A2C-AFCD-A2E5-D6CA-1375D24FAB5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17498" y="4130398"/>
            <a:ext cx="900000" cy="900000"/>
          </a:xfrm>
          <a:prstGeom prst="rect">
            <a:avLst/>
          </a:prstGeom>
        </p:spPr>
      </p:pic>
      <p:cxnSp>
        <p:nvCxnSpPr>
          <p:cNvPr id="33" name="Conector recto 32">
            <a:extLst>
              <a:ext uri="{FF2B5EF4-FFF2-40B4-BE49-F238E27FC236}">
                <a16:creationId xmlns:a16="http://schemas.microsoft.com/office/drawing/2014/main" id="{F840BF98-D631-BC86-0E90-D842654BA06F}"/>
              </a:ext>
            </a:extLst>
          </p:cNvPr>
          <p:cNvCxnSpPr>
            <a:cxnSpLocks/>
          </p:cNvCxnSpPr>
          <p:nvPr/>
        </p:nvCxnSpPr>
        <p:spPr>
          <a:xfrm>
            <a:off x="2740314" y="4719846"/>
            <a:ext cx="877284" cy="232759"/>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1" name="Triángulo isósceles 60">
            <a:extLst>
              <a:ext uri="{FF2B5EF4-FFF2-40B4-BE49-F238E27FC236}">
                <a16:creationId xmlns:a16="http://schemas.microsoft.com/office/drawing/2014/main" id="{6E209D4A-D499-82EC-9D09-98F10611AB03}"/>
              </a:ext>
            </a:extLst>
          </p:cNvPr>
          <p:cNvSpPr>
            <a:spLocks noChangeAspect="1"/>
          </p:cNvSpPr>
          <p:nvPr/>
        </p:nvSpPr>
        <p:spPr>
          <a:xfrm rot="10800000">
            <a:off x="8572250" y="3175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apecio 61">
            <a:extLst>
              <a:ext uri="{FF2B5EF4-FFF2-40B4-BE49-F238E27FC236}">
                <a16:creationId xmlns:a16="http://schemas.microsoft.com/office/drawing/2014/main" id="{49B529A8-F5CD-1C10-854F-0703A914D6CF}"/>
              </a:ext>
            </a:extLst>
          </p:cNvPr>
          <p:cNvSpPr/>
          <p:nvPr/>
        </p:nvSpPr>
        <p:spPr>
          <a:xfrm rot="5400000" flipH="1" flipV="1">
            <a:off x="8170998" y="852802"/>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Conector recto 65">
            <a:extLst>
              <a:ext uri="{FF2B5EF4-FFF2-40B4-BE49-F238E27FC236}">
                <a16:creationId xmlns:a16="http://schemas.microsoft.com/office/drawing/2014/main" id="{CAD540A6-E583-C07A-63D4-85AE81834D6F}"/>
              </a:ext>
            </a:extLst>
          </p:cNvPr>
          <p:cNvCxnSpPr>
            <a:cxnSpLocks/>
          </p:cNvCxnSpPr>
          <p:nvPr/>
        </p:nvCxnSpPr>
        <p:spPr>
          <a:xfrm flipV="1">
            <a:off x="2755514" y="5588717"/>
            <a:ext cx="877284" cy="232759"/>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Conector recto 66">
            <a:extLst>
              <a:ext uri="{FF2B5EF4-FFF2-40B4-BE49-F238E27FC236}">
                <a16:creationId xmlns:a16="http://schemas.microsoft.com/office/drawing/2014/main" id="{E1A29979-5771-74B3-0DA8-CEC378E49BEA}"/>
              </a:ext>
            </a:extLst>
          </p:cNvPr>
          <p:cNvCxnSpPr>
            <a:cxnSpLocks/>
          </p:cNvCxnSpPr>
          <p:nvPr/>
        </p:nvCxnSpPr>
        <p:spPr>
          <a:xfrm flipH="1">
            <a:off x="5220185" y="4735599"/>
            <a:ext cx="877284" cy="232759"/>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8" name="Conector recto 67">
            <a:extLst>
              <a:ext uri="{FF2B5EF4-FFF2-40B4-BE49-F238E27FC236}">
                <a16:creationId xmlns:a16="http://schemas.microsoft.com/office/drawing/2014/main" id="{21918274-2F6E-9308-06E0-2133E29484B2}"/>
              </a:ext>
            </a:extLst>
          </p:cNvPr>
          <p:cNvCxnSpPr>
            <a:cxnSpLocks/>
          </p:cNvCxnSpPr>
          <p:nvPr/>
        </p:nvCxnSpPr>
        <p:spPr>
          <a:xfrm flipH="1" flipV="1">
            <a:off x="5235385" y="5604470"/>
            <a:ext cx="877284" cy="232759"/>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054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a:extLst>
            <a:ext uri="{FF2B5EF4-FFF2-40B4-BE49-F238E27FC236}">
              <a16:creationId xmlns:a16="http://schemas.microsoft.com/office/drawing/2014/main" id="{B3098911-C102-6058-E34D-5F1BD2EAB73D}"/>
            </a:ext>
          </a:extLst>
        </p:cNvPr>
        <p:cNvGrpSpPr/>
        <p:nvPr/>
      </p:nvGrpSpPr>
      <p:grpSpPr>
        <a:xfrm>
          <a:off x="0" y="0"/>
          <a:ext cx="0" cy="0"/>
          <a:chOff x="0" y="0"/>
          <a:chExt cx="0" cy="0"/>
        </a:xfrm>
      </p:grpSpPr>
      <p:pic>
        <p:nvPicPr>
          <p:cNvPr id="16" name="Imagen 15">
            <a:extLst>
              <a:ext uri="{FF2B5EF4-FFF2-40B4-BE49-F238E27FC236}">
                <a16:creationId xmlns:a16="http://schemas.microsoft.com/office/drawing/2014/main" id="{6A777EAE-C01F-8705-B71A-997F53E60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445" y="2514548"/>
            <a:ext cx="3437110" cy="3437110"/>
          </a:xfrm>
          <a:prstGeom prst="rect">
            <a:avLst/>
          </a:prstGeom>
        </p:spPr>
      </p:pic>
      <p:sp>
        <p:nvSpPr>
          <p:cNvPr id="2" name="CuadroTexto 1">
            <a:extLst>
              <a:ext uri="{FF2B5EF4-FFF2-40B4-BE49-F238E27FC236}">
                <a16:creationId xmlns:a16="http://schemas.microsoft.com/office/drawing/2014/main" id="{7BE826D5-5E9A-72DB-664F-0D69AC4BA9DA}"/>
              </a:ext>
            </a:extLst>
          </p:cNvPr>
          <p:cNvSpPr txBox="1"/>
          <p:nvPr/>
        </p:nvSpPr>
        <p:spPr>
          <a:xfrm>
            <a:off x="31750" y="298382"/>
            <a:ext cx="9144001" cy="523220"/>
          </a:xfrm>
          <a:prstGeom prst="rect">
            <a:avLst/>
          </a:prstGeom>
          <a:noFill/>
        </p:spPr>
        <p:txBody>
          <a:bodyPr wrap="square" rtlCol="0">
            <a:spAutoFit/>
          </a:bodyPr>
          <a:lstStyle/>
          <a:p>
            <a:pPr algn="ctr"/>
            <a:r>
              <a:rPr lang="es-E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¿QUÉ ES UN NODO?</a:t>
            </a:r>
            <a:endPar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
        <p:nvSpPr>
          <p:cNvPr id="5" name="CuadroTexto 4">
            <a:extLst>
              <a:ext uri="{FF2B5EF4-FFF2-40B4-BE49-F238E27FC236}">
                <a16:creationId xmlns:a16="http://schemas.microsoft.com/office/drawing/2014/main" id="{3ACCF929-889D-1D66-FE89-D8E20B71B64D}"/>
              </a:ext>
            </a:extLst>
          </p:cNvPr>
          <p:cNvSpPr txBox="1"/>
          <p:nvPr/>
        </p:nvSpPr>
        <p:spPr>
          <a:xfrm>
            <a:off x="463550" y="682619"/>
            <a:ext cx="8280400" cy="2636299"/>
          </a:xfrm>
          <a:prstGeom prst="rect">
            <a:avLst/>
          </a:prstGeom>
          <a:noFill/>
        </p:spPr>
        <p:txBody>
          <a:bodyPr wrap="square" rtlCol="0">
            <a:spAutoFit/>
          </a:bodyPr>
          <a:lstStyle/>
          <a:p>
            <a:pPr algn="just">
              <a:lnSpc>
                <a:spcPct val="150000"/>
              </a:lnSpc>
              <a:spcAft>
                <a:spcPts val="800"/>
              </a:spcAft>
            </a:pPr>
            <a:r>
              <a:rPr lang="es-VE" sz="1800" kern="1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Un nodo es un punto de conexión de red que puede recibir, enviar, crear o almacenar datos. Es esencialmente cualquier dispositivo de red (computadoras, impresoras, módems, puentes o conmutadores) que puede reconocer, procesar y transmitir información a otro nodo de red. Cada nodo requiere algún tipo de identificación (como una dirección IP o MAC) para recibir acceso a la red. </a:t>
            </a:r>
          </a:p>
          <a:p>
            <a:pPr>
              <a:lnSpc>
                <a:spcPct val="150000"/>
              </a:lnSpc>
            </a:pPr>
            <a:endParaRPr lang="en-US" dirty="0">
              <a:solidFill>
                <a:schemeClr val="bg1"/>
              </a:solidFill>
              <a:latin typeface="Segoe UI" panose="020B0502040204020203" pitchFamily="34" charset="0"/>
              <a:cs typeface="Segoe UI" panose="020B0502040204020203" pitchFamily="34" charset="0"/>
            </a:endParaRPr>
          </a:p>
        </p:txBody>
      </p:sp>
      <p:sp>
        <p:nvSpPr>
          <p:cNvPr id="8" name="Marcador de número de diapositiva 7">
            <a:extLst>
              <a:ext uri="{FF2B5EF4-FFF2-40B4-BE49-F238E27FC236}">
                <a16:creationId xmlns:a16="http://schemas.microsoft.com/office/drawing/2014/main" id="{B80EBF36-78D0-4BBD-C3C9-02779B4AC5E7}"/>
              </a:ext>
            </a:extLst>
          </p:cNvPr>
          <p:cNvSpPr>
            <a:spLocks noGrp="1"/>
          </p:cNvSpPr>
          <p:nvPr>
            <p:ph type="sldNum" sz="quarter" idx="12"/>
          </p:nvPr>
        </p:nvSpPr>
        <p:spPr/>
        <p:txBody>
          <a:bodyPr/>
          <a:lstStyle/>
          <a:p>
            <a:fld id="{338F16E9-0150-46EA-8555-A12455D62F5C}" type="slidenum">
              <a:rPr lang="en-US" smtClean="0"/>
              <a:t>6</a:t>
            </a:fld>
            <a:endParaRPr lang="en-US"/>
          </a:p>
        </p:txBody>
      </p:sp>
      <p:sp>
        <p:nvSpPr>
          <p:cNvPr id="9" name="Triángulo isósceles 8">
            <a:extLst>
              <a:ext uri="{FF2B5EF4-FFF2-40B4-BE49-F238E27FC236}">
                <a16:creationId xmlns:a16="http://schemas.microsoft.com/office/drawing/2014/main" id="{4A1C6EAF-9025-CD59-D36B-26022B228E36}"/>
              </a:ext>
            </a:extLst>
          </p:cNvPr>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a:extLst>
              <a:ext uri="{FF2B5EF4-FFF2-40B4-BE49-F238E27FC236}">
                <a16:creationId xmlns:a16="http://schemas.microsoft.com/office/drawing/2014/main" id="{1FC28A19-C2D4-602C-1E98-C0968BC15A91}"/>
              </a:ext>
            </a:extLst>
          </p:cNvPr>
          <p:cNvSpPr/>
          <p:nvPr/>
        </p:nvSpPr>
        <p:spPr>
          <a:xfrm rot="5400000">
            <a:off x="-798018" y="5773659"/>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ángulo isósceles 60">
            <a:extLst>
              <a:ext uri="{FF2B5EF4-FFF2-40B4-BE49-F238E27FC236}">
                <a16:creationId xmlns:a16="http://schemas.microsoft.com/office/drawing/2014/main" id="{64DF5237-A436-C473-2E44-AE9BD3377896}"/>
              </a:ext>
            </a:extLst>
          </p:cNvPr>
          <p:cNvSpPr>
            <a:spLocks noChangeAspect="1"/>
          </p:cNvSpPr>
          <p:nvPr/>
        </p:nvSpPr>
        <p:spPr>
          <a:xfrm rot="10800000">
            <a:off x="8572250" y="3175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apecio 61">
            <a:extLst>
              <a:ext uri="{FF2B5EF4-FFF2-40B4-BE49-F238E27FC236}">
                <a16:creationId xmlns:a16="http://schemas.microsoft.com/office/drawing/2014/main" id="{4330769A-839D-5DAA-38A0-AB159F14454E}"/>
              </a:ext>
            </a:extLst>
          </p:cNvPr>
          <p:cNvSpPr/>
          <p:nvPr/>
        </p:nvSpPr>
        <p:spPr>
          <a:xfrm rot="5400000" flipH="1" flipV="1">
            <a:off x="8170998" y="852802"/>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E605D36A-0891-080E-4EF6-2715EF8AC63D}"/>
              </a:ext>
            </a:extLst>
          </p:cNvPr>
          <p:cNvSpPr txBox="1"/>
          <p:nvPr/>
        </p:nvSpPr>
        <p:spPr>
          <a:xfrm>
            <a:off x="463550" y="5648588"/>
            <a:ext cx="8280400" cy="791499"/>
          </a:xfrm>
          <a:prstGeom prst="rect">
            <a:avLst/>
          </a:prstGeom>
          <a:noFill/>
        </p:spPr>
        <p:txBody>
          <a:bodyPr wrap="square" rtlCol="0">
            <a:spAutoFit/>
          </a:bodyPr>
          <a:lstStyle/>
          <a:p>
            <a:pPr>
              <a:lnSpc>
                <a:spcPct val="150000"/>
              </a:lnSpc>
              <a:spcAft>
                <a:spcPts val="800"/>
              </a:spcAft>
            </a:pPr>
            <a:r>
              <a:rPr lang="es-VE" sz="1600" kern="1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Los nodos permiten la comunicación efectiva entre dispositivos al facilitar el intercambio de datos y proporcionar servicios necesarios para el funcionamiento general de la red.</a:t>
            </a:r>
          </a:p>
        </p:txBody>
      </p:sp>
      <p:pic>
        <p:nvPicPr>
          <p:cNvPr id="10" name="Imagen 9">
            <a:extLst>
              <a:ext uri="{FF2B5EF4-FFF2-40B4-BE49-F238E27FC236}">
                <a16:creationId xmlns:a16="http://schemas.microsoft.com/office/drawing/2014/main" id="{3376E943-F974-F152-9F41-C35D78A893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9964" y="5050366"/>
            <a:ext cx="284071" cy="284071"/>
          </a:xfrm>
          <a:prstGeom prst="rect">
            <a:avLst/>
          </a:prstGeom>
        </p:spPr>
      </p:pic>
      <p:pic>
        <p:nvPicPr>
          <p:cNvPr id="12" name="Imagen 11">
            <a:extLst>
              <a:ext uri="{FF2B5EF4-FFF2-40B4-BE49-F238E27FC236}">
                <a16:creationId xmlns:a16="http://schemas.microsoft.com/office/drawing/2014/main" id="{5AB69EC5-9621-6FB1-6DA4-7DB183E3F6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3321" y="4108980"/>
            <a:ext cx="248603" cy="248603"/>
          </a:xfrm>
          <a:prstGeom prst="rect">
            <a:avLst/>
          </a:prstGeom>
        </p:spPr>
      </p:pic>
      <p:pic>
        <p:nvPicPr>
          <p:cNvPr id="13" name="Imagen 12">
            <a:extLst>
              <a:ext uri="{FF2B5EF4-FFF2-40B4-BE49-F238E27FC236}">
                <a16:creationId xmlns:a16="http://schemas.microsoft.com/office/drawing/2014/main" id="{F6FB87B2-1056-F6BE-7740-E8401950CC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49418" y="3183838"/>
            <a:ext cx="245162" cy="245162"/>
          </a:xfrm>
          <a:prstGeom prst="rect">
            <a:avLst/>
          </a:prstGeom>
        </p:spPr>
      </p:pic>
      <p:pic>
        <p:nvPicPr>
          <p:cNvPr id="14" name="Imagen 13">
            <a:extLst>
              <a:ext uri="{FF2B5EF4-FFF2-40B4-BE49-F238E27FC236}">
                <a16:creationId xmlns:a16="http://schemas.microsoft.com/office/drawing/2014/main" id="{773F16F7-F50A-AF76-4C43-18E48E60CC2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64335" y="4113213"/>
            <a:ext cx="285441" cy="285441"/>
          </a:xfrm>
          <a:prstGeom prst="rect">
            <a:avLst/>
          </a:prstGeom>
        </p:spPr>
      </p:pic>
    </p:spTree>
    <p:extLst>
      <p:ext uri="{BB962C8B-B14F-4D97-AF65-F5344CB8AC3E}">
        <p14:creationId xmlns:p14="http://schemas.microsoft.com/office/powerpoint/2010/main" val="416338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a:extLst>
            <a:ext uri="{FF2B5EF4-FFF2-40B4-BE49-F238E27FC236}">
              <a16:creationId xmlns:a16="http://schemas.microsoft.com/office/drawing/2014/main" id="{65CE6DC0-46CA-8EA7-D98E-30FA5CF3D793}"/>
            </a:ext>
          </a:extLst>
        </p:cNvPr>
        <p:cNvGrpSpPr/>
        <p:nvPr/>
      </p:nvGrpSpPr>
      <p:grpSpPr>
        <a:xfrm>
          <a:off x="0" y="0"/>
          <a:ext cx="0" cy="0"/>
          <a:chOff x="0" y="0"/>
          <a:chExt cx="0" cy="0"/>
        </a:xfrm>
      </p:grpSpPr>
      <p:sp>
        <p:nvSpPr>
          <p:cNvPr id="15" name="Rectángulo: biselado 14">
            <a:extLst>
              <a:ext uri="{FF2B5EF4-FFF2-40B4-BE49-F238E27FC236}">
                <a16:creationId xmlns:a16="http://schemas.microsoft.com/office/drawing/2014/main" id="{D8CD8802-E39E-BDF6-711B-EA08F44C0B87}"/>
              </a:ext>
            </a:extLst>
          </p:cNvPr>
          <p:cNvSpPr/>
          <p:nvPr/>
        </p:nvSpPr>
        <p:spPr>
          <a:xfrm rot="8003773">
            <a:off x="3542148" y="1492475"/>
            <a:ext cx="3600000" cy="3600000"/>
          </a:xfrm>
          <a:prstGeom prst="bevel">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Marcador de número de diapositiva 7">
            <a:extLst>
              <a:ext uri="{FF2B5EF4-FFF2-40B4-BE49-F238E27FC236}">
                <a16:creationId xmlns:a16="http://schemas.microsoft.com/office/drawing/2014/main" id="{B7B0F916-2C1D-F10F-6EE0-6100B89CC203}"/>
              </a:ext>
            </a:extLst>
          </p:cNvPr>
          <p:cNvSpPr>
            <a:spLocks noGrp="1"/>
          </p:cNvSpPr>
          <p:nvPr>
            <p:ph type="sldNum" sz="quarter" idx="12"/>
          </p:nvPr>
        </p:nvSpPr>
        <p:spPr/>
        <p:txBody>
          <a:bodyPr/>
          <a:lstStyle/>
          <a:p>
            <a:fld id="{338F16E9-0150-46EA-8555-A12455D62F5C}" type="slidenum">
              <a:rPr lang="en-US" smtClean="0"/>
              <a:t>7</a:t>
            </a:fld>
            <a:endParaRPr lang="en-US"/>
          </a:p>
        </p:txBody>
      </p:sp>
      <p:sp>
        <p:nvSpPr>
          <p:cNvPr id="3" name="Pentágono 2">
            <a:extLst>
              <a:ext uri="{FF2B5EF4-FFF2-40B4-BE49-F238E27FC236}">
                <a16:creationId xmlns:a16="http://schemas.microsoft.com/office/drawing/2014/main" id="{A2D4E627-85DD-01AE-ED1B-B9F5F3A7C268}"/>
              </a:ext>
            </a:extLst>
          </p:cNvPr>
          <p:cNvSpPr/>
          <p:nvPr/>
        </p:nvSpPr>
        <p:spPr>
          <a:xfrm rot="2704254">
            <a:off x="-290308" y="5895963"/>
            <a:ext cx="1330498" cy="1184052"/>
          </a:xfrm>
          <a:prstGeom prst="pentagon">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bg1"/>
              </a:solidFill>
            </a:endParaRPr>
          </a:p>
        </p:txBody>
      </p:sp>
      <p:sp>
        <p:nvSpPr>
          <p:cNvPr id="4" name="Pentágono 3">
            <a:extLst>
              <a:ext uri="{FF2B5EF4-FFF2-40B4-BE49-F238E27FC236}">
                <a16:creationId xmlns:a16="http://schemas.microsoft.com/office/drawing/2014/main" id="{442C484B-0631-5389-637B-FC71EEDC33D2}"/>
              </a:ext>
            </a:extLst>
          </p:cNvPr>
          <p:cNvSpPr/>
          <p:nvPr/>
        </p:nvSpPr>
        <p:spPr>
          <a:xfrm rot="2704254" flipH="1" flipV="1">
            <a:off x="8097750" y="-222366"/>
            <a:ext cx="1330498" cy="1184052"/>
          </a:xfrm>
          <a:prstGeom prst="pentagon">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bg1"/>
              </a:solidFill>
            </a:endParaRPr>
          </a:p>
        </p:txBody>
      </p:sp>
      <p:sp>
        <p:nvSpPr>
          <p:cNvPr id="14" name="Elipse 13">
            <a:extLst>
              <a:ext uri="{FF2B5EF4-FFF2-40B4-BE49-F238E27FC236}">
                <a16:creationId xmlns:a16="http://schemas.microsoft.com/office/drawing/2014/main" id="{FEA746C1-14DA-D8BC-E5F1-9871876F8CBC}"/>
              </a:ext>
            </a:extLst>
          </p:cNvPr>
          <p:cNvSpPr/>
          <p:nvPr/>
        </p:nvSpPr>
        <p:spPr>
          <a:xfrm>
            <a:off x="939800" y="787399"/>
            <a:ext cx="5143500" cy="4781551"/>
          </a:xfrm>
          <a:prstGeom prst="ellipse">
            <a:avLst/>
          </a:prstGeom>
          <a:solidFill>
            <a:srgbClr val="92D050"/>
          </a:solidFill>
          <a:ln w="3175">
            <a:solidFill>
              <a:schemeClr val="tx1"/>
            </a:solidFill>
          </a:ln>
          <a:effectLst>
            <a:outerShdw dist="1016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6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TIPOS DE REDES </a:t>
            </a:r>
          </a:p>
          <a:p>
            <a:pPr algn="ctr"/>
            <a:r>
              <a:rPr lang="es-ES" sz="26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DE TELECOMUNICACIÓN</a:t>
            </a:r>
            <a:endParaRPr lang="en-US" sz="26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endParaRPr>
          </a:p>
        </p:txBody>
      </p:sp>
    </p:spTree>
    <p:extLst>
      <p:ext uri="{BB962C8B-B14F-4D97-AF65-F5344CB8AC3E}">
        <p14:creationId xmlns:p14="http://schemas.microsoft.com/office/powerpoint/2010/main" val="363133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a:extLst>
            <a:ext uri="{FF2B5EF4-FFF2-40B4-BE49-F238E27FC236}">
              <a16:creationId xmlns:a16="http://schemas.microsoft.com/office/drawing/2014/main" id="{E9CC4265-104C-A7B0-FC90-F6F3622FBA1F}"/>
            </a:ext>
          </a:extLst>
        </p:cNvPr>
        <p:cNvGrpSpPr/>
        <p:nvPr/>
      </p:nvGrpSpPr>
      <p:grpSpPr>
        <a:xfrm>
          <a:off x="0" y="0"/>
          <a:ext cx="0" cy="0"/>
          <a:chOff x="0" y="0"/>
          <a:chExt cx="0" cy="0"/>
        </a:xfrm>
      </p:grpSpPr>
      <p:sp>
        <p:nvSpPr>
          <p:cNvPr id="22" name="Rectángulo redondeado 21">
            <a:extLst>
              <a:ext uri="{FF2B5EF4-FFF2-40B4-BE49-F238E27FC236}">
                <a16:creationId xmlns:a16="http://schemas.microsoft.com/office/drawing/2014/main" id="{08B109A9-3C9B-270A-AEAC-80C24784323A}"/>
              </a:ext>
            </a:extLst>
          </p:cNvPr>
          <p:cNvSpPr/>
          <p:nvPr/>
        </p:nvSpPr>
        <p:spPr>
          <a:xfrm>
            <a:off x="4869971" y="2635437"/>
            <a:ext cx="995193" cy="2524854"/>
          </a:xfrm>
          <a:prstGeom prst="roundRect">
            <a:avLst/>
          </a:prstGeom>
          <a:solidFill>
            <a:schemeClr val="accent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9" name="Rectángulo redondeado 18">
            <a:extLst>
              <a:ext uri="{FF2B5EF4-FFF2-40B4-BE49-F238E27FC236}">
                <a16:creationId xmlns:a16="http://schemas.microsoft.com/office/drawing/2014/main" id="{A48DC186-946F-42D3-28E7-1E9CD6723E31}"/>
              </a:ext>
            </a:extLst>
          </p:cNvPr>
          <p:cNvSpPr/>
          <p:nvPr/>
        </p:nvSpPr>
        <p:spPr>
          <a:xfrm>
            <a:off x="2768078" y="3201291"/>
            <a:ext cx="995193" cy="1958990"/>
          </a:xfrm>
          <a:prstGeom prst="roundRect">
            <a:avLst/>
          </a:prstGeom>
          <a:solidFill>
            <a:schemeClr val="accent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0" name="CuadroTexto 19">
            <a:extLst>
              <a:ext uri="{FF2B5EF4-FFF2-40B4-BE49-F238E27FC236}">
                <a16:creationId xmlns:a16="http://schemas.microsoft.com/office/drawing/2014/main" id="{9136CCA2-BBAA-9615-CB71-13D418AA4E84}"/>
              </a:ext>
            </a:extLst>
          </p:cNvPr>
          <p:cNvSpPr txBox="1"/>
          <p:nvPr/>
        </p:nvSpPr>
        <p:spPr>
          <a:xfrm>
            <a:off x="2768078" y="4911399"/>
            <a:ext cx="995193" cy="230832"/>
          </a:xfrm>
          <a:prstGeom prst="rect">
            <a:avLst/>
          </a:prstGeom>
          <a:noFill/>
        </p:spPr>
        <p:txBody>
          <a:bodyPr wrap="square" rtlCol="0">
            <a:spAutoFit/>
          </a:bodyPr>
          <a:lstStyle/>
          <a:p>
            <a:pPr algn="ctr"/>
            <a:r>
              <a:rPr lang="es-MX" sz="900" b="1" dirty="0">
                <a:solidFill>
                  <a:schemeClr val="bg1"/>
                </a:solidFill>
                <a:latin typeface="Segoe UI" panose="020B0502040204020203" pitchFamily="34" charset="0"/>
                <a:cs typeface="Segoe UI" panose="020B0502040204020203" pitchFamily="34" charset="0"/>
              </a:rPr>
              <a:t>DISTRIBUCIÓN</a:t>
            </a:r>
            <a:endParaRPr lang="es-VE" sz="900" b="1" dirty="0">
              <a:solidFill>
                <a:schemeClr val="bg1"/>
              </a:solidFill>
              <a:latin typeface="Segoe UI" panose="020B0502040204020203" pitchFamily="34" charset="0"/>
              <a:cs typeface="Segoe UI" panose="020B0502040204020203" pitchFamily="34" charset="0"/>
            </a:endParaRPr>
          </a:p>
        </p:txBody>
      </p:sp>
      <p:sp>
        <p:nvSpPr>
          <p:cNvPr id="17" name="Rectángulo redondeado 16">
            <a:extLst>
              <a:ext uri="{FF2B5EF4-FFF2-40B4-BE49-F238E27FC236}">
                <a16:creationId xmlns:a16="http://schemas.microsoft.com/office/drawing/2014/main" id="{1A115C53-60F6-6261-4853-3150E6A52106}"/>
              </a:ext>
            </a:extLst>
          </p:cNvPr>
          <p:cNvSpPr/>
          <p:nvPr/>
        </p:nvSpPr>
        <p:spPr>
          <a:xfrm>
            <a:off x="802808" y="3214420"/>
            <a:ext cx="995193" cy="1945861"/>
          </a:xfrm>
          <a:prstGeom prst="roundRect">
            <a:avLst/>
          </a:prstGeom>
          <a:solidFill>
            <a:schemeClr val="accent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 name="CuadroTexto 1">
            <a:extLst>
              <a:ext uri="{FF2B5EF4-FFF2-40B4-BE49-F238E27FC236}">
                <a16:creationId xmlns:a16="http://schemas.microsoft.com/office/drawing/2014/main" id="{46B88892-429E-AC16-34A9-BF2D7CC4474C}"/>
              </a:ext>
            </a:extLst>
          </p:cNvPr>
          <p:cNvSpPr txBox="1"/>
          <p:nvPr/>
        </p:nvSpPr>
        <p:spPr>
          <a:xfrm>
            <a:off x="-1" y="222250"/>
            <a:ext cx="9144001" cy="523220"/>
          </a:xfrm>
          <a:prstGeom prst="rect">
            <a:avLst/>
          </a:prstGeom>
          <a:noFill/>
        </p:spPr>
        <p:txBody>
          <a:bodyPr wrap="square" rtlCol="0">
            <a:spAutoFit/>
          </a:bodyPr>
          <a:lstStyle/>
          <a:p>
            <a:pPr algn="ctr"/>
            <a:r>
              <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REDES CONMUTADAS</a:t>
            </a:r>
          </a:p>
        </p:txBody>
      </p:sp>
      <p:sp>
        <p:nvSpPr>
          <p:cNvPr id="5" name="CuadroTexto 4">
            <a:extLst>
              <a:ext uri="{FF2B5EF4-FFF2-40B4-BE49-F238E27FC236}">
                <a16:creationId xmlns:a16="http://schemas.microsoft.com/office/drawing/2014/main" id="{26B9A22D-EDDE-C365-023F-9074840256B3}"/>
              </a:ext>
            </a:extLst>
          </p:cNvPr>
          <p:cNvSpPr txBox="1"/>
          <p:nvPr/>
        </p:nvSpPr>
        <p:spPr>
          <a:xfrm>
            <a:off x="431799" y="973637"/>
            <a:ext cx="8280400" cy="1702710"/>
          </a:xfrm>
          <a:prstGeom prst="rect">
            <a:avLst/>
          </a:prstGeom>
          <a:noFill/>
        </p:spPr>
        <p:txBody>
          <a:bodyPr wrap="square" rtlCol="0">
            <a:spAutoFit/>
          </a:bodyPr>
          <a:lstStyle/>
          <a:p>
            <a:pPr algn="just">
              <a:lnSpc>
                <a:spcPct val="150000"/>
              </a:lnSpc>
              <a:spcAft>
                <a:spcPts val="800"/>
              </a:spcAft>
            </a:pPr>
            <a:r>
              <a:rPr lang="es-VE" sz="1800" kern="1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Una línea conmutada permite la comunicación con todas las partes que tengan acceso a la red telefónica pública conmutada (</a:t>
            </a:r>
            <a:r>
              <a:rPr lang="es-VE" sz="1800" kern="100" dirty="0" err="1">
                <a:solidFill>
                  <a:schemeClr val="bg1"/>
                </a:solidFill>
                <a:effectLst/>
                <a:latin typeface="Segoe UI" panose="020B0502040204020203" pitchFamily="34" charset="0"/>
                <a:ea typeface="Calibri" panose="020F0502020204030204" pitchFamily="34" charset="0"/>
                <a:cs typeface="Segoe UI" panose="020B0502040204020203" pitchFamily="34" charset="0"/>
              </a:rPr>
              <a:t>e.g</a:t>
            </a:r>
            <a:r>
              <a:rPr lang="es-VE" kern="100" dirty="0">
                <a:solidFill>
                  <a:schemeClr val="bg1"/>
                </a:solidFill>
                <a:latin typeface="Segoe UI" panose="020B0502040204020203" pitchFamily="34" charset="0"/>
                <a:ea typeface="Calibri" panose="020F0502020204030204" pitchFamily="34" charset="0"/>
                <a:cs typeface="Segoe UI" panose="020B0502040204020203" pitchFamily="34" charset="0"/>
              </a:rPr>
              <a:t>.</a:t>
            </a:r>
            <a:r>
              <a:rPr lang="es-VE" sz="1800" kern="100" dirty="0">
                <a:solidFill>
                  <a:schemeClr val="bg1"/>
                </a:solidFill>
                <a:effectLst/>
                <a:latin typeface="Segoe UI" panose="020B0502040204020203" pitchFamily="34" charset="0"/>
                <a:ea typeface="Calibri" panose="020F0502020204030204" pitchFamily="34" charset="0"/>
                <a:cs typeface="Segoe UI" panose="020B0502040204020203" pitchFamily="34" charset="0"/>
              </a:rPr>
              <a:t> CANTV). Los datos provienen de dispositivos finales que desean comunicarse conmutando de nodo a nodo objetivo facilitar la comunicación. </a:t>
            </a:r>
          </a:p>
        </p:txBody>
      </p:sp>
      <p:sp>
        <p:nvSpPr>
          <p:cNvPr id="8" name="Marcador de número de diapositiva 7">
            <a:extLst>
              <a:ext uri="{FF2B5EF4-FFF2-40B4-BE49-F238E27FC236}">
                <a16:creationId xmlns:a16="http://schemas.microsoft.com/office/drawing/2014/main" id="{C00A52AF-7DC3-5E8F-59C7-F1BB971505D8}"/>
              </a:ext>
            </a:extLst>
          </p:cNvPr>
          <p:cNvSpPr>
            <a:spLocks noGrp="1"/>
          </p:cNvSpPr>
          <p:nvPr>
            <p:ph type="sldNum" sz="quarter" idx="12"/>
          </p:nvPr>
        </p:nvSpPr>
        <p:spPr/>
        <p:txBody>
          <a:bodyPr/>
          <a:lstStyle/>
          <a:p>
            <a:fld id="{338F16E9-0150-46EA-8555-A12455D62F5C}" type="slidenum">
              <a:rPr lang="en-US" smtClean="0"/>
              <a:t>8</a:t>
            </a:fld>
            <a:endParaRPr lang="en-US"/>
          </a:p>
        </p:txBody>
      </p:sp>
      <p:sp>
        <p:nvSpPr>
          <p:cNvPr id="9" name="Triángulo isósceles 8">
            <a:extLst>
              <a:ext uri="{FF2B5EF4-FFF2-40B4-BE49-F238E27FC236}">
                <a16:creationId xmlns:a16="http://schemas.microsoft.com/office/drawing/2014/main" id="{E312DF60-92C8-BC48-6123-D92B54FFA158}"/>
              </a:ext>
            </a:extLst>
          </p:cNvPr>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a:extLst>
              <a:ext uri="{FF2B5EF4-FFF2-40B4-BE49-F238E27FC236}">
                <a16:creationId xmlns:a16="http://schemas.microsoft.com/office/drawing/2014/main" id="{C87B0B11-7EC2-3963-4D4A-8E09BD195B37}"/>
              </a:ext>
            </a:extLst>
          </p:cNvPr>
          <p:cNvSpPr/>
          <p:nvPr/>
        </p:nvSpPr>
        <p:spPr>
          <a:xfrm rot="5400000">
            <a:off x="-798018" y="5773659"/>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n 24">
            <a:extLst>
              <a:ext uri="{FF2B5EF4-FFF2-40B4-BE49-F238E27FC236}">
                <a16:creationId xmlns:a16="http://schemas.microsoft.com/office/drawing/2014/main" id="{C96CE09F-53CD-80F5-9D67-45B43C001C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405" y="3395812"/>
            <a:ext cx="900000" cy="900000"/>
          </a:xfrm>
          <a:prstGeom prst="rect">
            <a:avLst/>
          </a:prstGeom>
        </p:spPr>
      </p:pic>
      <p:sp>
        <p:nvSpPr>
          <p:cNvPr id="61" name="Triángulo isósceles 60">
            <a:extLst>
              <a:ext uri="{FF2B5EF4-FFF2-40B4-BE49-F238E27FC236}">
                <a16:creationId xmlns:a16="http://schemas.microsoft.com/office/drawing/2014/main" id="{EC56989F-1761-013B-1219-161104598B3C}"/>
              </a:ext>
            </a:extLst>
          </p:cNvPr>
          <p:cNvSpPr>
            <a:spLocks noChangeAspect="1"/>
          </p:cNvSpPr>
          <p:nvPr/>
        </p:nvSpPr>
        <p:spPr>
          <a:xfrm rot="10800000">
            <a:off x="8572250" y="3175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apecio 61">
            <a:extLst>
              <a:ext uri="{FF2B5EF4-FFF2-40B4-BE49-F238E27FC236}">
                <a16:creationId xmlns:a16="http://schemas.microsoft.com/office/drawing/2014/main" id="{66F959C3-D22A-B7EB-26FF-40D27C73D08C}"/>
              </a:ext>
            </a:extLst>
          </p:cNvPr>
          <p:cNvSpPr/>
          <p:nvPr/>
        </p:nvSpPr>
        <p:spPr>
          <a:xfrm rot="5400000" flipH="1" flipV="1">
            <a:off x="8170998" y="852802"/>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41AEE185-8859-3DDD-5F60-705CF1B3A6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02834" y="3318920"/>
            <a:ext cx="900000" cy="900000"/>
          </a:xfrm>
          <a:prstGeom prst="rect">
            <a:avLst/>
          </a:prstGeom>
        </p:spPr>
      </p:pic>
      <p:cxnSp>
        <p:nvCxnSpPr>
          <p:cNvPr id="6" name="Conector recto 5">
            <a:extLst>
              <a:ext uri="{FF2B5EF4-FFF2-40B4-BE49-F238E27FC236}">
                <a16:creationId xmlns:a16="http://schemas.microsoft.com/office/drawing/2014/main" id="{46AC2102-B9DE-0589-6E69-6286B39B0C84}"/>
              </a:ext>
            </a:extLst>
          </p:cNvPr>
          <p:cNvCxnSpPr>
            <a:cxnSpLocks/>
          </p:cNvCxnSpPr>
          <p:nvPr/>
        </p:nvCxnSpPr>
        <p:spPr>
          <a:xfrm>
            <a:off x="1864014" y="3955141"/>
            <a:ext cx="825211" cy="0"/>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E8C17D54-0880-3DDB-31B9-32F05ADF5D1A}"/>
              </a:ext>
            </a:extLst>
          </p:cNvPr>
          <p:cNvCxnSpPr>
            <a:cxnSpLocks/>
          </p:cNvCxnSpPr>
          <p:nvPr/>
        </p:nvCxnSpPr>
        <p:spPr>
          <a:xfrm flipH="1">
            <a:off x="3877979" y="3403117"/>
            <a:ext cx="877284" cy="232759"/>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58971B60-7490-F4B8-3F02-427AA41A17CE}"/>
              </a:ext>
            </a:extLst>
          </p:cNvPr>
          <p:cNvCxnSpPr>
            <a:cxnSpLocks/>
          </p:cNvCxnSpPr>
          <p:nvPr/>
        </p:nvCxnSpPr>
        <p:spPr>
          <a:xfrm flipH="1" flipV="1">
            <a:off x="3893179" y="4271988"/>
            <a:ext cx="877284" cy="232759"/>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E694D42B-DB58-A254-08B7-BB30CAD1E7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0408" y="3905662"/>
            <a:ext cx="900000" cy="900000"/>
          </a:xfrm>
          <a:prstGeom prst="rect">
            <a:avLst/>
          </a:prstGeom>
        </p:spPr>
      </p:pic>
      <p:pic>
        <p:nvPicPr>
          <p:cNvPr id="14" name="Imagen 13">
            <a:extLst>
              <a:ext uri="{FF2B5EF4-FFF2-40B4-BE49-F238E27FC236}">
                <a16:creationId xmlns:a16="http://schemas.microsoft.com/office/drawing/2014/main" id="{9F5B632C-B287-AF8F-D4D9-67ABB6C71E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0408" y="2733988"/>
            <a:ext cx="900000" cy="900000"/>
          </a:xfrm>
          <a:prstGeom prst="rect">
            <a:avLst/>
          </a:prstGeom>
        </p:spPr>
      </p:pic>
      <p:sp>
        <p:nvSpPr>
          <p:cNvPr id="18" name="CuadroTexto 17">
            <a:extLst>
              <a:ext uri="{FF2B5EF4-FFF2-40B4-BE49-F238E27FC236}">
                <a16:creationId xmlns:a16="http://schemas.microsoft.com/office/drawing/2014/main" id="{F3A46EFE-B295-030F-28F9-DA9E50DAFAC6}"/>
              </a:ext>
            </a:extLst>
          </p:cNvPr>
          <p:cNvSpPr txBox="1"/>
          <p:nvPr/>
        </p:nvSpPr>
        <p:spPr>
          <a:xfrm>
            <a:off x="802808" y="4911400"/>
            <a:ext cx="995193" cy="230832"/>
          </a:xfrm>
          <a:prstGeom prst="rect">
            <a:avLst/>
          </a:prstGeom>
          <a:noFill/>
        </p:spPr>
        <p:txBody>
          <a:bodyPr wrap="square" rtlCol="0">
            <a:spAutoFit/>
          </a:bodyPr>
          <a:lstStyle/>
          <a:p>
            <a:pPr algn="ctr"/>
            <a:r>
              <a:rPr lang="es-MX" sz="900" b="1" dirty="0">
                <a:solidFill>
                  <a:schemeClr val="bg1"/>
                </a:solidFill>
                <a:latin typeface="Segoe UI" panose="020B0502040204020203" pitchFamily="34" charset="0"/>
                <a:cs typeface="Segoe UI" panose="020B0502040204020203" pitchFamily="34" charset="0"/>
              </a:rPr>
              <a:t>NÚCLEO</a:t>
            </a:r>
            <a:endParaRPr lang="es-VE" sz="900" b="1" dirty="0">
              <a:solidFill>
                <a:schemeClr val="bg1"/>
              </a:solidFill>
              <a:latin typeface="Segoe UI" panose="020B0502040204020203" pitchFamily="34" charset="0"/>
              <a:cs typeface="Segoe UI" panose="020B0502040204020203" pitchFamily="34" charset="0"/>
            </a:endParaRPr>
          </a:p>
        </p:txBody>
      </p:sp>
      <p:sp>
        <p:nvSpPr>
          <p:cNvPr id="24" name="CuadroTexto 23">
            <a:extLst>
              <a:ext uri="{FF2B5EF4-FFF2-40B4-BE49-F238E27FC236}">
                <a16:creationId xmlns:a16="http://schemas.microsoft.com/office/drawing/2014/main" id="{8B0AEC07-D2C8-816C-20C9-1DF35A40329F}"/>
              </a:ext>
            </a:extLst>
          </p:cNvPr>
          <p:cNvSpPr txBox="1"/>
          <p:nvPr/>
        </p:nvSpPr>
        <p:spPr>
          <a:xfrm>
            <a:off x="4869971" y="4911399"/>
            <a:ext cx="995193" cy="230832"/>
          </a:xfrm>
          <a:prstGeom prst="rect">
            <a:avLst/>
          </a:prstGeom>
          <a:noFill/>
        </p:spPr>
        <p:txBody>
          <a:bodyPr wrap="square" rtlCol="0">
            <a:spAutoFit/>
          </a:bodyPr>
          <a:lstStyle/>
          <a:p>
            <a:pPr algn="ctr"/>
            <a:r>
              <a:rPr lang="es-MX" sz="900" b="1" dirty="0">
                <a:solidFill>
                  <a:schemeClr val="bg1"/>
                </a:solidFill>
                <a:latin typeface="Segoe UI" panose="020B0502040204020203" pitchFamily="34" charset="0"/>
                <a:cs typeface="Segoe UI" panose="020B0502040204020203" pitchFamily="34" charset="0"/>
              </a:rPr>
              <a:t>ACCESO</a:t>
            </a:r>
            <a:endParaRPr lang="es-VE" sz="900" b="1" dirty="0">
              <a:solidFill>
                <a:schemeClr val="bg1"/>
              </a:solidFill>
              <a:latin typeface="Segoe UI" panose="020B0502040204020203" pitchFamily="34" charset="0"/>
              <a:cs typeface="Segoe UI" panose="020B0502040204020203" pitchFamily="34" charset="0"/>
            </a:endParaRPr>
          </a:p>
        </p:txBody>
      </p:sp>
      <p:graphicFrame>
        <p:nvGraphicFramePr>
          <p:cNvPr id="26" name="Diagrama 25">
            <a:extLst>
              <a:ext uri="{FF2B5EF4-FFF2-40B4-BE49-F238E27FC236}">
                <a16:creationId xmlns:a16="http://schemas.microsoft.com/office/drawing/2014/main" id="{7E9FADCA-79E6-34DD-60CE-67094C002F9B}"/>
              </a:ext>
            </a:extLst>
          </p:cNvPr>
          <p:cNvGraphicFramePr/>
          <p:nvPr>
            <p:extLst>
              <p:ext uri="{D42A27DB-BD31-4B8C-83A1-F6EECF244321}">
                <p14:modId xmlns:p14="http://schemas.microsoft.com/office/powerpoint/2010/main" val="1169222188"/>
              </p:ext>
            </p:extLst>
          </p:nvPr>
        </p:nvGraphicFramePr>
        <p:xfrm>
          <a:off x="6086409" y="3123905"/>
          <a:ext cx="2755841" cy="22821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9" name="CuadroTexto 28">
            <a:extLst>
              <a:ext uri="{FF2B5EF4-FFF2-40B4-BE49-F238E27FC236}">
                <a16:creationId xmlns:a16="http://schemas.microsoft.com/office/drawing/2014/main" id="{242A6684-B311-D836-3EB2-D600D4780DA9}"/>
              </a:ext>
            </a:extLst>
          </p:cNvPr>
          <p:cNvSpPr txBox="1"/>
          <p:nvPr/>
        </p:nvSpPr>
        <p:spPr>
          <a:xfrm>
            <a:off x="6283010" y="2484026"/>
            <a:ext cx="2650434" cy="646331"/>
          </a:xfrm>
          <a:prstGeom prst="rect">
            <a:avLst/>
          </a:prstGeom>
          <a:noFill/>
        </p:spPr>
        <p:txBody>
          <a:bodyPr wrap="square" rtlCol="0">
            <a:spAutoFit/>
          </a:bodyPr>
          <a:lstStyle/>
          <a:p>
            <a:pPr algn="ctr"/>
            <a:r>
              <a:rPr lang="en-US"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TIPOS DE CONMUTACION</a:t>
            </a:r>
          </a:p>
        </p:txBody>
      </p:sp>
      <p:sp>
        <p:nvSpPr>
          <p:cNvPr id="30" name="CuadroTexto 29">
            <a:extLst>
              <a:ext uri="{FF2B5EF4-FFF2-40B4-BE49-F238E27FC236}">
                <a16:creationId xmlns:a16="http://schemas.microsoft.com/office/drawing/2014/main" id="{5FE9107F-1B22-489A-FE65-66E9DB589A2E}"/>
              </a:ext>
            </a:extLst>
          </p:cNvPr>
          <p:cNvSpPr txBox="1"/>
          <p:nvPr/>
        </p:nvSpPr>
        <p:spPr>
          <a:xfrm>
            <a:off x="487149" y="5190457"/>
            <a:ext cx="1626510" cy="923330"/>
          </a:xfrm>
          <a:prstGeom prst="rect">
            <a:avLst/>
          </a:prstGeom>
          <a:noFill/>
        </p:spPr>
        <p:txBody>
          <a:bodyPr wrap="square" rtlCol="0">
            <a:spAutoFit/>
          </a:bodyPr>
          <a:lstStyle/>
          <a:p>
            <a:pPr algn="just"/>
            <a:r>
              <a:rPr lang="es-MX" sz="900" dirty="0">
                <a:solidFill>
                  <a:schemeClr val="bg1"/>
                </a:solidFill>
                <a:latin typeface="Segoe UI" panose="020B0502040204020203" pitchFamily="34" charset="0"/>
                <a:cs typeface="Segoe UI" panose="020B0502040204020203" pitchFamily="34" charset="0"/>
              </a:rPr>
              <a:t>El troncal de una red. Esta conecta varias capas de la red. Proporciona el aislamiento de fallas y la conectividad de </a:t>
            </a:r>
            <a:r>
              <a:rPr lang="es-MX" sz="900" dirty="0" err="1">
                <a:solidFill>
                  <a:schemeClr val="bg1"/>
                </a:solidFill>
                <a:latin typeface="Segoe UI" panose="020B0502040204020203" pitchFamily="34" charset="0"/>
                <a:cs typeface="Segoe UI" panose="020B0502040204020203" pitchFamily="34" charset="0"/>
              </a:rPr>
              <a:t>backbone</a:t>
            </a:r>
            <a:r>
              <a:rPr lang="es-MX" sz="900" dirty="0">
                <a:solidFill>
                  <a:schemeClr val="bg1"/>
                </a:solidFill>
                <a:latin typeface="Segoe UI" panose="020B0502040204020203" pitchFamily="34" charset="0"/>
                <a:cs typeface="Segoe UI" panose="020B0502040204020203" pitchFamily="34" charset="0"/>
              </a:rPr>
              <a:t> de alta velocidad.</a:t>
            </a:r>
            <a:endParaRPr lang="es-VE" sz="900" dirty="0">
              <a:solidFill>
                <a:schemeClr val="bg1"/>
              </a:solidFill>
              <a:latin typeface="Segoe UI" panose="020B0502040204020203" pitchFamily="34" charset="0"/>
              <a:cs typeface="Segoe UI" panose="020B0502040204020203" pitchFamily="34" charset="0"/>
            </a:endParaRPr>
          </a:p>
        </p:txBody>
      </p:sp>
      <p:sp>
        <p:nvSpPr>
          <p:cNvPr id="32" name="CuadroTexto 31">
            <a:extLst>
              <a:ext uri="{FF2B5EF4-FFF2-40B4-BE49-F238E27FC236}">
                <a16:creationId xmlns:a16="http://schemas.microsoft.com/office/drawing/2014/main" id="{EED74850-F33A-21DA-30C0-3AE0693BB695}"/>
              </a:ext>
            </a:extLst>
          </p:cNvPr>
          <p:cNvSpPr txBox="1"/>
          <p:nvPr/>
        </p:nvSpPr>
        <p:spPr>
          <a:xfrm>
            <a:off x="2473524" y="5222292"/>
            <a:ext cx="1626509" cy="1061829"/>
          </a:xfrm>
          <a:prstGeom prst="rect">
            <a:avLst/>
          </a:prstGeom>
          <a:noFill/>
        </p:spPr>
        <p:txBody>
          <a:bodyPr wrap="square" rtlCol="0">
            <a:spAutoFit/>
          </a:bodyPr>
          <a:lstStyle/>
          <a:p>
            <a:r>
              <a:rPr lang="es-MX" sz="900" dirty="0">
                <a:solidFill>
                  <a:schemeClr val="bg1"/>
                </a:solidFill>
                <a:latin typeface="Segoe UI" panose="020B0502040204020203" pitchFamily="34" charset="0"/>
                <a:cs typeface="Segoe UI" panose="020B0502040204020203" pitchFamily="34" charset="0"/>
              </a:rPr>
              <a:t>Controla el flujo de información de la capa de acceso al realizar el enrutamiento entre las VLAN existentes, permitiendo implementar políticas de seguridad</a:t>
            </a:r>
            <a:endParaRPr lang="es-VE" sz="900" dirty="0">
              <a:solidFill>
                <a:schemeClr val="bg1"/>
              </a:solidFill>
              <a:latin typeface="Segoe UI" panose="020B0502040204020203" pitchFamily="34" charset="0"/>
              <a:cs typeface="Segoe UI" panose="020B0502040204020203" pitchFamily="34" charset="0"/>
            </a:endParaRPr>
          </a:p>
        </p:txBody>
      </p:sp>
      <p:sp>
        <p:nvSpPr>
          <p:cNvPr id="34" name="CuadroTexto 33">
            <a:extLst>
              <a:ext uri="{FF2B5EF4-FFF2-40B4-BE49-F238E27FC236}">
                <a16:creationId xmlns:a16="http://schemas.microsoft.com/office/drawing/2014/main" id="{196C32CA-E47B-F5E3-58F4-E14555D02664}"/>
              </a:ext>
            </a:extLst>
          </p:cNvPr>
          <p:cNvSpPr txBox="1"/>
          <p:nvPr/>
        </p:nvSpPr>
        <p:spPr>
          <a:xfrm>
            <a:off x="4554312" y="5221591"/>
            <a:ext cx="1626509" cy="923330"/>
          </a:xfrm>
          <a:prstGeom prst="rect">
            <a:avLst/>
          </a:prstGeom>
          <a:noFill/>
        </p:spPr>
        <p:txBody>
          <a:bodyPr wrap="square" rtlCol="0">
            <a:spAutoFit/>
          </a:bodyPr>
          <a:lstStyle/>
          <a:p>
            <a:r>
              <a:rPr lang="es-MX" sz="900" dirty="0">
                <a:solidFill>
                  <a:schemeClr val="bg1"/>
                </a:solidFill>
                <a:latin typeface="Segoe UI" panose="020B0502040204020203" pitchFamily="34" charset="0"/>
                <a:cs typeface="Segoe UI" panose="020B0502040204020203" pitchFamily="34" charset="0"/>
              </a:rPr>
              <a:t>Permite la conexión entre los dispositivos finales proporcionando un medio de conexión a través de </a:t>
            </a:r>
            <a:r>
              <a:rPr lang="es-MX" sz="900" dirty="0" err="1">
                <a:solidFill>
                  <a:schemeClr val="bg1"/>
                </a:solidFill>
                <a:latin typeface="Segoe UI" panose="020B0502040204020203" pitchFamily="34" charset="0"/>
                <a:cs typeface="Segoe UI" panose="020B0502040204020203" pitchFamily="34" charset="0"/>
              </a:rPr>
              <a:t>switchs</a:t>
            </a:r>
            <a:r>
              <a:rPr lang="es-MX" sz="900" dirty="0">
                <a:solidFill>
                  <a:schemeClr val="bg1"/>
                </a:solidFill>
                <a:latin typeface="Segoe UI" panose="020B0502040204020203" pitchFamily="34" charset="0"/>
                <a:cs typeface="Segoe UI" panose="020B0502040204020203" pitchFamily="34" charset="0"/>
              </a:rPr>
              <a:t>, </a:t>
            </a:r>
            <a:r>
              <a:rPr lang="es-MX" sz="900" dirty="0" err="1">
                <a:solidFill>
                  <a:schemeClr val="bg1"/>
                </a:solidFill>
                <a:latin typeface="Segoe UI" panose="020B0502040204020203" pitchFamily="34" charset="0"/>
                <a:cs typeface="Segoe UI" panose="020B0502040204020203" pitchFamily="34" charset="0"/>
              </a:rPr>
              <a:t>router</a:t>
            </a:r>
            <a:r>
              <a:rPr lang="es-MX" sz="900" dirty="0">
                <a:solidFill>
                  <a:schemeClr val="bg1"/>
                </a:solidFill>
                <a:latin typeface="Segoe UI" panose="020B0502040204020203" pitchFamily="34" charset="0"/>
                <a:cs typeface="Segoe UI" panose="020B0502040204020203" pitchFamily="34" charset="0"/>
              </a:rPr>
              <a:t>, puentes y </a:t>
            </a:r>
            <a:r>
              <a:rPr lang="es-MX" sz="900" dirty="0" err="1">
                <a:solidFill>
                  <a:schemeClr val="bg1"/>
                </a:solidFill>
                <a:latin typeface="Segoe UI" panose="020B0502040204020203" pitchFamily="34" charset="0"/>
                <a:cs typeface="Segoe UI" panose="020B0502040204020203" pitchFamily="34" charset="0"/>
              </a:rPr>
              <a:t>access</a:t>
            </a:r>
            <a:r>
              <a:rPr lang="es-MX" sz="900" dirty="0">
                <a:solidFill>
                  <a:schemeClr val="bg1"/>
                </a:solidFill>
                <a:latin typeface="Segoe UI" panose="020B0502040204020203" pitchFamily="34" charset="0"/>
                <a:cs typeface="Segoe UI" panose="020B0502040204020203" pitchFamily="34" charset="0"/>
              </a:rPr>
              <a:t> </a:t>
            </a:r>
            <a:r>
              <a:rPr lang="es-MX" sz="900" dirty="0" err="1">
                <a:solidFill>
                  <a:schemeClr val="bg1"/>
                </a:solidFill>
                <a:latin typeface="Segoe UI" panose="020B0502040204020203" pitchFamily="34" charset="0"/>
                <a:cs typeface="Segoe UI" panose="020B0502040204020203" pitchFamily="34" charset="0"/>
              </a:rPr>
              <a:t>point</a:t>
            </a:r>
            <a:endParaRPr lang="es-VE" sz="9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8176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
          <a:extLst>
            <a:ext uri="{FF2B5EF4-FFF2-40B4-BE49-F238E27FC236}">
              <a16:creationId xmlns:a16="http://schemas.microsoft.com/office/drawing/2014/main" id="{522931B7-AC7D-E474-8805-7988C57E34E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1BAB066-4D84-4989-621C-BB1C13FB6C29}"/>
              </a:ext>
            </a:extLst>
          </p:cNvPr>
          <p:cNvSpPr txBox="1"/>
          <p:nvPr/>
        </p:nvSpPr>
        <p:spPr>
          <a:xfrm>
            <a:off x="-1" y="222250"/>
            <a:ext cx="9144001" cy="523220"/>
          </a:xfrm>
          <a:prstGeom prst="rect">
            <a:avLst/>
          </a:prstGeom>
          <a:noFill/>
        </p:spPr>
        <p:txBody>
          <a:bodyPr wrap="square" rtlCol="0">
            <a:spAutoFit/>
          </a:bodyPr>
          <a:lstStyle/>
          <a:p>
            <a:pPr algn="ctr"/>
            <a:r>
              <a:rPr lang="en-US" sz="2800" b="1" dirty="0">
                <a:solidFill>
                  <a:schemeClr val="bg1"/>
                </a:solidFill>
                <a:latin typeface="Artifakt Element Black" panose="020B0A03050000020004" pitchFamily="34" charset="0"/>
                <a:ea typeface="Artifakt Element Black" panose="020B0A03050000020004" pitchFamily="34" charset="0"/>
                <a:cs typeface="Nirmala UI" panose="020B0502040204020203" pitchFamily="34" charset="0"/>
              </a:rPr>
              <a:t>REDES DE DIFUSIÓN</a:t>
            </a:r>
          </a:p>
        </p:txBody>
      </p:sp>
      <p:sp>
        <p:nvSpPr>
          <p:cNvPr id="5" name="CuadroTexto 4">
            <a:extLst>
              <a:ext uri="{FF2B5EF4-FFF2-40B4-BE49-F238E27FC236}">
                <a16:creationId xmlns:a16="http://schemas.microsoft.com/office/drawing/2014/main" id="{0AE75FE2-FFAD-58E6-5412-9AE8D97DC744}"/>
              </a:ext>
            </a:extLst>
          </p:cNvPr>
          <p:cNvSpPr txBox="1"/>
          <p:nvPr/>
        </p:nvSpPr>
        <p:spPr>
          <a:xfrm>
            <a:off x="431799" y="812273"/>
            <a:ext cx="8280400" cy="1754326"/>
          </a:xfrm>
          <a:prstGeom prst="rect">
            <a:avLst/>
          </a:prstGeom>
          <a:noFill/>
        </p:spPr>
        <p:txBody>
          <a:bodyPr wrap="square" rtlCol="0">
            <a:spAutoFit/>
          </a:bodyPr>
          <a:lstStyle/>
          <a:p>
            <a:pPr algn="just">
              <a:lnSpc>
                <a:spcPct val="150000"/>
              </a:lnSpc>
              <a:spcAft>
                <a:spcPts val="800"/>
              </a:spcAft>
            </a:pPr>
            <a:r>
              <a:rPr lang="es-VE" dirty="0">
                <a:solidFill>
                  <a:schemeClr val="bg1"/>
                </a:solidFill>
                <a:latin typeface="Segoe UI" panose="020B0502040204020203" pitchFamily="34" charset="0"/>
                <a:cs typeface="Segoe UI" panose="020B0502040204020203" pitchFamily="34" charset="0"/>
              </a:rPr>
              <a:t>Son un tipo de red de comunicación en la que un único canal de transmisión es compartido por múltiples dispositivos o nodos. En este tipo de red, cuando un dispositivo envía un mensaje, este se transmite a todos los demás dispositivos conectados a la red, en lugar de ser dirigido a un destinatario específico. </a:t>
            </a:r>
            <a:endParaRPr lang="es-VE" sz="1800" kern="100" dirty="0">
              <a:solidFill>
                <a:schemeClr val="bg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8" name="Marcador de número de diapositiva 7">
            <a:extLst>
              <a:ext uri="{FF2B5EF4-FFF2-40B4-BE49-F238E27FC236}">
                <a16:creationId xmlns:a16="http://schemas.microsoft.com/office/drawing/2014/main" id="{62A7179E-61C1-E399-5A27-8BA777164834}"/>
              </a:ext>
            </a:extLst>
          </p:cNvPr>
          <p:cNvSpPr>
            <a:spLocks noGrp="1"/>
          </p:cNvSpPr>
          <p:nvPr>
            <p:ph type="sldNum" sz="quarter" idx="12"/>
          </p:nvPr>
        </p:nvSpPr>
        <p:spPr>
          <a:xfrm>
            <a:off x="6457950" y="6356351"/>
            <a:ext cx="2057400" cy="365126"/>
          </a:xfrm>
        </p:spPr>
        <p:txBody>
          <a:bodyPr/>
          <a:lstStyle/>
          <a:p>
            <a:fld id="{338F16E9-0150-46EA-8555-A12455D62F5C}" type="slidenum">
              <a:rPr lang="en-US" smtClean="0"/>
              <a:t>9</a:t>
            </a:fld>
            <a:endParaRPr lang="en-US"/>
          </a:p>
        </p:txBody>
      </p:sp>
      <p:sp>
        <p:nvSpPr>
          <p:cNvPr id="9" name="Triángulo isósceles 8">
            <a:extLst>
              <a:ext uri="{FF2B5EF4-FFF2-40B4-BE49-F238E27FC236}">
                <a16:creationId xmlns:a16="http://schemas.microsoft.com/office/drawing/2014/main" id="{79314EAB-5ADE-8BA1-431B-DDD0A24F6D34}"/>
              </a:ext>
            </a:extLst>
          </p:cNvPr>
          <p:cNvSpPr>
            <a:spLocks noChangeAspect="1"/>
          </p:cNvSpPr>
          <p:nvPr/>
        </p:nvSpPr>
        <p:spPr>
          <a:xfrm>
            <a:off x="23810" y="629419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cio 10">
            <a:extLst>
              <a:ext uri="{FF2B5EF4-FFF2-40B4-BE49-F238E27FC236}">
                <a16:creationId xmlns:a16="http://schemas.microsoft.com/office/drawing/2014/main" id="{93699A04-E600-55AA-24E9-E85088741A66}"/>
              </a:ext>
            </a:extLst>
          </p:cNvPr>
          <p:cNvSpPr/>
          <p:nvPr/>
        </p:nvSpPr>
        <p:spPr>
          <a:xfrm rot="5400000">
            <a:off x="-798018" y="5773659"/>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riángulo isósceles 60">
            <a:extLst>
              <a:ext uri="{FF2B5EF4-FFF2-40B4-BE49-F238E27FC236}">
                <a16:creationId xmlns:a16="http://schemas.microsoft.com/office/drawing/2014/main" id="{08CD8168-B2EC-6D7E-EE3D-81F2ECCDD231}"/>
              </a:ext>
            </a:extLst>
          </p:cNvPr>
          <p:cNvSpPr>
            <a:spLocks noChangeAspect="1"/>
          </p:cNvSpPr>
          <p:nvPr/>
        </p:nvSpPr>
        <p:spPr>
          <a:xfrm rot="10800000">
            <a:off x="8572250" y="31750"/>
            <a:ext cx="540000" cy="54000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rapecio 61">
            <a:extLst>
              <a:ext uri="{FF2B5EF4-FFF2-40B4-BE49-F238E27FC236}">
                <a16:creationId xmlns:a16="http://schemas.microsoft.com/office/drawing/2014/main" id="{37F8EFE2-9995-E154-B7DB-BACBBD348CA2}"/>
              </a:ext>
            </a:extLst>
          </p:cNvPr>
          <p:cNvSpPr/>
          <p:nvPr/>
        </p:nvSpPr>
        <p:spPr>
          <a:xfrm rot="5400000" flipH="1" flipV="1">
            <a:off x="8170998" y="852802"/>
            <a:ext cx="1778181" cy="136074"/>
          </a:xfrm>
          <a:prstGeom prst="trapezoid">
            <a:avLst>
              <a:gd name="adj" fmla="val 9828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adroTexto 15"/>
          <p:cNvSpPr txBox="1"/>
          <p:nvPr/>
        </p:nvSpPr>
        <p:spPr>
          <a:xfrm>
            <a:off x="6893945" y="3058320"/>
            <a:ext cx="2098106" cy="2703076"/>
          </a:xfrm>
          <a:prstGeom prst="round2DiagRect">
            <a:avLst>
              <a:gd name="adj1" fmla="val 38441"/>
              <a:gd name="adj2" fmla="val 0"/>
            </a:avLst>
          </a:prstGeom>
          <a:solidFill>
            <a:schemeClr val="accent6">
              <a:lumMod val="60000"/>
              <a:lumOff val="40000"/>
            </a:schemeClr>
          </a:solidFill>
          <a:ln>
            <a:solidFill>
              <a:schemeClr val="bg1">
                <a:lumMod val="85000"/>
              </a:schemeClr>
            </a:solidFill>
          </a:ln>
        </p:spPr>
        <p:txBody>
          <a:bodyPr wrap="square" rtlCol="0">
            <a:spAutoFit/>
          </a:bodyPr>
          <a:lstStyle/>
          <a:p>
            <a:pPr algn="just"/>
            <a:r>
              <a:rPr lang="es-VE" sz="1400" dirty="0">
                <a:solidFill>
                  <a:schemeClr val="tx1">
                    <a:lumMod val="75000"/>
                    <a:lumOff val="25000"/>
                  </a:schemeClr>
                </a:solidFill>
                <a:latin typeface="Nirmala UI" panose="020B0502040204020203" pitchFamily="34" charset="0"/>
                <a:ea typeface="Nirmala UI" panose="020B0502040204020203" pitchFamily="34" charset="0"/>
                <a:cs typeface="Nirmala UI" panose="020B0502040204020203" pitchFamily="34" charset="0"/>
              </a:rPr>
              <a:t>Las redes de difusión suelen ser más simples en términos de diseño y configuración, ya que no requieren rutas específicas para cada comunicación. </a:t>
            </a:r>
            <a:endParaRPr lang="en-US" sz="1400" dirty="0">
              <a:solidFill>
                <a:schemeClr val="tx1">
                  <a:lumMod val="75000"/>
                  <a:lumOff val="25000"/>
                </a:schemeClr>
              </a:solidFill>
              <a:latin typeface="Nirmala UI" panose="020B0502040204020203" pitchFamily="34" charset="0"/>
              <a:ea typeface="Nirmala UI" panose="020B0502040204020203" pitchFamily="34" charset="0"/>
              <a:cs typeface="Nirmala UI" panose="020B0502040204020203" pitchFamily="34" charset="0"/>
            </a:endParaRPr>
          </a:p>
        </p:txBody>
      </p:sp>
      <p:pic>
        <p:nvPicPr>
          <p:cNvPr id="23" name="Imagen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6773" y="2971369"/>
            <a:ext cx="900000" cy="900000"/>
          </a:xfrm>
          <a:prstGeom prst="rect">
            <a:avLst/>
          </a:prstGeom>
        </p:spPr>
      </p:pic>
      <p:pic>
        <p:nvPicPr>
          <p:cNvPr id="31" name="Imagen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2437" y="3871369"/>
            <a:ext cx="1440000" cy="1440000"/>
          </a:xfrm>
          <a:prstGeom prst="rect">
            <a:avLst/>
          </a:prstGeom>
        </p:spPr>
      </p:pic>
      <p:pic>
        <p:nvPicPr>
          <p:cNvPr id="33" name="Imagen 32"/>
          <p:cNvPicPr>
            <a:picLocks noChangeAspect="1"/>
          </p:cNvPicPr>
          <p:nvPr/>
        </p:nvPicPr>
        <p:blipFill rotWithShape="1">
          <a:blip r:embed="rId4">
            <a:extLst>
              <a:ext uri="{28A0092B-C50C-407E-A947-70E740481C1C}">
                <a14:useLocalDpi xmlns:a14="http://schemas.microsoft.com/office/drawing/2010/main" val="0"/>
              </a:ext>
            </a:extLst>
          </a:blip>
          <a:srcRect l="72335"/>
          <a:stretch/>
        </p:blipFill>
        <p:spPr>
          <a:xfrm>
            <a:off x="2869153" y="2162349"/>
            <a:ext cx="1349188" cy="4876800"/>
          </a:xfrm>
          <a:prstGeom prst="rect">
            <a:avLst/>
          </a:prstGeom>
        </p:spPr>
      </p:pic>
      <p:pic>
        <p:nvPicPr>
          <p:cNvPr id="41" name="Imagen 4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5769" y="4052605"/>
            <a:ext cx="900000" cy="900000"/>
          </a:xfrm>
          <a:prstGeom prst="rect">
            <a:avLst/>
          </a:prstGeom>
        </p:spPr>
      </p:pic>
      <p:pic>
        <p:nvPicPr>
          <p:cNvPr id="42" name="Imagen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5521" y="5115711"/>
            <a:ext cx="900000" cy="900000"/>
          </a:xfrm>
          <a:prstGeom prst="rect">
            <a:avLst/>
          </a:prstGeom>
        </p:spPr>
      </p:pic>
      <p:sp>
        <p:nvSpPr>
          <p:cNvPr id="46" name="CuadroTexto 45"/>
          <p:cNvSpPr txBox="1"/>
          <p:nvPr/>
        </p:nvSpPr>
        <p:spPr>
          <a:xfrm>
            <a:off x="779588" y="6363212"/>
            <a:ext cx="7792662" cy="340519"/>
          </a:xfrm>
          <a:prstGeom prst="round2DiagRect">
            <a:avLst/>
          </a:prstGeom>
          <a:noFill/>
          <a:ln>
            <a:noFill/>
          </a:ln>
        </p:spPr>
        <p:txBody>
          <a:bodyPr wrap="square" rtlCol="0">
            <a:spAutoFit/>
          </a:bodyPr>
          <a:lstStyle/>
          <a:p>
            <a:r>
              <a:rPr lang="es-VE" sz="1400" dirty="0">
                <a:solidFill>
                  <a:schemeClr val="bg1"/>
                </a:solidFill>
                <a:latin typeface="Segoe UI" panose="020B0502040204020203" pitchFamily="34" charset="0"/>
                <a:cs typeface="Segoe UI" panose="020B0502040204020203" pitchFamily="34" charset="0"/>
              </a:rPr>
              <a:t>La radio, la conexión por satélite o la comunicación en una red local son ejemplos comunes.</a:t>
            </a:r>
            <a:endParaRPr lang="en-US" sz="14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00388536"/>
      </p:ext>
    </p:extLst>
  </p:cSld>
  <p:clrMapOvr>
    <a:masterClrMapping/>
  </p:clrMapOvr>
</p:sld>
</file>

<file path=ppt/theme/theme1.xml><?xml version="1.0" encoding="utf-8"?>
<a:theme xmlns:a="http://schemas.openxmlformats.org/drawingml/2006/main" name="Proto 1">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to 1" id="{F543F80C-ACBB-4413-BFD0-17001D6E8891}" vid="{89D82F59-8B4F-48A8-A5CB-ACB4A9C55FE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Proto 1</Template>
  <TotalTime>2078</TotalTime>
  <Words>2160</Words>
  <Application>Microsoft Office PowerPoint</Application>
  <PresentationFormat>Carta (216 x 279 mm)</PresentationFormat>
  <Paragraphs>199</Paragraphs>
  <Slides>20</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20</vt:i4>
      </vt:variant>
    </vt:vector>
  </HeadingPairs>
  <TitlesOfParts>
    <vt:vector size="30" baseType="lpstr">
      <vt:lpstr>Arial</vt:lpstr>
      <vt:lpstr>Artifakt Element</vt:lpstr>
      <vt:lpstr>Artifakt Element Black</vt:lpstr>
      <vt:lpstr>Calibri</vt:lpstr>
      <vt:lpstr>Calibri Light</vt:lpstr>
      <vt:lpstr>Nirmala UI</vt:lpstr>
      <vt:lpstr>Segoe UI</vt:lpstr>
      <vt:lpstr>Times New Roman</vt:lpstr>
      <vt:lpstr>Wingdings</vt:lpstr>
      <vt:lpstr>Proto 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Oloco</dc:creator>
  <cp:lastModifiedBy>Oliver Castillo</cp:lastModifiedBy>
  <cp:revision>65</cp:revision>
  <dcterms:created xsi:type="dcterms:W3CDTF">2024-12-10T15:02:02Z</dcterms:created>
  <dcterms:modified xsi:type="dcterms:W3CDTF">2024-12-13T02:26:06Z</dcterms:modified>
</cp:coreProperties>
</file>