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57" r:id="rId3"/>
    <p:sldId id="258" r:id="rId4"/>
    <p:sldId id="282" r:id="rId5"/>
    <p:sldId id="259" r:id="rId6"/>
    <p:sldId id="262" r:id="rId7"/>
    <p:sldId id="263" r:id="rId8"/>
    <p:sldId id="264" r:id="rId9"/>
    <p:sldId id="265" r:id="rId10"/>
    <p:sldId id="266" r:id="rId11"/>
    <p:sldId id="267" r:id="rId12"/>
    <p:sldId id="268" r:id="rId13"/>
    <p:sldId id="269" r:id="rId14"/>
    <p:sldId id="270" r:id="rId15"/>
    <p:sldId id="271" r:id="rId16"/>
    <p:sldId id="273" r:id="rId17"/>
    <p:sldId id="275" r:id="rId18"/>
    <p:sldId id="276" r:id="rId19"/>
    <p:sldId id="277" r:id="rId20"/>
    <p:sldId id="278" r:id="rId21"/>
    <p:sldId id="279" r:id="rId22"/>
    <p:sldId id="280" r:id="rId23"/>
    <p:sldId id="281" r:id="rId24"/>
    <p:sldId id="260" r:id="rId25"/>
    <p:sldId id="261" r:id="rId26"/>
  </p:sldIdLst>
  <p:sldSz cx="9144000" cy="6858000" type="letter"/>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oco" initials="O" lastIdx="1" clrIdx="0">
    <p:extLst>
      <p:ext uri="{19B8F6BF-5375-455C-9EA6-DF929625EA0E}">
        <p15:presenceInfo xmlns:p15="http://schemas.microsoft.com/office/powerpoint/2012/main" userId="e6c9a269c201a6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63B2"/>
    <a:srgbClr val="335CA4"/>
    <a:srgbClr val="345DA6"/>
    <a:srgbClr val="EAA700"/>
    <a:srgbClr val="FFB600"/>
    <a:srgbClr val="29B540"/>
    <a:srgbClr val="1DE150"/>
    <a:srgbClr val="00FE61"/>
    <a:srgbClr val="E6E6E6"/>
    <a:srgbClr val="0B89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p:scale>
          <a:sx n="50" d="100"/>
          <a:sy n="50" d="100"/>
        </p:scale>
        <p:origin x="1576"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ata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8D4401-F83A-48C9-922C-49716851118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s-VE"/>
        </a:p>
      </dgm:t>
    </dgm:pt>
    <dgm:pt modelId="{8E91B2D2-57EA-4C97-8FE4-1A3E027585E8}">
      <dgm:prSet phldrT="[Texto]"/>
      <dgm:spPr/>
      <dgm:t>
        <a:bodyPr/>
        <a:lstStyle/>
        <a:p>
          <a:r>
            <a:rPr lang="es-MX" dirty="0"/>
            <a:t>¿QUÉ SON LOS PROTOCOLOS DE RED?</a:t>
          </a:r>
          <a:endParaRPr lang="es-VE" dirty="0"/>
        </a:p>
      </dgm:t>
    </dgm:pt>
    <dgm:pt modelId="{56CA8834-DE82-46DF-B509-37100356A7F7}" type="parTrans" cxnId="{8B995A25-84AA-4AE0-AF40-65702750C5DD}">
      <dgm:prSet/>
      <dgm:spPr/>
      <dgm:t>
        <a:bodyPr/>
        <a:lstStyle/>
        <a:p>
          <a:endParaRPr lang="es-VE"/>
        </a:p>
      </dgm:t>
    </dgm:pt>
    <dgm:pt modelId="{E33033F9-7356-4824-8DD3-25ABB471D68A}" type="sibTrans" cxnId="{8B995A25-84AA-4AE0-AF40-65702750C5DD}">
      <dgm:prSet/>
      <dgm:spPr/>
      <dgm:t>
        <a:bodyPr/>
        <a:lstStyle/>
        <a:p>
          <a:endParaRPr lang="es-VE"/>
        </a:p>
      </dgm:t>
    </dgm:pt>
    <dgm:pt modelId="{C8821C73-B953-44E9-A521-711792235B80}">
      <dgm:prSet phldrT="[Texto]"/>
      <dgm:spPr/>
      <dgm:t>
        <a:bodyPr/>
        <a:lstStyle/>
        <a:p>
          <a:r>
            <a:rPr lang="es-MX" dirty="0"/>
            <a:t>MODELO OSI</a:t>
          </a:r>
          <a:endParaRPr lang="es-VE" dirty="0"/>
        </a:p>
      </dgm:t>
    </dgm:pt>
    <dgm:pt modelId="{89C74E12-07FE-4C80-9694-F77FCEF39015}" type="parTrans" cxnId="{8F7F4B2A-1D6B-493C-A817-8BC41643E218}">
      <dgm:prSet/>
      <dgm:spPr>
        <a:ln>
          <a:solidFill>
            <a:schemeClr val="bg1"/>
          </a:solidFill>
        </a:ln>
      </dgm:spPr>
      <dgm:t>
        <a:bodyPr/>
        <a:lstStyle/>
        <a:p>
          <a:endParaRPr lang="es-VE"/>
        </a:p>
      </dgm:t>
    </dgm:pt>
    <dgm:pt modelId="{4E928DC9-18A8-4F96-95BF-8E374A5FFFBF}" type="sibTrans" cxnId="{8F7F4B2A-1D6B-493C-A817-8BC41643E218}">
      <dgm:prSet/>
      <dgm:spPr/>
      <dgm:t>
        <a:bodyPr/>
        <a:lstStyle/>
        <a:p>
          <a:endParaRPr lang="es-VE"/>
        </a:p>
      </dgm:t>
    </dgm:pt>
    <dgm:pt modelId="{3BA4A9B9-1A97-40DA-A38E-3BC8B5F175BC}">
      <dgm:prSet phldrT="[Texto]"/>
      <dgm:spPr/>
      <dgm:t>
        <a:bodyPr/>
        <a:lstStyle/>
        <a:p>
          <a:r>
            <a:rPr lang="es-MX" dirty="0"/>
            <a:t>MODELO TCP/IP</a:t>
          </a:r>
          <a:endParaRPr lang="es-VE" dirty="0"/>
        </a:p>
      </dgm:t>
    </dgm:pt>
    <dgm:pt modelId="{1C6C255B-20E8-4EB7-91FF-C533EA016BD8}" type="parTrans" cxnId="{F3C7B82D-C28C-4D2A-B40E-73A626588B77}">
      <dgm:prSet/>
      <dgm:spPr>
        <a:ln>
          <a:solidFill>
            <a:schemeClr val="bg1"/>
          </a:solidFill>
        </a:ln>
      </dgm:spPr>
      <dgm:t>
        <a:bodyPr/>
        <a:lstStyle/>
        <a:p>
          <a:endParaRPr lang="es-VE"/>
        </a:p>
      </dgm:t>
    </dgm:pt>
    <dgm:pt modelId="{619B9152-D146-402F-8E41-DB563982DD89}" type="sibTrans" cxnId="{F3C7B82D-C28C-4D2A-B40E-73A626588B77}">
      <dgm:prSet/>
      <dgm:spPr/>
      <dgm:t>
        <a:bodyPr/>
        <a:lstStyle/>
        <a:p>
          <a:endParaRPr lang="es-VE"/>
        </a:p>
      </dgm:t>
    </dgm:pt>
    <dgm:pt modelId="{94AEB1BD-6CC2-41FF-AD23-5A619DD4F926}">
      <dgm:prSet phldrT="[Texto]"/>
      <dgm:spPr/>
      <dgm:t>
        <a:bodyPr/>
        <a:lstStyle/>
        <a:p>
          <a:r>
            <a:rPr lang="es-MX" dirty="0"/>
            <a:t>INTERFAZ DE RED</a:t>
          </a:r>
          <a:endParaRPr lang="es-VE" dirty="0"/>
        </a:p>
      </dgm:t>
    </dgm:pt>
    <dgm:pt modelId="{A9B33351-D526-498C-9B05-DEE3251A9686}" type="parTrans" cxnId="{D1E71829-C6E8-4DB6-A7E2-E5D1E070C207}">
      <dgm:prSet/>
      <dgm:spPr>
        <a:ln>
          <a:noFill/>
        </a:ln>
      </dgm:spPr>
      <dgm:t>
        <a:bodyPr/>
        <a:lstStyle/>
        <a:p>
          <a:endParaRPr lang="es-VE"/>
        </a:p>
      </dgm:t>
    </dgm:pt>
    <dgm:pt modelId="{5720AA6C-F194-4F46-8D5B-B4A4444A5BC3}" type="sibTrans" cxnId="{D1E71829-C6E8-4DB6-A7E2-E5D1E070C207}">
      <dgm:prSet/>
      <dgm:spPr/>
      <dgm:t>
        <a:bodyPr/>
        <a:lstStyle/>
        <a:p>
          <a:endParaRPr lang="es-VE"/>
        </a:p>
      </dgm:t>
    </dgm:pt>
    <dgm:pt modelId="{1B9FD986-D092-41D4-8630-4305149A113E}">
      <dgm:prSet phldrT="[Texto]"/>
      <dgm:spPr/>
      <dgm:t>
        <a:bodyPr/>
        <a:lstStyle/>
        <a:p>
          <a:r>
            <a:rPr lang="es-MX" dirty="0"/>
            <a:t>MODELO DE COMUNICACIÓN</a:t>
          </a:r>
          <a:endParaRPr lang="es-VE" dirty="0"/>
        </a:p>
      </dgm:t>
    </dgm:pt>
    <dgm:pt modelId="{FB542BE5-484A-420F-9614-980009C0F7C4}" type="parTrans" cxnId="{1CB1CE09-6B45-406C-8B31-3D5D25CE7BFF}">
      <dgm:prSet/>
      <dgm:spPr>
        <a:ln>
          <a:solidFill>
            <a:schemeClr val="bg1"/>
          </a:solidFill>
        </a:ln>
      </dgm:spPr>
      <dgm:t>
        <a:bodyPr/>
        <a:lstStyle/>
        <a:p>
          <a:endParaRPr lang="es-VE"/>
        </a:p>
      </dgm:t>
    </dgm:pt>
    <dgm:pt modelId="{08AA7824-45D1-4D79-A876-02604F484023}" type="sibTrans" cxnId="{1CB1CE09-6B45-406C-8B31-3D5D25CE7BFF}">
      <dgm:prSet/>
      <dgm:spPr/>
      <dgm:t>
        <a:bodyPr/>
        <a:lstStyle/>
        <a:p>
          <a:endParaRPr lang="es-VE"/>
        </a:p>
      </dgm:t>
    </dgm:pt>
    <dgm:pt modelId="{DC67D100-0063-4C4C-87B1-01458BD6447F}">
      <dgm:prSet phldrT="[Texto]"/>
      <dgm:spPr/>
      <dgm:t>
        <a:bodyPr/>
        <a:lstStyle/>
        <a:p>
          <a:r>
            <a:rPr lang="es-MX" dirty="0"/>
            <a:t>PAR A PAR</a:t>
          </a:r>
          <a:endParaRPr lang="es-VE" dirty="0"/>
        </a:p>
      </dgm:t>
    </dgm:pt>
    <dgm:pt modelId="{E1AE15C9-3395-48AF-B9B0-66ACBB6734F6}" type="parTrans" cxnId="{E5EE12EB-5B15-4322-9EC2-9FCDBCA3FBD3}">
      <dgm:prSet/>
      <dgm:spPr>
        <a:ln>
          <a:noFill/>
        </a:ln>
      </dgm:spPr>
      <dgm:t>
        <a:bodyPr/>
        <a:lstStyle/>
        <a:p>
          <a:endParaRPr lang="es-VE"/>
        </a:p>
      </dgm:t>
    </dgm:pt>
    <dgm:pt modelId="{2F3CD094-FC54-4077-A62B-26447B25BFA0}" type="sibTrans" cxnId="{E5EE12EB-5B15-4322-9EC2-9FCDBCA3FBD3}">
      <dgm:prSet/>
      <dgm:spPr/>
      <dgm:t>
        <a:bodyPr/>
        <a:lstStyle/>
        <a:p>
          <a:endParaRPr lang="es-VE"/>
        </a:p>
      </dgm:t>
    </dgm:pt>
    <dgm:pt modelId="{7C5C9654-698E-4ABF-816B-768531AD34FC}">
      <dgm:prSet phldrT="[Texto]"/>
      <dgm:spPr/>
      <dgm:t>
        <a:bodyPr/>
        <a:lstStyle/>
        <a:p>
          <a:r>
            <a:rPr lang="es-MX" dirty="0"/>
            <a:t>ENCAPSULACION</a:t>
          </a:r>
          <a:endParaRPr lang="es-VE" dirty="0"/>
        </a:p>
      </dgm:t>
    </dgm:pt>
    <dgm:pt modelId="{53FA4C03-C3BC-4232-96FB-0FA615820680}" type="parTrans" cxnId="{BB6A55B4-0B7F-41A1-8C35-5FA8D6502604}">
      <dgm:prSet/>
      <dgm:spPr>
        <a:ln>
          <a:noFill/>
        </a:ln>
      </dgm:spPr>
      <dgm:t>
        <a:bodyPr/>
        <a:lstStyle/>
        <a:p>
          <a:endParaRPr lang="es-VE"/>
        </a:p>
      </dgm:t>
    </dgm:pt>
    <dgm:pt modelId="{A92A87EC-3155-4B51-9020-D842FD630A3E}" type="sibTrans" cxnId="{BB6A55B4-0B7F-41A1-8C35-5FA8D6502604}">
      <dgm:prSet/>
      <dgm:spPr/>
      <dgm:t>
        <a:bodyPr/>
        <a:lstStyle/>
        <a:p>
          <a:endParaRPr lang="es-VE"/>
        </a:p>
      </dgm:t>
    </dgm:pt>
    <dgm:pt modelId="{87BB942E-A282-45A4-8766-FB4CDF160C2C}">
      <dgm:prSet phldrT="[Texto]"/>
      <dgm:spPr/>
      <dgm:t>
        <a:bodyPr/>
        <a:lstStyle/>
        <a:p>
          <a:r>
            <a:rPr lang="es-MX" dirty="0"/>
            <a:t>CLIENTE SERVIDOR</a:t>
          </a:r>
          <a:endParaRPr lang="es-VE" dirty="0"/>
        </a:p>
      </dgm:t>
    </dgm:pt>
    <dgm:pt modelId="{FD576BE0-87FA-4FE5-872C-7BA7E819F10D}" type="parTrans" cxnId="{DAF69CC0-1A96-49DB-AD7A-2A91EE754583}">
      <dgm:prSet/>
      <dgm:spPr>
        <a:ln>
          <a:noFill/>
        </a:ln>
      </dgm:spPr>
      <dgm:t>
        <a:bodyPr/>
        <a:lstStyle/>
        <a:p>
          <a:endParaRPr lang="es-VE"/>
        </a:p>
      </dgm:t>
    </dgm:pt>
    <dgm:pt modelId="{A32DFD47-C01B-49AF-8688-632D86EF4387}" type="sibTrans" cxnId="{DAF69CC0-1A96-49DB-AD7A-2A91EE754583}">
      <dgm:prSet/>
      <dgm:spPr/>
      <dgm:t>
        <a:bodyPr/>
        <a:lstStyle/>
        <a:p>
          <a:endParaRPr lang="es-VE"/>
        </a:p>
      </dgm:t>
    </dgm:pt>
    <dgm:pt modelId="{E1761C49-8952-4D42-BF8E-33647BCD1264}">
      <dgm:prSet phldrT="[Texto]"/>
      <dgm:spPr/>
      <dgm:t>
        <a:bodyPr/>
        <a:lstStyle/>
        <a:p>
          <a:r>
            <a:rPr lang="es-MX" dirty="0"/>
            <a:t>DOMINIOS</a:t>
          </a:r>
          <a:endParaRPr lang="es-VE" dirty="0"/>
        </a:p>
      </dgm:t>
    </dgm:pt>
    <dgm:pt modelId="{1CB65DFC-E42D-4911-8B22-A9E56C2F3DDC}" type="parTrans" cxnId="{5AEDF40F-55EF-40F5-9BFC-556088ED49C0}">
      <dgm:prSet/>
      <dgm:spPr>
        <a:ln>
          <a:noFill/>
        </a:ln>
      </dgm:spPr>
      <dgm:t>
        <a:bodyPr/>
        <a:lstStyle/>
        <a:p>
          <a:endParaRPr lang="es-VE"/>
        </a:p>
      </dgm:t>
    </dgm:pt>
    <dgm:pt modelId="{B9C721D0-F857-4AB7-9583-625C43C25969}" type="sibTrans" cxnId="{5AEDF40F-55EF-40F5-9BFC-556088ED49C0}">
      <dgm:prSet/>
      <dgm:spPr/>
      <dgm:t>
        <a:bodyPr/>
        <a:lstStyle/>
        <a:p>
          <a:endParaRPr lang="es-VE"/>
        </a:p>
      </dgm:t>
    </dgm:pt>
    <dgm:pt modelId="{7F502615-DD5F-405B-B869-2FE3023A85E6}">
      <dgm:prSet phldrT="[Texto]"/>
      <dgm:spPr/>
      <dgm:t>
        <a:bodyPr/>
        <a:lstStyle/>
        <a:p>
          <a:r>
            <a:rPr lang="es-MX" dirty="0"/>
            <a:t>SEGMENTO DE RED</a:t>
          </a:r>
          <a:endParaRPr lang="es-VE" dirty="0"/>
        </a:p>
      </dgm:t>
    </dgm:pt>
    <dgm:pt modelId="{21447B1C-8F03-4E88-AF41-763CFFE7D8C8}" type="parTrans" cxnId="{6CF0ECEF-C296-4D33-97B6-23B0131D2D5C}">
      <dgm:prSet/>
      <dgm:spPr>
        <a:ln>
          <a:noFill/>
        </a:ln>
      </dgm:spPr>
      <dgm:t>
        <a:bodyPr/>
        <a:lstStyle/>
        <a:p>
          <a:endParaRPr lang="es-VE"/>
        </a:p>
      </dgm:t>
    </dgm:pt>
    <dgm:pt modelId="{EDFB0680-2D53-45CA-9596-5EA2579306B8}" type="sibTrans" cxnId="{6CF0ECEF-C296-4D33-97B6-23B0131D2D5C}">
      <dgm:prSet/>
      <dgm:spPr/>
      <dgm:t>
        <a:bodyPr/>
        <a:lstStyle/>
        <a:p>
          <a:endParaRPr lang="es-VE"/>
        </a:p>
      </dgm:t>
    </dgm:pt>
    <dgm:pt modelId="{41613FD4-432F-46D4-A427-0024D44B4AA2}">
      <dgm:prSet phldrT="[Texto]"/>
      <dgm:spPr/>
      <dgm:t>
        <a:bodyPr/>
        <a:lstStyle/>
        <a:p>
          <a:r>
            <a:rPr lang="es-MX" dirty="0"/>
            <a:t>FISICA</a:t>
          </a:r>
          <a:endParaRPr lang="es-VE" dirty="0"/>
        </a:p>
      </dgm:t>
    </dgm:pt>
    <dgm:pt modelId="{41E3D0D1-FBE9-4524-AA86-9A619E1866B3}" type="parTrans" cxnId="{AC6DC775-73A8-47E4-AC31-5A425A0790B6}">
      <dgm:prSet/>
      <dgm:spPr>
        <a:ln>
          <a:noFill/>
        </a:ln>
      </dgm:spPr>
      <dgm:t>
        <a:bodyPr/>
        <a:lstStyle/>
        <a:p>
          <a:endParaRPr lang="es-VE"/>
        </a:p>
      </dgm:t>
    </dgm:pt>
    <dgm:pt modelId="{C99F1B3B-7A3F-4EC0-B80B-415EEEE08A51}" type="sibTrans" cxnId="{AC6DC775-73A8-47E4-AC31-5A425A0790B6}">
      <dgm:prSet/>
      <dgm:spPr/>
      <dgm:t>
        <a:bodyPr/>
        <a:lstStyle/>
        <a:p>
          <a:endParaRPr lang="es-VE"/>
        </a:p>
      </dgm:t>
    </dgm:pt>
    <dgm:pt modelId="{545C6308-7EF2-423A-913F-93676CBCE6FD}">
      <dgm:prSet phldrT="[Texto]"/>
      <dgm:spPr/>
      <dgm:t>
        <a:bodyPr/>
        <a:lstStyle/>
        <a:p>
          <a:r>
            <a:rPr lang="es-MX" dirty="0"/>
            <a:t>DATOS</a:t>
          </a:r>
          <a:endParaRPr lang="es-VE" dirty="0"/>
        </a:p>
      </dgm:t>
    </dgm:pt>
    <dgm:pt modelId="{48EF97EF-74C3-4644-B7CC-4432F720A209}" type="parTrans" cxnId="{9B410F4F-815E-4D9F-BD88-77B38E626029}">
      <dgm:prSet/>
      <dgm:spPr>
        <a:ln>
          <a:noFill/>
        </a:ln>
      </dgm:spPr>
      <dgm:t>
        <a:bodyPr/>
        <a:lstStyle/>
        <a:p>
          <a:endParaRPr lang="es-VE"/>
        </a:p>
      </dgm:t>
    </dgm:pt>
    <dgm:pt modelId="{41F5DBF2-3F30-4344-959F-2C3E75019105}" type="sibTrans" cxnId="{9B410F4F-815E-4D9F-BD88-77B38E626029}">
      <dgm:prSet/>
      <dgm:spPr/>
      <dgm:t>
        <a:bodyPr/>
        <a:lstStyle/>
        <a:p>
          <a:endParaRPr lang="es-VE"/>
        </a:p>
      </dgm:t>
    </dgm:pt>
    <dgm:pt modelId="{56038091-9DA8-4735-A321-F9C1871A931C}">
      <dgm:prSet phldrT="[Texto]"/>
      <dgm:spPr/>
      <dgm:t>
        <a:bodyPr/>
        <a:lstStyle/>
        <a:p>
          <a:r>
            <a:rPr lang="es-MX" dirty="0"/>
            <a:t>RED</a:t>
          </a:r>
          <a:endParaRPr lang="es-VE" dirty="0"/>
        </a:p>
      </dgm:t>
    </dgm:pt>
    <dgm:pt modelId="{B615A929-7089-4DA2-AB02-48D2AC2DBEA9}" type="parTrans" cxnId="{0DCC9917-316E-4A17-9CDA-2AEDBB320DD4}">
      <dgm:prSet/>
      <dgm:spPr>
        <a:ln>
          <a:noFill/>
        </a:ln>
      </dgm:spPr>
      <dgm:t>
        <a:bodyPr/>
        <a:lstStyle/>
        <a:p>
          <a:endParaRPr lang="es-VE"/>
        </a:p>
      </dgm:t>
    </dgm:pt>
    <dgm:pt modelId="{0EC16E4A-E097-44F9-B9A9-BAC558576B78}" type="sibTrans" cxnId="{0DCC9917-316E-4A17-9CDA-2AEDBB320DD4}">
      <dgm:prSet/>
      <dgm:spPr/>
      <dgm:t>
        <a:bodyPr/>
        <a:lstStyle/>
        <a:p>
          <a:endParaRPr lang="es-VE"/>
        </a:p>
      </dgm:t>
    </dgm:pt>
    <dgm:pt modelId="{7696733F-7F13-48C0-8578-1656E3BF5AFF}">
      <dgm:prSet phldrT="[Texto]"/>
      <dgm:spPr/>
      <dgm:t>
        <a:bodyPr/>
        <a:lstStyle/>
        <a:p>
          <a:r>
            <a:rPr lang="es-MX" dirty="0"/>
            <a:t>SESION</a:t>
          </a:r>
          <a:endParaRPr lang="es-VE" dirty="0"/>
        </a:p>
      </dgm:t>
    </dgm:pt>
    <dgm:pt modelId="{38922335-551F-4BB7-A8F0-50596B61F151}" type="parTrans" cxnId="{EAB432F8-AFDE-4D51-819A-53AACE2F0E3B}">
      <dgm:prSet/>
      <dgm:spPr>
        <a:ln>
          <a:noFill/>
        </a:ln>
      </dgm:spPr>
      <dgm:t>
        <a:bodyPr/>
        <a:lstStyle/>
        <a:p>
          <a:endParaRPr lang="es-VE"/>
        </a:p>
      </dgm:t>
    </dgm:pt>
    <dgm:pt modelId="{36CB5AA8-41B5-46BB-9E3E-D7800C3C5B4B}" type="sibTrans" cxnId="{EAB432F8-AFDE-4D51-819A-53AACE2F0E3B}">
      <dgm:prSet/>
      <dgm:spPr/>
      <dgm:t>
        <a:bodyPr/>
        <a:lstStyle/>
        <a:p>
          <a:endParaRPr lang="es-VE"/>
        </a:p>
      </dgm:t>
    </dgm:pt>
    <dgm:pt modelId="{0DF4BC87-FBA5-434C-9120-B090E5BB2862}">
      <dgm:prSet phldrT="[Texto]"/>
      <dgm:spPr/>
      <dgm:t>
        <a:bodyPr/>
        <a:lstStyle/>
        <a:p>
          <a:r>
            <a:rPr lang="es-MX" dirty="0"/>
            <a:t>PRESENTACION</a:t>
          </a:r>
          <a:endParaRPr lang="es-VE" dirty="0"/>
        </a:p>
      </dgm:t>
    </dgm:pt>
    <dgm:pt modelId="{F87864A4-6AF2-468A-9118-CCF7E0145A78}" type="parTrans" cxnId="{C5487FDA-2D04-45C2-A3DB-4B98EA1226E9}">
      <dgm:prSet/>
      <dgm:spPr>
        <a:ln>
          <a:noFill/>
        </a:ln>
      </dgm:spPr>
      <dgm:t>
        <a:bodyPr/>
        <a:lstStyle/>
        <a:p>
          <a:endParaRPr lang="es-VE"/>
        </a:p>
      </dgm:t>
    </dgm:pt>
    <dgm:pt modelId="{44A29B2C-13A5-4378-8281-37A9B83ED795}" type="sibTrans" cxnId="{C5487FDA-2D04-45C2-A3DB-4B98EA1226E9}">
      <dgm:prSet/>
      <dgm:spPr/>
      <dgm:t>
        <a:bodyPr/>
        <a:lstStyle/>
        <a:p>
          <a:endParaRPr lang="es-VE"/>
        </a:p>
      </dgm:t>
    </dgm:pt>
    <dgm:pt modelId="{C6DA140B-4AC3-4616-8DBF-58346477B9E3}">
      <dgm:prSet phldrT="[Texto]"/>
      <dgm:spPr/>
      <dgm:t>
        <a:bodyPr/>
        <a:lstStyle/>
        <a:p>
          <a:r>
            <a:rPr lang="es-MX" dirty="0"/>
            <a:t>APLICACION</a:t>
          </a:r>
          <a:endParaRPr lang="es-VE" dirty="0"/>
        </a:p>
      </dgm:t>
    </dgm:pt>
    <dgm:pt modelId="{C694D947-52F2-4AD4-983E-2B29BC2278D0}" type="parTrans" cxnId="{5474A8C6-C555-4DAA-AC6B-5AA379541B99}">
      <dgm:prSet/>
      <dgm:spPr>
        <a:ln>
          <a:noFill/>
        </a:ln>
      </dgm:spPr>
      <dgm:t>
        <a:bodyPr/>
        <a:lstStyle/>
        <a:p>
          <a:endParaRPr lang="es-VE"/>
        </a:p>
      </dgm:t>
    </dgm:pt>
    <dgm:pt modelId="{96313505-AAD9-4F16-A7B7-038ABA7703D7}" type="sibTrans" cxnId="{5474A8C6-C555-4DAA-AC6B-5AA379541B99}">
      <dgm:prSet/>
      <dgm:spPr/>
      <dgm:t>
        <a:bodyPr/>
        <a:lstStyle/>
        <a:p>
          <a:endParaRPr lang="es-VE"/>
        </a:p>
      </dgm:t>
    </dgm:pt>
    <dgm:pt modelId="{7873DED2-95D4-49D6-AA47-0A1CCE97BC12}">
      <dgm:prSet phldrT="[Texto]"/>
      <dgm:spPr/>
      <dgm:t>
        <a:bodyPr/>
        <a:lstStyle/>
        <a:p>
          <a:r>
            <a:rPr lang="es-MX" dirty="0"/>
            <a:t>INTERNET</a:t>
          </a:r>
          <a:endParaRPr lang="es-VE" dirty="0"/>
        </a:p>
      </dgm:t>
    </dgm:pt>
    <dgm:pt modelId="{1B0AE12B-8D6D-4CD4-B6D4-BF542B55A955}" type="parTrans" cxnId="{C2E78ACC-3F68-430E-A82A-46E16DF8698A}">
      <dgm:prSet/>
      <dgm:spPr>
        <a:ln>
          <a:noFill/>
        </a:ln>
      </dgm:spPr>
      <dgm:t>
        <a:bodyPr/>
        <a:lstStyle/>
        <a:p>
          <a:endParaRPr lang="es-VE"/>
        </a:p>
      </dgm:t>
    </dgm:pt>
    <dgm:pt modelId="{E1B72F59-A667-42C5-9528-D1B7D2427646}" type="sibTrans" cxnId="{C2E78ACC-3F68-430E-A82A-46E16DF8698A}">
      <dgm:prSet/>
      <dgm:spPr/>
      <dgm:t>
        <a:bodyPr/>
        <a:lstStyle/>
        <a:p>
          <a:endParaRPr lang="es-VE"/>
        </a:p>
      </dgm:t>
    </dgm:pt>
    <dgm:pt modelId="{29127894-7687-4749-AAC7-4D2A0462A37E}">
      <dgm:prSet phldrT="[Texto]"/>
      <dgm:spPr/>
      <dgm:t>
        <a:bodyPr/>
        <a:lstStyle/>
        <a:p>
          <a:r>
            <a:rPr lang="es-MX" dirty="0"/>
            <a:t>TRANSPORTE</a:t>
          </a:r>
          <a:endParaRPr lang="es-VE" dirty="0"/>
        </a:p>
      </dgm:t>
    </dgm:pt>
    <dgm:pt modelId="{A32C9EA4-71F5-443A-B3EF-C0219C8BECBE}" type="parTrans" cxnId="{940ACDA4-05C3-41C2-89F4-5358C8998806}">
      <dgm:prSet/>
      <dgm:spPr/>
      <dgm:t>
        <a:bodyPr/>
        <a:lstStyle/>
        <a:p>
          <a:endParaRPr lang="es-VE"/>
        </a:p>
      </dgm:t>
    </dgm:pt>
    <dgm:pt modelId="{F31A2C16-595A-4526-B156-E1AF0854147F}" type="sibTrans" cxnId="{940ACDA4-05C3-41C2-89F4-5358C8998806}">
      <dgm:prSet/>
      <dgm:spPr/>
      <dgm:t>
        <a:bodyPr/>
        <a:lstStyle/>
        <a:p>
          <a:endParaRPr lang="es-VE"/>
        </a:p>
      </dgm:t>
    </dgm:pt>
    <dgm:pt modelId="{F8D8E438-C680-4E30-AC24-CB67672155BD}">
      <dgm:prSet phldrT="[Texto]"/>
      <dgm:spPr/>
      <dgm:t>
        <a:bodyPr/>
        <a:lstStyle/>
        <a:p>
          <a:r>
            <a:rPr lang="es-MX" dirty="0"/>
            <a:t>APLICACIÓN</a:t>
          </a:r>
          <a:endParaRPr lang="es-VE" dirty="0"/>
        </a:p>
      </dgm:t>
    </dgm:pt>
    <dgm:pt modelId="{B06C08FE-39F2-42D5-8DBB-EF346FE879DE}" type="parTrans" cxnId="{D5D6907E-2B41-4C4C-84E2-9FC98F7AE4D0}">
      <dgm:prSet/>
      <dgm:spPr/>
      <dgm:t>
        <a:bodyPr/>
        <a:lstStyle/>
        <a:p>
          <a:endParaRPr lang="es-VE"/>
        </a:p>
      </dgm:t>
    </dgm:pt>
    <dgm:pt modelId="{FB1B0C97-840B-42DB-9B05-C280660945C5}" type="sibTrans" cxnId="{D5D6907E-2B41-4C4C-84E2-9FC98F7AE4D0}">
      <dgm:prSet/>
      <dgm:spPr/>
      <dgm:t>
        <a:bodyPr/>
        <a:lstStyle/>
        <a:p>
          <a:endParaRPr lang="es-VE"/>
        </a:p>
      </dgm:t>
    </dgm:pt>
    <dgm:pt modelId="{35B95E75-5516-4641-A1B7-A9588A74A314}">
      <dgm:prSet phldrT="[Texto]"/>
      <dgm:spPr/>
      <dgm:t>
        <a:bodyPr/>
        <a:lstStyle/>
        <a:p>
          <a:r>
            <a:rPr lang="es-MX" dirty="0"/>
            <a:t>CAPAS</a:t>
          </a:r>
          <a:endParaRPr lang="es-VE" dirty="0"/>
        </a:p>
      </dgm:t>
    </dgm:pt>
    <dgm:pt modelId="{0DADA073-E172-46AD-8101-C360FCDBCAC4}" type="parTrans" cxnId="{320B0413-5AC7-4C19-8BE7-F85C2100F013}">
      <dgm:prSet/>
      <dgm:spPr>
        <a:ln>
          <a:noFill/>
        </a:ln>
      </dgm:spPr>
      <dgm:t>
        <a:bodyPr/>
        <a:lstStyle/>
        <a:p>
          <a:endParaRPr lang="es-VE"/>
        </a:p>
      </dgm:t>
    </dgm:pt>
    <dgm:pt modelId="{BD77094E-F2E0-482D-A2DE-72BE3A9365D1}" type="sibTrans" cxnId="{320B0413-5AC7-4C19-8BE7-F85C2100F013}">
      <dgm:prSet/>
      <dgm:spPr/>
      <dgm:t>
        <a:bodyPr/>
        <a:lstStyle/>
        <a:p>
          <a:endParaRPr lang="es-VE"/>
        </a:p>
      </dgm:t>
    </dgm:pt>
    <dgm:pt modelId="{02DADDA6-A8AA-4516-A002-C77E0394B10E}">
      <dgm:prSet phldrT="[Texto]"/>
      <dgm:spPr/>
      <dgm:t>
        <a:bodyPr/>
        <a:lstStyle/>
        <a:p>
          <a:r>
            <a:rPr lang="es-MX" dirty="0"/>
            <a:t> TRANSPORTE</a:t>
          </a:r>
          <a:endParaRPr lang="es-VE" dirty="0"/>
        </a:p>
      </dgm:t>
    </dgm:pt>
    <dgm:pt modelId="{C3CF45F9-2F11-45D3-B137-9AFB9F001B3C}" type="sibTrans" cxnId="{50110DAE-57E1-475A-BF72-2B247FE1D921}">
      <dgm:prSet/>
      <dgm:spPr/>
      <dgm:t>
        <a:bodyPr/>
        <a:lstStyle/>
        <a:p>
          <a:endParaRPr lang="es-VE"/>
        </a:p>
      </dgm:t>
    </dgm:pt>
    <dgm:pt modelId="{457ED58A-B7F8-411B-BA7F-E479BEC17EBE}" type="parTrans" cxnId="{50110DAE-57E1-475A-BF72-2B247FE1D921}">
      <dgm:prSet/>
      <dgm:spPr>
        <a:ln>
          <a:noFill/>
        </a:ln>
      </dgm:spPr>
      <dgm:t>
        <a:bodyPr/>
        <a:lstStyle/>
        <a:p>
          <a:endParaRPr lang="es-VE"/>
        </a:p>
      </dgm:t>
    </dgm:pt>
    <dgm:pt modelId="{51490A7F-BC5C-4436-99AA-BA47273D8730}" type="pres">
      <dgm:prSet presAssocID="{B58D4401-F83A-48C9-922C-497168511185}" presName="hierChild1" presStyleCnt="0">
        <dgm:presLayoutVars>
          <dgm:orgChart val="1"/>
          <dgm:chPref val="1"/>
          <dgm:dir/>
          <dgm:animOne val="branch"/>
          <dgm:animLvl val="lvl"/>
          <dgm:resizeHandles/>
        </dgm:presLayoutVars>
      </dgm:prSet>
      <dgm:spPr/>
    </dgm:pt>
    <dgm:pt modelId="{4577536E-BBED-49F8-853C-41F088709BC1}" type="pres">
      <dgm:prSet presAssocID="{8E91B2D2-57EA-4C97-8FE4-1A3E027585E8}" presName="hierRoot1" presStyleCnt="0">
        <dgm:presLayoutVars>
          <dgm:hierBranch val="init"/>
        </dgm:presLayoutVars>
      </dgm:prSet>
      <dgm:spPr/>
    </dgm:pt>
    <dgm:pt modelId="{30D703D8-29C4-432C-AD67-785344E0F4EA}" type="pres">
      <dgm:prSet presAssocID="{8E91B2D2-57EA-4C97-8FE4-1A3E027585E8}" presName="rootComposite1" presStyleCnt="0"/>
      <dgm:spPr/>
    </dgm:pt>
    <dgm:pt modelId="{57A2292E-EABA-45BA-9E78-537A52FC3A79}" type="pres">
      <dgm:prSet presAssocID="{8E91B2D2-57EA-4C97-8FE4-1A3E027585E8}" presName="rootText1" presStyleLbl="node0" presStyleIdx="0" presStyleCnt="1">
        <dgm:presLayoutVars>
          <dgm:chPref val="3"/>
        </dgm:presLayoutVars>
      </dgm:prSet>
      <dgm:spPr/>
    </dgm:pt>
    <dgm:pt modelId="{AE2334EF-9976-4E79-93ED-7AEA3BEE2C4C}" type="pres">
      <dgm:prSet presAssocID="{8E91B2D2-57EA-4C97-8FE4-1A3E027585E8}" presName="rootConnector1" presStyleLbl="node1" presStyleIdx="0" presStyleCnt="0"/>
      <dgm:spPr/>
    </dgm:pt>
    <dgm:pt modelId="{9E934DB2-298D-489F-9DB1-054319CFDC7E}" type="pres">
      <dgm:prSet presAssocID="{8E91B2D2-57EA-4C97-8FE4-1A3E027585E8}" presName="hierChild2" presStyleCnt="0"/>
      <dgm:spPr/>
    </dgm:pt>
    <dgm:pt modelId="{8940C387-66EE-4C62-8B9B-A3F63EB05136}" type="pres">
      <dgm:prSet presAssocID="{FB542BE5-484A-420F-9614-980009C0F7C4}" presName="Name37" presStyleLbl="parChTrans1D2" presStyleIdx="0" presStyleCnt="3"/>
      <dgm:spPr/>
    </dgm:pt>
    <dgm:pt modelId="{71BA218E-9CE2-4892-845C-16EF3D9484C0}" type="pres">
      <dgm:prSet presAssocID="{1B9FD986-D092-41D4-8630-4305149A113E}" presName="hierRoot2" presStyleCnt="0">
        <dgm:presLayoutVars>
          <dgm:hierBranch val="init"/>
        </dgm:presLayoutVars>
      </dgm:prSet>
      <dgm:spPr/>
    </dgm:pt>
    <dgm:pt modelId="{B4193DC3-94F5-4324-84AC-B733D9BF7D18}" type="pres">
      <dgm:prSet presAssocID="{1B9FD986-D092-41D4-8630-4305149A113E}" presName="rootComposite" presStyleCnt="0"/>
      <dgm:spPr/>
    </dgm:pt>
    <dgm:pt modelId="{2E473FDF-E11C-42E8-B07A-ED232E7E935B}" type="pres">
      <dgm:prSet presAssocID="{1B9FD986-D092-41D4-8630-4305149A113E}" presName="rootText" presStyleLbl="node2" presStyleIdx="0" presStyleCnt="3">
        <dgm:presLayoutVars>
          <dgm:chPref val="3"/>
        </dgm:presLayoutVars>
      </dgm:prSet>
      <dgm:spPr/>
    </dgm:pt>
    <dgm:pt modelId="{20F96DC7-1450-42A5-9FCB-C8B414F00C5E}" type="pres">
      <dgm:prSet presAssocID="{1B9FD986-D092-41D4-8630-4305149A113E}" presName="rootConnector" presStyleLbl="node2" presStyleIdx="0" presStyleCnt="3"/>
      <dgm:spPr/>
    </dgm:pt>
    <dgm:pt modelId="{EA6FAEE4-0B6A-4BFC-926E-BF87E55E3F39}" type="pres">
      <dgm:prSet presAssocID="{1B9FD986-D092-41D4-8630-4305149A113E}" presName="hierChild4" presStyleCnt="0"/>
      <dgm:spPr/>
    </dgm:pt>
    <dgm:pt modelId="{5189DEEA-C169-40AF-8365-D2CC0ADF9C0D}" type="pres">
      <dgm:prSet presAssocID="{E1AE15C9-3395-48AF-B9B0-66ACBB6734F6}" presName="Name37" presStyleLbl="parChTrans1D3" presStyleIdx="0" presStyleCnt="10"/>
      <dgm:spPr/>
    </dgm:pt>
    <dgm:pt modelId="{23D0D7C0-734B-400F-9FCD-E38CAC8B89B1}" type="pres">
      <dgm:prSet presAssocID="{DC67D100-0063-4C4C-87B1-01458BD6447F}" presName="hierRoot2" presStyleCnt="0">
        <dgm:presLayoutVars>
          <dgm:hierBranch val="init"/>
        </dgm:presLayoutVars>
      </dgm:prSet>
      <dgm:spPr/>
    </dgm:pt>
    <dgm:pt modelId="{B0F089CA-9D3E-49E7-9A21-530F4C6F9CFB}" type="pres">
      <dgm:prSet presAssocID="{DC67D100-0063-4C4C-87B1-01458BD6447F}" presName="rootComposite" presStyleCnt="0"/>
      <dgm:spPr/>
    </dgm:pt>
    <dgm:pt modelId="{DCAD5D25-1BF1-4D43-8C45-0E3BAFFA15F0}" type="pres">
      <dgm:prSet presAssocID="{DC67D100-0063-4C4C-87B1-01458BD6447F}" presName="rootText" presStyleLbl="node3" presStyleIdx="0" presStyleCnt="10" custLinFactNeighborX="-79305" custLinFactNeighborY="4411">
        <dgm:presLayoutVars>
          <dgm:chPref val="3"/>
        </dgm:presLayoutVars>
      </dgm:prSet>
      <dgm:spPr/>
    </dgm:pt>
    <dgm:pt modelId="{CEFEACB0-6EBA-4408-ABBD-115918C74C34}" type="pres">
      <dgm:prSet presAssocID="{DC67D100-0063-4C4C-87B1-01458BD6447F}" presName="rootConnector" presStyleLbl="node3" presStyleIdx="0" presStyleCnt="10"/>
      <dgm:spPr/>
    </dgm:pt>
    <dgm:pt modelId="{30627BBF-967C-4F68-8691-EC8A3DD47579}" type="pres">
      <dgm:prSet presAssocID="{DC67D100-0063-4C4C-87B1-01458BD6447F}" presName="hierChild4" presStyleCnt="0"/>
      <dgm:spPr/>
    </dgm:pt>
    <dgm:pt modelId="{CF57A339-F140-4D84-BB3C-34E1706D3CC2}" type="pres">
      <dgm:prSet presAssocID="{DC67D100-0063-4C4C-87B1-01458BD6447F}" presName="hierChild5" presStyleCnt="0"/>
      <dgm:spPr/>
    </dgm:pt>
    <dgm:pt modelId="{692A58E6-6033-43DF-AFCE-BE09B89DF8BA}" type="pres">
      <dgm:prSet presAssocID="{53FA4C03-C3BC-4232-96FB-0FA615820680}" presName="Name37" presStyleLbl="parChTrans1D3" presStyleIdx="1" presStyleCnt="10"/>
      <dgm:spPr/>
    </dgm:pt>
    <dgm:pt modelId="{866D4762-EDB6-4700-B48F-DBD242EAEC94}" type="pres">
      <dgm:prSet presAssocID="{7C5C9654-698E-4ABF-816B-768531AD34FC}" presName="hierRoot2" presStyleCnt="0">
        <dgm:presLayoutVars>
          <dgm:hierBranch val="init"/>
        </dgm:presLayoutVars>
      </dgm:prSet>
      <dgm:spPr/>
    </dgm:pt>
    <dgm:pt modelId="{049F42F2-006D-4270-9A3A-C74AE2BAFD82}" type="pres">
      <dgm:prSet presAssocID="{7C5C9654-698E-4ABF-816B-768531AD34FC}" presName="rootComposite" presStyleCnt="0"/>
      <dgm:spPr/>
    </dgm:pt>
    <dgm:pt modelId="{47987DC0-9AF4-4FB3-8AA6-4C48152676D7}" type="pres">
      <dgm:prSet presAssocID="{7C5C9654-698E-4ABF-816B-768531AD34FC}" presName="rootText" presStyleLbl="node3" presStyleIdx="1" presStyleCnt="10" custLinFactNeighborX="-79305" custLinFactNeighborY="-21437">
        <dgm:presLayoutVars>
          <dgm:chPref val="3"/>
        </dgm:presLayoutVars>
      </dgm:prSet>
      <dgm:spPr/>
    </dgm:pt>
    <dgm:pt modelId="{EFCD4D0B-1DD3-434D-946D-E318094B3AE6}" type="pres">
      <dgm:prSet presAssocID="{7C5C9654-698E-4ABF-816B-768531AD34FC}" presName="rootConnector" presStyleLbl="node3" presStyleIdx="1" presStyleCnt="10"/>
      <dgm:spPr/>
    </dgm:pt>
    <dgm:pt modelId="{3B3A575C-5A7D-4E05-BC04-E3163F45BE12}" type="pres">
      <dgm:prSet presAssocID="{7C5C9654-698E-4ABF-816B-768531AD34FC}" presName="hierChild4" presStyleCnt="0"/>
      <dgm:spPr/>
    </dgm:pt>
    <dgm:pt modelId="{6CD63294-FBE4-4651-800F-12358456039A}" type="pres">
      <dgm:prSet presAssocID="{7C5C9654-698E-4ABF-816B-768531AD34FC}" presName="hierChild5" presStyleCnt="0"/>
      <dgm:spPr/>
    </dgm:pt>
    <dgm:pt modelId="{56C44287-9706-446F-9864-28CC9B37E530}" type="pres">
      <dgm:prSet presAssocID="{FD576BE0-87FA-4FE5-872C-7BA7E819F10D}" presName="Name37" presStyleLbl="parChTrans1D3" presStyleIdx="2" presStyleCnt="10"/>
      <dgm:spPr/>
    </dgm:pt>
    <dgm:pt modelId="{B33BE189-C49F-4336-92A5-01E427C56293}" type="pres">
      <dgm:prSet presAssocID="{87BB942E-A282-45A4-8766-FB4CDF160C2C}" presName="hierRoot2" presStyleCnt="0">
        <dgm:presLayoutVars>
          <dgm:hierBranch val="init"/>
        </dgm:presLayoutVars>
      </dgm:prSet>
      <dgm:spPr/>
    </dgm:pt>
    <dgm:pt modelId="{807AE8C1-BC17-4673-A72B-D4655FA45374}" type="pres">
      <dgm:prSet presAssocID="{87BB942E-A282-45A4-8766-FB4CDF160C2C}" presName="rootComposite" presStyleCnt="0"/>
      <dgm:spPr/>
    </dgm:pt>
    <dgm:pt modelId="{D276B76A-59F2-401E-AC7A-81070AC6880B}" type="pres">
      <dgm:prSet presAssocID="{87BB942E-A282-45A4-8766-FB4CDF160C2C}" presName="rootText" presStyleLbl="node3" presStyleIdx="2" presStyleCnt="10" custLinFactNeighborX="-80023" custLinFactNeighborY="-47285">
        <dgm:presLayoutVars>
          <dgm:chPref val="3"/>
        </dgm:presLayoutVars>
      </dgm:prSet>
      <dgm:spPr/>
    </dgm:pt>
    <dgm:pt modelId="{0E155E81-AB80-4286-B8BE-C429367E0563}" type="pres">
      <dgm:prSet presAssocID="{87BB942E-A282-45A4-8766-FB4CDF160C2C}" presName="rootConnector" presStyleLbl="node3" presStyleIdx="2" presStyleCnt="10"/>
      <dgm:spPr/>
    </dgm:pt>
    <dgm:pt modelId="{077EF3D8-BE4B-459F-AC8C-0D58BC3F5B3F}" type="pres">
      <dgm:prSet presAssocID="{87BB942E-A282-45A4-8766-FB4CDF160C2C}" presName="hierChild4" presStyleCnt="0"/>
      <dgm:spPr/>
    </dgm:pt>
    <dgm:pt modelId="{D6303B96-1ACA-4CF0-9CE7-7E93BAF7F5CC}" type="pres">
      <dgm:prSet presAssocID="{87BB942E-A282-45A4-8766-FB4CDF160C2C}" presName="hierChild5" presStyleCnt="0"/>
      <dgm:spPr/>
    </dgm:pt>
    <dgm:pt modelId="{911BF2F1-5466-4EB7-95A2-8D9399CBA55A}" type="pres">
      <dgm:prSet presAssocID="{1CB65DFC-E42D-4911-8B22-A9E56C2F3DDC}" presName="Name37" presStyleLbl="parChTrans1D3" presStyleIdx="3" presStyleCnt="10"/>
      <dgm:spPr/>
    </dgm:pt>
    <dgm:pt modelId="{CD7A2125-6AE7-4D27-A169-55A3595E601A}" type="pres">
      <dgm:prSet presAssocID="{E1761C49-8952-4D42-BF8E-33647BCD1264}" presName="hierRoot2" presStyleCnt="0">
        <dgm:presLayoutVars>
          <dgm:hierBranch val="init"/>
        </dgm:presLayoutVars>
      </dgm:prSet>
      <dgm:spPr/>
    </dgm:pt>
    <dgm:pt modelId="{AF7C7AE7-F41C-458B-95C0-185F5653C53A}" type="pres">
      <dgm:prSet presAssocID="{E1761C49-8952-4D42-BF8E-33647BCD1264}" presName="rootComposite" presStyleCnt="0"/>
      <dgm:spPr/>
    </dgm:pt>
    <dgm:pt modelId="{44266120-279B-4DA7-815F-321F120443A2}" type="pres">
      <dgm:prSet presAssocID="{E1761C49-8952-4D42-BF8E-33647BCD1264}" presName="rootText" presStyleLbl="node3" presStyleIdx="3" presStyleCnt="10" custLinFactNeighborX="-80741" custLinFactNeighborY="-72299">
        <dgm:presLayoutVars>
          <dgm:chPref val="3"/>
        </dgm:presLayoutVars>
      </dgm:prSet>
      <dgm:spPr/>
    </dgm:pt>
    <dgm:pt modelId="{F424604D-C14B-4721-871F-AE8E73180342}" type="pres">
      <dgm:prSet presAssocID="{E1761C49-8952-4D42-BF8E-33647BCD1264}" presName="rootConnector" presStyleLbl="node3" presStyleIdx="3" presStyleCnt="10"/>
      <dgm:spPr/>
    </dgm:pt>
    <dgm:pt modelId="{AE31E789-AABA-4275-AA34-158434682771}" type="pres">
      <dgm:prSet presAssocID="{E1761C49-8952-4D42-BF8E-33647BCD1264}" presName="hierChild4" presStyleCnt="0"/>
      <dgm:spPr/>
    </dgm:pt>
    <dgm:pt modelId="{AE745E4F-22AC-4DB0-B428-17F805BCB764}" type="pres">
      <dgm:prSet presAssocID="{E1761C49-8952-4D42-BF8E-33647BCD1264}" presName="hierChild5" presStyleCnt="0"/>
      <dgm:spPr/>
    </dgm:pt>
    <dgm:pt modelId="{7EAE4159-9198-4546-B160-B61A6FD89399}" type="pres">
      <dgm:prSet presAssocID="{21447B1C-8F03-4E88-AF41-763CFFE7D8C8}" presName="Name37" presStyleLbl="parChTrans1D3" presStyleIdx="4" presStyleCnt="10"/>
      <dgm:spPr/>
    </dgm:pt>
    <dgm:pt modelId="{4E9C8E89-7833-49FE-8184-48661476CA39}" type="pres">
      <dgm:prSet presAssocID="{7F502615-DD5F-405B-B869-2FE3023A85E6}" presName="hierRoot2" presStyleCnt="0">
        <dgm:presLayoutVars>
          <dgm:hierBranch val="init"/>
        </dgm:presLayoutVars>
      </dgm:prSet>
      <dgm:spPr/>
    </dgm:pt>
    <dgm:pt modelId="{4DEF0A3E-171F-4CB4-A551-2A5DE5C06837}" type="pres">
      <dgm:prSet presAssocID="{7F502615-DD5F-405B-B869-2FE3023A85E6}" presName="rootComposite" presStyleCnt="0"/>
      <dgm:spPr/>
    </dgm:pt>
    <dgm:pt modelId="{41BE5441-A277-4857-9A18-0DB97AC02205}" type="pres">
      <dgm:prSet presAssocID="{7F502615-DD5F-405B-B869-2FE3023A85E6}" presName="rootText" presStyleLbl="node3" presStyleIdx="4" presStyleCnt="10" custLinFactNeighborX="-80041" custLinFactNeighborY="-94167">
        <dgm:presLayoutVars>
          <dgm:chPref val="3"/>
        </dgm:presLayoutVars>
      </dgm:prSet>
      <dgm:spPr/>
    </dgm:pt>
    <dgm:pt modelId="{63353D4C-082E-49B1-946D-AC17C280AD2D}" type="pres">
      <dgm:prSet presAssocID="{7F502615-DD5F-405B-B869-2FE3023A85E6}" presName="rootConnector" presStyleLbl="node3" presStyleIdx="4" presStyleCnt="10"/>
      <dgm:spPr/>
    </dgm:pt>
    <dgm:pt modelId="{2075CB06-FBB5-4687-92FD-5AD43126A2D1}" type="pres">
      <dgm:prSet presAssocID="{7F502615-DD5F-405B-B869-2FE3023A85E6}" presName="hierChild4" presStyleCnt="0"/>
      <dgm:spPr/>
    </dgm:pt>
    <dgm:pt modelId="{0970BF9C-3CA8-415E-A7B5-194015E9F226}" type="pres">
      <dgm:prSet presAssocID="{7F502615-DD5F-405B-B869-2FE3023A85E6}" presName="hierChild5" presStyleCnt="0"/>
      <dgm:spPr/>
    </dgm:pt>
    <dgm:pt modelId="{D1313FC4-C5E8-4584-9E61-242ACB35B515}" type="pres">
      <dgm:prSet presAssocID="{1B9FD986-D092-41D4-8630-4305149A113E}" presName="hierChild5" presStyleCnt="0"/>
      <dgm:spPr/>
    </dgm:pt>
    <dgm:pt modelId="{AB0B0EDB-8155-4902-8ACF-337381687CA1}" type="pres">
      <dgm:prSet presAssocID="{1C6C255B-20E8-4EB7-91FF-C533EA016BD8}" presName="Name37" presStyleLbl="parChTrans1D2" presStyleIdx="1" presStyleCnt="3"/>
      <dgm:spPr/>
    </dgm:pt>
    <dgm:pt modelId="{8FD8FD64-AC52-4C0A-B16A-D6DB8F64509F}" type="pres">
      <dgm:prSet presAssocID="{3BA4A9B9-1A97-40DA-A38E-3BC8B5F175BC}" presName="hierRoot2" presStyleCnt="0">
        <dgm:presLayoutVars>
          <dgm:hierBranch val="init"/>
        </dgm:presLayoutVars>
      </dgm:prSet>
      <dgm:spPr/>
    </dgm:pt>
    <dgm:pt modelId="{7A70EC48-FC6E-4EBC-8D33-DFCBC8ACDF9F}" type="pres">
      <dgm:prSet presAssocID="{3BA4A9B9-1A97-40DA-A38E-3BC8B5F175BC}" presName="rootComposite" presStyleCnt="0"/>
      <dgm:spPr/>
    </dgm:pt>
    <dgm:pt modelId="{438E51C1-76E0-4FC4-A19B-4F84BBE0E150}" type="pres">
      <dgm:prSet presAssocID="{3BA4A9B9-1A97-40DA-A38E-3BC8B5F175BC}" presName="rootText" presStyleLbl="node2" presStyleIdx="1" presStyleCnt="3">
        <dgm:presLayoutVars>
          <dgm:chPref val="3"/>
        </dgm:presLayoutVars>
      </dgm:prSet>
      <dgm:spPr/>
    </dgm:pt>
    <dgm:pt modelId="{00638A41-22D4-401A-AB8B-8E4768FF196F}" type="pres">
      <dgm:prSet presAssocID="{3BA4A9B9-1A97-40DA-A38E-3BC8B5F175BC}" presName="rootConnector" presStyleLbl="node2" presStyleIdx="1" presStyleCnt="3"/>
      <dgm:spPr/>
    </dgm:pt>
    <dgm:pt modelId="{BB699FDD-6320-4F87-9635-45BD08306392}" type="pres">
      <dgm:prSet presAssocID="{3BA4A9B9-1A97-40DA-A38E-3BC8B5F175BC}" presName="hierChild4" presStyleCnt="0"/>
      <dgm:spPr/>
    </dgm:pt>
    <dgm:pt modelId="{4A502547-AC86-4694-8210-322CBF0963E6}" type="pres">
      <dgm:prSet presAssocID="{A9B33351-D526-498C-9B05-DEE3251A9686}" presName="Name37" presStyleLbl="parChTrans1D3" presStyleIdx="5" presStyleCnt="10"/>
      <dgm:spPr/>
    </dgm:pt>
    <dgm:pt modelId="{F239BDCE-0557-47ED-A0AE-0A42B4513B33}" type="pres">
      <dgm:prSet presAssocID="{94AEB1BD-6CC2-41FF-AD23-5A619DD4F926}" presName="hierRoot2" presStyleCnt="0">
        <dgm:presLayoutVars>
          <dgm:hierBranch val="init"/>
        </dgm:presLayoutVars>
      </dgm:prSet>
      <dgm:spPr/>
    </dgm:pt>
    <dgm:pt modelId="{DD7EA8E4-41C8-4FDB-909F-ED657367F4B0}" type="pres">
      <dgm:prSet presAssocID="{94AEB1BD-6CC2-41FF-AD23-5A619DD4F926}" presName="rootComposite" presStyleCnt="0"/>
      <dgm:spPr/>
    </dgm:pt>
    <dgm:pt modelId="{62B3E0EA-FF3F-42E2-B1E6-BEE9DE6EB875}" type="pres">
      <dgm:prSet presAssocID="{94AEB1BD-6CC2-41FF-AD23-5A619DD4F926}" presName="rootText" presStyleLbl="node3" presStyleIdx="5" presStyleCnt="10" custLinFactNeighborX="-21365" custLinFactNeighborY="-3767">
        <dgm:presLayoutVars>
          <dgm:chPref val="3"/>
        </dgm:presLayoutVars>
      </dgm:prSet>
      <dgm:spPr/>
    </dgm:pt>
    <dgm:pt modelId="{4A5B1AD2-16F6-4034-AE0D-385288992E2E}" type="pres">
      <dgm:prSet presAssocID="{94AEB1BD-6CC2-41FF-AD23-5A619DD4F926}" presName="rootConnector" presStyleLbl="node3" presStyleIdx="5" presStyleCnt="10"/>
      <dgm:spPr/>
    </dgm:pt>
    <dgm:pt modelId="{98BBA602-4BB2-48BF-B152-C3E78AACD64C}" type="pres">
      <dgm:prSet presAssocID="{94AEB1BD-6CC2-41FF-AD23-5A619DD4F926}" presName="hierChild4" presStyleCnt="0"/>
      <dgm:spPr/>
    </dgm:pt>
    <dgm:pt modelId="{12FEF0CE-C715-4327-AAF9-B3AD015F60AC}" type="pres">
      <dgm:prSet presAssocID="{94AEB1BD-6CC2-41FF-AD23-5A619DD4F926}" presName="hierChild5" presStyleCnt="0"/>
      <dgm:spPr/>
    </dgm:pt>
    <dgm:pt modelId="{E4D52D0C-FF55-4FD7-AD03-FD138F3C57AB}" type="pres">
      <dgm:prSet presAssocID="{1B0AE12B-8D6D-4CD4-B6D4-BF542B55A955}" presName="Name37" presStyleLbl="parChTrans1D3" presStyleIdx="6" presStyleCnt="10"/>
      <dgm:spPr/>
    </dgm:pt>
    <dgm:pt modelId="{D6B079AF-0C9E-43BE-B5E3-F384C9933076}" type="pres">
      <dgm:prSet presAssocID="{7873DED2-95D4-49D6-AA47-0A1CCE97BC12}" presName="hierRoot2" presStyleCnt="0">
        <dgm:presLayoutVars>
          <dgm:hierBranch val="init"/>
        </dgm:presLayoutVars>
      </dgm:prSet>
      <dgm:spPr/>
    </dgm:pt>
    <dgm:pt modelId="{58E876BD-8B51-45CE-A8EF-CC456F424DA9}" type="pres">
      <dgm:prSet presAssocID="{7873DED2-95D4-49D6-AA47-0A1CCE97BC12}" presName="rootComposite" presStyleCnt="0"/>
      <dgm:spPr/>
    </dgm:pt>
    <dgm:pt modelId="{05C2819F-3C44-4B6D-A839-9F865B5A8FB6}" type="pres">
      <dgm:prSet presAssocID="{7873DED2-95D4-49D6-AA47-0A1CCE97BC12}" presName="rootText" presStyleLbl="node3" presStyleIdx="6" presStyleCnt="10" custLinFactNeighborX="-20577" custLinFactNeighborY="-30133">
        <dgm:presLayoutVars>
          <dgm:chPref val="3"/>
        </dgm:presLayoutVars>
      </dgm:prSet>
      <dgm:spPr/>
    </dgm:pt>
    <dgm:pt modelId="{159EC320-E005-43D9-811A-705FE2593549}" type="pres">
      <dgm:prSet presAssocID="{7873DED2-95D4-49D6-AA47-0A1CCE97BC12}" presName="rootConnector" presStyleLbl="node3" presStyleIdx="6" presStyleCnt="10"/>
      <dgm:spPr/>
    </dgm:pt>
    <dgm:pt modelId="{375F32D0-F1D4-476C-B40D-D227EE04CAD0}" type="pres">
      <dgm:prSet presAssocID="{7873DED2-95D4-49D6-AA47-0A1CCE97BC12}" presName="hierChild4" presStyleCnt="0"/>
      <dgm:spPr/>
    </dgm:pt>
    <dgm:pt modelId="{5851436E-393F-4F39-8D8C-C9B43BAAB9B8}" type="pres">
      <dgm:prSet presAssocID="{7873DED2-95D4-49D6-AA47-0A1CCE97BC12}" presName="hierChild5" presStyleCnt="0"/>
      <dgm:spPr/>
    </dgm:pt>
    <dgm:pt modelId="{13DA5B23-5637-4CC6-A780-6E5A6D2934C5}" type="pres">
      <dgm:prSet presAssocID="{A32C9EA4-71F5-443A-B3EF-C0219C8BECBE}" presName="Name37" presStyleLbl="parChTrans1D3" presStyleIdx="7" presStyleCnt="10"/>
      <dgm:spPr/>
    </dgm:pt>
    <dgm:pt modelId="{FC75F449-8073-4E65-BBA0-C98430F5F7C3}" type="pres">
      <dgm:prSet presAssocID="{29127894-7687-4749-AAC7-4D2A0462A37E}" presName="hierRoot2" presStyleCnt="0">
        <dgm:presLayoutVars>
          <dgm:hierBranch val="init"/>
        </dgm:presLayoutVars>
      </dgm:prSet>
      <dgm:spPr/>
    </dgm:pt>
    <dgm:pt modelId="{02321ED1-2E1F-467C-A403-BA9EF6C26325}" type="pres">
      <dgm:prSet presAssocID="{29127894-7687-4749-AAC7-4D2A0462A37E}" presName="rootComposite" presStyleCnt="0"/>
      <dgm:spPr/>
    </dgm:pt>
    <dgm:pt modelId="{D2455814-C371-45BE-AC5C-898CF51E7548}" type="pres">
      <dgm:prSet presAssocID="{29127894-7687-4749-AAC7-4D2A0462A37E}" presName="rootText" presStyleLbl="node3" presStyleIdx="7" presStyleCnt="10" custLinFactNeighborX="-21365" custLinFactNeighborY="-56500">
        <dgm:presLayoutVars>
          <dgm:chPref val="3"/>
        </dgm:presLayoutVars>
      </dgm:prSet>
      <dgm:spPr/>
    </dgm:pt>
    <dgm:pt modelId="{3967BFE4-BAD6-45E6-A422-0262706CD8E1}" type="pres">
      <dgm:prSet presAssocID="{29127894-7687-4749-AAC7-4D2A0462A37E}" presName="rootConnector" presStyleLbl="node3" presStyleIdx="7" presStyleCnt="10"/>
      <dgm:spPr/>
    </dgm:pt>
    <dgm:pt modelId="{364FD253-BA9D-4744-BC75-4D9E0C5DDEF8}" type="pres">
      <dgm:prSet presAssocID="{29127894-7687-4749-AAC7-4D2A0462A37E}" presName="hierChild4" presStyleCnt="0"/>
      <dgm:spPr/>
    </dgm:pt>
    <dgm:pt modelId="{409A1191-BA86-4EA7-A4B1-AC4EB8B4D4DB}" type="pres">
      <dgm:prSet presAssocID="{29127894-7687-4749-AAC7-4D2A0462A37E}" presName="hierChild5" presStyleCnt="0"/>
      <dgm:spPr/>
    </dgm:pt>
    <dgm:pt modelId="{D3F87499-E0EA-47E9-9331-2AC6BF7FD755}" type="pres">
      <dgm:prSet presAssocID="{B06C08FE-39F2-42D5-8DBB-EF346FE879DE}" presName="Name37" presStyleLbl="parChTrans1D3" presStyleIdx="8" presStyleCnt="10"/>
      <dgm:spPr/>
    </dgm:pt>
    <dgm:pt modelId="{6A3ECCF7-5066-4F4C-BA21-1D25A4F44024}" type="pres">
      <dgm:prSet presAssocID="{F8D8E438-C680-4E30-AC24-CB67672155BD}" presName="hierRoot2" presStyleCnt="0">
        <dgm:presLayoutVars>
          <dgm:hierBranch val="init"/>
        </dgm:presLayoutVars>
      </dgm:prSet>
      <dgm:spPr/>
    </dgm:pt>
    <dgm:pt modelId="{76D38497-6EC0-4FE0-BEB0-D8B3771FB1C9}" type="pres">
      <dgm:prSet presAssocID="{F8D8E438-C680-4E30-AC24-CB67672155BD}" presName="rootComposite" presStyleCnt="0"/>
      <dgm:spPr/>
    </dgm:pt>
    <dgm:pt modelId="{B06B039D-B500-40AD-BE26-A4A8A4AA422D}" type="pres">
      <dgm:prSet presAssocID="{F8D8E438-C680-4E30-AC24-CB67672155BD}" presName="rootText" presStyleLbl="node3" presStyleIdx="8" presStyleCnt="10" custLinFactNeighborX="-21365" custLinFactNeighborY="-80983">
        <dgm:presLayoutVars>
          <dgm:chPref val="3"/>
        </dgm:presLayoutVars>
      </dgm:prSet>
      <dgm:spPr/>
    </dgm:pt>
    <dgm:pt modelId="{4461E347-62A4-423A-8015-EE2DC0CB72C0}" type="pres">
      <dgm:prSet presAssocID="{F8D8E438-C680-4E30-AC24-CB67672155BD}" presName="rootConnector" presStyleLbl="node3" presStyleIdx="8" presStyleCnt="10"/>
      <dgm:spPr/>
    </dgm:pt>
    <dgm:pt modelId="{7AEA2B12-F3BC-45D1-A07E-62403CD34058}" type="pres">
      <dgm:prSet presAssocID="{F8D8E438-C680-4E30-AC24-CB67672155BD}" presName="hierChild4" presStyleCnt="0"/>
      <dgm:spPr/>
    </dgm:pt>
    <dgm:pt modelId="{316A443D-4BBD-4A9C-B0B0-DF3D536B047F}" type="pres">
      <dgm:prSet presAssocID="{F8D8E438-C680-4E30-AC24-CB67672155BD}" presName="hierChild5" presStyleCnt="0"/>
      <dgm:spPr/>
    </dgm:pt>
    <dgm:pt modelId="{79D71C6E-D812-41F2-84B4-F53E9746243E}" type="pres">
      <dgm:prSet presAssocID="{3BA4A9B9-1A97-40DA-A38E-3BC8B5F175BC}" presName="hierChild5" presStyleCnt="0"/>
      <dgm:spPr/>
    </dgm:pt>
    <dgm:pt modelId="{E2A6FAF1-D830-4C4F-A513-7E8AF8E1508F}" type="pres">
      <dgm:prSet presAssocID="{89C74E12-07FE-4C80-9694-F77FCEF39015}" presName="Name37" presStyleLbl="parChTrans1D2" presStyleIdx="2" presStyleCnt="3"/>
      <dgm:spPr/>
    </dgm:pt>
    <dgm:pt modelId="{81059CAD-3332-493E-9D9A-E56E66408B83}" type="pres">
      <dgm:prSet presAssocID="{C8821C73-B953-44E9-A521-711792235B80}" presName="hierRoot2" presStyleCnt="0">
        <dgm:presLayoutVars>
          <dgm:hierBranch val="init"/>
        </dgm:presLayoutVars>
      </dgm:prSet>
      <dgm:spPr/>
    </dgm:pt>
    <dgm:pt modelId="{2D279F85-B7DD-41F3-A0EA-63EF239E73A7}" type="pres">
      <dgm:prSet presAssocID="{C8821C73-B953-44E9-A521-711792235B80}" presName="rootComposite" presStyleCnt="0"/>
      <dgm:spPr/>
    </dgm:pt>
    <dgm:pt modelId="{F1444EB3-0E3C-4ACC-BE14-BCEC012CFBCB}" type="pres">
      <dgm:prSet presAssocID="{C8821C73-B953-44E9-A521-711792235B80}" presName="rootText" presStyleLbl="node2" presStyleIdx="2" presStyleCnt="3">
        <dgm:presLayoutVars>
          <dgm:chPref val="3"/>
        </dgm:presLayoutVars>
      </dgm:prSet>
      <dgm:spPr/>
    </dgm:pt>
    <dgm:pt modelId="{8A8A6BDA-0516-4685-B602-DF6591406C9C}" type="pres">
      <dgm:prSet presAssocID="{C8821C73-B953-44E9-A521-711792235B80}" presName="rootConnector" presStyleLbl="node2" presStyleIdx="2" presStyleCnt="3"/>
      <dgm:spPr/>
    </dgm:pt>
    <dgm:pt modelId="{D0E5B087-84DC-4F1E-9695-AB92BC41DF78}" type="pres">
      <dgm:prSet presAssocID="{C8821C73-B953-44E9-A521-711792235B80}" presName="hierChild4" presStyleCnt="0"/>
      <dgm:spPr/>
    </dgm:pt>
    <dgm:pt modelId="{EDA90E58-D3CF-4FFA-8019-3CEB49C1346C}" type="pres">
      <dgm:prSet presAssocID="{0DADA073-E172-46AD-8101-C360FCDBCAC4}" presName="Name37" presStyleLbl="parChTrans1D3" presStyleIdx="9" presStyleCnt="10"/>
      <dgm:spPr/>
    </dgm:pt>
    <dgm:pt modelId="{485B9D30-BDDD-48D4-A3BF-29A452596BC1}" type="pres">
      <dgm:prSet presAssocID="{35B95E75-5516-4641-A1B7-A9588A74A314}" presName="hierRoot2" presStyleCnt="0">
        <dgm:presLayoutVars>
          <dgm:hierBranch val="init"/>
        </dgm:presLayoutVars>
      </dgm:prSet>
      <dgm:spPr/>
    </dgm:pt>
    <dgm:pt modelId="{0B3FE3EC-ECDF-483A-97AB-0BA023171F6B}" type="pres">
      <dgm:prSet presAssocID="{35B95E75-5516-4641-A1B7-A9588A74A314}" presName="rootComposite" presStyleCnt="0"/>
      <dgm:spPr/>
    </dgm:pt>
    <dgm:pt modelId="{2D3494DE-C148-42E6-B43B-DB919B15B744}" type="pres">
      <dgm:prSet presAssocID="{35B95E75-5516-4641-A1B7-A9588A74A314}" presName="rootText" presStyleLbl="node3" presStyleIdx="9" presStyleCnt="10" custLinFactX="14737" custLinFactNeighborX="100000" custLinFactNeighborY="-88813">
        <dgm:presLayoutVars>
          <dgm:chPref val="3"/>
        </dgm:presLayoutVars>
      </dgm:prSet>
      <dgm:spPr/>
    </dgm:pt>
    <dgm:pt modelId="{CDED7B24-FF61-44EF-8CD9-6556C327D1EE}" type="pres">
      <dgm:prSet presAssocID="{35B95E75-5516-4641-A1B7-A9588A74A314}" presName="rootConnector" presStyleLbl="node3" presStyleIdx="9" presStyleCnt="10"/>
      <dgm:spPr/>
    </dgm:pt>
    <dgm:pt modelId="{5C90F564-DB55-41C2-AE07-78506178FD38}" type="pres">
      <dgm:prSet presAssocID="{35B95E75-5516-4641-A1B7-A9588A74A314}" presName="hierChild4" presStyleCnt="0"/>
      <dgm:spPr/>
    </dgm:pt>
    <dgm:pt modelId="{DC1BA7D6-68D0-47DD-8CC5-395965EEB414}" type="pres">
      <dgm:prSet presAssocID="{41E3D0D1-FBE9-4524-AA86-9A619E1866B3}" presName="Name37" presStyleLbl="parChTrans1D4" presStyleIdx="0" presStyleCnt="7"/>
      <dgm:spPr/>
    </dgm:pt>
    <dgm:pt modelId="{3E9BA64F-2687-4A39-9D4F-DDDB31C54B1C}" type="pres">
      <dgm:prSet presAssocID="{41613FD4-432F-46D4-A427-0024D44B4AA2}" presName="hierRoot2" presStyleCnt="0">
        <dgm:presLayoutVars>
          <dgm:hierBranch val="init"/>
        </dgm:presLayoutVars>
      </dgm:prSet>
      <dgm:spPr/>
    </dgm:pt>
    <dgm:pt modelId="{E13FDF91-62C6-4600-AA0C-D84AB92D130B}" type="pres">
      <dgm:prSet presAssocID="{41613FD4-432F-46D4-A427-0024D44B4AA2}" presName="rootComposite" presStyleCnt="0"/>
      <dgm:spPr/>
    </dgm:pt>
    <dgm:pt modelId="{6AEFC311-B5D8-488A-88A6-69E9ED450AF2}" type="pres">
      <dgm:prSet presAssocID="{41613FD4-432F-46D4-A427-0024D44B4AA2}" presName="rootText" presStyleLbl="node4" presStyleIdx="0" presStyleCnt="7" custLinFactNeighborX="-18566" custLinFactNeighborY="-66634">
        <dgm:presLayoutVars>
          <dgm:chPref val="3"/>
        </dgm:presLayoutVars>
      </dgm:prSet>
      <dgm:spPr/>
    </dgm:pt>
    <dgm:pt modelId="{676ECAC9-AD36-4595-9442-A68B73B4B9B4}" type="pres">
      <dgm:prSet presAssocID="{41613FD4-432F-46D4-A427-0024D44B4AA2}" presName="rootConnector" presStyleLbl="node4" presStyleIdx="0" presStyleCnt="7"/>
      <dgm:spPr/>
    </dgm:pt>
    <dgm:pt modelId="{F998E08F-B072-438B-BFB0-783D105307BE}" type="pres">
      <dgm:prSet presAssocID="{41613FD4-432F-46D4-A427-0024D44B4AA2}" presName="hierChild4" presStyleCnt="0"/>
      <dgm:spPr/>
    </dgm:pt>
    <dgm:pt modelId="{7CAC8009-168A-48C4-8BFD-02CD34755CA9}" type="pres">
      <dgm:prSet presAssocID="{41613FD4-432F-46D4-A427-0024D44B4AA2}" presName="hierChild5" presStyleCnt="0"/>
      <dgm:spPr/>
    </dgm:pt>
    <dgm:pt modelId="{3AE37CED-B1A6-4A9C-9905-8BC31A4E2F72}" type="pres">
      <dgm:prSet presAssocID="{48EF97EF-74C3-4644-B7CC-4432F720A209}" presName="Name37" presStyleLbl="parChTrans1D4" presStyleIdx="1" presStyleCnt="7"/>
      <dgm:spPr/>
    </dgm:pt>
    <dgm:pt modelId="{B6381B98-E3E4-4EAE-9B53-4FD49398A554}" type="pres">
      <dgm:prSet presAssocID="{545C6308-7EF2-423A-913F-93676CBCE6FD}" presName="hierRoot2" presStyleCnt="0">
        <dgm:presLayoutVars>
          <dgm:hierBranch val="init"/>
        </dgm:presLayoutVars>
      </dgm:prSet>
      <dgm:spPr/>
    </dgm:pt>
    <dgm:pt modelId="{7B61EDED-A42E-4DA8-A427-29213472A09E}" type="pres">
      <dgm:prSet presAssocID="{545C6308-7EF2-423A-913F-93676CBCE6FD}" presName="rootComposite" presStyleCnt="0"/>
      <dgm:spPr/>
    </dgm:pt>
    <dgm:pt modelId="{83005448-7C2D-4109-BF56-E5751F501FF2}" type="pres">
      <dgm:prSet presAssocID="{545C6308-7EF2-423A-913F-93676CBCE6FD}" presName="rootText" presStyleLbl="node4" presStyleIdx="1" presStyleCnt="7" custLinFactY="-8634" custLinFactNeighborX="99833" custLinFactNeighborY="-100000">
        <dgm:presLayoutVars>
          <dgm:chPref val="3"/>
        </dgm:presLayoutVars>
      </dgm:prSet>
      <dgm:spPr/>
    </dgm:pt>
    <dgm:pt modelId="{19172C76-E66E-4A52-A758-740FC3923F11}" type="pres">
      <dgm:prSet presAssocID="{545C6308-7EF2-423A-913F-93676CBCE6FD}" presName="rootConnector" presStyleLbl="node4" presStyleIdx="1" presStyleCnt="7"/>
      <dgm:spPr/>
    </dgm:pt>
    <dgm:pt modelId="{84664C89-B8E5-484E-81BC-A48188080838}" type="pres">
      <dgm:prSet presAssocID="{545C6308-7EF2-423A-913F-93676CBCE6FD}" presName="hierChild4" presStyleCnt="0"/>
      <dgm:spPr/>
    </dgm:pt>
    <dgm:pt modelId="{23542B0D-D079-4CED-9BFC-AE5672B2446E}" type="pres">
      <dgm:prSet presAssocID="{545C6308-7EF2-423A-913F-93676CBCE6FD}" presName="hierChild5" presStyleCnt="0"/>
      <dgm:spPr/>
    </dgm:pt>
    <dgm:pt modelId="{ED608077-0C5D-4E76-A287-5B5FE952C7D8}" type="pres">
      <dgm:prSet presAssocID="{B615A929-7089-4DA2-AB02-48D2AC2DBEA9}" presName="Name37" presStyleLbl="parChTrans1D4" presStyleIdx="2" presStyleCnt="7"/>
      <dgm:spPr/>
    </dgm:pt>
    <dgm:pt modelId="{0AAC9BFB-5053-4470-887B-BFBB8E612B7D}" type="pres">
      <dgm:prSet presAssocID="{56038091-9DA8-4735-A321-F9C1871A931C}" presName="hierRoot2" presStyleCnt="0">
        <dgm:presLayoutVars>
          <dgm:hierBranch val="init"/>
        </dgm:presLayoutVars>
      </dgm:prSet>
      <dgm:spPr/>
    </dgm:pt>
    <dgm:pt modelId="{CB5600BB-2EEF-44DA-847B-43727AABCB9E}" type="pres">
      <dgm:prSet presAssocID="{56038091-9DA8-4735-A321-F9C1871A931C}" presName="rootComposite" presStyleCnt="0"/>
      <dgm:spPr/>
    </dgm:pt>
    <dgm:pt modelId="{3F81540A-70A1-44E9-88B7-DC84A50E43E2}" type="pres">
      <dgm:prSet presAssocID="{56038091-9DA8-4735-A321-F9C1871A931C}" presName="rootText" presStyleLbl="node4" presStyleIdx="2" presStyleCnt="7" custLinFactY="-84059" custLinFactNeighborX="-16556" custLinFactNeighborY="-100000">
        <dgm:presLayoutVars>
          <dgm:chPref val="3"/>
        </dgm:presLayoutVars>
      </dgm:prSet>
      <dgm:spPr/>
    </dgm:pt>
    <dgm:pt modelId="{5CF54FB9-D5EF-4AE0-9BD3-8FAFD4DFA584}" type="pres">
      <dgm:prSet presAssocID="{56038091-9DA8-4735-A321-F9C1871A931C}" presName="rootConnector" presStyleLbl="node4" presStyleIdx="2" presStyleCnt="7"/>
      <dgm:spPr/>
    </dgm:pt>
    <dgm:pt modelId="{30189864-5C40-469C-A5F9-243D8F753774}" type="pres">
      <dgm:prSet presAssocID="{56038091-9DA8-4735-A321-F9C1871A931C}" presName="hierChild4" presStyleCnt="0"/>
      <dgm:spPr/>
    </dgm:pt>
    <dgm:pt modelId="{75575654-137E-4D48-BDFD-005F4D49B4FD}" type="pres">
      <dgm:prSet presAssocID="{56038091-9DA8-4735-A321-F9C1871A931C}" presName="hierChild5" presStyleCnt="0"/>
      <dgm:spPr/>
    </dgm:pt>
    <dgm:pt modelId="{9EC9D2E7-7510-4E04-9CEC-84E37567A0EC}" type="pres">
      <dgm:prSet presAssocID="{457ED58A-B7F8-411B-BA7F-E479BEC17EBE}" presName="Name37" presStyleLbl="parChTrans1D4" presStyleIdx="3" presStyleCnt="7"/>
      <dgm:spPr/>
    </dgm:pt>
    <dgm:pt modelId="{74A04618-4BA1-4782-B8DE-8CC8E09A5A33}" type="pres">
      <dgm:prSet presAssocID="{02DADDA6-A8AA-4516-A002-C77E0394B10E}" presName="hierRoot2" presStyleCnt="0">
        <dgm:presLayoutVars>
          <dgm:hierBranch val="init"/>
        </dgm:presLayoutVars>
      </dgm:prSet>
      <dgm:spPr/>
    </dgm:pt>
    <dgm:pt modelId="{9DB2C5D6-D757-4950-B89D-1B105069AD5C}" type="pres">
      <dgm:prSet presAssocID="{02DADDA6-A8AA-4516-A002-C77E0394B10E}" presName="rootComposite" presStyleCnt="0"/>
      <dgm:spPr/>
    </dgm:pt>
    <dgm:pt modelId="{8A66D71E-FEFA-4293-AA6E-DB859A20C370}" type="pres">
      <dgm:prSet presAssocID="{02DADDA6-A8AA-4516-A002-C77E0394B10E}" presName="rootText" presStyleLbl="node4" presStyleIdx="3" presStyleCnt="7" custLinFactX="67" custLinFactY="-100000" custLinFactNeighborX="100000" custLinFactNeighborY="-124597">
        <dgm:presLayoutVars>
          <dgm:chPref val="3"/>
        </dgm:presLayoutVars>
      </dgm:prSet>
      <dgm:spPr/>
    </dgm:pt>
    <dgm:pt modelId="{71DDA38B-A1DD-40CD-A616-E4B8477C61C4}" type="pres">
      <dgm:prSet presAssocID="{02DADDA6-A8AA-4516-A002-C77E0394B10E}" presName="rootConnector" presStyleLbl="node4" presStyleIdx="3" presStyleCnt="7"/>
      <dgm:spPr/>
    </dgm:pt>
    <dgm:pt modelId="{AF60E7A3-6EB1-4E42-A675-EB0BE13AD06F}" type="pres">
      <dgm:prSet presAssocID="{02DADDA6-A8AA-4516-A002-C77E0394B10E}" presName="hierChild4" presStyleCnt="0"/>
      <dgm:spPr/>
    </dgm:pt>
    <dgm:pt modelId="{2709B984-E5AE-4806-A2B2-73B096BC39FC}" type="pres">
      <dgm:prSet presAssocID="{02DADDA6-A8AA-4516-A002-C77E0394B10E}" presName="hierChild5" presStyleCnt="0"/>
      <dgm:spPr/>
    </dgm:pt>
    <dgm:pt modelId="{81F16551-B78E-48C1-AA73-290C72002CB9}" type="pres">
      <dgm:prSet presAssocID="{38922335-551F-4BB7-A8F0-50596B61F151}" presName="Name37" presStyleLbl="parChTrans1D4" presStyleIdx="4" presStyleCnt="7"/>
      <dgm:spPr/>
    </dgm:pt>
    <dgm:pt modelId="{08BF5177-7DAF-40CC-938D-B6216B885597}" type="pres">
      <dgm:prSet presAssocID="{7696733F-7F13-48C0-8578-1656E3BF5AFF}" presName="hierRoot2" presStyleCnt="0">
        <dgm:presLayoutVars>
          <dgm:hierBranch val="init"/>
        </dgm:presLayoutVars>
      </dgm:prSet>
      <dgm:spPr/>
    </dgm:pt>
    <dgm:pt modelId="{FC684EE2-78CC-4C87-9C73-54D368566724}" type="pres">
      <dgm:prSet presAssocID="{7696733F-7F13-48C0-8578-1656E3BF5AFF}" presName="rootComposite" presStyleCnt="0"/>
      <dgm:spPr/>
    </dgm:pt>
    <dgm:pt modelId="{3E802ED8-E60F-4C82-ABFD-297B3E33C4EC}" type="pres">
      <dgm:prSet presAssocID="{7696733F-7F13-48C0-8578-1656E3BF5AFF}" presName="rootText" presStyleLbl="node4" presStyleIdx="4" presStyleCnt="7" custLinFactY="-125394" custLinFactNeighborX="-17995" custLinFactNeighborY="-200000">
        <dgm:presLayoutVars>
          <dgm:chPref val="3"/>
        </dgm:presLayoutVars>
      </dgm:prSet>
      <dgm:spPr/>
    </dgm:pt>
    <dgm:pt modelId="{9273253A-E36B-41DB-91AC-17D897B4C0DF}" type="pres">
      <dgm:prSet presAssocID="{7696733F-7F13-48C0-8578-1656E3BF5AFF}" presName="rootConnector" presStyleLbl="node4" presStyleIdx="4" presStyleCnt="7"/>
      <dgm:spPr/>
    </dgm:pt>
    <dgm:pt modelId="{031E2F46-AECE-49F9-9BDD-A7F3B50F0D4A}" type="pres">
      <dgm:prSet presAssocID="{7696733F-7F13-48C0-8578-1656E3BF5AFF}" presName="hierChild4" presStyleCnt="0"/>
      <dgm:spPr/>
    </dgm:pt>
    <dgm:pt modelId="{0176EE51-7E6F-4BE8-AD4B-92601103FDDA}" type="pres">
      <dgm:prSet presAssocID="{7696733F-7F13-48C0-8578-1656E3BF5AFF}" presName="hierChild5" presStyleCnt="0"/>
      <dgm:spPr/>
    </dgm:pt>
    <dgm:pt modelId="{8855614B-3491-4FF2-9F49-BDC994234AC7}" type="pres">
      <dgm:prSet presAssocID="{F87864A4-6AF2-468A-9118-CCF7E0145A78}" presName="Name37" presStyleLbl="parChTrans1D4" presStyleIdx="5" presStyleCnt="7"/>
      <dgm:spPr/>
    </dgm:pt>
    <dgm:pt modelId="{3292734B-AB28-48CA-8A7A-D0BEC25DEFFA}" type="pres">
      <dgm:prSet presAssocID="{0DF4BC87-FBA5-434C-9120-B090E5BB2862}" presName="hierRoot2" presStyleCnt="0">
        <dgm:presLayoutVars>
          <dgm:hierBranch val="init"/>
        </dgm:presLayoutVars>
      </dgm:prSet>
      <dgm:spPr/>
    </dgm:pt>
    <dgm:pt modelId="{ACA238B7-5EF3-4C4D-93D3-2C7F3DD9C67A}" type="pres">
      <dgm:prSet presAssocID="{0DF4BC87-FBA5-434C-9120-B090E5BB2862}" presName="rootComposite" presStyleCnt="0"/>
      <dgm:spPr/>
    </dgm:pt>
    <dgm:pt modelId="{26923BD0-1A71-4129-A160-021DF7482A66}" type="pres">
      <dgm:prSet presAssocID="{0DF4BC87-FBA5-434C-9120-B090E5BB2862}" presName="rootText" presStyleLbl="node4" presStyleIdx="5" presStyleCnt="7" custLinFactX="1181" custLinFactY="-161015" custLinFactNeighborX="100000" custLinFactNeighborY="-200000">
        <dgm:presLayoutVars>
          <dgm:chPref val="3"/>
        </dgm:presLayoutVars>
      </dgm:prSet>
      <dgm:spPr/>
    </dgm:pt>
    <dgm:pt modelId="{E471257E-245D-4068-97E9-309B321219EB}" type="pres">
      <dgm:prSet presAssocID="{0DF4BC87-FBA5-434C-9120-B090E5BB2862}" presName="rootConnector" presStyleLbl="node4" presStyleIdx="5" presStyleCnt="7"/>
      <dgm:spPr/>
    </dgm:pt>
    <dgm:pt modelId="{EF2A1A86-7205-4D98-BFF8-A003B193E55E}" type="pres">
      <dgm:prSet presAssocID="{0DF4BC87-FBA5-434C-9120-B090E5BB2862}" presName="hierChild4" presStyleCnt="0"/>
      <dgm:spPr/>
    </dgm:pt>
    <dgm:pt modelId="{6AF1FE5E-1C5B-4C29-A981-8F586E343653}" type="pres">
      <dgm:prSet presAssocID="{0DF4BC87-FBA5-434C-9120-B090E5BB2862}" presName="hierChild5" presStyleCnt="0"/>
      <dgm:spPr/>
    </dgm:pt>
    <dgm:pt modelId="{C9ADFA35-D5EB-4059-98B0-B96CF89D6B73}" type="pres">
      <dgm:prSet presAssocID="{C694D947-52F2-4AD4-983E-2B29BC2278D0}" presName="Name37" presStyleLbl="parChTrans1D4" presStyleIdx="6" presStyleCnt="7"/>
      <dgm:spPr/>
    </dgm:pt>
    <dgm:pt modelId="{F4EA7A55-F72C-4E81-98A7-07E8C046E711}" type="pres">
      <dgm:prSet presAssocID="{C6DA140B-4AC3-4616-8DBF-58346477B9E3}" presName="hierRoot2" presStyleCnt="0">
        <dgm:presLayoutVars>
          <dgm:hierBranch val="init"/>
        </dgm:presLayoutVars>
      </dgm:prSet>
      <dgm:spPr/>
    </dgm:pt>
    <dgm:pt modelId="{2DCE7215-9B9C-4976-B4E7-9BE42B632BA5}" type="pres">
      <dgm:prSet presAssocID="{C6DA140B-4AC3-4616-8DBF-58346477B9E3}" presName="rootComposite" presStyleCnt="0"/>
      <dgm:spPr/>
    </dgm:pt>
    <dgm:pt modelId="{26CB656B-D738-4D4C-8968-D368E1A7DC65}" type="pres">
      <dgm:prSet presAssocID="{C6DA140B-4AC3-4616-8DBF-58346477B9E3}" presName="rootText" presStyleLbl="node4" presStyleIdx="6" presStyleCnt="7" custLinFactY="-200000" custLinFactNeighborX="-15195" custLinFactNeighborY="-252713">
        <dgm:presLayoutVars>
          <dgm:chPref val="3"/>
        </dgm:presLayoutVars>
      </dgm:prSet>
      <dgm:spPr/>
    </dgm:pt>
    <dgm:pt modelId="{BBA7DDAD-F424-4EEB-938B-BB5009198EC2}" type="pres">
      <dgm:prSet presAssocID="{C6DA140B-4AC3-4616-8DBF-58346477B9E3}" presName="rootConnector" presStyleLbl="node4" presStyleIdx="6" presStyleCnt="7"/>
      <dgm:spPr/>
    </dgm:pt>
    <dgm:pt modelId="{710FB452-70BE-451B-AEB8-073836B32339}" type="pres">
      <dgm:prSet presAssocID="{C6DA140B-4AC3-4616-8DBF-58346477B9E3}" presName="hierChild4" presStyleCnt="0"/>
      <dgm:spPr/>
    </dgm:pt>
    <dgm:pt modelId="{C11BDC7A-8CC1-4721-A783-A45C165BBA85}" type="pres">
      <dgm:prSet presAssocID="{C6DA140B-4AC3-4616-8DBF-58346477B9E3}" presName="hierChild5" presStyleCnt="0"/>
      <dgm:spPr/>
    </dgm:pt>
    <dgm:pt modelId="{22FC5A9D-22E3-4A90-87E7-7EB428A49AE4}" type="pres">
      <dgm:prSet presAssocID="{35B95E75-5516-4641-A1B7-A9588A74A314}" presName="hierChild5" presStyleCnt="0"/>
      <dgm:spPr/>
    </dgm:pt>
    <dgm:pt modelId="{1C2BFAB0-302A-4D9F-AD7C-AC534F08394B}" type="pres">
      <dgm:prSet presAssocID="{C8821C73-B953-44E9-A521-711792235B80}" presName="hierChild5" presStyleCnt="0"/>
      <dgm:spPr/>
    </dgm:pt>
    <dgm:pt modelId="{E920B17A-B3B4-4E94-A09C-3E9EABD742FE}" type="pres">
      <dgm:prSet presAssocID="{8E91B2D2-57EA-4C97-8FE4-1A3E027585E8}" presName="hierChild3" presStyleCnt="0"/>
      <dgm:spPr/>
    </dgm:pt>
  </dgm:ptLst>
  <dgm:cxnLst>
    <dgm:cxn modelId="{82550701-8766-4C87-867B-652146BFAFFA}" type="presOf" srcId="{87BB942E-A282-45A4-8766-FB4CDF160C2C}" destId="{D276B76A-59F2-401E-AC7A-81070AC6880B}" srcOrd="0" destOrd="0" presId="urn:microsoft.com/office/officeart/2005/8/layout/orgChart1"/>
    <dgm:cxn modelId="{3ED7B606-5F71-4CEC-91E1-5113A7BEC747}" type="presOf" srcId="{B615A929-7089-4DA2-AB02-48D2AC2DBEA9}" destId="{ED608077-0C5D-4E76-A287-5B5FE952C7D8}" srcOrd="0" destOrd="0" presId="urn:microsoft.com/office/officeart/2005/8/layout/orgChart1"/>
    <dgm:cxn modelId="{1CB1CE09-6B45-406C-8B31-3D5D25CE7BFF}" srcId="{8E91B2D2-57EA-4C97-8FE4-1A3E027585E8}" destId="{1B9FD986-D092-41D4-8630-4305149A113E}" srcOrd="0" destOrd="0" parTransId="{FB542BE5-484A-420F-9614-980009C0F7C4}" sibTransId="{08AA7824-45D1-4D79-A876-02604F484023}"/>
    <dgm:cxn modelId="{E091930E-96F2-4A57-9D9E-B744D7E5340B}" type="presOf" srcId="{545C6308-7EF2-423A-913F-93676CBCE6FD}" destId="{83005448-7C2D-4109-BF56-E5751F501FF2}" srcOrd="0" destOrd="0" presId="urn:microsoft.com/office/officeart/2005/8/layout/orgChart1"/>
    <dgm:cxn modelId="{274D630F-9AA3-4D2E-BEA4-50659A7D89D2}" type="presOf" srcId="{02DADDA6-A8AA-4516-A002-C77E0394B10E}" destId="{71DDA38B-A1DD-40CD-A616-E4B8477C61C4}" srcOrd="1" destOrd="0" presId="urn:microsoft.com/office/officeart/2005/8/layout/orgChart1"/>
    <dgm:cxn modelId="{5AEDF40F-55EF-40F5-9BFC-556088ED49C0}" srcId="{1B9FD986-D092-41D4-8630-4305149A113E}" destId="{E1761C49-8952-4D42-BF8E-33647BCD1264}" srcOrd="3" destOrd="0" parTransId="{1CB65DFC-E42D-4911-8B22-A9E56C2F3DDC}" sibTransId="{B9C721D0-F857-4AB7-9583-625C43C25969}"/>
    <dgm:cxn modelId="{65720611-DB29-4F47-AA59-7EAF520526B1}" type="presOf" srcId="{41613FD4-432F-46D4-A427-0024D44B4AA2}" destId="{6AEFC311-B5D8-488A-88A6-69E9ED450AF2}" srcOrd="0" destOrd="0" presId="urn:microsoft.com/office/officeart/2005/8/layout/orgChart1"/>
    <dgm:cxn modelId="{320B0413-5AC7-4C19-8BE7-F85C2100F013}" srcId="{C8821C73-B953-44E9-A521-711792235B80}" destId="{35B95E75-5516-4641-A1B7-A9588A74A314}" srcOrd="0" destOrd="0" parTransId="{0DADA073-E172-46AD-8101-C360FCDBCAC4}" sibTransId="{BD77094E-F2E0-482D-A2DE-72BE3A9365D1}"/>
    <dgm:cxn modelId="{86F03313-665F-44E1-957D-F7E6D0856E07}" type="presOf" srcId="{7696733F-7F13-48C0-8578-1656E3BF5AFF}" destId="{3E802ED8-E60F-4C82-ABFD-297B3E33C4EC}" srcOrd="0" destOrd="0" presId="urn:microsoft.com/office/officeart/2005/8/layout/orgChart1"/>
    <dgm:cxn modelId="{0DCC9917-316E-4A17-9CDA-2AEDBB320DD4}" srcId="{35B95E75-5516-4641-A1B7-A9588A74A314}" destId="{56038091-9DA8-4735-A321-F9C1871A931C}" srcOrd="2" destOrd="0" parTransId="{B615A929-7089-4DA2-AB02-48D2AC2DBEA9}" sibTransId="{0EC16E4A-E097-44F9-B9A9-BAC558576B78}"/>
    <dgm:cxn modelId="{8A22D118-3405-4FEB-AE2C-1E462C3D336A}" type="presOf" srcId="{41613FD4-432F-46D4-A427-0024D44B4AA2}" destId="{676ECAC9-AD36-4595-9442-A68B73B4B9B4}" srcOrd="1" destOrd="0" presId="urn:microsoft.com/office/officeart/2005/8/layout/orgChart1"/>
    <dgm:cxn modelId="{C197CE19-A473-41F4-83E1-50165E7AA801}" type="presOf" srcId="{0DF4BC87-FBA5-434C-9120-B090E5BB2862}" destId="{E471257E-245D-4068-97E9-309B321219EB}" srcOrd="1" destOrd="0" presId="urn:microsoft.com/office/officeart/2005/8/layout/orgChart1"/>
    <dgm:cxn modelId="{1E66AD1A-65C0-46F0-84DA-D006D2C202FD}" type="presOf" srcId="{8E91B2D2-57EA-4C97-8FE4-1A3E027585E8}" destId="{57A2292E-EABA-45BA-9E78-537A52FC3A79}" srcOrd="0" destOrd="0" presId="urn:microsoft.com/office/officeart/2005/8/layout/orgChart1"/>
    <dgm:cxn modelId="{21881F23-08A9-4F18-B99C-E131453CA329}" type="presOf" srcId="{21447B1C-8F03-4E88-AF41-763CFFE7D8C8}" destId="{7EAE4159-9198-4546-B160-B61A6FD89399}" srcOrd="0" destOrd="0" presId="urn:microsoft.com/office/officeart/2005/8/layout/orgChart1"/>
    <dgm:cxn modelId="{03962123-C4C0-4E37-A5E5-13FCAB4C7D66}" type="presOf" srcId="{7F502615-DD5F-405B-B869-2FE3023A85E6}" destId="{63353D4C-082E-49B1-946D-AC17C280AD2D}" srcOrd="1" destOrd="0" presId="urn:microsoft.com/office/officeart/2005/8/layout/orgChart1"/>
    <dgm:cxn modelId="{8A0D3524-9729-4EB7-BF21-73E838276CBC}" type="presOf" srcId="{E1761C49-8952-4D42-BF8E-33647BCD1264}" destId="{44266120-279B-4DA7-815F-321F120443A2}" srcOrd="0" destOrd="0" presId="urn:microsoft.com/office/officeart/2005/8/layout/orgChart1"/>
    <dgm:cxn modelId="{FFD4E124-64EB-45AA-8A7D-F839554AEDEF}" type="presOf" srcId="{87BB942E-A282-45A4-8766-FB4CDF160C2C}" destId="{0E155E81-AB80-4286-B8BE-C429367E0563}" srcOrd="1" destOrd="0" presId="urn:microsoft.com/office/officeart/2005/8/layout/orgChart1"/>
    <dgm:cxn modelId="{8B995A25-84AA-4AE0-AF40-65702750C5DD}" srcId="{B58D4401-F83A-48C9-922C-497168511185}" destId="{8E91B2D2-57EA-4C97-8FE4-1A3E027585E8}" srcOrd="0" destOrd="0" parTransId="{56CA8834-DE82-46DF-B509-37100356A7F7}" sibTransId="{E33033F9-7356-4824-8DD3-25ABB471D68A}"/>
    <dgm:cxn modelId="{C6659E26-1ACF-4CA7-96A7-E59116054B9F}" type="presOf" srcId="{C8821C73-B953-44E9-A521-711792235B80}" destId="{F1444EB3-0E3C-4ACC-BE14-BCEC012CFBCB}" srcOrd="0" destOrd="0" presId="urn:microsoft.com/office/officeart/2005/8/layout/orgChart1"/>
    <dgm:cxn modelId="{D1E71829-C6E8-4DB6-A7E2-E5D1E070C207}" srcId="{3BA4A9B9-1A97-40DA-A38E-3BC8B5F175BC}" destId="{94AEB1BD-6CC2-41FF-AD23-5A619DD4F926}" srcOrd="0" destOrd="0" parTransId="{A9B33351-D526-498C-9B05-DEE3251A9686}" sibTransId="{5720AA6C-F194-4F46-8D5B-B4A4444A5BC3}"/>
    <dgm:cxn modelId="{8F7F4B2A-1D6B-493C-A817-8BC41643E218}" srcId="{8E91B2D2-57EA-4C97-8FE4-1A3E027585E8}" destId="{C8821C73-B953-44E9-A521-711792235B80}" srcOrd="2" destOrd="0" parTransId="{89C74E12-07FE-4C80-9694-F77FCEF39015}" sibTransId="{4E928DC9-18A8-4F96-95BF-8E374A5FFFBF}"/>
    <dgm:cxn modelId="{F3C7B82D-C28C-4D2A-B40E-73A626588B77}" srcId="{8E91B2D2-57EA-4C97-8FE4-1A3E027585E8}" destId="{3BA4A9B9-1A97-40DA-A38E-3BC8B5F175BC}" srcOrd="1" destOrd="0" parTransId="{1C6C255B-20E8-4EB7-91FF-C533EA016BD8}" sibTransId="{619B9152-D146-402F-8E41-DB563982DD89}"/>
    <dgm:cxn modelId="{806D0631-7591-4A5D-B167-88D7FBF62DF6}" type="presOf" srcId="{1B9FD986-D092-41D4-8630-4305149A113E}" destId="{2E473FDF-E11C-42E8-B07A-ED232E7E935B}" srcOrd="0" destOrd="0" presId="urn:microsoft.com/office/officeart/2005/8/layout/orgChart1"/>
    <dgm:cxn modelId="{F9448C31-E6B1-4FA6-883C-D26A9003FCEC}" type="presOf" srcId="{1C6C255B-20E8-4EB7-91FF-C533EA016BD8}" destId="{AB0B0EDB-8155-4902-8ACF-337381687CA1}" srcOrd="0" destOrd="0" presId="urn:microsoft.com/office/officeart/2005/8/layout/orgChart1"/>
    <dgm:cxn modelId="{B56F1A33-65E8-4150-86F2-AB0E4FD916E6}" type="presOf" srcId="{1CB65DFC-E42D-4911-8B22-A9E56C2F3DDC}" destId="{911BF2F1-5466-4EB7-95A2-8D9399CBA55A}" srcOrd="0" destOrd="0" presId="urn:microsoft.com/office/officeart/2005/8/layout/orgChart1"/>
    <dgm:cxn modelId="{FD0C943A-1026-4983-8405-1CDB5CB63D97}" type="presOf" srcId="{7F502615-DD5F-405B-B869-2FE3023A85E6}" destId="{41BE5441-A277-4857-9A18-0DB97AC02205}" srcOrd="0" destOrd="0" presId="urn:microsoft.com/office/officeart/2005/8/layout/orgChart1"/>
    <dgm:cxn modelId="{D9D2E93C-FD36-45ED-B5FB-A2EAB2B2DB54}" type="presOf" srcId="{C8821C73-B953-44E9-A521-711792235B80}" destId="{8A8A6BDA-0516-4685-B602-DF6591406C9C}" srcOrd="1" destOrd="0" presId="urn:microsoft.com/office/officeart/2005/8/layout/orgChart1"/>
    <dgm:cxn modelId="{A52CF93C-9174-4459-B4DC-9D5D3AF72E0C}" type="presOf" srcId="{7C5C9654-698E-4ABF-816B-768531AD34FC}" destId="{EFCD4D0B-1DD3-434D-946D-E318094B3AE6}" srcOrd="1" destOrd="0" presId="urn:microsoft.com/office/officeart/2005/8/layout/orgChart1"/>
    <dgm:cxn modelId="{07446A5D-F47D-4A5E-8D70-2E523C2996F1}" type="presOf" srcId="{41E3D0D1-FBE9-4524-AA86-9A619E1866B3}" destId="{DC1BA7D6-68D0-47DD-8CC5-395965EEB414}" srcOrd="0" destOrd="0" presId="urn:microsoft.com/office/officeart/2005/8/layout/orgChart1"/>
    <dgm:cxn modelId="{CC7FFC5D-22FC-45A9-A655-33BF60C8BD54}" type="presOf" srcId="{48EF97EF-74C3-4644-B7CC-4432F720A209}" destId="{3AE37CED-B1A6-4A9C-9905-8BC31A4E2F72}" srcOrd="0" destOrd="0" presId="urn:microsoft.com/office/officeart/2005/8/layout/orgChart1"/>
    <dgm:cxn modelId="{FD5E4542-53AB-4B6C-A2BE-3A7229E3D6D1}" type="presOf" srcId="{F8D8E438-C680-4E30-AC24-CB67672155BD}" destId="{B06B039D-B500-40AD-BE26-A4A8A4AA422D}" srcOrd="0" destOrd="0" presId="urn:microsoft.com/office/officeart/2005/8/layout/orgChart1"/>
    <dgm:cxn modelId="{955BBE42-4101-457A-ACB1-52395BC6A16E}" type="presOf" srcId="{7873DED2-95D4-49D6-AA47-0A1CCE97BC12}" destId="{159EC320-E005-43D9-811A-705FE2593549}" srcOrd="1" destOrd="0" presId="urn:microsoft.com/office/officeart/2005/8/layout/orgChart1"/>
    <dgm:cxn modelId="{1B391F63-611A-4F02-9B30-5B265EF5B012}" type="presOf" srcId="{94AEB1BD-6CC2-41FF-AD23-5A619DD4F926}" destId="{62B3E0EA-FF3F-42E2-B1E6-BEE9DE6EB875}" srcOrd="0" destOrd="0" presId="urn:microsoft.com/office/officeart/2005/8/layout/orgChart1"/>
    <dgm:cxn modelId="{F7FA7C65-7460-4E85-B573-436D54DF39BA}" type="presOf" srcId="{C6DA140B-4AC3-4616-8DBF-58346477B9E3}" destId="{26CB656B-D738-4D4C-8968-D368E1A7DC65}" srcOrd="0" destOrd="0" presId="urn:microsoft.com/office/officeart/2005/8/layout/orgChart1"/>
    <dgm:cxn modelId="{1BFB6D47-27A0-42E2-8FBC-1B5E4AFD22D3}" type="presOf" srcId="{38922335-551F-4BB7-A8F0-50596B61F151}" destId="{81F16551-B78E-48C1-AA73-290C72002CB9}" srcOrd="0" destOrd="0" presId="urn:microsoft.com/office/officeart/2005/8/layout/orgChart1"/>
    <dgm:cxn modelId="{46866268-37CB-4FD1-979C-8A34E4DE97AC}" type="presOf" srcId="{FD576BE0-87FA-4FE5-872C-7BA7E819F10D}" destId="{56C44287-9706-446F-9864-28CC9B37E530}" srcOrd="0" destOrd="0" presId="urn:microsoft.com/office/officeart/2005/8/layout/orgChart1"/>
    <dgm:cxn modelId="{F1A0994D-B175-4203-9DB6-3F3320C976A4}" type="presOf" srcId="{E1AE15C9-3395-48AF-B9B0-66ACBB6734F6}" destId="{5189DEEA-C169-40AF-8365-D2CC0ADF9C0D}" srcOrd="0" destOrd="0" presId="urn:microsoft.com/office/officeart/2005/8/layout/orgChart1"/>
    <dgm:cxn modelId="{9B410F4F-815E-4D9F-BD88-77B38E626029}" srcId="{35B95E75-5516-4641-A1B7-A9588A74A314}" destId="{545C6308-7EF2-423A-913F-93676CBCE6FD}" srcOrd="1" destOrd="0" parTransId="{48EF97EF-74C3-4644-B7CC-4432F720A209}" sibTransId="{41F5DBF2-3F30-4344-959F-2C3E75019105}"/>
    <dgm:cxn modelId="{6B67C84F-9274-4193-8F33-5754529CC032}" type="presOf" srcId="{E1761C49-8952-4D42-BF8E-33647BCD1264}" destId="{F424604D-C14B-4721-871F-AE8E73180342}" srcOrd="1" destOrd="0" presId="urn:microsoft.com/office/officeart/2005/8/layout/orgChart1"/>
    <dgm:cxn modelId="{E11CD26F-2AD7-47FF-81CA-302367163EE7}" type="presOf" srcId="{56038091-9DA8-4735-A321-F9C1871A931C}" destId="{3F81540A-70A1-44E9-88B7-DC84A50E43E2}" srcOrd="0" destOrd="0" presId="urn:microsoft.com/office/officeart/2005/8/layout/orgChart1"/>
    <dgm:cxn modelId="{6510DA4F-866F-485C-881E-FCACA0BEC173}" type="presOf" srcId="{53FA4C03-C3BC-4232-96FB-0FA615820680}" destId="{692A58E6-6033-43DF-AFCE-BE09B89DF8BA}" srcOrd="0" destOrd="0" presId="urn:microsoft.com/office/officeart/2005/8/layout/orgChart1"/>
    <dgm:cxn modelId="{1FAA4850-CE3C-4B62-AD3F-514DC624029C}" type="presOf" srcId="{29127894-7687-4749-AAC7-4D2A0462A37E}" destId="{3967BFE4-BAD6-45E6-A422-0262706CD8E1}" srcOrd="1" destOrd="0" presId="urn:microsoft.com/office/officeart/2005/8/layout/orgChart1"/>
    <dgm:cxn modelId="{3478E570-57A6-41D6-B90F-DE1D2A088883}" type="presOf" srcId="{457ED58A-B7F8-411B-BA7F-E479BEC17EBE}" destId="{9EC9D2E7-7510-4E04-9CEC-84E37567A0EC}" srcOrd="0" destOrd="0" presId="urn:microsoft.com/office/officeart/2005/8/layout/orgChart1"/>
    <dgm:cxn modelId="{D1321C71-1524-45D9-B63C-E954D514B7BE}" type="presOf" srcId="{1B0AE12B-8D6D-4CD4-B6D4-BF542B55A955}" destId="{E4D52D0C-FF55-4FD7-AD03-FD138F3C57AB}" srcOrd="0" destOrd="0" presId="urn:microsoft.com/office/officeart/2005/8/layout/orgChart1"/>
    <dgm:cxn modelId="{D6F57254-7F02-446E-8F75-FD346D8B622F}" type="presOf" srcId="{FB542BE5-484A-420F-9614-980009C0F7C4}" destId="{8940C387-66EE-4C62-8B9B-A3F63EB05136}" srcOrd="0" destOrd="0" presId="urn:microsoft.com/office/officeart/2005/8/layout/orgChart1"/>
    <dgm:cxn modelId="{AC6DC775-73A8-47E4-AC31-5A425A0790B6}" srcId="{35B95E75-5516-4641-A1B7-A9588A74A314}" destId="{41613FD4-432F-46D4-A427-0024D44B4AA2}" srcOrd="0" destOrd="0" parTransId="{41E3D0D1-FBE9-4524-AA86-9A619E1866B3}" sibTransId="{C99F1B3B-7A3F-4EC0-B80B-415EEEE08A51}"/>
    <dgm:cxn modelId="{6A788379-C91A-47BF-9D4C-D100F0E84B7A}" type="presOf" srcId="{29127894-7687-4749-AAC7-4D2A0462A37E}" destId="{D2455814-C371-45BE-AC5C-898CF51E7548}" srcOrd="0" destOrd="0" presId="urn:microsoft.com/office/officeart/2005/8/layout/orgChart1"/>
    <dgm:cxn modelId="{A2D1FD79-B953-47D2-A623-7E0BD7178BD0}" type="presOf" srcId="{B58D4401-F83A-48C9-922C-497168511185}" destId="{51490A7F-BC5C-4436-99AA-BA47273D8730}" srcOrd="0" destOrd="0" presId="urn:microsoft.com/office/officeart/2005/8/layout/orgChart1"/>
    <dgm:cxn modelId="{7E04377C-9979-4020-A15A-DC3ECB3B6615}" type="presOf" srcId="{545C6308-7EF2-423A-913F-93676CBCE6FD}" destId="{19172C76-E66E-4A52-A758-740FC3923F11}" srcOrd="1" destOrd="0" presId="urn:microsoft.com/office/officeart/2005/8/layout/orgChart1"/>
    <dgm:cxn modelId="{D5D6907E-2B41-4C4C-84E2-9FC98F7AE4D0}" srcId="{3BA4A9B9-1A97-40DA-A38E-3BC8B5F175BC}" destId="{F8D8E438-C680-4E30-AC24-CB67672155BD}" srcOrd="3" destOrd="0" parTransId="{B06C08FE-39F2-42D5-8DBB-EF346FE879DE}" sibTransId="{FB1B0C97-840B-42DB-9B05-C280660945C5}"/>
    <dgm:cxn modelId="{2F8E4E81-546D-460B-ABE0-389F54498C96}" type="presOf" srcId="{B06C08FE-39F2-42D5-8DBB-EF346FE879DE}" destId="{D3F87499-E0EA-47E9-9331-2AC6BF7FD755}" srcOrd="0" destOrd="0" presId="urn:microsoft.com/office/officeart/2005/8/layout/orgChart1"/>
    <dgm:cxn modelId="{5C1C2489-37F0-4B32-A670-9955B1BDC814}" type="presOf" srcId="{35B95E75-5516-4641-A1B7-A9588A74A314}" destId="{2D3494DE-C148-42E6-B43B-DB919B15B744}" srcOrd="0" destOrd="0" presId="urn:microsoft.com/office/officeart/2005/8/layout/orgChart1"/>
    <dgm:cxn modelId="{3807558A-AA31-419F-BDC4-C561487FC069}" type="presOf" srcId="{0DADA073-E172-46AD-8101-C360FCDBCAC4}" destId="{EDA90E58-D3CF-4FFA-8019-3CEB49C1346C}" srcOrd="0" destOrd="0" presId="urn:microsoft.com/office/officeart/2005/8/layout/orgChart1"/>
    <dgm:cxn modelId="{2779538F-D9B2-4723-B84F-2A20D057F161}" type="presOf" srcId="{DC67D100-0063-4C4C-87B1-01458BD6447F}" destId="{DCAD5D25-1BF1-4D43-8C45-0E3BAFFA15F0}" srcOrd="0" destOrd="0" presId="urn:microsoft.com/office/officeart/2005/8/layout/orgChart1"/>
    <dgm:cxn modelId="{501C8791-D0E7-40D8-AF32-0415E7F7904C}" type="presOf" srcId="{7C5C9654-698E-4ABF-816B-768531AD34FC}" destId="{47987DC0-9AF4-4FB3-8AA6-4C48152676D7}" srcOrd="0" destOrd="0" presId="urn:microsoft.com/office/officeart/2005/8/layout/orgChart1"/>
    <dgm:cxn modelId="{B88B179D-A7F0-4BB4-B603-C42157699CAF}" type="presOf" srcId="{A32C9EA4-71F5-443A-B3EF-C0219C8BECBE}" destId="{13DA5B23-5637-4CC6-A780-6E5A6D2934C5}" srcOrd="0" destOrd="0" presId="urn:microsoft.com/office/officeart/2005/8/layout/orgChart1"/>
    <dgm:cxn modelId="{B3E7EF9E-0D91-4F8B-9DE5-69FF384E07DE}" type="presOf" srcId="{3BA4A9B9-1A97-40DA-A38E-3BC8B5F175BC}" destId="{438E51C1-76E0-4FC4-A19B-4F84BBE0E150}" srcOrd="0" destOrd="0" presId="urn:microsoft.com/office/officeart/2005/8/layout/orgChart1"/>
    <dgm:cxn modelId="{940ACDA4-05C3-41C2-89F4-5358C8998806}" srcId="{3BA4A9B9-1A97-40DA-A38E-3BC8B5F175BC}" destId="{29127894-7687-4749-AAC7-4D2A0462A37E}" srcOrd="2" destOrd="0" parTransId="{A32C9EA4-71F5-443A-B3EF-C0219C8BECBE}" sibTransId="{F31A2C16-595A-4526-B156-E1AF0854147F}"/>
    <dgm:cxn modelId="{50110DAE-57E1-475A-BF72-2B247FE1D921}" srcId="{35B95E75-5516-4641-A1B7-A9588A74A314}" destId="{02DADDA6-A8AA-4516-A002-C77E0394B10E}" srcOrd="3" destOrd="0" parTransId="{457ED58A-B7F8-411B-BA7F-E479BEC17EBE}" sibTransId="{C3CF45F9-2F11-45D3-B137-9AFB9F001B3C}"/>
    <dgm:cxn modelId="{BB6A55B4-0B7F-41A1-8C35-5FA8D6502604}" srcId="{1B9FD986-D092-41D4-8630-4305149A113E}" destId="{7C5C9654-698E-4ABF-816B-768531AD34FC}" srcOrd="1" destOrd="0" parTransId="{53FA4C03-C3BC-4232-96FB-0FA615820680}" sibTransId="{A92A87EC-3155-4B51-9020-D842FD630A3E}"/>
    <dgm:cxn modelId="{082057BB-E608-43A3-B9F4-B9403C6C4D09}" type="presOf" srcId="{89C74E12-07FE-4C80-9694-F77FCEF39015}" destId="{E2A6FAF1-D830-4C4F-A513-7E8AF8E1508F}" srcOrd="0" destOrd="0" presId="urn:microsoft.com/office/officeart/2005/8/layout/orgChart1"/>
    <dgm:cxn modelId="{59A326BD-BFCE-48C4-954F-7F0ABDC4DFBE}" type="presOf" srcId="{8E91B2D2-57EA-4C97-8FE4-1A3E027585E8}" destId="{AE2334EF-9976-4E79-93ED-7AEA3BEE2C4C}" srcOrd="1" destOrd="0" presId="urn:microsoft.com/office/officeart/2005/8/layout/orgChart1"/>
    <dgm:cxn modelId="{63FA08C0-6169-41E4-B70A-498622DA69AF}" type="presOf" srcId="{56038091-9DA8-4735-A321-F9C1871A931C}" destId="{5CF54FB9-D5EF-4AE0-9BD3-8FAFD4DFA584}" srcOrd="1" destOrd="0" presId="urn:microsoft.com/office/officeart/2005/8/layout/orgChart1"/>
    <dgm:cxn modelId="{DAF69CC0-1A96-49DB-AD7A-2A91EE754583}" srcId="{1B9FD986-D092-41D4-8630-4305149A113E}" destId="{87BB942E-A282-45A4-8766-FB4CDF160C2C}" srcOrd="2" destOrd="0" parTransId="{FD576BE0-87FA-4FE5-872C-7BA7E819F10D}" sibTransId="{A32DFD47-C01B-49AF-8688-632D86EF4387}"/>
    <dgm:cxn modelId="{20E85AC4-580C-441E-86D1-46BC7359A717}" type="presOf" srcId="{A9B33351-D526-498C-9B05-DEE3251A9686}" destId="{4A502547-AC86-4694-8210-322CBF0963E6}" srcOrd="0" destOrd="0" presId="urn:microsoft.com/office/officeart/2005/8/layout/orgChart1"/>
    <dgm:cxn modelId="{D2AB51C6-A859-4B38-B5E1-0FAA45F68D0E}" type="presOf" srcId="{35B95E75-5516-4641-A1B7-A9588A74A314}" destId="{CDED7B24-FF61-44EF-8CD9-6556C327D1EE}" srcOrd="1" destOrd="0" presId="urn:microsoft.com/office/officeart/2005/8/layout/orgChart1"/>
    <dgm:cxn modelId="{5474A8C6-C555-4DAA-AC6B-5AA379541B99}" srcId="{35B95E75-5516-4641-A1B7-A9588A74A314}" destId="{C6DA140B-4AC3-4616-8DBF-58346477B9E3}" srcOrd="6" destOrd="0" parTransId="{C694D947-52F2-4AD4-983E-2B29BC2278D0}" sibTransId="{96313505-AAD9-4F16-A7B7-038ABA7703D7}"/>
    <dgm:cxn modelId="{8A31F9C6-481E-4143-AED9-2E052E28F913}" type="presOf" srcId="{F8D8E438-C680-4E30-AC24-CB67672155BD}" destId="{4461E347-62A4-423A-8015-EE2DC0CB72C0}" srcOrd="1" destOrd="0" presId="urn:microsoft.com/office/officeart/2005/8/layout/orgChart1"/>
    <dgm:cxn modelId="{5BF58CC8-9898-4284-BD1F-DA4359CF7350}" type="presOf" srcId="{7696733F-7F13-48C0-8578-1656E3BF5AFF}" destId="{9273253A-E36B-41DB-91AC-17D897B4C0DF}" srcOrd="1" destOrd="0" presId="urn:microsoft.com/office/officeart/2005/8/layout/orgChart1"/>
    <dgm:cxn modelId="{C2E78ACC-3F68-430E-A82A-46E16DF8698A}" srcId="{3BA4A9B9-1A97-40DA-A38E-3BC8B5F175BC}" destId="{7873DED2-95D4-49D6-AA47-0A1CCE97BC12}" srcOrd="1" destOrd="0" parTransId="{1B0AE12B-8D6D-4CD4-B6D4-BF542B55A955}" sibTransId="{E1B72F59-A667-42C5-9528-D1B7D2427646}"/>
    <dgm:cxn modelId="{E5EF4FD4-12CE-47E3-98DD-5558DDB9FE82}" type="presOf" srcId="{94AEB1BD-6CC2-41FF-AD23-5A619DD4F926}" destId="{4A5B1AD2-16F6-4034-AE0D-385288992E2E}" srcOrd="1" destOrd="0" presId="urn:microsoft.com/office/officeart/2005/8/layout/orgChart1"/>
    <dgm:cxn modelId="{C5487FDA-2D04-45C2-A3DB-4B98EA1226E9}" srcId="{35B95E75-5516-4641-A1B7-A9588A74A314}" destId="{0DF4BC87-FBA5-434C-9120-B090E5BB2862}" srcOrd="5" destOrd="0" parTransId="{F87864A4-6AF2-468A-9118-CCF7E0145A78}" sibTransId="{44A29B2C-13A5-4378-8281-37A9B83ED795}"/>
    <dgm:cxn modelId="{38F843E0-7186-4AD1-B1B6-ABD4DC46C02C}" type="presOf" srcId="{7873DED2-95D4-49D6-AA47-0A1CCE97BC12}" destId="{05C2819F-3C44-4B6D-A839-9F865B5A8FB6}" srcOrd="0" destOrd="0" presId="urn:microsoft.com/office/officeart/2005/8/layout/orgChart1"/>
    <dgm:cxn modelId="{394F09E5-DA75-4002-8C5A-4BF1BD379FF0}" type="presOf" srcId="{0DF4BC87-FBA5-434C-9120-B090E5BB2862}" destId="{26923BD0-1A71-4129-A160-021DF7482A66}" srcOrd="0" destOrd="0" presId="urn:microsoft.com/office/officeart/2005/8/layout/orgChart1"/>
    <dgm:cxn modelId="{E5EE12EB-5B15-4322-9EC2-9FCDBCA3FBD3}" srcId="{1B9FD986-D092-41D4-8630-4305149A113E}" destId="{DC67D100-0063-4C4C-87B1-01458BD6447F}" srcOrd="0" destOrd="0" parTransId="{E1AE15C9-3395-48AF-B9B0-66ACBB6734F6}" sibTransId="{2F3CD094-FC54-4077-A62B-26447B25BFA0}"/>
    <dgm:cxn modelId="{E74C71ED-3F63-4621-9791-5475A2D80840}" type="presOf" srcId="{C6DA140B-4AC3-4616-8DBF-58346477B9E3}" destId="{BBA7DDAD-F424-4EEB-938B-BB5009198EC2}" srcOrd="1" destOrd="0" presId="urn:microsoft.com/office/officeart/2005/8/layout/orgChart1"/>
    <dgm:cxn modelId="{ED9720EF-4D24-4676-86E7-9AB20D153CBE}" type="presOf" srcId="{DC67D100-0063-4C4C-87B1-01458BD6447F}" destId="{CEFEACB0-6EBA-4408-ABBD-115918C74C34}" srcOrd="1" destOrd="0" presId="urn:microsoft.com/office/officeart/2005/8/layout/orgChart1"/>
    <dgm:cxn modelId="{6CF0ECEF-C296-4D33-97B6-23B0131D2D5C}" srcId="{1B9FD986-D092-41D4-8630-4305149A113E}" destId="{7F502615-DD5F-405B-B869-2FE3023A85E6}" srcOrd="4" destOrd="0" parTransId="{21447B1C-8F03-4E88-AF41-763CFFE7D8C8}" sibTransId="{EDFB0680-2D53-45CA-9596-5EA2579306B8}"/>
    <dgm:cxn modelId="{6AE901F0-C40E-40C3-B1EA-EE1AB9E35ED1}" type="presOf" srcId="{1B9FD986-D092-41D4-8630-4305149A113E}" destId="{20F96DC7-1450-42A5-9FCB-C8B414F00C5E}" srcOrd="1" destOrd="0" presId="urn:microsoft.com/office/officeart/2005/8/layout/orgChart1"/>
    <dgm:cxn modelId="{211F81F1-6046-4CA8-9826-B42B328C9477}" type="presOf" srcId="{02DADDA6-A8AA-4516-A002-C77E0394B10E}" destId="{8A66D71E-FEFA-4293-AA6E-DB859A20C370}" srcOrd="0" destOrd="0" presId="urn:microsoft.com/office/officeart/2005/8/layout/orgChart1"/>
    <dgm:cxn modelId="{BCBABEF1-445F-4C07-B6EA-8493789DE319}" type="presOf" srcId="{F87864A4-6AF2-468A-9118-CCF7E0145A78}" destId="{8855614B-3491-4FF2-9F49-BDC994234AC7}" srcOrd="0" destOrd="0" presId="urn:microsoft.com/office/officeart/2005/8/layout/orgChart1"/>
    <dgm:cxn modelId="{030DC0F4-B7E0-4D99-8910-7C5E9ED2C164}" type="presOf" srcId="{3BA4A9B9-1A97-40DA-A38E-3BC8B5F175BC}" destId="{00638A41-22D4-401A-AB8B-8E4768FF196F}" srcOrd="1" destOrd="0" presId="urn:microsoft.com/office/officeart/2005/8/layout/orgChart1"/>
    <dgm:cxn modelId="{EAB432F8-AFDE-4D51-819A-53AACE2F0E3B}" srcId="{35B95E75-5516-4641-A1B7-A9588A74A314}" destId="{7696733F-7F13-48C0-8578-1656E3BF5AFF}" srcOrd="4" destOrd="0" parTransId="{38922335-551F-4BB7-A8F0-50596B61F151}" sibTransId="{36CB5AA8-41B5-46BB-9E3E-D7800C3C5B4B}"/>
    <dgm:cxn modelId="{F4AF8DF8-6C47-4A24-9004-BC81C09A1856}" type="presOf" srcId="{C694D947-52F2-4AD4-983E-2B29BC2278D0}" destId="{C9ADFA35-D5EB-4059-98B0-B96CF89D6B73}" srcOrd="0" destOrd="0" presId="urn:microsoft.com/office/officeart/2005/8/layout/orgChart1"/>
    <dgm:cxn modelId="{C8487E44-1F2D-47C9-A774-F02B259E0258}" type="presParOf" srcId="{51490A7F-BC5C-4436-99AA-BA47273D8730}" destId="{4577536E-BBED-49F8-853C-41F088709BC1}" srcOrd="0" destOrd="0" presId="urn:microsoft.com/office/officeart/2005/8/layout/orgChart1"/>
    <dgm:cxn modelId="{94C3A758-AE8A-4F98-935F-ABA8EFB8EE24}" type="presParOf" srcId="{4577536E-BBED-49F8-853C-41F088709BC1}" destId="{30D703D8-29C4-432C-AD67-785344E0F4EA}" srcOrd="0" destOrd="0" presId="urn:microsoft.com/office/officeart/2005/8/layout/orgChart1"/>
    <dgm:cxn modelId="{57E45222-5A22-4A61-80DC-8CEB94EAE82D}" type="presParOf" srcId="{30D703D8-29C4-432C-AD67-785344E0F4EA}" destId="{57A2292E-EABA-45BA-9E78-537A52FC3A79}" srcOrd="0" destOrd="0" presId="urn:microsoft.com/office/officeart/2005/8/layout/orgChart1"/>
    <dgm:cxn modelId="{6DF88461-7681-4907-9FC8-7485158011E0}" type="presParOf" srcId="{30D703D8-29C4-432C-AD67-785344E0F4EA}" destId="{AE2334EF-9976-4E79-93ED-7AEA3BEE2C4C}" srcOrd="1" destOrd="0" presId="urn:microsoft.com/office/officeart/2005/8/layout/orgChart1"/>
    <dgm:cxn modelId="{8FBF2E91-1F33-4C29-A970-3E23DA09DCC1}" type="presParOf" srcId="{4577536E-BBED-49F8-853C-41F088709BC1}" destId="{9E934DB2-298D-489F-9DB1-054319CFDC7E}" srcOrd="1" destOrd="0" presId="urn:microsoft.com/office/officeart/2005/8/layout/orgChart1"/>
    <dgm:cxn modelId="{EBDE6D39-CD5F-413E-A924-4938DFE870CD}" type="presParOf" srcId="{9E934DB2-298D-489F-9DB1-054319CFDC7E}" destId="{8940C387-66EE-4C62-8B9B-A3F63EB05136}" srcOrd="0" destOrd="0" presId="urn:microsoft.com/office/officeart/2005/8/layout/orgChart1"/>
    <dgm:cxn modelId="{406BFB68-5196-4EF1-89D4-DE903FE8AD14}" type="presParOf" srcId="{9E934DB2-298D-489F-9DB1-054319CFDC7E}" destId="{71BA218E-9CE2-4892-845C-16EF3D9484C0}" srcOrd="1" destOrd="0" presId="urn:microsoft.com/office/officeart/2005/8/layout/orgChart1"/>
    <dgm:cxn modelId="{485A5E9D-EC5F-49B9-A4EC-76015572B106}" type="presParOf" srcId="{71BA218E-9CE2-4892-845C-16EF3D9484C0}" destId="{B4193DC3-94F5-4324-84AC-B733D9BF7D18}" srcOrd="0" destOrd="0" presId="urn:microsoft.com/office/officeart/2005/8/layout/orgChart1"/>
    <dgm:cxn modelId="{9FEB311E-25FF-4E67-93B9-B2D76CF6573E}" type="presParOf" srcId="{B4193DC3-94F5-4324-84AC-B733D9BF7D18}" destId="{2E473FDF-E11C-42E8-B07A-ED232E7E935B}" srcOrd="0" destOrd="0" presId="urn:microsoft.com/office/officeart/2005/8/layout/orgChart1"/>
    <dgm:cxn modelId="{BEDD4003-BB13-401C-99C6-9E7A0E1F5810}" type="presParOf" srcId="{B4193DC3-94F5-4324-84AC-B733D9BF7D18}" destId="{20F96DC7-1450-42A5-9FCB-C8B414F00C5E}" srcOrd="1" destOrd="0" presId="urn:microsoft.com/office/officeart/2005/8/layout/orgChart1"/>
    <dgm:cxn modelId="{687656E8-2DB6-4645-ABF6-E5E21A5A5267}" type="presParOf" srcId="{71BA218E-9CE2-4892-845C-16EF3D9484C0}" destId="{EA6FAEE4-0B6A-4BFC-926E-BF87E55E3F39}" srcOrd="1" destOrd="0" presId="urn:microsoft.com/office/officeart/2005/8/layout/orgChart1"/>
    <dgm:cxn modelId="{CFB628F8-024B-4EBB-BE84-D282C6B955CB}" type="presParOf" srcId="{EA6FAEE4-0B6A-4BFC-926E-BF87E55E3F39}" destId="{5189DEEA-C169-40AF-8365-D2CC0ADF9C0D}" srcOrd="0" destOrd="0" presId="urn:microsoft.com/office/officeart/2005/8/layout/orgChart1"/>
    <dgm:cxn modelId="{B71F0067-721C-4F4F-B973-0A272C64EBE5}" type="presParOf" srcId="{EA6FAEE4-0B6A-4BFC-926E-BF87E55E3F39}" destId="{23D0D7C0-734B-400F-9FCD-E38CAC8B89B1}" srcOrd="1" destOrd="0" presId="urn:microsoft.com/office/officeart/2005/8/layout/orgChart1"/>
    <dgm:cxn modelId="{5A027439-E421-47FB-9170-2D3F12EF3F4D}" type="presParOf" srcId="{23D0D7C0-734B-400F-9FCD-E38CAC8B89B1}" destId="{B0F089CA-9D3E-49E7-9A21-530F4C6F9CFB}" srcOrd="0" destOrd="0" presId="urn:microsoft.com/office/officeart/2005/8/layout/orgChart1"/>
    <dgm:cxn modelId="{F02A465A-FE4D-4722-9693-361BE2FF3F07}" type="presParOf" srcId="{B0F089CA-9D3E-49E7-9A21-530F4C6F9CFB}" destId="{DCAD5D25-1BF1-4D43-8C45-0E3BAFFA15F0}" srcOrd="0" destOrd="0" presId="urn:microsoft.com/office/officeart/2005/8/layout/orgChart1"/>
    <dgm:cxn modelId="{953D53E4-CD28-4F29-995B-5B4156E14A7A}" type="presParOf" srcId="{B0F089CA-9D3E-49E7-9A21-530F4C6F9CFB}" destId="{CEFEACB0-6EBA-4408-ABBD-115918C74C34}" srcOrd="1" destOrd="0" presId="urn:microsoft.com/office/officeart/2005/8/layout/orgChart1"/>
    <dgm:cxn modelId="{E8D130AD-676C-4122-A20F-726FCEC6F3B0}" type="presParOf" srcId="{23D0D7C0-734B-400F-9FCD-E38CAC8B89B1}" destId="{30627BBF-967C-4F68-8691-EC8A3DD47579}" srcOrd="1" destOrd="0" presId="urn:microsoft.com/office/officeart/2005/8/layout/orgChart1"/>
    <dgm:cxn modelId="{5AE7FF12-94B7-40E6-995C-10A492390869}" type="presParOf" srcId="{23D0D7C0-734B-400F-9FCD-E38CAC8B89B1}" destId="{CF57A339-F140-4D84-BB3C-34E1706D3CC2}" srcOrd="2" destOrd="0" presId="urn:microsoft.com/office/officeart/2005/8/layout/orgChart1"/>
    <dgm:cxn modelId="{5EFCA906-5515-47C9-BC4C-46317B9BF3FC}" type="presParOf" srcId="{EA6FAEE4-0B6A-4BFC-926E-BF87E55E3F39}" destId="{692A58E6-6033-43DF-AFCE-BE09B89DF8BA}" srcOrd="2" destOrd="0" presId="urn:microsoft.com/office/officeart/2005/8/layout/orgChart1"/>
    <dgm:cxn modelId="{33280937-527A-44F5-B82E-98CEB11F8848}" type="presParOf" srcId="{EA6FAEE4-0B6A-4BFC-926E-BF87E55E3F39}" destId="{866D4762-EDB6-4700-B48F-DBD242EAEC94}" srcOrd="3" destOrd="0" presId="urn:microsoft.com/office/officeart/2005/8/layout/orgChart1"/>
    <dgm:cxn modelId="{E1071D7E-F9DC-46D2-B425-3CE5292EEBBA}" type="presParOf" srcId="{866D4762-EDB6-4700-B48F-DBD242EAEC94}" destId="{049F42F2-006D-4270-9A3A-C74AE2BAFD82}" srcOrd="0" destOrd="0" presId="urn:microsoft.com/office/officeart/2005/8/layout/orgChart1"/>
    <dgm:cxn modelId="{6D164F17-09AF-4A7D-A2AD-293C60301B59}" type="presParOf" srcId="{049F42F2-006D-4270-9A3A-C74AE2BAFD82}" destId="{47987DC0-9AF4-4FB3-8AA6-4C48152676D7}" srcOrd="0" destOrd="0" presId="urn:microsoft.com/office/officeart/2005/8/layout/orgChart1"/>
    <dgm:cxn modelId="{8F2174B2-B517-48C1-ABF9-4BC04C8230D6}" type="presParOf" srcId="{049F42F2-006D-4270-9A3A-C74AE2BAFD82}" destId="{EFCD4D0B-1DD3-434D-946D-E318094B3AE6}" srcOrd="1" destOrd="0" presId="urn:microsoft.com/office/officeart/2005/8/layout/orgChart1"/>
    <dgm:cxn modelId="{EAFEBA34-DB0B-4B19-8ECD-22866F9FBBFE}" type="presParOf" srcId="{866D4762-EDB6-4700-B48F-DBD242EAEC94}" destId="{3B3A575C-5A7D-4E05-BC04-E3163F45BE12}" srcOrd="1" destOrd="0" presId="urn:microsoft.com/office/officeart/2005/8/layout/orgChart1"/>
    <dgm:cxn modelId="{E5094008-BD5B-49B6-8E98-4B6BA67907A4}" type="presParOf" srcId="{866D4762-EDB6-4700-B48F-DBD242EAEC94}" destId="{6CD63294-FBE4-4651-800F-12358456039A}" srcOrd="2" destOrd="0" presId="urn:microsoft.com/office/officeart/2005/8/layout/orgChart1"/>
    <dgm:cxn modelId="{FA1340E0-6F23-477B-8F65-6B8A7DED9ED5}" type="presParOf" srcId="{EA6FAEE4-0B6A-4BFC-926E-BF87E55E3F39}" destId="{56C44287-9706-446F-9864-28CC9B37E530}" srcOrd="4" destOrd="0" presId="urn:microsoft.com/office/officeart/2005/8/layout/orgChart1"/>
    <dgm:cxn modelId="{43758B34-6A00-474C-9238-2E93CD3D255F}" type="presParOf" srcId="{EA6FAEE4-0B6A-4BFC-926E-BF87E55E3F39}" destId="{B33BE189-C49F-4336-92A5-01E427C56293}" srcOrd="5" destOrd="0" presId="urn:microsoft.com/office/officeart/2005/8/layout/orgChart1"/>
    <dgm:cxn modelId="{3A156274-235A-4086-80D2-D9CA3A494B0A}" type="presParOf" srcId="{B33BE189-C49F-4336-92A5-01E427C56293}" destId="{807AE8C1-BC17-4673-A72B-D4655FA45374}" srcOrd="0" destOrd="0" presId="urn:microsoft.com/office/officeart/2005/8/layout/orgChart1"/>
    <dgm:cxn modelId="{47771BB5-71B7-4CCF-8C80-B21F9B4052E9}" type="presParOf" srcId="{807AE8C1-BC17-4673-A72B-D4655FA45374}" destId="{D276B76A-59F2-401E-AC7A-81070AC6880B}" srcOrd="0" destOrd="0" presId="urn:microsoft.com/office/officeart/2005/8/layout/orgChart1"/>
    <dgm:cxn modelId="{D7C74706-81C2-4B88-BE76-FBF53DFFD2A3}" type="presParOf" srcId="{807AE8C1-BC17-4673-A72B-D4655FA45374}" destId="{0E155E81-AB80-4286-B8BE-C429367E0563}" srcOrd="1" destOrd="0" presId="urn:microsoft.com/office/officeart/2005/8/layout/orgChart1"/>
    <dgm:cxn modelId="{8DCC0A5B-0158-4BBD-9B50-B464427A4BD6}" type="presParOf" srcId="{B33BE189-C49F-4336-92A5-01E427C56293}" destId="{077EF3D8-BE4B-459F-AC8C-0D58BC3F5B3F}" srcOrd="1" destOrd="0" presId="urn:microsoft.com/office/officeart/2005/8/layout/orgChart1"/>
    <dgm:cxn modelId="{9AC6386C-FAB2-41C5-9506-4F2D5A6F9BD8}" type="presParOf" srcId="{B33BE189-C49F-4336-92A5-01E427C56293}" destId="{D6303B96-1ACA-4CF0-9CE7-7E93BAF7F5CC}" srcOrd="2" destOrd="0" presId="urn:microsoft.com/office/officeart/2005/8/layout/orgChart1"/>
    <dgm:cxn modelId="{1CFE2DE5-3C2B-4E76-A932-1779174344E0}" type="presParOf" srcId="{EA6FAEE4-0B6A-4BFC-926E-BF87E55E3F39}" destId="{911BF2F1-5466-4EB7-95A2-8D9399CBA55A}" srcOrd="6" destOrd="0" presId="urn:microsoft.com/office/officeart/2005/8/layout/orgChart1"/>
    <dgm:cxn modelId="{838CAFFD-2618-4744-87E3-487551458A7A}" type="presParOf" srcId="{EA6FAEE4-0B6A-4BFC-926E-BF87E55E3F39}" destId="{CD7A2125-6AE7-4D27-A169-55A3595E601A}" srcOrd="7" destOrd="0" presId="urn:microsoft.com/office/officeart/2005/8/layout/orgChart1"/>
    <dgm:cxn modelId="{CFA16CC5-C615-4069-95E1-457BCD96EDAC}" type="presParOf" srcId="{CD7A2125-6AE7-4D27-A169-55A3595E601A}" destId="{AF7C7AE7-F41C-458B-95C0-185F5653C53A}" srcOrd="0" destOrd="0" presId="urn:microsoft.com/office/officeart/2005/8/layout/orgChart1"/>
    <dgm:cxn modelId="{748C0029-3317-42EA-AF9D-09D413F7D123}" type="presParOf" srcId="{AF7C7AE7-F41C-458B-95C0-185F5653C53A}" destId="{44266120-279B-4DA7-815F-321F120443A2}" srcOrd="0" destOrd="0" presId="urn:microsoft.com/office/officeart/2005/8/layout/orgChart1"/>
    <dgm:cxn modelId="{4D9EEC73-DC34-4EF3-8198-99944A2BE41E}" type="presParOf" srcId="{AF7C7AE7-F41C-458B-95C0-185F5653C53A}" destId="{F424604D-C14B-4721-871F-AE8E73180342}" srcOrd="1" destOrd="0" presId="urn:microsoft.com/office/officeart/2005/8/layout/orgChart1"/>
    <dgm:cxn modelId="{2A103852-DA65-4489-8808-B6DA95A0705E}" type="presParOf" srcId="{CD7A2125-6AE7-4D27-A169-55A3595E601A}" destId="{AE31E789-AABA-4275-AA34-158434682771}" srcOrd="1" destOrd="0" presId="urn:microsoft.com/office/officeart/2005/8/layout/orgChart1"/>
    <dgm:cxn modelId="{00F6331A-8007-4119-97A9-283E3612C47E}" type="presParOf" srcId="{CD7A2125-6AE7-4D27-A169-55A3595E601A}" destId="{AE745E4F-22AC-4DB0-B428-17F805BCB764}" srcOrd="2" destOrd="0" presId="urn:microsoft.com/office/officeart/2005/8/layout/orgChart1"/>
    <dgm:cxn modelId="{4C429E96-B4CB-4300-BA17-23D0EFE35D87}" type="presParOf" srcId="{EA6FAEE4-0B6A-4BFC-926E-BF87E55E3F39}" destId="{7EAE4159-9198-4546-B160-B61A6FD89399}" srcOrd="8" destOrd="0" presId="urn:microsoft.com/office/officeart/2005/8/layout/orgChart1"/>
    <dgm:cxn modelId="{A4EE157E-54D4-4167-8461-B2BD9850D348}" type="presParOf" srcId="{EA6FAEE4-0B6A-4BFC-926E-BF87E55E3F39}" destId="{4E9C8E89-7833-49FE-8184-48661476CA39}" srcOrd="9" destOrd="0" presId="urn:microsoft.com/office/officeart/2005/8/layout/orgChart1"/>
    <dgm:cxn modelId="{EC8952AC-1C09-48FD-95FF-A06F967C6587}" type="presParOf" srcId="{4E9C8E89-7833-49FE-8184-48661476CA39}" destId="{4DEF0A3E-171F-4CB4-A551-2A5DE5C06837}" srcOrd="0" destOrd="0" presId="urn:microsoft.com/office/officeart/2005/8/layout/orgChart1"/>
    <dgm:cxn modelId="{050994C0-E4D0-47C5-BDC3-F9A418AA264D}" type="presParOf" srcId="{4DEF0A3E-171F-4CB4-A551-2A5DE5C06837}" destId="{41BE5441-A277-4857-9A18-0DB97AC02205}" srcOrd="0" destOrd="0" presId="urn:microsoft.com/office/officeart/2005/8/layout/orgChart1"/>
    <dgm:cxn modelId="{2AC4FBAA-6B7F-47A6-A9B1-824A21447DFD}" type="presParOf" srcId="{4DEF0A3E-171F-4CB4-A551-2A5DE5C06837}" destId="{63353D4C-082E-49B1-946D-AC17C280AD2D}" srcOrd="1" destOrd="0" presId="urn:microsoft.com/office/officeart/2005/8/layout/orgChart1"/>
    <dgm:cxn modelId="{BB93DC17-A2C0-4543-AF13-B4E7EAD61C71}" type="presParOf" srcId="{4E9C8E89-7833-49FE-8184-48661476CA39}" destId="{2075CB06-FBB5-4687-92FD-5AD43126A2D1}" srcOrd="1" destOrd="0" presId="urn:microsoft.com/office/officeart/2005/8/layout/orgChart1"/>
    <dgm:cxn modelId="{C32E6253-BFC6-40EE-AD7B-3995B928EA2C}" type="presParOf" srcId="{4E9C8E89-7833-49FE-8184-48661476CA39}" destId="{0970BF9C-3CA8-415E-A7B5-194015E9F226}" srcOrd="2" destOrd="0" presId="urn:microsoft.com/office/officeart/2005/8/layout/orgChart1"/>
    <dgm:cxn modelId="{A7AEE3ED-35B8-47F0-89C1-0D0F2EDAF72E}" type="presParOf" srcId="{71BA218E-9CE2-4892-845C-16EF3D9484C0}" destId="{D1313FC4-C5E8-4584-9E61-242ACB35B515}" srcOrd="2" destOrd="0" presId="urn:microsoft.com/office/officeart/2005/8/layout/orgChart1"/>
    <dgm:cxn modelId="{EE1871EA-E7DB-4FA8-97A5-C476C1AAA048}" type="presParOf" srcId="{9E934DB2-298D-489F-9DB1-054319CFDC7E}" destId="{AB0B0EDB-8155-4902-8ACF-337381687CA1}" srcOrd="2" destOrd="0" presId="urn:microsoft.com/office/officeart/2005/8/layout/orgChart1"/>
    <dgm:cxn modelId="{3D82225E-95A5-4F0B-B7B6-EDBECD2F9CF9}" type="presParOf" srcId="{9E934DB2-298D-489F-9DB1-054319CFDC7E}" destId="{8FD8FD64-AC52-4C0A-B16A-D6DB8F64509F}" srcOrd="3" destOrd="0" presId="urn:microsoft.com/office/officeart/2005/8/layout/orgChart1"/>
    <dgm:cxn modelId="{7AA165F2-12C5-4129-8202-2B95E6771987}" type="presParOf" srcId="{8FD8FD64-AC52-4C0A-B16A-D6DB8F64509F}" destId="{7A70EC48-FC6E-4EBC-8D33-DFCBC8ACDF9F}" srcOrd="0" destOrd="0" presId="urn:microsoft.com/office/officeart/2005/8/layout/orgChart1"/>
    <dgm:cxn modelId="{65EE716D-F783-43C6-9494-955FB323EB2C}" type="presParOf" srcId="{7A70EC48-FC6E-4EBC-8D33-DFCBC8ACDF9F}" destId="{438E51C1-76E0-4FC4-A19B-4F84BBE0E150}" srcOrd="0" destOrd="0" presId="urn:microsoft.com/office/officeart/2005/8/layout/orgChart1"/>
    <dgm:cxn modelId="{082FA338-1480-4F33-9DDA-2C18AED54B37}" type="presParOf" srcId="{7A70EC48-FC6E-4EBC-8D33-DFCBC8ACDF9F}" destId="{00638A41-22D4-401A-AB8B-8E4768FF196F}" srcOrd="1" destOrd="0" presId="urn:microsoft.com/office/officeart/2005/8/layout/orgChart1"/>
    <dgm:cxn modelId="{1B3694D7-88E8-4A75-B61D-54D8F2BA1308}" type="presParOf" srcId="{8FD8FD64-AC52-4C0A-B16A-D6DB8F64509F}" destId="{BB699FDD-6320-4F87-9635-45BD08306392}" srcOrd="1" destOrd="0" presId="urn:microsoft.com/office/officeart/2005/8/layout/orgChart1"/>
    <dgm:cxn modelId="{98AADF48-DE07-4948-B983-DB4202328BB2}" type="presParOf" srcId="{BB699FDD-6320-4F87-9635-45BD08306392}" destId="{4A502547-AC86-4694-8210-322CBF0963E6}" srcOrd="0" destOrd="0" presId="urn:microsoft.com/office/officeart/2005/8/layout/orgChart1"/>
    <dgm:cxn modelId="{6F892F39-22C3-4301-9FDC-CE8D9F027841}" type="presParOf" srcId="{BB699FDD-6320-4F87-9635-45BD08306392}" destId="{F239BDCE-0557-47ED-A0AE-0A42B4513B33}" srcOrd="1" destOrd="0" presId="urn:microsoft.com/office/officeart/2005/8/layout/orgChart1"/>
    <dgm:cxn modelId="{5857D2B6-7144-4A7B-8C7D-CF5A55DC253E}" type="presParOf" srcId="{F239BDCE-0557-47ED-A0AE-0A42B4513B33}" destId="{DD7EA8E4-41C8-4FDB-909F-ED657367F4B0}" srcOrd="0" destOrd="0" presId="urn:microsoft.com/office/officeart/2005/8/layout/orgChart1"/>
    <dgm:cxn modelId="{D77E6119-36A6-45BF-B8AD-88D8CFBD2296}" type="presParOf" srcId="{DD7EA8E4-41C8-4FDB-909F-ED657367F4B0}" destId="{62B3E0EA-FF3F-42E2-B1E6-BEE9DE6EB875}" srcOrd="0" destOrd="0" presId="urn:microsoft.com/office/officeart/2005/8/layout/orgChart1"/>
    <dgm:cxn modelId="{98ADC5D0-88BC-4491-B861-33F0D847F0C1}" type="presParOf" srcId="{DD7EA8E4-41C8-4FDB-909F-ED657367F4B0}" destId="{4A5B1AD2-16F6-4034-AE0D-385288992E2E}" srcOrd="1" destOrd="0" presId="urn:microsoft.com/office/officeart/2005/8/layout/orgChart1"/>
    <dgm:cxn modelId="{62277597-040A-40A1-963E-15CF085223F0}" type="presParOf" srcId="{F239BDCE-0557-47ED-A0AE-0A42B4513B33}" destId="{98BBA602-4BB2-48BF-B152-C3E78AACD64C}" srcOrd="1" destOrd="0" presId="urn:microsoft.com/office/officeart/2005/8/layout/orgChart1"/>
    <dgm:cxn modelId="{BED91C94-C114-4EB1-BAE4-506A4E91E2D6}" type="presParOf" srcId="{F239BDCE-0557-47ED-A0AE-0A42B4513B33}" destId="{12FEF0CE-C715-4327-AAF9-B3AD015F60AC}" srcOrd="2" destOrd="0" presId="urn:microsoft.com/office/officeart/2005/8/layout/orgChart1"/>
    <dgm:cxn modelId="{E253C188-3CF7-4EF9-AD17-8E431E2FBEF2}" type="presParOf" srcId="{BB699FDD-6320-4F87-9635-45BD08306392}" destId="{E4D52D0C-FF55-4FD7-AD03-FD138F3C57AB}" srcOrd="2" destOrd="0" presId="urn:microsoft.com/office/officeart/2005/8/layout/orgChart1"/>
    <dgm:cxn modelId="{D8DD0397-F479-4573-993C-AF3BADBBA9A3}" type="presParOf" srcId="{BB699FDD-6320-4F87-9635-45BD08306392}" destId="{D6B079AF-0C9E-43BE-B5E3-F384C9933076}" srcOrd="3" destOrd="0" presId="urn:microsoft.com/office/officeart/2005/8/layout/orgChart1"/>
    <dgm:cxn modelId="{B764AC42-BA71-426C-95F6-5F221E30C09E}" type="presParOf" srcId="{D6B079AF-0C9E-43BE-B5E3-F384C9933076}" destId="{58E876BD-8B51-45CE-A8EF-CC456F424DA9}" srcOrd="0" destOrd="0" presId="urn:microsoft.com/office/officeart/2005/8/layout/orgChart1"/>
    <dgm:cxn modelId="{4317BCAE-3592-4A93-A8A7-7DC178B359E9}" type="presParOf" srcId="{58E876BD-8B51-45CE-A8EF-CC456F424DA9}" destId="{05C2819F-3C44-4B6D-A839-9F865B5A8FB6}" srcOrd="0" destOrd="0" presId="urn:microsoft.com/office/officeart/2005/8/layout/orgChart1"/>
    <dgm:cxn modelId="{DC78A0D7-43D2-4131-9BD2-4F011470A443}" type="presParOf" srcId="{58E876BD-8B51-45CE-A8EF-CC456F424DA9}" destId="{159EC320-E005-43D9-811A-705FE2593549}" srcOrd="1" destOrd="0" presId="urn:microsoft.com/office/officeart/2005/8/layout/orgChart1"/>
    <dgm:cxn modelId="{768E2FE1-C4CD-4637-9B26-8AA2692BF193}" type="presParOf" srcId="{D6B079AF-0C9E-43BE-B5E3-F384C9933076}" destId="{375F32D0-F1D4-476C-B40D-D227EE04CAD0}" srcOrd="1" destOrd="0" presId="urn:microsoft.com/office/officeart/2005/8/layout/orgChart1"/>
    <dgm:cxn modelId="{ED8C97A8-3571-474D-8528-A299DC63208D}" type="presParOf" srcId="{D6B079AF-0C9E-43BE-B5E3-F384C9933076}" destId="{5851436E-393F-4F39-8D8C-C9B43BAAB9B8}" srcOrd="2" destOrd="0" presId="urn:microsoft.com/office/officeart/2005/8/layout/orgChart1"/>
    <dgm:cxn modelId="{945F1725-21A9-492A-9B51-CB5E58B01CB0}" type="presParOf" srcId="{BB699FDD-6320-4F87-9635-45BD08306392}" destId="{13DA5B23-5637-4CC6-A780-6E5A6D2934C5}" srcOrd="4" destOrd="0" presId="urn:microsoft.com/office/officeart/2005/8/layout/orgChart1"/>
    <dgm:cxn modelId="{71541E11-EE5F-4B0C-921F-6CA13202739C}" type="presParOf" srcId="{BB699FDD-6320-4F87-9635-45BD08306392}" destId="{FC75F449-8073-4E65-BBA0-C98430F5F7C3}" srcOrd="5" destOrd="0" presId="urn:microsoft.com/office/officeart/2005/8/layout/orgChart1"/>
    <dgm:cxn modelId="{E3D09A8D-7452-499C-854A-87C59F60D2F5}" type="presParOf" srcId="{FC75F449-8073-4E65-BBA0-C98430F5F7C3}" destId="{02321ED1-2E1F-467C-A403-BA9EF6C26325}" srcOrd="0" destOrd="0" presId="urn:microsoft.com/office/officeart/2005/8/layout/orgChart1"/>
    <dgm:cxn modelId="{ED0E70F1-EB5D-4A31-9EB2-E87B75505CC8}" type="presParOf" srcId="{02321ED1-2E1F-467C-A403-BA9EF6C26325}" destId="{D2455814-C371-45BE-AC5C-898CF51E7548}" srcOrd="0" destOrd="0" presId="urn:microsoft.com/office/officeart/2005/8/layout/orgChart1"/>
    <dgm:cxn modelId="{16E01ACC-F69C-42FF-9C62-D6C5967FCDAC}" type="presParOf" srcId="{02321ED1-2E1F-467C-A403-BA9EF6C26325}" destId="{3967BFE4-BAD6-45E6-A422-0262706CD8E1}" srcOrd="1" destOrd="0" presId="urn:microsoft.com/office/officeart/2005/8/layout/orgChart1"/>
    <dgm:cxn modelId="{DEE126C7-6719-49A7-BCAC-92707654EED4}" type="presParOf" srcId="{FC75F449-8073-4E65-BBA0-C98430F5F7C3}" destId="{364FD253-BA9D-4744-BC75-4D9E0C5DDEF8}" srcOrd="1" destOrd="0" presId="urn:microsoft.com/office/officeart/2005/8/layout/orgChart1"/>
    <dgm:cxn modelId="{22D6BE3B-4D8E-416D-908A-9787AC418276}" type="presParOf" srcId="{FC75F449-8073-4E65-BBA0-C98430F5F7C3}" destId="{409A1191-BA86-4EA7-A4B1-AC4EB8B4D4DB}" srcOrd="2" destOrd="0" presId="urn:microsoft.com/office/officeart/2005/8/layout/orgChart1"/>
    <dgm:cxn modelId="{788F2345-2AF1-4F84-BB12-E148A084189B}" type="presParOf" srcId="{BB699FDD-6320-4F87-9635-45BD08306392}" destId="{D3F87499-E0EA-47E9-9331-2AC6BF7FD755}" srcOrd="6" destOrd="0" presId="urn:microsoft.com/office/officeart/2005/8/layout/orgChart1"/>
    <dgm:cxn modelId="{49BEA45A-AA4C-4C01-BF11-4A044C69390A}" type="presParOf" srcId="{BB699FDD-6320-4F87-9635-45BD08306392}" destId="{6A3ECCF7-5066-4F4C-BA21-1D25A4F44024}" srcOrd="7" destOrd="0" presId="urn:microsoft.com/office/officeart/2005/8/layout/orgChart1"/>
    <dgm:cxn modelId="{59E0271E-EA3C-4112-8D92-43A0DC053C79}" type="presParOf" srcId="{6A3ECCF7-5066-4F4C-BA21-1D25A4F44024}" destId="{76D38497-6EC0-4FE0-BEB0-D8B3771FB1C9}" srcOrd="0" destOrd="0" presId="urn:microsoft.com/office/officeart/2005/8/layout/orgChart1"/>
    <dgm:cxn modelId="{89061D12-9463-47EE-AD5E-95D4AFF3FE50}" type="presParOf" srcId="{76D38497-6EC0-4FE0-BEB0-D8B3771FB1C9}" destId="{B06B039D-B500-40AD-BE26-A4A8A4AA422D}" srcOrd="0" destOrd="0" presId="urn:microsoft.com/office/officeart/2005/8/layout/orgChart1"/>
    <dgm:cxn modelId="{7578E0C7-048E-4668-BBFF-ECB121D3780F}" type="presParOf" srcId="{76D38497-6EC0-4FE0-BEB0-D8B3771FB1C9}" destId="{4461E347-62A4-423A-8015-EE2DC0CB72C0}" srcOrd="1" destOrd="0" presId="urn:microsoft.com/office/officeart/2005/8/layout/orgChart1"/>
    <dgm:cxn modelId="{9BE8A269-2A11-4E1A-BCE1-0E99029F8C0F}" type="presParOf" srcId="{6A3ECCF7-5066-4F4C-BA21-1D25A4F44024}" destId="{7AEA2B12-F3BC-45D1-A07E-62403CD34058}" srcOrd="1" destOrd="0" presId="urn:microsoft.com/office/officeart/2005/8/layout/orgChart1"/>
    <dgm:cxn modelId="{5155C301-8E49-42E7-A16D-1797174E7D1D}" type="presParOf" srcId="{6A3ECCF7-5066-4F4C-BA21-1D25A4F44024}" destId="{316A443D-4BBD-4A9C-B0B0-DF3D536B047F}" srcOrd="2" destOrd="0" presId="urn:microsoft.com/office/officeart/2005/8/layout/orgChart1"/>
    <dgm:cxn modelId="{493C07E8-9791-4DA8-A771-31EE10F27C00}" type="presParOf" srcId="{8FD8FD64-AC52-4C0A-B16A-D6DB8F64509F}" destId="{79D71C6E-D812-41F2-84B4-F53E9746243E}" srcOrd="2" destOrd="0" presId="urn:microsoft.com/office/officeart/2005/8/layout/orgChart1"/>
    <dgm:cxn modelId="{55F9D704-3FBF-4F8E-A276-494CDD57E703}" type="presParOf" srcId="{9E934DB2-298D-489F-9DB1-054319CFDC7E}" destId="{E2A6FAF1-D830-4C4F-A513-7E8AF8E1508F}" srcOrd="4" destOrd="0" presId="urn:microsoft.com/office/officeart/2005/8/layout/orgChart1"/>
    <dgm:cxn modelId="{D9126495-83AE-4604-8AFC-6904811DC4A3}" type="presParOf" srcId="{9E934DB2-298D-489F-9DB1-054319CFDC7E}" destId="{81059CAD-3332-493E-9D9A-E56E66408B83}" srcOrd="5" destOrd="0" presId="urn:microsoft.com/office/officeart/2005/8/layout/orgChart1"/>
    <dgm:cxn modelId="{578A0879-C357-4A75-A49A-A4F7C68B89AB}" type="presParOf" srcId="{81059CAD-3332-493E-9D9A-E56E66408B83}" destId="{2D279F85-B7DD-41F3-A0EA-63EF239E73A7}" srcOrd="0" destOrd="0" presId="urn:microsoft.com/office/officeart/2005/8/layout/orgChart1"/>
    <dgm:cxn modelId="{03A4193B-E322-415D-9935-3D3FE4556D69}" type="presParOf" srcId="{2D279F85-B7DD-41F3-A0EA-63EF239E73A7}" destId="{F1444EB3-0E3C-4ACC-BE14-BCEC012CFBCB}" srcOrd="0" destOrd="0" presId="urn:microsoft.com/office/officeart/2005/8/layout/orgChart1"/>
    <dgm:cxn modelId="{1C4C6E89-E3D2-45B4-8638-DF0E8E362880}" type="presParOf" srcId="{2D279F85-B7DD-41F3-A0EA-63EF239E73A7}" destId="{8A8A6BDA-0516-4685-B602-DF6591406C9C}" srcOrd="1" destOrd="0" presId="urn:microsoft.com/office/officeart/2005/8/layout/orgChart1"/>
    <dgm:cxn modelId="{338A4529-11CD-4B22-983A-6901D7C61CEA}" type="presParOf" srcId="{81059CAD-3332-493E-9D9A-E56E66408B83}" destId="{D0E5B087-84DC-4F1E-9695-AB92BC41DF78}" srcOrd="1" destOrd="0" presId="urn:microsoft.com/office/officeart/2005/8/layout/orgChart1"/>
    <dgm:cxn modelId="{F27776C9-FE8E-479E-8744-5A9C28A26769}" type="presParOf" srcId="{D0E5B087-84DC-4F1E-9695-AB92BC41DF78}" destId="{EDA90E58-D3CF-4FFA-8019-3CEB49C1346C}" srcOrd="0" destOrd="0" presId="urn:microsoft.com/office/officeart/2005/8/layout/orgChart1"/>
    <dgm:cxn modelId="{5D3CCB57-4CEC-4F42-A20C-59D5BD086902}" type="presParOf" srcId="{D0E5B087-84DC-4F1E-9695-AB92BC41DF78}" destId="{485B9D30-BDDD-48D4-A3BF-29A452596BC1}" srcOrd="1" destOrd="0" presId="urn:microsoft.com/office/officeart/2005/8/layout/orgChart1"/>
    <dgm:cxn modelId="{08D47430-4BD0-4538-9EB5-0448FCB20966}" type="presParOf" srcId="{485B9D30-BDDD-48D4-A3BF-29A452596BC1}" destId="{0B3FE3EC-ECDF-483A-97AB-0BA023171F6B}" srcOrd="0" destOrd="0" presId="urn:microsoft.com/office/officeart/2005/8/layout/orgChart1"/>
    <dgm:cxn modelId="{32A33A52-DB79-4808-A06A-9D7F811F8ABE}" type="presParOf" srcId="{0B3FE3EC-ECDF-483A-97AB-0BA023171F6B}" destId="{2D3494DE-C148-42E6-B43B-DB919B15B744}" srcOrd="0" destOrd="0" presId="urn:microsoft.com/office/officeart/2005/8/layout/orgChart1"/>
    <dgm:cxn modelId="{9FF8D558-A77E-4DCE-A860-522D30EFCFE0}" type="presParOf" srcId="{0B3FE3EC-ECDF-483A-97AB-0BA023171F6B}" destId="{CDED7B24-FF61-44EF-8CD9-6556C327D1EE}" srcOrd="1" destOrd="0" presId="urn:microsoft.com/office/officeart/2005/8/layout/orgChart1"/>
    <dgm:cxn modelId="{FDDAB09F-FD3E-4094-AEB5-CABDD539448A}" type="presParOf" srcId="{485B9D30-BDDD-48D4-A3BF-29A452596BC1}" destId="{5C90F564-DB55-41C2-AE07-78506178FD38}" srcOrd="1" destOrd="0" presId="urn:microsoft.com/office/officeart/2005/8/layout/orgChart1"/>
    <dgm:cxn modelId="{62E5EEBD-5623-4134-88C7-0081F0B57231}" type="presParOf" srcId="{5C90F564-DB55-41C2-AE07-78506178FD38}" destId="{DC1BA7D6-68D0-47DD-8CC5-395965EEB414}" srcOrd="0" destOrd="0" presId="urn:microsoft.com/office/officeart/2005/8/layout/orgChart1"/>
    <dgm:cxn modelId="{33901582-CC9E-4B84-96A2-46850BF1E61E}" type="presParOf" srcId="{5C90F564-DB55-41C2-AE07-78506178FD38}" destId="{3E9BA64F-2687-4A39-9D4F-DDDB31C54B1C}" srcOrd="1" destOrd="0" presId="urn:microsoft.com/office/officeart/2005/8/layout/orgChart1"/>
    <dgm:cxn modelId="{9CBCAE15-BCB8-433A-9329-880C8FEA71D7}" type="presParOf" srcId="{3E9BA64F-2687-4A39-9D4F-DDDB31C54B1C}" destId="{E13FDF91-62C6-4600-AA0C-D84AB92D130B}" srcOrd="0" destOrd="0" presId="urn:microsoft.com/office/officeart/2005/8/layout/orgChart1"/>
    <dgm:cxn modelId="{11BD68E1-85A2-478B-A774-A3F658F38815}" type="presParOf" srcId="{E13FDF91-62C6-4600-AA0C-D84AB92D130B}" destId="{6AEFC311-B5D8-488A-88A6-69E9ED450AF2}" srcOrd="0" destOrd="0" presId="urn:microsoft.com/office/officeart/2005/8/layout/orgChart1"/>
    <dgm:cxn modelId="{D8E0AE89-C1F6-411F-B7FA-D3CAB0C4E993}" type="presParOf" srcId="{E13FDF91-62C6-4600-AA0C-D84AB92D130B}" destId="{676ECAC9-AD36-4595-9442-A68B73B4B9B4}" srcOrd="1" destOrd="0" presId="urn:microsoft.com/office/officeart/2005/8/layout/orgChart1"/>
    <dgm:cxn modelId="{A89A96BD-3003-4065-A2E1-32549E4A60B7}" type="presParOf" srcId="{3E9BA64F-2687-4A39-9D4F-DDDB31C54B1C}" destId="{F998E08F-B072-438B-BFB0-783D105307BE}" srcOrd="1" destOrd="0" presId="urn:microsoft.com/office/officeart/2005/8/layout/orgChart1"/>
    <dgm:cxn modelId="{5D4367CC-B283-4FB0-A0AC-8CBC337ADBD4}" type="presParOf" srcId="{3E9BA64F-2687-4A39-9D4F-DDDB31C54B1C}" destId="{7CAC8009-168A-48C4-8BFD-02CD34755CA9}" srcOrd="2" destOrd="0" presId="urn:microsoft.com/office/officeart/2005/8/layout/orgChart1"/>
    <dgm:cxn modelId="{77321BAC-F593-4E6E-B3E1-EAB8049A9FE9}" type="presParOf" srcId="{5C90F564-DB55-41C2-AE07-78506178FD38}" destId="{3AE37CED-B1A6-4A9C-9905-8BC31A4E2F72}" srcOrd="2" destOrd="0" presId="urn:microsoft.com/office/officeart/2005/8/layout/orgChart1"/>
    <dgm:cxn modelId="{E621DE42-BAB0-4B2F-AB18-D36E29EF5CCA}" type="presParOf" srcId="{5C90F564-DB55-41C2-AE07-78506178FD38}" destId="{B6381B98-E3E4-4EAE-9B53-4FD49398A554}" srcOrd="3" destOrd="0" presId="urn:microsoft.com/office/officeart/2005/8/layout/orgChart1"/>
    <dgm:cxn modelId="{2DE66363-D770-4BFA-A469-382684F4D636}" type="presParOf" srcId="{B6381B98-E3E4-4EAE-9B53-4FD49398A554}" destId="{7B61EDED-A42E-4DA8-A427-29213472A09E}" srcOrd="0" destOrd="0" presId="urn:microsoft.com/office/officeart/2005/8/layout/orgChart1"/>
    <dgm:cxn modelId="{52947CF4-9332-41D1-8677-24F716707A68}" type="presParOf" srcId="{7B61EDED-A42E-4DA8-A427-29213472A09E}" destId="{83005448-7C2D-4109-BF56-E5751F501FF2}" srcOrd="0" destOrd="0" presId="urn:microsoft.com/office/officeart/2005/8/layout/orgChart1"/>
    <dgm:cxn modelId="{7288AA89-51D6-4580-A1EF-9943D612D6C4}" type="presParOf" srcId="{7B61EDED-A42E-4DA8-A427-29213472A09E}" destId="{19172C76-E66E-4A52-A758-740FC3923F11}" srcOrd="1" destOrd="0" presId="urn:microsoft.com/office/officeart/2005/8/layout/orgChart1"/>
    <dgm:cxn modelId="{7BB4CC5E-B4A8-4358-A042-FC8B8AD2FF28}" type="presParOf" srcId="{B6381B98-E3E4-4EAE-9B53-4FD49398A554}" destId="{84664C89-B8E5-484E-81BC-A48188080838}" srcOrd="1" destOrd="0" presId="urn:microsoft.com/office/officeart/2005/8/layout/orgChart1"/>
    <dgm:cxn modelId="{5C6DE768-5D97-4D7D-9CAB-D19E6A841084}" type="presParOf" srcId="{B6381B98-E3E4-4EAE-9B53-4FD49398A554}" destId="{23542B0D-D079-4CED-9BFC-AE5672B2446E}" srcOrd="2" destOrd="0" presId="urn:microsoft.com/office/officeart/2005/8/layout/orgChart1"/>
    <dgm:cxn modelId="{C0EDC192-E6F7-4568-B6CC-D2C7D9D83E35}" type="presParOf" srcId="{5C90F564-DB55-41C2-AE07-78506178FD38}" destId="{ED608077-0C5D-4E76-A287-5B5FE952C7D8}" srcOrd="4" destOrd="0" presId="urn:microsoft.com/office/officeart/2005/8/layout/orgChart1"/>
    <dgm:cxn modelId="{9FE628AF-6294-4334-8FD2-9A0F4B3F1EA8}" type="presParOf" srcId="{5C90F564-DB55-41C2-AE07-78506178FD38}" destId="{0AAC9BFB-5053-4470-887B-BFBB8E612B7D}" srcOrd="5" destOrd="0" presId="urn:microsoft.com/office/officeart/2005/8/layout/orgChart1"/>
    <dgm:cxn modelId="{8596FDD8-61A6-4FE8-86FB-FC3DB6D28BC3}" type="presParOf" srcId="{0AAC9BFB-5053-4470-887B-BFBB8E612B7D}" destId="{CB5600BB-2EEF-44DA-847B-43727AABCB9E}" srcOrd="0" destOrd="0" presId="urn:microsoft.com/office/officeart/2005/8/layout/orgChart1"/>
    <dgm:cxn modelId="{F11E2505-5D0B-44D5-96B0-843FC10104A0}" type="presParOf" srcId="{CB5600BB-2EEF-44DA-847B-43727AABCB9E}" destId="{3F81540A-70A1-44E9-88B7-DC84A50E43E2}" srcOrd="0" destOrd="0" presId="urn:microsoft.com/office/officeart/2005/8/layout/orgChart1"/>
    <dgm:cxn modelId="{0DD4FBF5-5906-4909-87B4-DF498B8170A7}" type="presParOf" srcId="{CB5600BB-2EEF-44DA-847B-43727AABCB9E}" destId="{5CF54FB9-D5EF-4AE0-9BD3-8FAFD4DFA584}" srcOrd="1" destOrd="0" presId="urn:microsoft.com/office/officeart/2005/8/layout/orgChart1"/>
    <dgm:cxn modelId="{ABC5D1B8-46CA-4204-B7E8-C80A5A01F95C}" type="presParOf" srcId="{0AAC9BFB-5053-4470-887B-BFBB8E612B7D}" destId="{30189864-5C40-469C-A5F9-243D8F753774}" srcOrd="1" destOrd="0" presId="urn:microsoft.com/office/officeart/2005/8/layout/orgChart1"/>
    <dgm:cxn modelId="{185CC3F0-4142-4D0F-A87B-001332CD5832}" type="presParOf" srcId="{0AAC9BFB-5053-4470-887B-BFBB8E612B7D}" destId="{75575654-137E-4D48-BDFD-005F4D49B4FD}" srcOrd="2" destOrd="0" presId="urn:microsoft.com/office/officeart/2005/8/layout/orgChart1"/>
    <dgm:cxn modelId="{3AA20B19-3C5E-430A-9369-98E73F62669E}" type="presParOf" srcId="{5C90F564-DB55-41C2-AE07-78506178FD38}" destId="{9EC9D2E7-7510-4E04-9CEC-84E37567A0EC}" srcOrd="6" destOrd="0" presId="urn:microsoft.com/office/officeart/2005/8/layout/orgChart1"/>
    <dgm:cxn modelId="{66F20F73-4915-45BE-AF6A-9ABB78163539}" type="presParOf" srcId="{5C90F564-DB55-41C2-AE07-78506178FD38}" destId="{74A04618-4BA1-4782-B8DE-8CC8E09A5A33}" srcOrd="7" destOrd="0" presId="urn:microsoft.com/office/officeart/2005/8/layout/orgChart1"/>
    <dgm:cxn modelId="{B910831E-0C08-4E36-BDDA-72C21697B1B7}" type="presParOf" srcId="{74A04618-4BA1-4782-B8DE-8CC8E09A5A33}" destId="{9DB2C5D6-D757-4950-B89D-1B105069AD5C}" srcOrd="0" destOrd="0" presId="urn:microsoft.com/office/officeart/2005/8/layout/orgChart1"/>
    <dgm:cxn modelId="{3355DBFB-C411-4382-8B47-EFDF572044B8}" type="presParOf" srcId="{9DB2C5D6-D757-4950-B89D-1B105069AD5C}" destId="{8A66D71E-FEFA-4293-AA6E-DB859A20C370}" srcOrd="0" destOrd="0" presId="urn:microsoft.com/office/officeart/2005/8/layout/orgChart1"/>
    <dgm:cxn modelId="{DF20C011-048B-4D4C-B1AF-FCEF76EADA15}" type="presParOf" srcId="{9DB2C5D6-D757-4950-B89D-1B105069AD5C}" destId="{71DDA38B-A1DD-40CD-A616-E4B8477C61C4}" srcOrd="1" destOrd="0" presId="urn:microsoft.com/office/officeart/2005/8/layout/orgChart1"/>
    <dgm:cxn modelId="{4CB0061F-EEB6-4510-ADDA-71B2D4228529}" type="presParOf" srcId="{74A04618-4BA1-4782-B8DE-8CC8E09A5A33}" destId="{AF60E7A3-6EB1-4E42-A675-EB0BE13AD06F}" srcOrd="1" destOrd="0" presId="urn:microsoft.com/office/officeart/2005/8/layout/orgChart1"/>
    <dgm:cxn modelId="{9B3A58C8-609C-47B5-A8B2-E169A3455885}" type="presParOf" srcId="{74A04618-4BA1-4782-B8DE-8CC8E09A5A33}" destId="{2709B984-E5AE-4806-A2B2-73B096BC39FC}" srcOrd="2" destOrd="0" presId="urn:microsoft.com/office/officeart/2005/8/layout/orgChart1"/>
    <dgm:cxn modelId="{E6AEB13B-99FF-4874-AD73-B4BA9B0334D4}" type="presParOf" srcId="{5C90F564-DB55-41C2-AE07-78506178FD38}" destId="{81F16551-B78E-48C1-AA73-290C72002CB9}" srcOrd="8" destOrd="0" presId="urn:microsoft.com/office/officeart/2005/8/layout/orgChart1"/>
    <dgm:cxn modelId="{F8989D4A-AA7A-41E5-AD4F-7B5EF77C522F}" type="presParOf" srcId="{5C90F564-DB55-41C2-AE07-78506178FD38}" destId="{08BF5177-7DAF-40CC-938D-B6216B885597}" srcOrd="9" destOrd="0" presId="urn:microsoft.com/office/officeart/2005/8/layout/orgChart1"/>
    <dgm:cxn modelId="{D214C941-55F7-47B4-A228-66E19C5B10E6}" type="presParOf" srcId="{08BF5177-7DAF-40CC-938D-B6216B885597}" destId="{FC684EE2-78CC-4C87-9C73-54D368566724}" srcOrd="0" destOrd="0" presId="urn:microsoft.com/office/officeart/2005/8/layout/orgChart1"/>
    <dgm:cxn modelId="{64A43308-0267-40BF-A277-198305A7C433}" type="presParOf" srcId="{FC684EE2-78CC-4C87-9C73-54D368566724}" destId="{3E802ED8-E60F-4C82-ABFD-297B3E33C4EC}" srcOrd="0" destOrd="0" presId="urn:microsoft.com/office/officeart/2005/8/layout/orgChart1"/>
    <dgm:cxn modelId="{E6FE08A5-89EC-4724-BBE3-83C59CD37F3F}" type="presParOf" srcId="{FC684EE2-78CC-4C87-9C73-54D368566724}" destId="{9273253A-E36B-41DB-91AC-17D897B4C0DF}" srcOrd="1" destOrd="0" presId="urn:microsoft.com/office/officeart/2005/8/layout/orgChart1"/>
    <dgm:cxn modelId="{C8168160-913B-4DF8-9BDD-14CC7434ACC1}" type="presParOf" srcId="{08BF5177-7DAF-40CC-938D-B6216B885597}" destId="{031E2F46-AECE-49F9-9BDD-A7F3B50F0D4A}" srcOrd="1" destOrd="0" presId="urn:microsoft.com/office/officeart/2005/8/layout/orgChart1"/>
    <dgm:cxn modelId="{19A232DB-0999-415A-B9B2-91236EB6092C}" type="presParOf" srcId="{08BF5177-7DAF-40CC-938D-B6216B885597}" destId="{0176EE51-7E6F-4BE8-AD4B-92601103FDDA}" srcOrd="2" destOrd="0" presId="urn:microsoft.com/office/officeart/2005/8/layout/orgChart1"/>
    <dgm:cxn modelId="{13569B3B-61D2-44B9-98AE-54AC1EB315D5}" type="presParOf" srcId="{5C90F564-DB55-41C2-AE07-78506178FD38}" destId="{8855614B-3491-4FF2-9F49-BDC994234AC7}" srcOrd="10" destOrd="0" presId="urn:microsoft.com/office/officeart/2005/8/layout/orgChart1"/>
    <dgm:cxn modelId="{440FD444-C7B2-4D18-B5CA-57BAA3C196C2}" type="presParOf" srcId="{5C90F564-DB55-41C2-AE07-78506178FD38}" destId="{3292734B-AB28-48CA-8A7A-D0BEC25DEFFA}" srcOrd="11" destOrd="0" presId="urn:microsoft.com/office/officeart/2005/8/layout/orgChart1"/>
    <dgm:cxn modelId="{9DB4AEBB-B764-4338-8EE8-CA8079699AF4}" type="presParOf" srcId="{3292734B-AB28-48CA-8A7A-D0BEC25DEFFA}" destId="{ACA238B7-5EF3-4C4D-93D3-2C7F3DD9C67A}" srcOrd="0" destOrd="0" presId="urn:microsoft.com/office/officeart/2005/8/layout/orgChart1"/>
    <dgm:cxn modelId="{D75CFBD3-E6D2-4DA2-958F-9EC2AA000AD9}" type="presParOf" srcId="{ACA238B7-5EF3-4C4D-93D3-2C7F3DD9C67A}" destId="{26923BD0-1A71-4129-A160-021DF7482A66}" srcOrd="0" destOrd="0" presId="urn:microsoft.com/office/officeart/2005/8/layout/orgChart1"/>
    <dgm:cxn modelId="{E17303BC-D389-449E-84C1-F038C6AFC6D3}" type="presParOf" srcId="{ACA238B7-5EF3-4C4D-93D3-2C7F3DD9C67A}" destId="{E471257E-245D-4068-97E9-309B321219EB}" srcOrd="1" destOrd="0" presId="urn:microsoft.com/office/officeart/2005/8/layout/orgChart1"/>
    <dgm:cxn modelId="{642EFF6E-B024-4685-9FC6-FAFC36C904A1}" type="presParOf" srcId="{3292734B-AB28-48CA-8A7A-D0BEC25DEFFA}" destId="{EF2A1A86-7205-4D98-BFF8-A003B193E55E}" srcOrd="1" destOrd="0" presId="urn:microsoft.com/office/officeart/2005/8/layout/orgChart1"/>
    <dgm:cxn modelId="{90FC9AEC-20E5-4933-8AED-13AC12FE1603}" type="presParOf" srcId="{3292734B-AB28-48CA-8A7A-D0BEC25DEFFA}" destId="{6AF1FE5E-1C5B-4C29-A981-8F586E343653}" srcOrd="2" destOrd="0" presId="urn:microsoft.com/office/officeart/2005/8/layout/orgChart1"/>
    <dgm:cxn modelId="{61DA5ABE-011E-47F1-90B1-B945CAB51C0F}" type="presParOf" srcId="{5C90F564-DB55-41C2-AE07-78506178FD38}" destId="{C9ADFA35-D5EB-4059-98B0-B96CF89D6B73}" srcOrd="12" destOrd="0" presId="urn:microsoft.com/office/officeart/2005/8/layout/orgChart1"/>
    <dgm:cxn modelId="{EC322597-8D7B-4754-8B50-88503CF30556}" type="presParOf" srcId="{5C90F564-DB55-41C2-AE07-78506178FD38}" destId="{F4EA7A55-F72C-4E81-98A7-07E8C046E711}" srcOrd="13" destOrd="0" presId="urn:microsoft.com/office/officeart/2005/8/layout/orgChart1"/>
    <dgm:cxn modelId="{96347CAF-B2B4-47EB-8157-D4A88B488D52}" type="presParOf" srcId="{F4EA7A55-F72C-4E81-98A7-07E8C046E711}" destId="{2DCE7215-9B9C-4976-B4E7-9BE42B632BA5}" srcOrd="0" destOrd="0" presId="urn:microsoft.com/office/officeart/2005/8/layout/orgChart1"/>
    <dgm:cxn modelId="{434FB353-AE9F-44F5-A612-E200005E4803}" type="presParOf" srcId="{2DCE7215-9B9C-4976-B4E7-9BE42B632BA5}" destId="{26CB656B-D738-4D4C-8968-D368E1A7DC65}" srcOrd="0" destOrd="0" presId="urn:microsoft.com/office/officeart/2005/8/layout/orgChart1"/>
    <dgm:cxn modelId="{CC19647E-6AEC-4D7A-92D9-D43DD6D57094}" type="presParOf" srcId="{2DCE7215-9B9C-4976-B4E7-9BE42B632BA5}" destId="{BBA7DDAD-F424-4EEB-938B-BB5009198EC2}" srcOrd="1" destOrd="0" presId="urn:microsoft.com/office/officeart/2005/8/layout/orgChart1"/>
    <dgm:cxn modelId="{94A6175D-D248-4566-8A7C-52CA21C41897}" type="presParOf" srcId="{F4EA7A55-F72C-4E81-98A7-07E8C046E711}" destId="{710FB452-70BE-451B-AEB8-073836B32339}" srcOrd="1" destOrd="0" presId="urn:microsoft.com/office/officeart/2005/8/layout/orgChart1"/>
    <dgm:cxn modelId="{065B27BD-5BC1-4247-BB51-7AE2DFDED895}" type="presParOf" srcId="{F4EA7A55-F72C-4E81-98A7-07E8C046E711}" destId="{C11BDC7A-8CC1-4721-A783-A45C165BBA85}" srcOrd="2" destOrd="0" presId="urn:microsoft.com/office/officeart/2005/8/layout/orgChart1"/>
    <dgm:cxn modelId="{01D177A1-EC8F-4467-B1EF-6416E65AA636}" type="presParOf" srcId="{485B9D30-BDDD-48D4-A3BF-29A452596BC1}" destId="{22FC5A9D-22E3-4A90-87E7-7EB428A49AE4}" srcOrd="2" destOrd="0" presId="urn:microsoft.com/office/officeart/2005/8/layout/orgChart1"/>
    <dgm:cxn modelId="{444D0F57-6672-43FF-B75E-BD99BDAEABC3}" type="presParOf" srcId="{81059CAD-3332-493E-9D9A-E56E66408B83}" destId="{1C2BFAB0-302A-4D9F-AD7C-AC534F08394B}" srcOrd="2" destOrd="0" presId="urn:microsoft.com/office/officeart/2005/8/layout/orgChart1"/>
    <dgm:cxn modelId="{92680332-DE3C-4746-96CB-F9AB061AD793}" type="presParOf" srcId="{4577536E-BBED-49F8-853C-41F088709BC1}" destId="{E920B17A-B3B4-4E94-A09C-3E9EABD742FE}" srcOrd="2" destOrd="0" presId="urn:microsoft.com/office/officeart/2005/8/layout/orgChart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47BA41-1355-4830-BE8B-BA047588E3E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ES"/>
        </a:p>
      </dgm:t>
    </dgm:pt>
    <dgm:pt modelId="{3A2BA9EB-78A1-4D72-A292-D9AFD18C406B}">
      <dgm:prSet phldrT="[Texto]" custT="1"/>
      <dgm:spPr>
        <a:solidFill>
          <a:schemeClr val="accent2"/>
        </a:solidFill>
      </dgm:spPr>
      <dgm:t>
        <a:bodyPr/>
        <a:lstStyle/>
        <a:p>
          <a:pPr algn="ctr"/>
          <a:r>
            <a:rPr lang="es-ES" sz="2800" b="1" dirty="0"/>
            <a:t>TCP</a:t>
          </a:r>
          <a:endParaRPr lang="es-ES" sz="6500" b="1" dirty="0"/>
        </a:p>
      </dgm:t>
    </dgm:pt>
    <dgm:pt modelId="{0A0C9030-A0F3-46A1-8CAA-7DBF84CF651B}" type="parTrans" cxnId="{52A63C0D-899E-444F-B424-1787FC41087F}">
      <dgm:prSet/>
      <dgm:spPr/>
      <dgm:t>
        <a:bodyPr/>
        <a:lstStyle/>
        <a:p>
          <a:endParaRPr lang="es-ES"/>
        </a:p>
      </dgm:t>
    </dgm:pt>
    <dgm:pt modelId="{FBABD68F-84BA-406B-B4E8-F4B55AEE6999}" type="sibTrans" cxnId="{52A63C0D-899E-444F-B424-1787FC41087F}">
      <dgm:prSet/>
      <dgm:spPr/>
      <dgm:t>
        <a:bodyPr/>
        <a:lstStyle/>
        <a:p>
          <a:endParaRPr lang="es-ES"/>
        </a:p>
      </dgm:t>
    </dgm:pt>
    <dgm:pt modelId="{9D2D5EFA-4798-47C3-B72E-8E43A79633C4}">
      <dgm:prSet phldrT="[Texto]"/>
      <dgm:spPr>
        <a:solidFill>
          <a:schemeClr val="accent2">
            <a:lumMod val="20000"/>
            <a:lumOff val="80000"/>
            <a:alpha val="90000"/>
          </a:schemeClr>
        </a:solidFill>
      </dgm:spPr>
      <dgm:t>
        <a:bodyPr/>
        <a:lstStyle/>
        <a:p>
          <a:pPr marL="0" indent="0" algn="just">
            <a:lnSpc>
              <a:spcPct val="150000"/>
            </a:lnSpc>
          </a:pPr>
          <a:r>
            <a:rPr lang="es-ES" dirty="0">
              <a:latin typeface="Bahnschrift" panose="020B0502040204020203" pitchFamily="34" charset="0"/>
            </a:rPr>
            <a:t>El Protocolo de control de transmisión (</a:t>
          </a:r>
          <a:r>
            <a:rPr lang="es-ES" dirty="0" err="1">
              <a:latin typeface="Bahnschrift" panose="020B0502040204020203" pitchFamily="34" charset="0"/>
            </a:rPr>
            <a:t>Transmission</a:t>
          </a:r>
          <a:r>
            <a:rPr lang="es-ES" dirty="0">
              <a:latin typeface="Bahnschrift" panose="020B0502040204020203" pitchFamily="34" charset="0"/>
            </a:rPr>
            <a:t> Control </a:t>
          </a:r>
          <a:r>
            <a:rPr lang="es-ES" dirty="0" err="1">
              <a:latin typeface="Bahnschrift" panose="020B0502040204020203" pitchFamily="34" charset="0"/>
            </a:rPr>
            <a:t>Protocol</a:t>
          </a:r>
          <a:r>
            <a:rPr lang="es-ES" dirty="0">
              <a:latin typeface="Bahnschrift" panose="020B0502040204020203" pitchFamily="34" charset="0"/>
            </a:rPr>
            <a:t>, TCP) es un estándar de comunicaciones que permite que los programas de aplicaciones y dispositivos informáticos intercambien mensajes a través de una red. Está diseñado para enviar paquetes a través de Internet y garantizar la entrega exitosa de datos y mensajes a través de redes.</a:t>
          </a:r>
        </a:p>
      </dgm:t>
    </dgm:pt>
    <dgm:pt modelId="{B92ECAB3-93F0-4B57-A5A6-09198618BF93}" type="parTrans" cxnId="{DF8DC096-D6FE-4F57-8D2D-96CFBDFD5583}">
      <dgm:prSet/>
      <dgm:spPr/>
      <dgm:t>
        <a:bodyPr/>
        <a:lstStyle/>
        <a:p>
          <a:endParaRPr lang="es-ES"/>
        </a:p>
      </dgm:t>
    </dgm:pt>
    <dgm:pt modelId="{410152A7-10F7-49B6-A67A-42631A151C31}" type="sibTrans" cxnId="{DF8DC096-D6FE-4F57-8D2D-96CFBDFD5583}">
      <dgm:prSet/>
      <dgm:spPr/>
      <dgm:t>
        <a:bodyPr/>
        <a:lstStyle/>
        <a:p>
          <a:endParaRPr lang="es-ES"/>
        </a:p>
      </dgm:t>
    </dgm:pt>
    <dgm:pt modelId="{873C8CB3-64F4-4DC4-8037-BF6C582161E8}">
      <dgm:prSet phldrT="[Texto]" custT="1"/>
      <dgm:spPr>
        <a:solidFill>
          <a:schemeClr val="accent6"/>
        </a:solidFill>
      </dgm:spPr>
      <dgm:t>
        <a:bodyPr/>
        <a:lstStyle/>
        <a:p>
          <a:pPr algn="ctr"/>
          <a:r>
            <a:rPr lang="es-ES" sz="2800" b="1" dirty="0"/>
            <a:t>IP</a:t>
          </a:r>
          <a:endParaRPr lang="es-ES" sz="6000" b="1" dirty="0"/>
        </a:p>
      </dgm:t>
    </dgm:pt>
    <dgm:pt modelId="{6E1CDCEE-8DA2-4E98-8865-3573190D59E9}" type="parTrans" cxnId="{89C8C2EB-3768-42D9-8233-50D47F75B164}">
      <dgm:prSet/>
      <dgm:spPr/>
      <dgm:t>
        <a:bodyPr/>
        <a:lstStyle/>
        <a:p>
          <a:endParaRPr lang="es-ES"/>
        </a:p>
      </dgm:t>
    </dgm:pt>
    <dgm:pt modelId="{7BC50D7D-1970-43B4-9354-5C9D8085A692}" type="sibTrans" cxnId="{89C8C2EB-3768-42D9-8233-50D47F75B164}">
      <dgm:prSet/>
      <dgm:spPr/>
      <dgm:t>
        <a:bodyPr/>
        <a:lstStyle/>
        <a:p>
          <a:endParaRPr lang="es-ES"/>
        </a:p>
      </dgm:t>
    </dgm:pt>
    <dgm:pt modelId="{05595B00-9468-4D37-BA17-E992CA0F4AD1}">
      <dgm:prSet phldrT="[Texto]"/>
      <dgm:spPr>
        <a:solidFill>
          <a:schemeClr val="accent6">
            <a:lumMod val="20000"/>
            <a:lumOff val="80000"/>
            <a:alpha val="90000"/>
          </a:schemeClr>
        </a:solidFill>
      </dgm:spPr>
      <dgm:t>
        <a:bodyPr/>
        <a:lstStyle/>
        <a:p>
          <a:pPr marL="0" indent="0" algn="just">
            <a:lnSpc>
              <a:spcPct val="150000"/>
            </a:lnSpc>
          </a:pPr>
          <a:r>
            <a:rPr lang="es-ES" dirty="0">
              <a:latin typeface="Bahnschrift" panose="020B0502040204020203" pitchFamily="34" charset="0"/>
            </a:rPr>
            <a:t>El Protocolo de Internet (Internet </a:t>
          </a:r>
          <a:r>
            <a:rPr lang="es-ES" dirty="0" err="1">
              <a:latin typeface="Bahnschrift" panose="020B0502040204020203" pitchFamily="34" charset="0"/>
            </a:rPr>
            <a:t>Protocol</a:t>
          </a:r>
          <a:r>
            <a:rPr lang="es-ES" dirty="0">
              <a:latin typeface="Bahnschrift" panose="020B0502040204020203" pitchFamily="34" charset="0"/>
            </a:rPr>
            <a:t>, IP) Es el principal protocolo de comunicaciones responsable de los formatos y las reglas para intercambiar datos y mensajes entre computadoras en una sola red o en varias redes conectadas a Internet. Esto se hace a través de Internet </a:t>
          </a:r>
          <a:r>
            <a:rPr lang="es-ES" dirty="0" err="1">
              <a:latin typeface="Bahnschrift" panose="020B0502040204020203" pitchFamily="34" charset="0"/>
            </a:rPr>
            <a:t>Protocol</a:t>
          </a:r>
          <a:r>
            <a:rPr lang="es-ES" dirty="0">
              <a:latin typeface="Bahnschrift" panose="020B0502040204020203" pitchFamily="34" charset="0"/>
            </a:rPr>
            <a:t> Suite (TCP/IP), un grupo de protocolos de comunicaciones que se dividen en cuatro capas de abstracción. El IP es responsable de definir cómo las aplicaciones y los dispositivos intercambian paquetes de datos entre sí. </a:t>
          </a:r>
        </a:p>
      </dgm:t>
    </dgm:pt>
    <dgm:pt modelId="{EC27A5AD-34FD-4C66-AA15-2D0861B671E4}" type="parTrans" cxnId="{0F6BC073-16CC-43E3-A968-39FADCFEA64D}">
      <dgm:prSet/>
      <dgm:spPr/>
      <dgm:t>
        <a:bodyPr/>
        <a:lstStyle/>
        <a:p>
          <a:endParaRPr lang="es-ES"/>
        </a:p>
      </dgm:t>
    </dgm:pt>
    <dgm:pt modelId="{C6C92A2A-519E-4063-8CB5-8E429B0B0CD1}" type="sibTrans" cxnId="{0F6BC073-16CC-43E3-A968-39FADCFEA64D}">
      <dgm:prSet/>
      <dgm:spPr/>
      <dgm:t>
        <a:bodyPr/>
        <a:lstStyle/>
        <a:p>
          <a:endParaRPr lang="es-ES"/>
        </a:p>
      </dgm:t>
    </dgm:pt>
    <dgm:pt modelId="{4DA25F07-A1C3-4477-8DF8-E00DD9D739FF}" type="pres">
      <dgm:prSet presAssocID="{DF47BA41-1355-4830-BE8B-BA047588E3E2}" presName="linear" presStyleCnt="0">
        <dgm:presLayoutVars>
          <dgm:dir/>
          <dgm:animLvl val="lvl"/>
          <dgm:resizeHandles val="exact"/>
        </dgm:presLayoutVars>
      </dgm:prSet>
      <dgm:spPr/>
    </dgm:pt>
    <dgm:pt modelId="{1BE16EE1-9457-4660-AC1B-DBA95368FA31}" type="pres">
      <dgm:prSet presAssocID="{3A2BA9EB-78A1-4D72-A292-D9AFD18C406B}" presName="parentLin" presStyleCnt="0"/>
      <dgm:spPr/>
    </dgm:pt>
    <dgm:pt modelId="{606D7BD4-1478-4CCC-AC97-E4A151839404}" type="pres">
      <dgm:prSet presAssocID="{3A2BA9EB-78A1-4D72-A292-D9AFD18C406B}" presName="parentLeftMargin" presStyleLbl="node1" presStyleIdx="0" presStyleCnt="2"/>
      <dgm:spPr/>
    </dgm:pt>
    <dgm:pt modelId="{9A42578F-D24D-4AD3-A099-62402B22BF69}" type="pres">
      <dgm:prSet presAssocID="{3A2BA9EB-78A1-4D72-A292-D9AFD18C406B}" presName="parentText" presStyleLbl="node1" presStyleIdx="0" presStyleCnt="2" custScaleX="47890" custLinFactNeighborX="-39466" custLinFactNeighborY="2689">
        <dgm:presLayoutVars>
          <dgm:chMax val="0"/>
          <dgm:bulletEnabled val="1"/>
        </dgm:presLayoutVars>
      </dgm:prSet>
      <dgm:spPr/>
    </dgm:pt>
    <dgm:pt modelId="{9A7728E1-FB24-4F0F-938B-86282F2BCE2D}" type="pres">
      <dgm:prSet presAssocID="{3A2BA9EB-78A1-4D72-A292-D9AFD18C406B}" presName="negativeSpace" presStyleCnt="0"/>
      <dgm:spPr/>
    </dgm:pt>
    <dgm:pt modelId="{8E60FC83-F9E1-4A2A-8323-6BFF8CC0F75C}" type="pres">
      <dgm:prSet presAssocID="{3A2BA9EB-78A1-4D72-A292-D9AFD18C406B}" presName="childText" presStyleLbl="conFgAcc1" presStyleIdx="0" presStyleCnt="2">
        <dgm:presLayoutVars>
          <dgm:bulletEnabled val="1"/>
        </dgm:presLayoutVars>
      </dgm:prSet>
      <dgm:spPr/>
    </dgm:pt>
    <dgm:pt modelId="{4353D2AB-D7B9-4486-8CAB-2171304BC119}" type="pres">
      <dgm:prSet presAssocID="{FBABD68F-84BA-406B-B4E8-F4B55AEE6999}" presName="spaceBetweenRectangles" presStyleCnt="0"/>
      <dgm:spPr/>
    </dgm:pt>
    <dgm:pt modelId="{50BB104D-26A1-4EA8-9839-EB4D33402383}" type="pres">
      <dgm:prSet presAssocID="{873C8CB3-64F4-4DC4-8037-BF6C582161E8}" presName="parentLin" presStyleCnt="0"/>
      <dgm:spPr/>
    </dgm:pt>
    <dgm:pt modelId="{64A5FD8B-C048-4A14-9E02-90BE4A3F0935}" type="pres">
      <dgm:prSet presAssocID="{873C8CB3-64F4-4DC4-8037-BF6C582161E8}" presName="parentLeftMargin" presStyleLbl="node1" presStyleIdx="0" presStyleCnt="2"/>
      <dgm:spPr/>
    </dgm:pt>
    <dgm:pt modelId="{B3A04791-AF6C-4901-966A-76628CF0567F}" type="pres">
      <dgm:prSet presAssocID="{873C8CB3-64F4-4DC4-8037-BF6C582161E8}" presName="parentText" presStyleLbl="node1" presStyleIdx="1" presStyleCnt="2" custScaleX="47883" custLinFactX="73945" custLinFactNeighborX="100000" custLinFactNeighborY="45713">
        <dgm:presLayoutVars>
          <dgm:chMax val="0"/>
          <dgm:bulletEnabled val="1"/>
        </dgm:presLayoutVars>
      </dgm:prSet>
      <dgm:spPr/>
    </dgm:pt>
    <dgm:pt modelId="{3F3317A6-9506-40F8-868F-D64E349A3FA7}" type="pres">
      <dgm:prSet presAssocID="{873C8CB3-64F4-4DC4-8037-BF6C582161E8}" presName="negativeSpace" presStyleCnt="0"/>
      <dgm:spPr/>
    </dgm:pt>
    <dgm:pt modelId="{E7829BA6-EAB3-4E40-8ED5-3D645B9F1B1C}" type="pres">
      <dgm:prSet presAssocID="{873C8CB3-64F4-4DC4-8037-BF6C582161E8}" presName="childText" presStyleLbl="conFgAcc1" presStyleIdx="1" presStyleCnt="2" custLinFactNeighborY="75291">
        <dgm:presLayoutVars>
          <dgm:bulletEnabled val="1"/>
        </dgm:presLayoutVars>
      </dgm:prSet>
      <dgm:spPr/>
    </dgm:pt>
  </dgm:ptLst>
  <dgm:cxnLst>
    <dgm:cxn modelId="{52A63C0D-899E-444F-B424-1787FC41087F}" srcId="{DF47BA41-1355-4830-BE8B-BA047588E3E2}" destId="{3A2BA9EB-78A1-4D72-A292-D9AFD18C406B}" srcOrd="0" destOrd="0" parTransId="{0A0C9030-A0F3-46A1-8CAA-7DBF84CF651B}" sibTransId="{FBABD68F-84BA-406B-B4E8-F4B55AEE6999}"/>
    <dgm:cxn modelId="{88B9EA29-6EF4-4B19-872D-C31D8FBB6F68}" type="presOf" srcId="{3A2BA9EB-78A1-4D72-A292-D9AFD18C406B}" destId="{9A42578F-D24D-4AD3-A099-62402B22BF69}" srcOrd="1" destOrd="0" presId="urn:microsoft.com/office/officeart/2005/8/layout/list1"/>
    <dgm:cxn modelId="{7775732E-61FE-4B31-B901-7537E51FA760}" type="presOf" srcId="{873C8CB3-64F4-4DC4-8037-BF6C582161E8}" destId="{64A5FD8B-C048-4A14-9E02-90BE4A3F0935}" srcOrd="0" destOrd="0" presId="urn:microsoft.com/office/officeart/2005/8/layout/list1"/>
    <dgm:cxn modelId="{0F6BC073-16CC-43E3-A968-39FADCFEA64D}" srcId="{873C8CB3-64F4-4DC4-8037-BF6C582161E8}" destId="{05595B00-9468-4D37-BA17-E992CA0F4AD1}" srcOrd="0" destOrd="0" parTransId="{EC27A5AD-34FD-4C66-AA15-2D0861B671E4}" sibTransId="{C6C92A2A-519E-4063-8CB5-8E429B0B0CD1}"/>
    <dgm:cxn modelId="{DF8DC096-D6FE-4F57-8D2D-96CFBDFD5583}" srcId="{3A2BA9EB-78A1-4D72-A292-D9AFD18C406B}" destId="{9D2D5EFA-4798-47C3-B72E-8E43A79633C4}" srcOrd="0" destOrd="0" parTransId="{B92ECAB3-93F0-4B57-A5A6-09198618BF93}" sibTransId="{410152A7-10F7-49B6-A67A-42631A151C31}"/>
    <dgm:cxn modelId="{0B1165B2-5EC4-40C8-A9ED-8D258D98F8F9}" type="presOf" srcId="{05595B00-9468-4D37-BA17-E992CA0F4AD1}" destId="{E7829BA6-EAB3-4E40-8ED5-3D645B9F1B1C}" srcOrd="0" destOrd="0" presId="urn:microsoft.com/office/officeart/2005/8/layout/list1"/>
    <dgm:cxn modelId="{03C7C1C3-6DC8-478B-AFD2-6625F9E68CB3}" type="presOf" srcId="{873C8CB3-64F4-4DC4-8037-BF6C582161E8}" destId="{B3A04791-AF6C-4901-966A-76628CF0567F}" srcOrd="1" destOrd="0" presId="urn:microsoft.com/office/officeart/2005/8/layout/list1"/>
    <dgm:cxn modelId="{E41424C9-7BB5-4B92-BEBD-641DFA38DB69}" type="presOf" srcId="{9D2D5EFA-4798-47C3-B72E-8E43A79633C4}" destId="{8E60FC83-F9E1-4A2A-8323-6BFF8CC0F75C}" srcOrd="0" destOrd="0" presId="urn:microsoft.com/office/officeart/2005/8/layout/list1"/>
    <dgm:cxn modelId="{C58777E2-F795-42BA-88A5-3DD3D4E75475}" type="presOf" srcId="{3A2BA9EB-78A1-4D72-A292-D9AFD18C406B}" destId="{606D7BD4-1478-4CCC-AC97-E4A151839404}" srcOrd="0" destOrd="0" presId="urn:microsoft.com/office/officeart/2005/8/layout/list1"/>
    <dgm:cxn modelId="{89C8C2EB-3768-42D9-8233-50D47F75B164}" srcId="{DF47BA41-1355-4830-BE8B-BA047588E3E2}" destId="{873C8CB3-64F4-4DC4-8037-BF6C582161E8}" srcOrd="1" destOrd="0" parTransId="{6E1CDCEE-8DA2-4E98-8865-3573190D59E9}" sibTransId="{7BC50D7D-1970-43B4-9354-5C9D8085A692}"/>
    <dgm:cxn modelId="{B90E7EFA-AFFF-40C6-91F0-50F49C477F5E}" type="presOf" srcId="{DF47BA41-1355-4830-BE8B-BA047588E3E2}" destId="{4DA25F07-A1C3-4477-8DF8-E00DD9D739FF}" srcOrd="0" destOrd="0" presId="urn:microsoft.com/office/officeart/2005/8/layout/list1"/>
    <dgm:cxn modelId="{2F2B183D-D00A-4FE8-8EDE-92D859E5A464}" type="presParOf" srcId="{4DA25F07-A1C3-4477-8DF8-E00DD9D739FF}" destId="{1BE16EE1-9457-4660-AC1B-DBA95368FA31}" srcOrd="0" destOrd="0" presId="urn:microsoft.com/office/officeart/2005/8/layout/list1"/>
    <dgm:cxn modelId="{124C4D3E-96BE-415E-B9FE-A8E89D9DDF70}" type="presParOf" srcId="{1BE16EE1-9457-4660-AC1B-DBA95368FA31}" destId="{606D7BD4-1478-4CCC-AC97-E4A151839404}" srcOrd="0" destOrd="0" presId="urn:microsoft.com/office/officeart/2005/8/layout/list1"/>
    <dgm:cxn modelId="{EA68261D-1ECE-462B-B91D-6FC887138113}" type="presParOf" srcId="{1BE16EE1-9457-4660-AC1B-DBA95368FA31}" destId="{9A42578F-D24D-4AD3-A099-62402B22BF69}" srcOrd="1" destOrd="0" presId="urn:microsoft.com/office/officeart/2005/8/layout/list1"/>
    <dgm:cxn modelId="{45F5830A-0592-4418-93E0-800B83019C9C}" type="presParOf" srcId="{4DA25F07-A1C3-4477-8DF8-E00DD9D739FF}" destId="{9A7728E1-FB24-4F0F-938B-86282F2BCE2D}" srcOrd="1" destOrd="0" presId="urn:microsoft.com/office/officeart/2005/8/layout/list1"/>
    <dgm:cxn modelId="{56264A40-8CE8-48A7-9C8A-74CADA66C040}" type="presParOf" srcId="{4DA25F07-A1C3-4477-8DF8-E00DD9D739FF}" destId="{8E60FC83-F9E1-4A2A-8323-6BFF8CC0F75C}" srcOrd="2" destOrd="0" presId="urn:microsoft.com/office/officeart/2005/8/layout/list1"/>
    <dgm:cxn modelId="{1B27CC42-6FA8-436C-AC26-C036333BC8DD}" type="presParOf" srcId="{4DA25F07-A1C3-4477-8DF8-E00DD9D739FF}" destId="{4353D2AB-D7B9-4486-8CAB-2171304BC119}" srcOrd="3" destOrd="0" presId="urn:microsoft.com/office/officeart/2005/8/layout/list1"/>
    <dgm:cxn modelId="{01378B57-4FF5-4F64-949A-1EE7919F2C0C}" type="presParOf" srcId="{4DA25F07-A1C3-4477-8DF8-E00DD9D739FF}" destId="{50BB104D-26A1-4EA8-9839-EB4D33402383}" srcOrd="4" destOrd="0" presId="urn:microsoft.com/office/officeart/2005/8/layout/list1"/>
    <dgm:cxn modelId="{7A2DA48A-6ADD-43CF-81A2-78F8BD0E3A24}" type="presParOf" srcId="{50BB104D-26A1-4EA8-9839-EB4D33402383}" destId="{64A5FD8B-C048-4A14-9E02-90BE4A3F0935}" srcOrd="0" destOrd="0" presId="urn:microsoft.com/office/officeart/2005/8/layout/list1"/>
    <dgm:cxn modelId="{66F4A64D-0BF6-4637-8674-E3792266AB74}" type="presParOf" srcId="{50BB104D-26A1-4EA8-9839-EB4D33402383}" destId="{B3A04791-AF6C-4901-966A-76628CF0567F}" srcOrd="1" destOrd="0" presId="urn:microsoft.com/office/officeart/2005/8/layout/list1"/>
    <dgm:cxn modelId="{965A6553-41D1-46F5-B7B7-E89DB3D71BE0}" type="presParOf" srcId="{4DA25F07-A1C3-4477-8DF8-E00DD9D739FF}" destId="{3F3317A6-9506-40F8-868F-D64E349A3FA7}" srcOrd="5" destOrd="0" presId="urn:microsoft.com/office/officeart/2005/8/layout/list1"/>
    <dgm:cxn modelId="{CDAFF0C2-4DD6-43FD-8F51-DF7E646CAB7E}" type="presParOf" srcId="{4DA25F07-A1C3-4477-8DF8-E00DD9D739FF}" destId="{E7829BA6-EAB3-4E40-8ED5-3D645B9F1B1C}"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E92464-58ED-41FA-A07B-1F1E816CC5C2}"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ES"/>
        </a:p>
      </dgm:t>
    </dgm:pt>
    <dgm:pt modelId="{69E51956-0124-438D-8319-EA5BC27149DC}">
      <dgm:prSet phldrT="[Texto]"/>
      <dgm:spPr>
        <a:solidFill>
          <a:srgbClr val="F3758D"/>
        </a:solidFill>
      </dgm:spPr>
      <dgm:t>
        <a:bodyPr/>
        <a:lstStyle/>
        <a:p>
          <a:pPr marL="0" indent="0"/>
          <a:endParaRPr lang="es-ES" dirty="0"/>
        </a:p>
      </dgm:t>
    </dgm:pt>
    <dgm:pt modelId="{2F7DBDDA-4043-4CC8-8415-099907D68254}" type="parTrans" cxnId="{4421DEAA-8D09-4002-890E-CF663DF83767}">
      <dgm:prSet/>
      <dgm:spPr/>
      <dgm:t>
        <a:bodyPr/>
        <a:lstStyle/>
        <a:p>
          <a:endParaRPr lang="es-ES"/>
        </a:p>
      </dgm:t>
    </dgm:pt>
    <dgm:pt modelId="{0D89CD30-33E5-47FC-9735-0374E52FAB7B}" type="sibTrans" cxnId="{4421DEAA-8D09-4002-890E-CF663DF83767}">
      <dgm:prSet/>
      <dgm:spPr/>
      <dgm:t>
        <a:bodyPr/>
        <a:lstStyle/>
        <a:p>
          <a:endParaRPr lang="es-ES"/>
        </a:p>
      </dgm:t>
    </dgm:pt>
    <dgm:pt modelId="{7954F26A-B145-4F94-B5E8-3F089F94BAB2}">
      <dgm:prSet phldrT="[Texto]"/>
      <dgm:spPr/>
      <dgm:t>
        <a:bodyPr/>
        <a:lstStyle/>
        <a:p>
          <a:endParaRPr lang="es-ES" dirty="0"/>
        </a:p>
      </dgm:t>
    </dgm:pt>
    <dgm:pt modelId="{0DAC1502-BAE2-4F9A-88CD-BB3688FA7B74}" type="parTrans" cxnId="{05A5D856-ABFB-45E1-B4B3-D5EC9C3676AB}">
      <dgm:prSet/>
      <dgm:spPr/>
      <dgm:t>
        <a:bodyPr/>
        <a:lstStyle/>
        <a:p>
          <a:endParaRPr lang="es-ES"/>
        </a:p>
      </dgm:t>
    </dgm:pt>
    <dgm:pt modelId="{452AB82B-C6EE-4444-A056-1A13349F9C30}" type="sibTrans" cxnId="{05A5D856-ABFB-45E1-B4B3-D5EC9C3676AB}">
      <dgm:prSet/>
      <dgm:spPr/>
      <dgm:t>
        <a:bodyPr/>
        <a:lstStyle/>
        <a:p>
          <a:endParaRPr lang="es-ES"/>
        </a:p>
      </dgm:t>
    </dgm:pt>
    <dgm:pt modelId="{3CBDF43F-EB40-40C8-8835-DB1ABD0C3D45}" type="pres">
      <dgm:prSet presAssocID="{43E92464-58ED-41FA-A07B-1F1E816CC5C2}" presName="linear" presStyleCnt="0">
        <dgm:presLayoutVars>
          <dgm:dir/>
          <dgm:resizeHandles val="exact"/>
        </dgm:presLayoutVars>
      </dgm:prSet>
      <dgm:spPr/>
    </dgm:pt>
    <dgm:pt modelId="{6757A188-C197-4D50-8B9A-4646A551D872}" type="pres">
      <dgm:prSet presAssocID="{69E51956-0124-438D-8319-EA5BC27149DC}" presName="comp" presStyleCnt="0"/>
      <dgm:spPr/>
    </dgm:pt>
    <dgm:pt modelId="{164FCBC0-CC3D-4868-B4F9-7BDE3B608BF9}" type="pres">
      <dgm:prSet presAssocID="{69E51956-0124-438D-8319-EA5BC27149DC}" presName="box" presStyleLbl="node1" presStyleIdx="0" presStyleCnt="2"/>
      <dgm:spPr/>
    </dgm:pt>
    <dgm:pt modelId="{D7461B59-E09B-44A7-8E21-3A1B7EABC345}" type="pres">
      <dgm:prSet presAssocID="{69E51956-0124-438D-8319-EA5BC27149DC}" presName="img" presStyleLbl="fgImgPlace1" presStyleIdx="0" presStyleCnt="2" custScaleY="45234" custLinFactX="142080" custLinFactNeighborX="200000" custLinFactNeighborY="-3137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088" r="-144"/>
          </a:stretch>
        </a:blipFill>
      </dgm:spPr>
    </dgm:pt>
    <dgm:pt modelId="{D4275DE3-40F0-4532-881E-13057CA83F31}" type="pres">
      <dgm:prSet presAssocID="{69E51956-0124-438D-8319-EA5BC27149DC}" presName="text" presStyleLbl="node1" presStyleIdx="0" presStyleCnt="2">
        <dgm:presLayoutVars>
          <dgm:bulletEnabled val="1"/>
        </dgm:presLayoutVars>
      </dgm:prSet>
      <dgm:spPr/>
    </dgm:pt>
    <dgm:pt modelId="{0A223B9B-C87B-4E67-8117-B06F8DBA4035}" type="pres">
      <dgm:prSet presAssocID="{0D89CD30-33E5-47FC-9735-0374E52FAB7B}" presName="spacer" presStyleCnt="0"/>
      <dgm:spPr/>
    </dgm:pt>
    <dgm:pt modelId="{D33A2E5D-2C05-4F59-A8FE-4B392A9C8C30}" type="pres">
      <dgm:prSet presAssocID="{7954F26A-B145-4F94-B5E8-3F089F94BAB2}" presName="comp" presStyleCnt="0"/>
      <dgm:spPr/>
    </dgm:pt>
    <dgm:pt modelId="{2A2489D8-865D-415C-AA1D-BF40AB22153D}" type="pres">
      <dgm:prSet presAssocID="{7954F26A-B145-4F94-B5E8-3F089F94BAB2}" presName="box" presStyleLbl="node1" presStyleIdx="1" presStyleCnt="2" custLinFactNeighborX="2454" custLinFactNeighborY="51"/>
      <dgm:spPr/>
    </dgm:pt>
    <dgm:pt modelId="{952384E0-825C-4D7C-B75C-DC255F30C6FB}" type="pres">
      <dgm:prSet presAssocID="{7954F26A-B145-4F94-B5E8-3F089F94BAB2}" presName="img" presStyleLbl="fgImgPlace1" presStyleIdx="1" presStyleCnt="2" custScaleY="45270" custLinFactX="147726" custLinFactNeighborX="200000" custLinFactNeighborY="-31133"/>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445" r="1391"/>
          </a:stretch>
        </a:blipFill>
      </dgm:spPr>
    </dgm:pt>
    <dgm:pt modelId="{EE99D506-EF5D-4B1F-AF52-A3DAE685D3E2}" type="pres">
      <dgm:prSet presAssocID="{7954F26A-B145-4F94-B5E8-3F089F94BAB2}" presName="text" presStyleLbl="node1" presStyleIdx="1" presStyleCnt="2">
        <dgm:presLayoutVars>
          <dgm:bulletEnabled val="1"/>
        </dgm:presLayoutVars>
      </dgm:prSet>
      <dgm:spPr/>
    </dgm:pt>
  </dgm:ptLst>
  <dgm:cxnLst>
    <dgm:cxn modelId="{B668CF1B-6DAF-4C1F-9C05-534F51C42BA3}" type="presOf" srcId="{69E51956-0124-438D-8319-EA5BC27149DC}" destId="{D4275DE3-40F0-4532-881E-13057CA83F31}" srcOrd="1" destOrd="0" presId="urn:microsoft.com/office/officeart/2005/8/layout/vList4"/>
    <dgm:cxn modelId="{54244031-78B3-4B4D-8345-62BBBDB78A7F}" type="presOf" srcId="{7954F26A-B145-4F94-B5E8-3F089F94BAB2}" destId="{EE99D506-EF5D-4B1F-AF52-A3DAE685D3E2}" srcOrd="1" destOrd="0" presId="urn:microsoft.com/office/officeart/2005/8/layout/vList4"/>
    <dgm:cxn modelId="{8B5B9F63-9BF3-4ADB-B79B-3BB0F846C80C}" type="presOf" srcId="{7954F26A-B145-4F94-B5E8-3F089F94BAB2}" destId="{2A2489D8-865D-415C-AA1D-BF40AB22153D}" srcOrd="0" destOrd="0" presId="urn:microsoft.com/office/officeart/2005/8/layout/vList4"/>
    <dgm:cxn modelId="{05A5D856-ABFB-45E1-B4B3-D5EC9C3676AB}" srcId="{43E92464-58ED-41FA-A07B-1F1E816CC5C2}" destId="{7954F26A-B145-4F94-B5E8-3F089F94BAB2}" srcOrd="1" destOrd="0" parTransId="{0DAC1502-BAE2-4F9A-88CD-BB3688FA7B74}" sibTransId="{452AB82B-C6EE-4444-A056-1A13349F9C30}"/>
    <dgm:cxn modelId="{4421DEAA-8D09-4002-890E-CF663DF83767}" srcId="{43E92464-58ED-41FA-A07B-1F1E816CC5C2}" destId="{69E51956-0124-438D-8319-EA5BC27149DC}" srcOrd="0" destOrd="0" parTransId="{2F7DBDDA-4043-4CC8-8415-099907D68254}" sibTransId="{0D89CD30-33E5-47FC-9735-0374E52FAB7B}"/>
    <dgm:cxn modelId="{C5748BCE-1298-43F5-BFC9-724EFEBACC8C}" type="presOf" srcId="{43E92464-58ED-41FA-A07B-1F1E816CC5C2}" destId="{3CBDF43F-EB40-40C8-8835-DB1ABD0C3D45}" srcOrd="0" destOrd="0" presId="urn:microsoft.com/office/officeart/2005/8/layout/vList4"/>
    <dgm:cxn modelId="{43C213E6-A3DC-4C7A-B75A-B71A56ADDF52}" type="presOf" srcId="{69E51956-0124-438D-8319-EA5BC27149DC}" destId="{164FCBC0-CC3D-4868-B4F9-7BDE3B608BF9}" srcOrd="0" destOrd="0" presId="urn:microsoft.com/office/officeart/2005/8/layout/vList4"/>
    <dgm:cxn modelId="{364B30F5-C0CA-447C-BEC6-919A104D3D99}" type="presParOf" srcId="{3CBDF43F-EB40-40C8-8835-DB1ABD0C3D45}" destId="{6757A188-C197-4D50-8B9A-4646A551D872}" srcOrd="0" destOrd="0" presId="urn:microsoft.com/office/officeart/2005/8/layout/vList4"/>
    <dgm:cxn modelId="{002DEE2E-00F0-4778-8F9E-7DA256E6AFD7}" type="presParOf" srcId="{6757A188-C197-4D50-8B9A-4646A551D872}" destId="{164FCBC0-CC3D-4868-B4F9-7BDE3B608BF9}" srcOrd="0" destOrd="0" presId="urn:microsoft.com/office/officeart/2005/8/layout/vList4"/>
    <dgm:cxn modelId="{7023085B-0136-492B-8596-B8275701E9BD}" type="presParOf" srcId="{6757A188-C197-4D50-8B9A-4646A551D872}" destId="{D7461B59-E09B-44A7-8E21-3A1B7EABC345}" srcOrd="1" destOrd="0" presId="urn:microsoft.com/office/officeart/2005/8/layout/vList4"/>
    <dgm:cxn modelId="{7307EE56-362E-4467-89C3-B719830FB6B5}" type="presParOf" srcId="{6757A188-C197-4D50-8B9A-4646A551D872}" destId="{D4275DE3-40F0-4532-881E-13057CA83F31}" srcOrd="2" destOrd="0" presId="urn:microsoft.com/office/officeart/2005/8/layout/vList4"/>
    <dgm:cxn modelId="{DD3125CA-F660-4E68-B4A3-735A47C09851}" type="presParOf" srcId="{3CBDF43F-EB40-40C8-8835-DB1ABD0C3D45}" destId="{0A223B9B-C87B-4E67-8117-B06F8DBA4035}" srcOrd="1" destOrd="0" presId="urn:microsoft.com/office/officeart/2005/8/layout/vList4"/>
    <dgm:cxn modelId="{679A4FFB-A2D0-4B4B-8F65-F26C38528BA6}" type="presParOf" srcId="{3CBDF43F-EB40-40C8-8835-DB1ABD0C3D45}" destId="{D33A2E5D-2C05-4F59-A8FE-4B392A9C8C30}" srcOrd="2" destOrd="0" presId="urn:microsoft.com/office/officeart/2005/8/layout/vList4"/>
    <dgm:cxn modelId="{B480212B-41DE-4F36-991C-ADA436BC7325}" type="presParOf" srcId="{D33A2E5D-2C05-4F59-A8FE-4B392A9C8C30}" destId="{2A2489D8-865D-415C-AA1D-BF40AB22153D}" srcOrd="0" destOrd="0" presId="urn:microsoft.com/office/officeart/2005/8/layout/vList4"/>
    <dgm:cxn modelId="{19D6D5B7-D94A-433A-BCD1-56F0B32AE08B}" type="presParOf" srcId="{D33A2E5D-2C05-4F59-A8FE-4B392A9C8C30}" destId="{952384E0-825C-4D7C-B75C-DC255F30C6FB}" srcOrd="1" destOrd="0" presId="urn:microsoft.com/office/officeart/2005/8/layout/vList4"/>
    <dgm:cxn modelId="{59900EB6-326F-4A8A-81AB-96C3B7A7E87D}" type="presParOf" srcId="{D33A2E5D-2C05-4F59-A8FE-4B392A9C8C30}" destId="{EE99D506-EF5D-4B1F-AF52-A3DAE685D3E2}"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E92464-58ED-41FA-A07B-1F1E816CC5C2}"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s-ES"/>
        </a:p>
      </dgm:t>
    </dgm:pt>
    <dgm:pt modelId="{69E51956-0124-438D-8319-EA5BC27149DC}">
      <dgm:prSet phldrT="[Texto]"/>
      <dgm:spPr>
        <a:solidFill>
          <a:srgbClr val="29B540"/>
        </a:solidFill>
      </dgm:spPr>
      <dgm:t>
        <a:bodyPr/>
        <a:lstStyle/>
        <a:p>
          <a:endParaRPr lang="es-ES" dirty="0"/>
        </a:p>
      </dgm:t>
    </dgm:pt>
    <dgm:pt modelId="{2F7DBDDA-4043-4CC8-8415-099907D68254}" type="parTrans" cxnId="{4421DEAA-8D09-4002-890E-CF663DF83767}">
      <dgm:prSet/>
      <dgm:spPr/>
      <dgm:t>
        <a:bodyPr/>
        <a:lstStyle/>
        <a:p>
          <a:endParaRPr lang="es-ES"/>
        </a:p>
      </dgm:t>
    </dgm:pt>
    <dgm:pt modelId="{0D89CD30-33E5-47FC-9735-0374E52FAB7B}" type="sibTrans" cxnId="{4421DEAA-8D09-4002-890E-CF663DF83767}">
      <dgm:prSet/>
      <dgm:spPr/>
      <dgm:t>
        <a:bodyPr/>
        <a:lstStyle/>
        <a:p>
          <a:endParaRPr lang="es-ES"/>
        </a:p>
      </dgm:t>
    </dgm:pt>
    <dgm:pt modelId="{7954F26A-B145-4F94-B5E8-3F089F94BAB2}">
      <dgm:prSet phldrT="[Texto]"/>
      <dgm:spPr>
        <a:solidFill>
          <a:srgbClr val="EAA700"/>
        </a:solidFill>
      </dgm:spPr>
      <dgm:t>
        <a:bodyPr/>
        <a:lstStyle/>
        <a:p>
          <a:endParaRPr lang="es-ES" dirty="0"/>
        </a:p>
      </dgm:t>
    </dgm:pt>
    <dgm:pt modelId="{0DAC1502-BAE2-4F9A-88CD-BB3688FA7B74}" type="parTrans" cxnId="{05A5D856-ABFB-45E1-B4B3-D5EC9C3676AB}">
      <dgm:prSet/>
      <dgm:spPr/>
      <dgm:t>
        <a:bodyPr/>
        <a:lstStyle/>
        <a:p>
          <a:endParaRPr lang="es-ES"/>
        </a:p>
      </dgm:t>
    </dgm:pt>
    <dgm:pt modelId="{452AB82B-C6EE-4444-A056-1A13349F9C30}" type="sibTrans" cxnId="{05A5D856-ABFB-45E1-B4B3-D5EC9C3676AB}">
      <dgm:prSet/>
      <dgm:spPr/>
      <dgm:t>
        <a:bodyPr/>
        <a:lstStyle/>
        <a:p>
          <a:endParaRPr lang="es-ES"/>
        </a:p>
      </dgm:t>
    </dgm:pt>
    <dgm:pt modelId="{3CBDF43F-EB40-40C8-8835-DB1ABD0C3D45}" type="pres">
      <dgm:prSet presAssocID="{43E92464-58ED-41FA-A07B-1F1E816CC5C2}" presName="linear" presStyleCnt="0">
        <dgm:presLayoutVars>
          <dgm:dir val="rev"/>
          <dgm:resizeHandles val="exact"/>
        </dgm:presLayoutVars>
      </dgm:prSet>
      <dgm:spPr/>
    </dgm:pt>
    <dgm:pt modelId="{6757A188-C197-4D50-8B9A-4646A551D872}" type="pres">
      <dgm:prSet presAssocID="{69E51956-0124-438D-8319-EA5BC27149DC}" presName="comp" presStyleCnt="0"/>
      <dgm:spPr/>
    </dgm:pt>
    <dgm:pt modelId="{164FCBC0-CC3D-4868-B4F9-7BDE3B608BF9}" type="pres">
      <dgm:prSet presAssocID="{69E51956-0124-438D-8319-EA5BC27149DC}" presName="box" presStyleLbl="node1" presStyleIdx="0" presStyleCnt="2"/>
      <dgm:spPr/>
    </dgm:pt>
    <dgm:pt modelId="{D7461B59-E09B-44A7-8E21-3A1B7EABC345}" type="pres">
      <dgm:prSet presAssocID="{69E51956-0124-438D-8319-EA5BC27149DC}" presName="img" presStyleLbl="fgImgPlace1" presStyleIdx="0" presStyleCnt="2" custScaleY="45270" custLinFactX="-142814" custLinFactNeighborX="-200000" custLinFactNeighborY="-31353"/>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238" r="6"/>
          </a:stretch>
        </a:blipFill>
      </dgm:spPr>
    </dgm:pt>
    <dgm:pt modelId="{D4275DE3-40F0-4532-881E-13057CA83F31}" type="pres">
      <dgm:prSet presAssocID="{69E51956-0124-438D-8319-EA5BC27149DC}" presName="text" presStyleLbl="node1" presStyleIdx="0" presStyleCnt="2">
        <dgm:presLayoutVars>
          <dgm:bulletEnabled val="1"/>
        </dgm:presLayoutVars>
      </dgm:prSet>
      <dgm:spPr/>
    </dgm:pt>
    <dgm:pt modelId="{0A223B9B-C87B-4E67-8117-B06F8DBA4035}" type="pres">
      <dgm:prSet presAssocID="{0D89CD30-33E5-47FC-9735-0374E52FAB7B}" presName="spacer" presStyleCnt="0"/>
      <dgm:spPr/>
    </dgm:pt>
    <dgm:pt modelId="{D33A2E5D-2C05-4F59-A8FE-4B392A9C8C30}" type="pres">
      <dgm:prSet presAssocID="{7954F26A-B145-4F94-B5E8-3F089F94BAB2}" presName="comp" presStyleCnt="0"/>
      <dgm:spPr/>
    </dgm:pt>
    <dgm:pt modelId="{2A2489D8-865D-415C-AA1D-BF40AB22153D}" type="pres">
      <dgm:prSet presAssocID="{7954F26A-B145-4F94-B5E8-3F089F94BAB2}" presName="box" presStyleLbl="node1" presStyleIdx="1" presStyleCnt="2"/>
      <dgm:spPr/>
    </dgm:pt>
    <dgm:pt modelId="{952384E0-825C-4D7C-B75C-DC255F30C6FB}" type="pres">
      <dgm:prSet presAssocID="{7954F26A-B145-4F94-B5E8-3F089F94BAB2}" presName="img" presStyleLbl="fgImgPlace1" presStyleIdx="1" presStyleCnt="2" custScaleY="45270" custLinFactX="-142814" custLinFactNeighborX="-200000" custLinFactNeighborY="-30554"/>
      <dgm:spPr>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471" r="-377"/>
          </a:stretch>
        </a:blipFill>
      </dgm:spPr>
    </dgm:pt>
    <dgm:pt modelId="{EE99D506-EF5D-4B1F-AF52-A3DAE685D3E2}" type="pres">
      <dgm:prSet presAssocID="{7954F26A-B145-4F94-B5E8-3F089F94BAB2}" presName="text" presStyleLbl="node1" presStyleIdx="1" presStyleCnt="2">
        <dgm:presLayoutVars>
          <dgm:bulletEnabled val="1"/>
        </dgm:presLayoutVars>
      </dgm:prSet>
      <dgm:spPr/>
    </dgm:pt>
  </dgm:ptLst>
  <dgm:cxnLst>
    <dgm:cxn modelId="{B668CF1B-6DAF-4C1F-9C05-534F51C42BA3}" type="presOf" srcId="{69E51956-0124-438D-8319-EA5BC27149DC}" destId="{D4275DE3-40F0-4532-881E-13057CA83F31}" srcOrd="1" destOrd="0" presId="urn:microsoft.com/office/officeart/2005/8/layout/vList4"/>
    <dgm:cxn modelId="{54244031-78B3-4B4D-8345-62BBBDB78A7F}" type="presOf" srcId="{7954F26A-B145-4F94-B5E8-3F089F94BAB2}" destId="{EE99D506-EF5D-4B1F-AF52-A3DAE685D3E2}" srcOrd="1" destOrd="0" presId="urn:microsoft.com/office/officeart/2005/8/layout/vList4"/>
    <dgm:cxn modelId="{8B5B9F63-9BF3-4ADB-B79B-3BB0F846C80C}" type="presOf" srcId="{7954F26A-B145-4F94-B5E8-3F089F94BAB2}" destId="{2A2489D8-865D-415C-AA1D-BF40AB22153D}" srcOrd="0" destOrd="0" presId="urn:microsoft.com/office/officeart/2005/8/layout/vList4"/>
    <dgm:cxn modelId="{05A5D856-ABFB-45E1-B4B3-D5EC9C3676AB}" srcId="{43E92464-58ED-41FA-A07B-1F1E816CC5C2}" destId="{7954F26A-B145-4F94-B5E8-3F089F94BAB2}" srcOrd="1" destOrd="0" parTransId="{0DAC1502-BAE2-4F9A-88CD-BB3688FA7B74}" sibTransId="{452AB82B-C6EE-4444-A056-1A13349F9C30}"/>
    <dgm:cxn modelId="{4421DEAA-8D09-4002-890E-CF663DF83767}" srcId="{43E92464-58ED-41FA-A07B-1F1E816CC5C2}" destId="{69E51956-0124-438D-8319-EA5BC27149DC}" srcOrd="0" destOrd="0" parTransId="{2F7DBDDA-4043-4CC8-8415-099907D68254}" sibTransId="{0D89CD30-33E5-47FC-9735-0374E52FAB7B}"/>
    <dgm:cxn modelId="{C5748BCE-1298-43F5-BFC9-724EFEBACC8C}" type="presOf" srcId="{43E92464-58ED-41FA-A07B-1F1E816CC5C2}" destId="{3CBDF43F-EB40-40C8-8835-DB1ABD0C3D45}" srcOrd="0" destOrd="0" presId="urn:microsoft.com/office/officeart/2005/8/layout/vList4"/>
    <dgm:cxn modelId="{43C213E6-A3DC-4C7A-B75A-B71A56ADDF52}" type="presOf" srcId="{69E51956-0124-438D-8319-EA5BC27149DC}" destId="{164FCBC0-CC3D-4868-B4F9-7BDE3B608BF9}" srcOrd="0" destOrd="0" presId="urn:microsoft.com/office/officeart/2005/8/layout/vList4"/>
    <dgm:cxn modelId="{364B30F5-C0CA-447C-BEC6-919A104D3D99}" type="presParOf" srcId="{3CBDF43F-EB40-40C8-8835-DB1ABD0C3D45}" destId="{6757A188-C197-4D50-8B9A-4646A551D872}" srcOrd="0" destOrd="0" presId="urn:microsoft.com/office/officeart/2005/8/layout/vList4"/>
    <dgm:cxn modelId="{002DEE2E-00F0-4778-8F9E-7DA256E6AFD7}" type="presParOf" srcId="{6757A188-C197-4D50-8B9A-4646A551D872}" destId="{164FCBC0-CC3D-4868-B4F9-7BDE3B608BF9}" srcOrd="0" destOrd="0" presId="urn:microsoft.com/office/officeart/2005/8/layout/vList4"/>
    <dgm:cxn modelId="{7023085B-0136-492B-8596-B8275701E9BD}" type="presParOf" srcId="{6757A188-C197-4D50-8B9A-4646A551D872}" destId="{D7461B59-E09B-44A7-8E21-3A1B7EABC345}" srcOrd="1" destOrd="0" presId="urn:microsoft.com/office/officeart/2005/8/layout/vList4"/>
    <dgm:cxn modelId="{7307EE56-362E-4467-89C3-B719830FB6B5}" type="presParOf" srcId="{6757A188-C197-4D50-8B9A-4646A551D872}" destId="{D4275DE3-40F0-4532-881E-13057CA83F31}" srcOrd="2" destOrd="0" presId="urn:microsoft.com/office/officeart/2005/8/layout/vList4"/>
    <dgm:cxn modelId="{DD3125CA-F660-4E68-B4A3-735A47C09851}" type="presParOf" srcId="{3CBDF43F-EB40-40C8-8835-DB1ABD0C3D45}" destId="{0A223B9B-C87B-4E67-8117-B06F8DBA4035}" srcOrd="1" destOrd="0" presId="urn:microsoft.com/office/officeart/2005/8/layout/vList4"/>
    <dgm:cxn modelId="{679A4FFB-A2D0-4B4B-8F65-F26C38528BA6}" type="presParOf" srcId="{3CBDF43F-EB40-40C8-8835-DB1ABD0C3D45}" destId="{D33A2E5D-2C05-4F59-A8FE-4B392A9C8C30}" srcOrd="2" destOrd="0" presId="urn:microsoft.com/office/officeart/2005/8/layout/vList4"/>
    <dgm:cxn modelId="{B480212B-41DE-4F36-991C-ADA436BC7325}" type="presParOf" srcId="{D33A2E5D-2C05-4F59-A8FE-4B392A9C8C30}" destId="{2A2489D8-865D-415C-AA1D-BF40AB22153D}" srcOrd="0" destOrd="0" presId="urn:microsoft.com/office/officeart/2005/8/layout/vList4"/>
    <dgm:cxn modelId="{19D6D5B7-D94A-433A-BCD1-56F0B32AE08B}" type="presParOf" srcId="{D33A2E5D-2C05-4F59-A8FE-4B392A9C8C30}" destId="{952384E0-825C-4D7C-B75C-DC255F30C6FB}" srcOrd="1" destOrd="0" presId="urn:microsoft.com/office/officeart/2005/8/layout/vList4"/>
    <dgm:cxn modelId="{59900EB6-326F-4A8A-81AB-96C3B7A7E87D}" type="presParOf" srcId="{D33A2E5D-2C05-4F59-A8FE-4B392A9C8C30}" destId="{EE99D506-EF5D-4B1F-AF52-A3DAE685D3E2}" srcOrd="2" destOrd="0" presId="urn:microsoft.com/office/officeart/2005/8/layout/vLis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D131485-9487-4907-88D7-F1F897D0FA9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VE"/>
        </a:p>
      </dgm:t>
    </dgm:pt>
    <dgm:pt modelId="{3B0C9D14-5BAA-441A-AAC3-246E3CA10931}">
      <dgm:prSet phldrT="[Texto]"/>
      <dgm:spPr/>
      <dgm:t>
        <a:bodyPr/>
        <a:lstStyle/>
        <a:p>
          <a:r>
            <a:rPr lang="es-MX" b="1" dirty="0">
              <a:latin typeface="Bahnschrift" panose="020B0502040204020203" pitchFamily="34" charset="0"/>
            </a:rPr>
            <a:t>REDES NO ESTRUCTURADAS</a:t>
          </a:r>
          <a:endParaRPr lang="es-VE" b="1" dirty="0">
            <a:latin typeface="Bahnschrift" panose="020B0502040204020203" pitchFamily="34" charset="0"/>
          </a:endParaRPr>
        </a:p>
      </dgm:t>
    </dgm:pt>
    <dgm:pt modelId="{E3BA01EB-2E4A-49A4-B5B9-CEC424CF5FAE}" type="parTrans" cxnId="{20750546-B41C-4066-8F00-DEEA72027898}">
      <dgm:prSet/>
      <dgm:spPr/>
      <dgm:t>
        <a:bodyPr/>
        <a:lstStyle/>
        <a:p>
          <a:endParaRPr lang="es-VE"/>
        </a:p>
      </dgm:t>
    </dgm:pt>
    <dgm:pt modelId="{A205B96D-9ABB-443A-B3F4-EC04093C59FE}" type="sibTrans" cxnId="{20750546-B41C-4066-8F00-DEEA72027898}">
      <dgm:prSet/>
      <dgm:spPr/>
      <dgm:t>
        <a:bodyPr/>
        <a:lstStyle/>
        <a:p>
          <a:endParaRPr lang="es-VE"/>
        </a:p>
      </dgm:t>
    </dgm:pt>
    <dgm:pt modelId="{371616C2-4903-4A6F-9DAF-5D9BB26992B6}">
      <dgm:prSet phldrT="[Texto]"/>
      <dgm:spPr/>
      <dgm:t>
        <a:bodyPr/>
        <a:lstStyle/>
        <a:p>
          <a:r>
            <a:rPr lang="es-MX" dirty="0">
              <a:solidFill>
                <a:schemeClr val="bg1"/>
              </a:solidFill>
              <a:latin typeface="Bahnschrift" panose="020B0502040204020203" pitchFamily="34" charset="0"/>
            </a:rPr>
            <a:t>Una red P2P no estructurada es aquella en la que los enlaces de la red se establecen de forma aleatoria. Son sencillas de construir y de bajo coste.</a:t>
          </a:r>
          <a:endParaRPr lang="es-VE" dirty="0"/>
        </a:p>
      </dgm:t>
    </dgm:pt>
    <dgm:pt modelId="{06746185-F89C-4101-BB90-1584E8046A71}" type="parTrans" cxnId="{2B98865E-34AB-492E-9438-2AA90E72432D}">
      <dgm:prSet/>
      <dgm:spPr/>
      <dgm:t>
        <a:bodyPr/>
        <a:lstStyle/>
        <a:p>
          <a:endParaRPr lang="es-VE"/>
        </a:p>
      </dgm:t>
    </dgm:pt>
    <dgm:pt modelId="{9C6D0F24-1214-4F0A-9D4A-9BB3B6D74EDC}" type="sibTrans" cxnId="{2B98865E-34AB-492E-9438-2AA90E72432D}">
      <dgm:prSet/>
      <dgm:spPr/>
      <dgm:t>
        <a:bodyPr/>
        <a:lstStyle/>
        <a:p>
          <a:endParaRPr lang="es-VE"/>
        </a:p>
      </dgm:t>
    </dgm:pt>
    <dgm:pt modelId="{BAF462EF-BF18-40EB-ADED-D9799545A402}">
      <dgm:prSet phldrT="[Texto]"/>
      <dgm:spPr/>
      <dgm:t>
        <a:bodyPr/>
        <a:lstStyle/>
        <a:p>
          <a:r>
            <a:rPr lang="es-MX" b="1" dirty="0">
              <a:latin typeface="Bahnschrift" panose="020B0502040204020203" pitchFamily="34" charset="0"/>
            </a:rPr>
            <a:t>REDES ESTRUCTURADAS</a:t>
          </a:r>
          <a:endParaRPr lang="es-VE" b="1" dirty="0">
            <a:latin typeface="Bahnschrift" panose="020B0502040204020203" pitchFamily="34" charset="0"/>
          </a:endParaRPr>
        </a:p>
      </dgm:t>
    </dgm:pt>
    <dgm:pt modelId="{41DCBD64-7C39-47E7-A1B9-892BF03B7A3B}" type="parTrans" cxnId="{FD4E69D7-A2CA-424A-95E9-968501D2785F}">
      <dgm:prSet/>
      <dgm:spPr/>
      <dgm:t>
        <a:bodyPr/>
        <a:lstStyle/>
        <a:p>
          <a:endParaRPr lang="es-VE"/>
        </a:p>
      </dgm:t>
    </dgm:pt>
    <dgm:pt modelId="{100EDDDD-1F1F-415B-9567-37B57F0196AC}" type="sibTrans" cxnId="{FD4E69D7-A2CA-424A-95E9-968501D2785F}">
      <dgm:prSet/>
      <dgm:spPr/>
      <dgm:t>
        <a:bodyPr/>
        <a:lstStyle/>
        <a:p>
          <a:endParaRPr lang="es-VE"/>
        </a:p>
      </dgm:t>
    </dgm:pt>
    <dgm:pt modelId="{83BFE100-BDA0-489C-8A69-0E27820BE29F}">
      <dgm:prSet phldrT="[Texto]"/>
      <dgm:spPr/>
      <dgm:t>
        <a:bodyPr/>
        <a:lstStyle/>
        <a:p>
          <a:r>
            <a:rPr lang="es-MX" dirty="0">
              <a:solidFill>
                <a:schemeClr val="bg1"/>
              </a:solidFill>
              <a:latin typeface="Bahnschrift" panose="020B0502040204020203" pitchFamily="34" charset="0"/>
            </a:rPr>
            <a:t>Cada usuario puede gestionar una sección determinada del contenido de la red. Estas redes asignan un determinado valor a cada contenido y a cada par de la red, a lo que sigue un protocolo común que determina qué sección es responsable de cada parte del contenido.</a:t>
          </a:r>
          <a:endParaRPr lang="es-VE" dirty="0">
            <a:solidFill>
              <a:schemeClr val="bg1"/>
            </a:solidFill>
            <a:latin typeface="Bahnschrift" panose="020B0502040204020203" pitchFamily="34" charset="0"/>
          </a:endParaRPr>
        </a:p>
      </dgm:t>
    </dgm:pt>
    <dgm:pt modelId="{320AEAAA-2BA4-4898-A098-F83D5F818076}" type="parTrans" cxnId="{DA70D24D-8560-45F1-9D28-7C1F169DE2A1}">
      <dgm:prSet/>
      <dgm:spPr/>
      <dgm:t>
        <a:bodyPr/>
        <a:lstStyle/>
        <a:p>
          <a:endParaRPr lang="es-VE"/>
        </a:p>
      </dgm:t>
    </dgm:pt>
    <dgm:pt modelId="{26B2E544-A91B-480F-9DE4-EB2DC348119D}" type="sibTrans" cxnId="{DA70D24D-8560-45F1-9D28-7C1F169DE2A1}">
      <dgm:prSet/>
      <dgm:spPr/>
      <dgm:t>
        <a:bodyPr/>
        <a:lstStyle/>
        <a:p>
          <a:endParaRPr lang="es-VE"/>
        </a:p>
      </dgm:t>
    </dgm:pt>
    <dgm:pt modelId="{0FC31D12-D16C-4265-8D6B-95A11C4D5878}" type="pres">
      <dgm:prSet presAssocID="{4D131485-9487-4907-88D7-F1F897D0FA93}" presName="linear" presStyleCnt="0">
        <dgm:presLayoutVars>
          <dgm:animLvl val="lvl"/>
          <dgm:resizeHandles val="exact"/>
        </dgm:presLayoutVars>
      </dgm:prSet>
      <dgm:spPr/>
    </dgm:pt>
    <dgm:pt modelId="{DCB545F8-718E-4FDD-9991-0E1ED111A80B}" type="pres">
      <dgm:prSet presAssocID="{3B0C9D14-5BAA-441A-AAC3-246E3CA10931}" presName="parentText" presStyleLbl="node1" presStyleIdx="0" presStyleCnt="2">
        <dgm:presLayoutVars>
          <dgm:chMax val="0"/>
          <dgm:bulletEnabled val="1"/>
        </dgm:presLayoutVars>
      </dgm:prSet>
      <dgm:spPr/>
    </dgm:pt>
    <dgm:pt modelId="{F8273610-A2A3-42C2-8214-0460D27DA367}" type="pres">
      <dgm:prSet presAssocID="{3B0C9D14-5BAA-441A-AAC3-246E3CA10931}" presName="childText" presStyleLbl="revTx" presStyleIdx="0" presStyleCnt="2">
        <dgm:presLayoutVars>
          <dgm:bulletEnabled val="1"/>
        </dgm:presLayoutVars>
      </dgm:prSet>
      <dgm:spPr/>
    </dgm:pt>
    <dgm:pt modelId="{64879F7B-47C4-4446-A1F6-EAC4139B2E82}" type="pres">
      <dgm:prSet presAssocID="{BAF462EF-BF18-40EB-ADED-D9799545A402}" presName="parentText" presStyleLbl="node1" presStyleIdx="1" presStyleCnt="2">
        <dgm:presLayoutVars>
          <dgm:chMax val="0"/>
          <dgm:bulletEnabled val="1"/>
        </dgm:presLayoutVars>
      </dgm:prSet>
      <dgm:spPr/>
    </dgm:pt>
    <dgm:pt modelId="{458FF302-051C-43CA-BDBA-32830B0B65BA}" type="pres">
      <dgm:prSet presAssocID="{BAF462EF-BF18-40EB-ADED-D9799545A402}" presName="childText" presStyleLbl="revTx" presStyleIdx="1" presStyleCnt="2">
        <dgm:presLayoutVars>
          <dgm:bulletEnabled val="1"/>
        </dgm:presLayoutVars>
      </dgm:prSet>
      <dgm:spPr/>
    </dgm:pt>
  </dgm:ptLst>
  <dgm:cxnLst>
    <dgm:cxn modelId="{13D3D311-ACBE-4297-8DA6-6611D82F42FF}" type="presOf" srcId="{3B0C9D14-5BAA-441A-AAC3-246E3CA10931}" destId="{DCB545F8-718E-4FDD-9991-0E1ED111A80B}" srcOrd="0" destOrd="0" presId="urn:microsoft.com/office/officeart/2005/8/layout/vList2"/>
    <dgm:cxn modelId="{2B98865E-34AB-492E-9438-2AA90E72432D}" srcId="{3B0C9D14-5BAA-441A-AAC3-246E3CA10931}" destId="{371616C2-4903-4A6F-9DAF-5D9BB26992B6}" srcOrd="0" destOrd="0" parTransId="{06746185-F89C-4101-BB90-1584E8046A71}" sibTransId="{9C6D0F24-1214-4F0A-9D4A-9BB3B6D74EDC}"/>
    <dgm:cxn modelId="{20750546-B41C-4066-8F00-DEEA72027898}" srcId="{4D131485-9487-4907-88D7-F1F897D0FA93}" destId="{3B0C9D14-5BAA-441A-AAC3-246E3CA10931}" srcOrd="0" destOrd="0" parTransId="{E3BA01EB-2E4A-49A4-B5B9-CEC424CF5FAE}" sibTransId="{A205B96D-9ABB-443A-B3F4-EC04093C59FE}"/>
    <dgm:cxn modelId="{DA70D24D-8560-45F1-9D28-7C1F169DE2A1}" srcId="{BAF462EF-BF18-40EB-ADED-D9799545A402}" destId="{83BFE100-BDA0-489C-8A69-0E27820BE29F}" srcOrd="0" destOrd="0" parTransId="{320AEAAA-2BA4-4898-A098-F83D5F818076}" sibTransId="{26B2E544-A91B-480F-9DE4-EB2DC348119D}"/>
    <dgm:cxn modelId="{D629C27B-7C63-4028-AA0C-CA1DFD1FD6A6}" type="presOf" srcId="{BAF462EF-BF18-40EB-ADED-D9799545A402}" destId="{64879F7B-47C4-4446-A1F6-EAC4139B2E82}" srcOrd="0" destOrd="0" presId="urn:microsoft.com/office/officeart/2005/8/layout/vList2"/>
    <dgm:cxn modelId="{550E8290-62EE-4D5B-97FC-AD8F68414B54}" type="presOf" srcId="{4D131485-9487-4907-88D7-F1F897D0FA93}" destId="{0FC31D12-D16C-4265-8D6B-95A11C4D5878}" srcOrd="0" destOrd="0" presId="urn:microsoft.com/office/officeart/2005/8/layout/vList2"/>
    <dgm:cxn modelId="{2404D5BF-4590-4326-A576-445833916D82}" type="presOf" srcId="{83BFE100-BDA0-489C-8A69-0E27820BE29F}" destId="{458FF302-051C-43CA-BDBA-32830B0B65BA}" srcOrd="0" destOrd="0" presId="urn:microsoft.com/office/officeart/2005/8/layout/vList2"/>
    <dgm:cxn modelId="{6CDA66D2-0DA5-4C93-A1DE-19E1A778DBC2}" type="presOf" srcId="{371616C2-4903-4A6F-9DAF-5D9BB26992B6}" destId="{F8273610-A2A3-42C2-8214-0460D27DA367}" srcOrd="0" destOrd="0" presId="urn:microsoft.com/office/officeart/2005/8/layout/vList2"/>
    <dgm:cxn modelId="{FD4E69D7-A2CA-424A-95E9-968501D2785F}" srcId="{4D131485-9487-4907-88D7-F1F897D0FA93}" destId="{BAF462EF-BF18-40EB-ADED-D9799545A402}" srcOrd="1" destOrd="0" parTransId="{41DCBD64-7C39-47E7-A1B9-892BF03B7A3B}" sibTransId="{100EDDDD-1F1F-415B-9567-37B57F0196AC}"/>
    <dgm:cxn modelId="{BD1DFF72-72AF-42FD-BDCE-A8521E60997A}" type="presParOf" srcId="{0FC31D12-D16C-4265-8D6B-95A11C4D5878}" destId="{DCB545F8-718E-4FDD-9991-0E1ED111A80B}" srcOrd="0" destOrd="0" presId="urn:microsoft.com/office/officeart/2005/8/layout/vList2"/>
    <dgm:cxn modelId="{B8E7F8D5-D494-40E4-92EC-6013C9FA8845}" type="presParOf" srcId="{0FC31D12-D16C-4265-8D6B-95A11C4D5878}" destId="{F8273610-A2A3-42C2-8214-0460D27DA367}" srcOrd="1" destOrd="0" presId="urn:microsoft.com/office/officeart/2005/8/layout/vList2"/>
    <dgm:cxn modelId="{23D1898B-D629-4F0B-8C33-217B6D254C6F}" type="presParOf" srcId="{0FC31D12-D16C-4265-8D6B-95A11C4D5878}" destId="{64879F7B-47C4-4446-A1F6-EAC4139B2E82}" srcOrd="2" destOrd="0" presId="urn:microsoft.com/office/officeart/2005/8/layout/vList2"/>
    <dgm:cxn modelId="{14A7E871-EBA1-446B-85F6-B8B227C47098}" type="presParOf" srcId="{0FC31D12-D16C-4265-8D6B-95A11C4D5878}" destId="{458FF302-051C-43CA-BDBA-32830B0B65BA}"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411B08-6D5D-4540-98D4-EA3C3DCC5C5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VE"/>
        </a:p>
      </dgm:t>
    </dgm:pt>
    <dgm:pt modelId="{495C414C-383A-44AA-87D4-821251BB1CCF}">
      <dgm:prSet phldrT="[Texto]"/>
      <dgm:spPr>
        <a:solidFill>
          <a:schemeClr val="accent2"/>
        </a:solidFill>
      </dgm:spPr>
      <dgm:t>
        <a:bodyPr/>
        <a:lstStyle/>
        <a:p>
          <a:pPr algn="ctr"/>
          <a:r>
            <a:rPr lang="es-MX" b="1" dirty="0"/>
            <a:t>COLISION</a:t>
          </a:r>
          <a:endParaRPr lang="es-VE" b="1" dirty="0"/>
        </a:p>
      </dgm:t>
    </dgm:pt>
    <dgm:pt modelId="{F4740548-AD41-453B-BBAC-742152A8344E}" type="parTrans" cxnId="{52A6BCA9-4726-4370-A1FD-5F41FB0C081E}">
      <dgm:prSet/>
      <dgm:spPr/>
      <dgm:t>
        <a:bodyPr/>
        <a:lstStyle/>
        <a:p>
          <a:endParaRPr lang="es-VE"/>
        </a:p>
      </dgm:t>
    </dgm:pt>
    <dgm:pt modelId="{876B3ECE-47D7-4652-AFD6-50D0D19B0669}" type="sibTrans" cxnId="{52A6BCA9-4726-4370-A1FD-5F41FB0C081E}">
      <dgm:prSet/>
      <dgm:spPr/>
      <dgm:t>
        <a:bodyPr/>
        <a:lstStyle/>
        <a:p>
          <a:endParaRPr lang="es-VE"/>
        </a:p>
      </dgm:t>
    </dgm:pt>
    <dgm:pt modelId="{53AB1096-48B8-4078-95E4-EBB64E5F4D0F}">
      <dgm:prSet phldrT="[Texto]"/>
      <dgm:spPr>
        <a:solidFill>
          <a:schemeClr val="accent6"/>
        </a:solidFill>
      </dgm:spPr>
      <dgm:t>
        <a:bodyPr/>
        <a:lstStyle/>
        <a:p>
          <a:pPr algn="ctr"/>
          <a:r>
            <a:rPr lang="es-MX" b="1" dirty="0"/>
            <a:t>BROADCAST</a:t>
          </a:r>
          <a:endParaRPr lang="es-VE" b="1" dirty="0"/>
        </a:p>
      </dgm:t>
    </dgm:pt>
    <dgm:pt modelId="{3F978FA6-641E-4E65-9C31-AFDE85ABFE9F}" type="parTrans" cxnId="{E6714F17-CCDB-4CEB-B638-BE20608C9C76}">
      <dgm:prSet/>
      <dgm:spPr/>
      <dgm:t>
        <a:bodyPr/>
        <a:lstStyle/>
        <a:p>
          <a:endParaRPr lang="es-VE"/>
        </a:p>
      </dgm:t>
    </dgm:pt>
    <dgm:pt modelId="{2C98F692-497C-44F8-9A2A-07CF9256CF9D}" type="sibTrans" cxnId="{E6714F17-CCDB-4CEB-B638-BE20608C9C76}">
      <dgm:prSet/>
      <dgm:spPr/>
      <dgm:t>
        <a:bodyPr/>
        <a:lstStyle/>
        <a:p>
          <a:endParaRPr lang="es-VE"/>
        </a:p>
      </dgm:t>
    </dgm:pt>
    <dgm:pt modelId="{B5D4DC52-5F33-4D56-87DC-4D6BAA35A72C}">
      <dgm:prSet phldrT="[Texto]"/>
      <dgm:spPr>
        <a:solidFill>
          <a:schemeClr val="accent2">
            <a:lumMod val="20000"/>
            <a:lumOff val="80000"/>
            <a:alpha val="90000"/>
          </a:schemeClr>
        </a:solidFill>
      </dgm:spPr>
      <dgm:t>
        <a:bodyPr/>
        <a:lstStyle/>
        <a:p>
          <a:pPr algn="just"/>
          <a:r>
            <a:rPr lang="es-MX" dirty="0"/>
            <a:t>Un dominio de colisión es un segmento físico de una red de computadores donde es posible que los paquetes puedan “colisionar” (interferir) con otros. Estas colisiones se dan particularmente en el protocolo de red Ethernet.</a:t>
          </a:r>
          <a:endParaRPr lang="es-VE" dirty="0"/>
        </a:p>
      </dgm:t>
    </dgm:pt>
    <dgm:pt modelId="{38E9DD02-C3EC-4108-A787-91BCA6C7BD26}" type="parTrans" cxnId="{4F6E4BEA-57FA-41FD-B986-37DBCBAB4151}">
      <dgm:prSet/>
      <dgm:spPr/>
      <dgm:t>
        <a:bodyPr/>
        <a:lstStyle/>
        <a:p>
          <a:endParaRPr lang="es-VE"/>
        </a:p>
      </dgm:t>
    </dgm:pt>
    <dgm:pt modelId="{8E881F2D-31C9-4FF1-BE59-6ADE4AF28823}" type="sibTrans" cxnId="{4F6E4BEA-57FA-41FD-B986-37DBCBAB4151}">
      <dgm:prSet/>
      <dgm:spPr/>
      <dgm:t>
        <a:bodyPr/>
        <a:lstStyle/>
        <a:p>
          <a:endParaRPr lang="es-VE"/>
        </a:p>
      </dgm:t>
    </dgm:pt>
    <dgm:pt modelId="{12EC118B-A0AA-40AB-8717-A0A44A30837E}">
      <dgm:prSet phldrT="[Texto]"/>
      <dgm:spPr>
        <a:solidFill>
          <a:schemeClr val="accent6">
            <a:lumMod val="20000"/>
            <a:lumOff val="80000"/>
            <a:alpha val="90000"/>
          </a:schemeClr>
        </a:solidFill>
      </dgm:spPr>
      <dgm:t>
        <a:bodyPr/>
        <a:lstStyle/>
        <a:p>
          <a:pPr algn="just"/>
          <a:r>
            <a:rPr lang="es-MX" dirty="0"/>
            <a:t>Broadcast (o difusión), es un modo de transmisión de información donde un nodo emisor envía información a una multitud de nodos receptores de manera simultánea, sin necesidad de reproducir la misma transmisión nodo por nodo. </a:t>
          </a:r>
          <a:endParaRPr lang="es-VE" dirty="0"/>
        </a:p>
      </dgm:t>
    </dgm:pt>
    <dgm:pt modelId="{580BCCD2-A9ED-434F-8488-2237CB36AB3B}" type="parTrans" cxnId="{F84648D2-E790-4BE5-BB5C-CCF164D1AB42}">
      <dgm:prSet/>
      <dgm:spPr/>
      <dgm:t>
        <a:bodyPr/>
        <a:lstStyle/>
        <a:p>
          <a:endParaRPr lang="es-VE"/>
        </a:p>
      </dgm:t>
    </dgm:pt>
    <dgm:pt modelId="{261AB6CC-2200-4620-834E-45BD740FF11C}" type="sibTrans" cxnId="{F84648D2-E790-4BE5-BB5C-CCF164D1AB42}">
      <dgm:prSet/>
      <dgm:spPr/>
      <dgm:t>
        <a:bodyPr/>
        <a:lstStyle/>
        <a:p>
          <a:endParaRPr lang="es-VE"/>
        </a:p>
      </dgm:t>
    </dgm:pt>
    <dgm:pt modelId="{DB5384BE-B1A3-4009-AEB5-BCBA81A5D8E2}" type="pres">
      <dgm:prSet presAssocID="{DA411B08-6D5D-4540-98D4-EA3C3DCC5C52}" presName="linear" presStyleCnt="0">
        <dgm:presLayoutVars>
          <dgm:dir/>
          <dgm:animLvl val="lvl"/>
          <dgm:resizeHandles val="exact"/>
        </dgm:presLayoutVars>
      </dgm:prSet>
      <dgm:spPr/>
    </dgm:pt>
    <dgm:pt modelId="{CFEB17B3-D657-4652-9674-8A79FED3DD6B}" type="pres">
      <dgm:prSet presAssocID="{495C414C-383A-44AA-87D4-821251BB1CCF}" presName="parentLin" presStyleCnt="0"/>
      <dgm:spPr/>
    </dgm:pt>
    <dgm:pt modelId="{A17119D2-FEA8-42C4-B2B1-83DBD6E11756}" type="pres">
      <dgm:prSet presAssocID="{495C414C-383A-44AA-87D4-821251BB1CCF}" presName="parentLeftMargin" presStyleLbl="node1" presStyleIdx="0" presStyleCnt="2"/>
      <dgm:spPr/>
    </dgm:pt>
    <dgm:pt modelId="{8D07A725-4C5F-48CC-B44C-F52C187E996B}" type="pres">
      <dgm:prSet presAssocID="{495C414C-383A-44AA-87D4-821251BB1CCF}" presName="parentText" presStyleLbl="node1" presStyleIdx="0" presStyleCnt="2" custLinFactX="6851" custLinFactNeighborX="100000" custLinFactNeighborY="-9076">
        <dgm:presLayoutVars>
          <dgm:chMax val="0"/>
          <dgm:bulletEnabled val="1"/>
        </dgm:presLayoutVars>
      </dgm:prSet>
      <dgm:spPr/>
    </dgm:pt>
    <dgm:pt modelId="{93A179FE-B7E8-4297-A871-E3D567B0B519}" type="pres">
      <dgm:prSet presAssocID="{495C414C-383A-44AA-87D4-821251BB1CCF}" presName="negativeSpace" presStyleCnt="0"/>
      <dgm:spPr/>
    </dgm:pt>
    <dgm:pt modelId="{1C5D4065-38E3-45EE-8E34-B069FBC8AF41}" type="pres">
      <dgm:prSet presAssocID="{495C414C-383A-44AA-87D4-821251BB1CCF}" presName="childText" presStyleLbl="conFgAcc1" presStyleIdx="0" presStyleCnt="2">
        <dgm:presLayoutVars>
          <dgm:bulletEnabled val="1"/>
        </dgm:presLayoutVars>
      </dgm:prSet>
      <dgm:spPr/>
    </dgm:pt>
    <dgm:pt modelId="{905BAE2A-591B-4310-8E80-4FD342439F8D}" type="pres">
      <dgm:prSet presAssocID="{876B3ECE-47D7-4652-AFD6-50D0D19B0669}" presName="spaceBetweenRectangles" presStyleCnt="0"/>
      <dgm:spPr/>
    </dgm:pt>
    <dgm:pt modelId="{C39F885E-7E92-46E2-9036-E8266CC9AFDE}" type="pres">
      <dgm:prSet presAssocID="{53AB1096-48B8-4078-95E4-EBB64E5F4D0F}" presName="parentLin" presStyleCnt="0"/>
      <dgm:spPr/>
    </dgm:pt>
    <dgm:pt modelId="{642D3122-4482-4ADE-876D-197392A684CA}" type="pres">
      <dgm:prSet presAssocID="{53AB1096-48B8-4078-95E4-EBB64E5F4D0F}" presName="parentLeftMargin" presStyleLbl="node1" presStyleIdx="0" presStyleCnt="2"/>
      <dgm:spPr/>
    </dgm:pt>
    <dgm:pt modelId="{C6D7920B-F834-4EE1-B5C3-0686DEE5B34E}" type="pres">
      <dgm:prSet presAssocID="{53AB1096-48B8-4078-95E4-EBB64E5F4D0F}" presName="parentText" presStyleLbl="node1" presStyleIdx="1" presStyleCnt="2" custLinFactX="6851" custLinFactNeighborX="100000">
        <dgm:presLayoutVars>
          <dgm:chMax val="0"/>
          <dgm:bulletEnabled val="1"/>
        </dgm:presLayoutVars>
      </dgm:prSet>
      <dgm:spPr/>
    </dgm:pt>
    <dgm:pt modelId="{618BEB50-1A41-4BDF-B840-55AEE09ECDB1}" type="pres">
      <dgm:prSet presAssocID="{53AB1096-48B8-4078-95E4-EBB64E5F4D0F}" presName="negativeSpace" presStyleCnt="0"/>
      <dgm:spPr/>
    </dgm:pt>
    <dgm:pt modelId="{14EA9C33-EB3A-4977-BB2A-87A27FCB1BC5}" type="pres">
      <dgm:prSet presAssocID="{53AB1096-48B8-4078-95E4-EBB64E5F4D0F}" presName="childText" presStyleLbl="conFgAcc1" presStyleIdx="1" presStyleCnt="2">
        <dgm:presLayoutVars>
          <dgm:bulletEnabled val="1"/>
        </dgm:presLayoutVars>
      </dgm:prSet>
      <dgm:spPr/>
    </dgm:pt>
  </dgm:ptLst>
  <dgm:cxnLst>
    <dgm:cxn modelId="{5B46BC0F-9C64-4DD4-84AF-52A38B77E8F2}" type="presOf" srcId="{12EC118B-A0AA-40AB-8717-A0A44A30837E}" destId="{14EA9C33-EB3A-4977-BB2A-87A27FCB1BC5}" srcOrd="0" destOrd="0" presId="urn:microsoft.com/office/officeart/2005/8/layout/list1"/>
    <dgm:cxn modelId="{E6714F17-CCDB-4CEB-B638-BE20608C9C76}" srcId="{DA411B08-6D5D-4540-98D4-EA3C3DCC5C52}" destId="{53AB1096-48B8-4078-95E4-EBB64E5F4D0F}" srcOrd="1" destOrd="0" parTransId="{3F978FA6-641E-4E65-9C31-AFDE85ABFE9F}" sibTransId="{2C98F692-497C-44F8-9A2A-07CF9256CF9D}"/>
    <dgm:cxn modelId="{8A6C0349-DEB8-4386-8370-2925D9FED88C}" type="presOf" srcId="{53AB1096-48B8-4078-95E4-EBB64E5F4D0F}" destId="{C6D7920B-F834-4EE1-B5C3-0686DEE5B34E}" srcOrd="1" destOrd="0" presId="urn:microsoft.com/office/officeart/2005/8/layout/list1"/>
    <dgm:cxn modelId="{870E3C9D-A390-48CD-A28B-E6341CBF3237}" type="presOf" srcId="{495C414C-383A-44AA-87D4-821251BB1CCF}" destId="{8D07A725-4C5F-48CC-B44C-F52C187E996B}" srcOrd="1" destOrd="0" presId="urn:microsoft.com/office/officeart/2005/8/layout/list1"/>
    <dgm:cxn modelId="{BF4558A8-0B14-4822-A8F3-7538540A0622}" type="presOf" srcId="{DA411B08-6D5D-4540-98D4-EA3C3DCC5C52}" destId="{DB5384BE-B1A3-4009-AEB5-BCBA81A5D8E2}" srcOrd="0" destOrd="0" presId="urn:microsoft.com/office/officeart/2005/8/layout/list1"/>
    <dgm:cxn modelId="{52A6BCA9-4726-4370-A1FD-5F41FB0C081E}" srcId="{DA411B08-6D5D-4540-98D4-EA3C3DCC5C52}" destId="{495C414C-383A-44AA-87D4-821251BB1CCF}" srcOrd="0" destOrd="0" parTransId="{F4740548-AD41-453B-BBAC-742152A8344E}" sibTransId="{876B3ECE-47D7-4652-AFD6-50D0D19B0669}"/>
    <dgm:cxn modelId="{85033EBA-26BF-462C-ADCC-6AA8692B260E}" type="presOf" srcId="{495C414C-383A-44AA-87D4-821251BB1CCF}" destId="{A17119D2-FEA8-42C4-B2B1-83DBD6E11756}" srcOrd="0" destOrd="0" presId="urn:microsoft.com/office/officeart/2005/8/layout/list1"/>
    <dgm:cxn modelId="{738AB0C5-2C82-466C-A153-6B73C13D31D4}" type="presOf" srcId="{B5D4DC52-5F33-4D56-87DC-4D6BAA35A72C}" destId="{1C5D4065-38E3-45EE-8E34-B069FBC8AF41}" srcOrd="0" destOrd="0" presId="urn:microsoft.com/office/officeart/2005/8/layout/list1"/>
    <dgm:cxn modelId="{F84648D2-E790-4BE5-BB5C-CCF164D1AB42}" srcId="{53AB1096-48B8-4078-95E4-EBB64E5F4D0F}" destId="{12EC118B-A0AA-40AB-8717-A0A44A30837E}" srcOrd="0" destOrd="0" parTransId="{580BCCD2-A9ED-434F-8488-2237CB36AB3B}" sibTransId="{261AB6CC-2200-4620-834E-45BD740FF11C}"/>
    <dgm:cxn modelId="{02B9BBDF-4EB4-4C28-AAFA-B87CDD00F0EC}" type="presOf" srcId="{53AB1096-48B8-4078-95E4-EBB64E5F4D0F}" destId="{642D3122-4482-4ADE-876D-197392A684CA}" srcOrd="0" destOrd="0" presId="urn:microsoft.com/office/officeart/2005/8/layout/list1"/>
    <dgm:cxn modelId="{4F6E4BEA-57FA-41FD-B986-37DBCBAB4151}" srcId="{495C414C-383A-44AA-87D4-821251BB1CCF}" destId="{B5D4DC52-5F33-4D56-87DC-4D6BAA35A72C}" srcOrd="0" destOrd="0" parTransId="{38E9DD02-C3EC-4108-A787-91BCA6C7BD26}" sibTransId="{8E881F2D-31C9-4FF1-BE59-6ADE4AF28823}"/>
    <dgm:cxn modelId="{D226D999-7BEC-45D2-88C5-52886EA95564}" type="presParOf" srcId="{DB5384BE-B1A3-4009-AEB5-BCBA81A5D8E2}" destId="{CFEB17B3-D657-4652-9674-8A79FED3DD6B}" srcOrd="0" destOrd="0" presId="urn:microsoft.com/office/officeart/2005/8/layout/list1"/>
    <dgm:cxn modelId="{7B3A7B66-103F-4EA0-8848-0D5D5CE48A36}" type="presParOf" srcId="{CFEB17B3-D657-4652-9674-8A79FED3DD6B}" destId="{A17119D2-FEA8-42C4-B2B1-83DBD6E11756}" srcOrd="0" destOrd="0" presId="urn:microsoft.com/office/officeart/2005/8/layout/list1"/>
    <dgm:cxn modelId="{CEAE43CD-C379-44C7-9D47-3AAD0E93536E}" type="presParOf" srcId="{CFEB17B3-D657-4652-9674-8A79FED3DD6B}" destId="{8D07A725-4C5F-48CC-B44C-F52C187E996B}" srcOrd="1" destOrd="0" presId="urn:microsoft.com/office/officeart/2005/8/layout/list1"/>
    <dgm:cxn modelId="{73B18EE0-D355-425E-8E42-A49029FFB8EF}" type="presParOf" srcId="{DB5384BE-B1A3-4009-AEB5-BCBA81A5D8E2}" destId="{93A179FE-B7E8-4297-A871-E3D567B0B519}" srcOrd="1" destOrd="0" presId="urn:microsoft.com/office/officeart/2005/8/layout/list1"/>
    <dgm:cxn modelId="{50204773-871E-4A6D-9016-D5FEDACFA0C0}" type="presParOf" srcId="{DB5384BE-B1A3-4009-AEB5-BCBA81A5D8E2}" destId="{1C5D4065-38E3-45EE-8E34-B069FBC8AF41}" srcOrd="2" destOrd="0" presId="urn:microsoft.com/office/officeart/2005/8/layout/list1"/>
    <dgm:cxn modelId="{4B9069CF-3A12-4BA6-95C8-0504BA9D9AAA}" type="presParOf" srcId="{DB5384BE-B1A3-4009-AEB5-BCBA81A5D8E2}" destId="{905BAE2A-591B-4310-8E80-4FD342439F8D}" srcOrd="3" destOrd="0" presId="urn:microsoft.com/office/officeart/2005/8/layout/list1"/>
    <dgm:cxn modelId="{E49D77BA-83B8-436F-92D8-FB7A36EE7E1C}" type="presParOf" srcId="{DB5384BE-B1A3-4009-AEB5-BCBA81A5D8E2}" destId="{C39F885E-7E92-46E2-9036-E8266CC9AFDE}" srcOrd="4" destOrd="0" presId="urn:microsoft.com/office/officeart/2005/8/layout/list1"/>
    <dgm:cxn modelId="{668901E6-02BC-4D2A-8681-C1FD54762D80}" type="presParOf" srcId="{C39F885E-7E92-46E2-9036-E8266CC9AFDE}" destId="{642D3122-4482-4ADE-876D-197392A684CA}" srcOrd="0" destOrd="0" presId="urn:microsoft.com/office/officeart/2005/8/layout/list1"/>
    <dgm:cxn modelId="{F4525ADE-F457-41EC-B4FF-88DFA3107784}" type="presParOf" srcId="{C39F885E-7E92-46E2-9036-E8266CC9AFDE}" destId="{C6D7920B-F834-4EE1-B5C3-0686DEE5B34E}" srcOrd="1" destOrd="0" presId="urn:microsoft.com/office/officeart/2005/8/layout/list1"/>
    <dgm:cxn modelId="{891DDA28-C56C-42E4-ACB5-E736D926C947}" type="presParOf" srcId="{DB5384BE-B1A3-4009-AEB5-BCBA81A5D8E2}" destId="{618BEB50-1A41-4BDF-B840-55AEE09ECDB1}" srcOrd="5" destOrd="0" presId="urn:microsoft.com/office/officeart/2005/8/layout/list1"/>
    <dgm:cxn modelId="{789FD835-6EA0-436F-B7F6-1B5C4AC7E9D6}" type="presParOf" srcId="{DB5384BE-B1A3-4009-AEB5-BCBA81A5D8E2}" destId="{14EA9C33-EB3A-4977-BB2A-87A27FCB1BC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DFA35-D5EB-4059-98B0-B96CF89D6B73}">
      <dsp:nvSpPr>
        <dsp:cNvPr id="0" name=""/>
        <dsp:cNvSpPr/>
      </dsp:nvSpPr>
      <dsp:spPr>
        <a:xfrm>
          <a:off x="8356286" y="2013604"/>
          <a:ext cx="203137" cy="3945891"/>
        </a:xfrm>
        <a:custGeom>
          <a:avLst/>
          <a:gdLst/>
          <a:ahLst/>
          <a:cxnLst/>
          <a:rect l="0" t="0" r="0" b="0"/>
          <a:pathLst>
            <a:path>
              <a:moveTo>
                <a:pt x="203137" y="0"/>
              </a:moveTo>
              <a:lnTo>
                <a:pt x="203137" y="3945891"/>
              </a:lnTo>
              <a:lnTo>
                <a:pt x="0" y="3945891"/>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8855614B-3491-4FF2-9F49-BDC994234AC7}">
      <dsp:nvSpPr>
        <dsp:cNvPr id="0" name=""/>
        <dsp:cNvSpPr/>
      </dsp:nvSpPr>
      <dsp:spPr>
        <a:xfrm>
          <a:off x="8513703" y="2013604"/>
          <a:ext cx="91440" cy="3603732"/>
        </a:xfrm>
        <a:custGeom>
          <a:avLst/>
          <a:gdLst/>
          <a:ahLst/>
          <a:cxnLst/>
          <a:rect l="0" t="0" r="0" b="0"/>
          <a:pathLst>
            <a:path>
              <a:moveTo>
                <a:pt x="45720" y="0"/>
              </a:moveTo>
              <a:lnTo>
                <a:pt x="45720" y="3603732"/>
              </a:lnTo>
              <a:lnTo>
                <a:pt x="65364" y="3603732"/>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81F16551-B78E-48C1-AA73-290C72002CB9}">
      <dsp:nvSpPr>
        <dsp:cNvPr id="0" name=""/>
        <dsp:cNvSpPr/>
      </dsp:nvSpPr>
      <dsp:spPr>
        <a:xfrm>
          <a:off x="8318194" y="2013604"/>
          <a:ext cx="241229" cy="2880133"/>
        </a:xfrm>
        <a:custGeom>
          <a:avLst/>
          <a:gdLst/>
          <a:ahLst/>
          <a:cxnLst/>
          <a:rect l="0" t="0" r="0" b="0"/>
          <a:pathLst>
            <a:path>
              <a:moveTo>
                <a:pt x="241229" y="0"/>
              </a:moveTo>
              <a:lnTo>
                <a:pt x="241229" y="2880133"/>
              </a:lnTo>
              <a:lnTo>
                <a:pt x="0" y="2880133"/>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9EC9D2E7-7510-4E04-9CEC-84E37567A0EC}">
      <dsp:nvSpPr>
        <dsp:cNvPr id="0" name=""/>
        <dsp:cNvSpPr/>
      </dsp:nvSpPr>
      <dsp:spPr>
        <a:xfrm>
          <a:off x="8513703" y="2013604"/>
          <a:ext cx="91440" cy="2599867"/>
        </a:xfrm>
        <a:custGeom>
          <a:avLst/>
          <a:gdLst/>
          <a:ahLst/>
          <a:cxnLst/>
          <a:rect l="0" t="0" r="0" b="0"/>
          <a:pathLst>
            <a:path>
              <a:moveTo>
                <a:pt x="45720" y="0"/>
              </a:moveTo>
              <a:lnTo>
                <a:pt x="45720" y="2599867"/>
              </a:lnTo>
              <a:lnTo>
                <a:pt x="50209" y="2599867"/>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ED608077-0C5D-4E76-A287-5B5FE952C7D8}">
      <dsp:nvSpPr>
        <dsp:cNvPr id="0" name=""/>
        <dsp:cNvSpPr/>
      </dsp:nvSpPr>
      <dsp:spPr>
        <a:xfrm>
          <a:off x="8337770" y="2013604"/>
          <a:ext cx="221652" cy="1909713"/>
        </a:xfrm>
        <a:custGeom>
          <a:avLst/>
          <a:gdLst/>
          <a:ahLst/>
          <a:cxnLst/>
          <a:rect l="0" t="0" r="0" b="0"/>
          <a:pathLst>
            <a:path>
              <a:moveTo>
                <a:pt x="221652" y="0"/>
              </a:moveTo>
              <a:lnTo>
                <a:pt x="221652" y="1909713"/>
              </a:lnTo>
              <a:lnTo>
                <a:pt x="0" y="1909713"/>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3AE37CED-B1A6-4A9C-9905-8BC31A4E2F72}">
      <dsp:nvSpPr>
        <dsp:cNvPr id="0" name=""/>
        <dsp:cNvSpPr/>
      </dsp:nvSpPr>
      <dsp:spPr>
        <a:xfrm>
          <a:off x="8513703" y="2013604"/>
          <a:ext cx="91440" cy="1456864"/>
        </a:xfrm>
        <a:custGeom>
          <a:avLst/>
          <a:gdLst/>
          <a:ahLst/>
          <a:cxnLst/>
          <a:rect l="0" t="0" r="0" b="0"/>
          <a:pathLst>
            <a:path>
              <a:moveTo>
                <a:pt x="45720" y="0"/>
              </a:moveTo>
              <a:lnTo>
                <a:pt x="45720" y="1456864"/>
              </a:lnTo>
              <a:lnTo>
                <a:pt x="47026" y="1456864"/>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DC1BA7D6-68D0-47DD-8CC5-395965EEB414}">
      <dsp:nvSpPr>
        <dsp:cNvPr id="0" name=""/>
        <dsp:cNvSpPr/>
      </dsp:nvSpPr>
      <dsp:spPr>
        <a:xfrm>
          <a:off x="8310426" y="2013604"/>
          <a:ext cx="248997" cy="776655"/>
        </a:xfrm>
        <a:custGeom>
          <a:avLst/>
          <a:gdLst/>
          <a:ahLst/>
          <a:cxnLst/>
          <a:rect l="0" t="0" r="0" b="0"/>
          <a:pathLst>
            <a:path>
              <a:moveTo>
                <a:pt x="248997" y="0"/>
              </a:moveTo>
              <a:lnTo>
                <a:pt x="248997" y="776655"/>
              </a:lnTo>
              <a:lnTo>
                <a:pt x="0" y="776655"/>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EDA90E58-D3CF-4FFA-8019-3CEB49C1346C}">
      <dsp:nvSpPr>
        <dsp:cNvPr id="0" name=""/>
        <dsp:cNvSpPr/>
      </dsp:nvSpPr>
      <dsp:spPr>
        <a:xfrm>
          <a:off x="7542688" y="1333395"/>
          <a:ext cx="1560902" cy="318426"/>
        </a:xfrm>
        <a:custGeom>
          <a:avLst/>
          <a:gdLst/>
          <a:ahLst/>
          <a:cxnLst/>
          <a:rect l="0" t="0" r="0" b="0"/>
          <a:pathLst>
            <a:path>
              <a:moveTo>
                <a:pt x="0" y="318426"/>
              </a:moveTo>
              <a:lnTo>
                <a:pt x="1560902" y="0"/>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E2A6FAF1-D830-4C4F-A513-7E8AF8E1508F}">
      <dsp:nvSpPr>
        <dsp:cNvPr id="0" name=""/>
        <dsp:cNvSpPr/>
      </dsp:nvSpPr>
      <dsp:spPr>
        <a:xfrm>
          <a:off x="5726530" y="685924"/>
          <a:ext cx="1816157" cy="285687"/>
        </a:xfrm>
        <a:custGeom>
          <a:avLst/>
          <a:gdLst/>
          <a:ahLst/>
          <a:cxnLst/>
          <a:rect l="0" t="0" r="0" b="0"/>
          <a:pathLst>
            <a:path>
              <a:moveTo>
                <a:pt x="0" y="0"/>
              </a:moveTo>
              <a:lnTo>
                <a:pt x="0" y="142843"/>
              </a:lnTo>
              <a:lnTo>
                <a:pt x="1816157" y="142843"/>
              </a:lnTo>
              <a:lnTo>
                <a:pt x="1816157" y="285687"/>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D3F87499-E0EA-47E9-9331-2AC6BF7FD755}">
      <dsp:nvSpPr>
        <dsp:cNvPr id="0" name=""/>
        <dsp:cNvSpPr/>
      </dsp:nvSpPr>
      <dsp:spPr>
        <a:xfrm>
          <a:off x="4880000" y="1651821"/>
          <a:ext cx="91440" cy="2972628"/>
        </a:xfrm>
        <a:custGeom>
          <a:avLst/>
          <a:gdLst/>
          <a:ahLst/>
          <a:cxnLst/>
          <a:rect l="0" t="0" r="0" b="0"/>
          <a:pathLst>
            <a:path>
              <a:moveTo>
                <a:pt x="132310" y="0"/>
              </a:moveTo>
              <a:lnTo>
                <a:pt x="45720" y="297262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DA5B23-5637-4CC6-A780-6E5A6D2934C5}">
      <dsp:nvSpPr>
        <dsp:cNvPr id="0" name=""/>
        <dsp:cNvSpPr/>
      </dsp:nvSpPr>
      <dsp:spPr>
        <a:xfrm>
          <a:off x="4880000" y="1651821"/>
          <a:ext cx="91440" cy="2173267"/>
        </a:xfrm>
        <a:custGeom>
          <a:avLst/>
          <a:gdLst/>
          <a:ahLst/>
          <a:cxnLst/>
          <a:rect l="0" t="0" r="0" b="0"/>
          <a:pathLst>
            <a:path>
              <a:moveTo>
                <a:pt x="132310" y="0"/>
              </a:moveTo>
              <a:lnTo>
                <a:pt x="45720" y="217326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D52D0C-FF55-4FD7-AD03-FD138F3C57AB}">
      <dsp:nvSpPr>
        <dsp:cNvPr id="0" name=""/>
        <dsp:cNvSpPr/>
      </dsp:nvSpPr>
      <dsp:spPr>
        <a:xfrm>
          <a:off x="4890720" y="1651821"/>
          <a:ext cx="91440" cy="1386721"/>
        </a:xfrm>
        <a:custGeom>
          <a:avLst/>
          <a:gdLst/>
          <a:ahLst/>
          <a:cxnLst/>
          <a:rect l="0" t="0" r="0" b="0"/>
          <a:pathLst>
            <a:path>
              <a:moveTo>
                <a:pt x="121590" y="0"/>
              </a:moveTo>
              <a:lnTo>
                <a:pt x="45720" y="1386721"/>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4A502547-AC86-4694-8210-322CBF0963E6}">
      <dsp:nvSpPr>
        <dsp:cNvPr id="0" name=""/>
        <dsp:cNvSpPr/>
      </dsp:nvSpPr>
      <dsp:spPr>
        <a:xfrm>
          <a:off x="4880000" y="1651821"/>
          <a:ext cx="91440" cy="600168"/>
        </a:xfrm>
        <a:custGeom>
          <a:avLst/>
          <a:gdLst/>
          <a:ahLst/>
          <a:cxnLst/>
          <a:rect l="0" t="0" r="0" b="0"/>
          <a:pathLst>
            <a:path>
              <a:moveTo>
                <a:pt x="132310" y="0"/>
              </a:moveTo>
              <a:lnTo>
                <a:pt x="45720" y="600168"/>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AB0B0EDB-8155-4902-8ACF-337381687CA1}">
      <dsp:nvSpPr>
        <dsp:cNvPr id="0" name=""/>
        <dsp:cNvSpPr/>
      </dsp:nvSpPr>
      <dsp:spPr>
        <a:xfrm>
          <a:off x="5556478" y="685924"/>
          <a:ext cx="170052" cy="285687"/>
        </a:xfrm>
        <a:custGeom>
          <a:avLst/>
          <a:gdLst/>
          <a:ahLst/>
          <a:cxnLst/>
          <a:rect l="0" t="0" r="0" b="0"/>
          <a:pathLst>
            <a:path>
              <a:moveTo>
                <a:pt x="170052" y="0"/>
              </a:moveTo>
              <a:lnTo>
                <a:pt x="170052" y="142843"/>
              </a:lnTo>
              <a:lnTo>
                <a:pt x="0" y="142843"/>
              </a:lnTo>
              <a:lnTo>
                <a:pt x="0" y="285687"/>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7EAE4159-9198-4546-B160-B61A6FD89399}">
      <dsp:nvSpPr>
        <dsp:cNvPr id="0" name=""/>
        <dsp:cNvSpPr/>
      </dsp:nvSpPr>
      <dsp:spPr>
        <a:xfrm>
          <a:off x="3366206" y="1651821"/>
          <a:ext cx="475588" cy="3848846"/>
        </a:xfrm>
        <a:custGeom>
          <a:avLst/>
          <a:gdLst/>
          <a:ahLst/>
          <a:cxnLst/>
          <a:rect l="0" t="0" r="0" b="0"/>
          <a:pathLst>
            <a:path>
              <a:moveTo>
                <a:pt x="0" y="0"/>
              </a:moveTo>
              <a:lnTo>
                <a:pt x="475588" y="3848846"/>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911BF2F1-5466-4EB7-95A2-8D9399CBA55A}">
      <dsp:nvSpPr>
        <dsp:cNvPr id="0" name=""/>
        <dsp:cNvSpPr/>
      </dsp:nvSpPr>
      <dsp:spPr>
        <a:xfrm>
          <a:off x="3366206" y="1651821"/>
          <a:ext cx="466065" cy="3031697"/>
        </a:xfrm>
        <a:custGeom>
          <a:avLst/>
          <a:gdLst/>
          <a:ahLst/>
          <a:cxnLst/>
          <a:rect l="0" t="0" r="0" b="0"/>
          <a:pathLst>
            <a:path>
              <a:moveTo>
                <a:pt x="0" y="0"/>
              </a:moveTo>
              <a:lnTo>
                <a:pt x="466065" y="3031697"/>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56C44287-9706-446F-9864-28CC9B37E530}">
      <dsp:nvSpPr>
        <dsp:cNvPr id="0" name=""/>
        <dsp:cNvSpPr/>
      </dsp:nvSpPr>
      <dsp:spPr>
        <a:xfrm>
          <a:off x="3366206" y="1651821"/>
          <a:ext cx="475833" cy="2235948"/>
        </a:xfrm>
        <a:custGeom>
          <a:avLst/>
          <a:gdLst/>
          <a:ahLst/>
          <a:cxnLst/>
          <a:rect l="0" t="0" r="0" b="0"/>
          <a:pathLst>
            <a:path>
              <a:moveTo>
                <a:pt x="0" y="0"/>
              </a:moveTo>
              <a:lnTo>
                <a:pt x="475833" y="2235948"/>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692A58E6-6033-43DF-AFCE-BE09B89DF8BA}">
      <dsp:nvSpPr>
        <dsp:cNvPr id="0" name=""/>
        <dsp:cNvSpPr/>
      </dsp:nvSpPr>
      <dsp:spPr>
        <a:xfrm>
          <a:off x="3366206" y="1651821"/>
          <a:ext cx="485601" cy="1445872"/>
        </a:xfrm>
        <a:custGeom>
          <a:avLst/>
          <a:gdLst/>
          <a:ahLst/>
          <a:cxnLst/>
          <a:rect l="0" t="0" r="0" b="0"/>
          <a:pathLst>
            <a:path>
              <a:moveTo>
                <a:pt x="0" y="0"/>
              </a:moveTo>
              <a:lnTo>
                <a:pt x="485601" y="1445872"/>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5189DEEA-C169-40AF-8365-D2CC0ADF9C0D}">
      <dsp:nvSpPr>
        <dsp:cNvPr id="0" name=""/>
        <dsp:cNvSpPr/>
      </dsp:nvSpPr>
      <dsp:spPr>
        <a:xfrm>
          <a:off x="3366206" y="1651821"/>
          <a:ext cx="485601" cy="655796"/>
        </a:xfrm>
        <a:custGeom>
          <a:avLst/>
          <a:gdLst/>
          <a:ahLst/>
          <a:cxnLst/>
          <a:rect l="0" t="0" r="0" b="0"/>
          <a:pathLst>
            <a:path>
              <a:moveTo>
                <a:pt x="0" y="0"/>
              </a:moveTo>
              <a:lnTo>
                <a:pt x="485601" y="655796"/>
              </a:lnTo>
            </a:path>
          </a:pathLst>
        </a:custGeom>
        <a:noFill/>
        <a:ln w="12700" cap="flat" cmpd="sng" algn="ctr">
          <a:noFill/>
          <a:prstDash val="solid"/>
          <a:miter lim="800000"/>
        </a:ln>
        <a:effectLst/>
      </dsp:spPr>
      <dsp:style>
        <a:lnRef idx="2">
          <a:scrgbClr r="0" g="0" b="0"/>
        </a:lnRef>
        <a:fillRef idx="0">
          <a:scrgbClr r="0" g="0" b="0"/>
        </a:fillRef>
        <a:effectRef idx="0">
          <a:scrgbClr r="0" g="0" b="0"/>
        </a:effectRef>
        <a:fontRef idx="minor"/>
      </dsp:style>
    </dsp:sp>
    <dsp:sp modelId="{8940C387-66EE-4C62-8B9B-A3F63EB05136}">
      <dsp:nvSpPr>
        <dsp:cNvPr id="0" name=""/>
        <dsp:cNvSpPr/>
      </dsp:nvSpPr>
      <dsp:spPr>
        <a:xfrm>
          <a:off x="3910373" y="685924"/>
          <a:ext cx="1816157" cy="285687"/>
        </a:xfrm>
        <a:custGeom>
          <a:avLst/>
          <a:gdLst/>
          <a:ahLst/>
          <a:cxnLst/>
          <a:rect l="0" t="0" r="0" b="0"/>
          <a:pathLst>
            <a:path>
              <a:moveTo>
                <a:pt x="1816157" y="0"/>
              </a:moveTo>
              <a:lnTo>
                <a:pt x="1816157" y="142843"/>
              </a:lnTo>
              <a:lnTo>
                <a:pt x="0" y="142843"/>
              </a:lnTo>
              <a:lnTo>
                <a:pt x="0" y="285687"/>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57A2292E-EABA-45BA-9E78-537A52FC3A79}">
      <dsp:nvSpPr>
        <dsp:cNvPr id="0" name=""/>
        <dsp:cNvSpPr/>
      </dsp:nvSpPr>
      <dsp:spPr>
        <a:xfrm>
          <a:off x="5046321" y="5715"/>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¿QUÉ SON LOS PROTOCOLOS DE RED?</a:t>
          </a:r>
          <a:endParaRPr lang="es-VE" sz="1500" kern="1200" dirty="0"/>
        </a:p>
      </dsp:txBody>
      <dsp:txXfrm>
        <a:off x="5046321" y="5715"/>
        <a:ext cx="1360417" cy="680208"/>
      </dsp:txXfrm>
    </dsp:sp>
    <dsp:sp modelId="{2E473FDF-E11C-42E8-B07A-ED232E7E935B}">
      <dsp:nvSpPr>
        <dsp:cNvPr id="0" name=""/>
        <dsp:cNvSpPr/>
      </dsp:nvSpPr>
      <dsp:spPr>
        <a:xfrm>
          <a:off x="3230164" y="971612"/>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MODELO DE COMUNICACIÓN</a:t>
          </a:r>
          <a:endParaRPr lang="es-VE" sz="1500" kern="1200" dirty="0"/>
        </a:p>
      </dsp:txBody>
      <dsp:txXfrm>
        <a:off x="3230164" y="971612"/>
        <a:ext cx="1360417" cy="680208"/>
      </dsp:txXfrm>
    </dsp:sp>
    <dsp:sp modelId="{DCAD5D25-1BF1-4D43-8C45-0E3BAFFA15F0}">
      <dsp:nvSpPr>
        <dsp:cNvPr id="0" name=""/>
        <dsp:cNvSpPr/>
      </dsp:nvSpPr>
      <dsp:spPr>
        <a:xfrm>
          <a:off x="2491389" y="1967513"/>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PAR A PAR</a:t>
          </a:r>
          <a:endParaRPr lang="es-VE" sz="1500" kern="1200" dirty="0"/>
        </a:p>
      </dsp:txBody>
      <dsp:txXfrm>
        <a:off x="2491389" y="1967513"/>
        <a:ext cx="1360417" cy="680208"/>
      </dsp:txXfrm>
    </dsp:sp>
    <dsp:sp modelId="{47987DC0-9AF4-4FB3-8AA6-4C48152676D7}">
      <dsp:nvSpPr>
        <dsp:cNvPr id="0" name=""/>
        <dsp:cNvSpPr/>
      </dsp:nvSpPr>
      <dsp:spPr>
        <a:xfrm>
          <a:off x="2491389" y="2757589"/>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ENCAPSULACION</a:t>
          </a:r>
          <a:endParaRPr lang="es-VE" sz="1500" kern="1200" dirty="0"/>
        </a:p>
      </dsp:txBody>
      <dsp:txXfrm>
        <a:off x="2491389" y="2757589"/>
        <a:ext cx="1360417" cy="680208"/>
      </dsp:txXfrm>
    </dsp:sp>
    <dsp:sp modelId="{D276B76A-59F2-401E-AC7A-81070AC6880B}">
      <dsp:nvSpPr>
        <dsp:cNvPr id="0" name=""/>
        <dsp:cNvSpPr/>
      </dsp:nvSpPr>
      <dsp:spPr>
        <a:xfrm>
          <a:off x="2481621" y="3547665"/>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CLIENTE SERVIDOR</a:t>
          </a:r>
          <a:endParaRPr lang="es-VE" sz="1500" kern="1200" dirty="0"/>
        </a:p>
      </dsp:txBody>
      <dsp:txXfrm>
        <a:off x="2481621" y="3547665"/>
        <a:ext cx="1360417" cy="680208"/>
      </dsp:txXfrm>
    </dsp:sp>
    <dsp:sp modelId="{44266120-279B-4DA7-815F-321F120443A2}">
      <dsp:nvSpPr>
        <dsp:cNvPr id="0" name=""/>
        <dsp:cNvSpPr/>
      </dsp:nvSpPr>
      <dsp:spPr>
        <a:xfrm>
          <a:off x="2471853" y="4343414"/>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DOMINIOS</a:t>
          </a:r>
          <a:endParaRPr lang="es-VE" sz="1500" kern="1200" dirty="0"/>
        </a:p>
      </dsp:txBody>
      <dsp:txXfrm>
        <a:off x="2471853" y="4343414"/>
        <a:ext cx="1360417" cy="680208"/>
      </dsp:txXfrm>
    </dsp:sp>
    <dsp:sp modelId="{41BE5441-A277-4857-9A18-0DB97AC02205}">
      <dsp:nvSpPr>
        <dsp:cNvPr id="0" name=""/>
        <dsp:cNvSpPr/>
      </dsp:nvSpPr>
      <dsp:spPr>
        <a:xfrm>
          <a:off x="2481376" y="5160563"/>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SEGMENTO DE RED</a:t>
          </a:r>
          <a:endParaRPr lang="es-VE" sz="1500" kern="1200" dirty="0"/>
        </a:p>
      </dsp:txBody>
      <dsp:txXfrm>
        <a:off x="2481376" y="5160563"/>
        <a:ext cx="1360417" cy="680208"/>
      </dsp:txXfrm>
    </dsp:sp>
    <dsp:sp modelId="{438E51C1-76E0-4FC4-A19B-4F84BBE0E150}">
      <dsp:nvSpPr>
        <dsp:cNvPr id="0" name=""/>
        <dsp:cNvSpPr/>
      </dsp:nvSpPr>
      <dsp:spPr>
        <a:xfrm>
          <a:off x="4876269" y="971612"/>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MODELO TCP/IP</a:t>
          </a:r>
          <a:endParaRPr lang="es-VE" sz="1500" kern="1200" dirty="0"/>
        </a:p>
      </dsp:txBody>
      <dsp:txXfrm>
        <a:off x="4876269" y="971612"/>
        <a:ext cx="1360417" cy="680208"/>
      </dsp:txXfrm>
    </dsp:sp>
    <dsp:sp modelId="{62B3E0EA-FF3F-42E2-B1E6-BEE9DE6EB875}">
      <dsp:nvSpPr>
        <dsp:cNvPr id="0" name=""/>
        <dsp:cNvSpPr/>
      </dsp:nvSpPr>
      <dsp:spPr>
        <a:xfrm>
          <a:off x="4925720" y="1911885"/>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INTERFAZ DE RED</a:t>
          </a:r>
          <a:endParaRPr lang="es-VE" sz="1500" kern="1200" dirty="0"/>
        </a:p>
      </dsp:txBody>
      <dsp:txXfrm>
        <a:off x="4925720" y="1911885"/>
        <a:ext cx="1360417" cy="680208"/>
      </dsp:txXfrm>
    </dsp:sp>
    <dsp:sp modelId="{05C2819F-3C44-4B6D-A839-9F865B5A8FB6}">
      <dsp:nvSpPr>
        <dsp:cNvPr id="0" name=""/>
        <dsp:cNvSpPr/>
      </dsp:nvSpPr>
      <dsp:spPr>
        <a:xfrm>
          <a:off x="4936440" y="2698438"/>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INTERNET</a:t>
          </a:r>
          <a:endParaRPr lang="es-VE" sz="1500" kern="1200" dirty="0"/>
        </a:p>
      </dsp:txBody>
      <dsp:txXfrm>
        <a:off x="4936440" y="2698438"/>
        <a:ext cx="1360417" cy="680208"/>
      </dsp:txXfrm>
    </dsp:sp>
    <dsp:sp modelId="{D2455814-C371-45BE-AC5C-898CF51E7548}">
      <dsp:nvSpPr>
        <dsp:cNvPr id="0" name=""/>
        <dsp:cNvSpPr/>
      </dsp:nvSpPr>
      <dsp:spPr>
        <a:xfrm>
          <a:off x="4925720" y="3484984"/>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TRANSPORTE</a:t>
          </a:r>
          <a:endParaRPr lang="es-VE" sz="1500" kern="1200" dirty="0"/>
        </a:p>
      </dsp:txBody>
      <dsp:txXfrm>
        <a:off x="4925720" y="3484984"/>
        <a:ext cx="1360417" cy="680208"/>
      </dsp:txXfrm>
    </dsp:sp>
    <dsp:sp modelId="{B06B039D-B500-40AD-BE26-A4A8A4AA422D}">
      <dsp:nvSpPr>
        <dsp:cNvPr id="0" name=""/>
        <dsp:cNvSpPr/>
      </dsp:nvSpPr>
      <dsp:spPr>
        <a:xfrm>
          <a:off x="4925720" y="4284345"/>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APLICACIÓN</a:t>
          </a:r>
          <a:endParaRPr lang="es-VE" sz="1500" kern="1200" dirty="0"/>
        </a:p>
      </dsp:txBody>
      <dsp:txXfrm>
        <a:off x="4925720" y="4284345"/>
        <a:ext cx="1360417" cy="680208"/>
      </dsp:txXfrm>
    </dsp:sp>
    <dsp:sp modelId="{F1444EB3-0E3C-4ACC-BE14-BCEC012CFBCB}">
      <dsp:nvSpPr>
        <dsp:cNvPr id="0" name=""/>
        <dsp:cNvSpPr/>
      </dsp:nvSpPr>
      <dsp:spPr>
        <a:xfrm>
          <a:off x="6862479" y="971612"/>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MODELO OSI</a:t>
          </a:r>
          <a:endParaRPr lang="es-VE" sz="1500" kern="1200" dirty="0"/>
        </a:p>
      </dsp:txBody>
      <dsp:txXfrm>
        <a:off x="6862479" y="971612"/>
        <a:ext cx="1360417" cy="680208"/>
      </dsp:txXfrm>
    </dsp:sp>
    <dsp:sp modelId="{2D3494DE-C148-42E6-B43B-DB919B15B744}">
      <dsp:nvSpPr>
        <dsp:cNvPr id="0" name=""/>
        <dsp:cNvSpPr/>
      </dsp:nvSpPr>
      <dsp:spPr>
        <a:xfrm>
          <a:off x="8423382" y="1333395"/>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CAPAS</a:t>
          </a:r>
          <a:endParaRPr lang="es-VE" sz="1500" kern="1200" dirty="0"/>
        </a:p>
      </dsp:txBody>
      <dsp:txXfrm>
        <a:off x="8423382" y="1333395"/>
        <a:ext cx="1360417" cy="680208"/>
      </dsp:txXfrm>
    </dsp:sp>
    <dsp:sp modelId="{6AEFC311-B5D8-488A-88A6-69E9ED450AF2}">
      <dsp:nvSpPr>
        <dsp:cNvPr id="0" name=""/>
        <dsp:cNvSpPr/>
      </dsp:nvSpPr>
      <dsp:spPr>
        <a:xfrm>
          <a:off x="6950008" y="2450155"/>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FISICA</a:t>
          </a:r>
          <a:endParaRPr lang="es-VE" sz="1500" kern="1200" dirty="0"/>
        </a:p>
      </dsp:txBody>
      <dsp:txXfrm>
        <a:off x="6950008" y="2450155"/>
        <a:ext cx="1360417" cy="680208"/>
      </dsp:txXfrm>
    </dsp:sp>
    <dsp:sp modelId="{83005448-7C2D-4109-BF56-E5751F501FF2}">
      <dsp:nvSpPr>
        <dsp:cNvPr id="0" name=""/>
        <dsp:cNvSpPr/>
      </dsp:nvSpPr>
      <dsp:spPr>
        <a:xfrm>
          <a:off x="8560729" y="3130364"/>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DATOS</a:t>
          </a:r>
          <a:endParaRPr lang="es-VE" sz="1500" kern="1200" dirty="0"/>
        </a:p>
      </dsp:txBody>
      <dsp:txXfrm>
        <a:off x="8560729" y="3130364"/>
        <a:ext cx="1360417" cy="680208"/>
      </dsp:txXfrm>
    </dsp:sp>
    <dsp:sp modelId="{3F81540A-70A1-44E9-88B7-DC84A50E43E2}">
      <dsp:nvSpPr>
        <dsp:cNvPr id="0" name=""/>
        <dsp:cNvSpPr/>
      </dsp:nvSpPr>
      <dsp:spPr>
        <a:xfrm>
          <a:off x="6977353" y="3583213"/>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RED</a:t>
          </a:r>
          <a:endParaRPr lang="es-VE" sz="1500" kern="1200" dirty="0"/>
        </a:p>
      </dsp:txBody>
      <dsp:txXfrm>
        <a:off x="6977353" y="3583213"/>
        <a:ext cx="1360417" cy="680208"/>
      </dsp:txXfrm>
    </dsp:sp>
    <dsp:sp modelId="{8A66D71E-FEFA-4293-AA6E-DB859A20C370}">
      <dsp:nvSpPr>
        <dsp:cNvPr id="0" name=""/>
        <dsp:cNvSpPr/>
      </dsp:nvSpPr>
      <dsp:spPr>
        <a:xfrm>
          <a:off x="8563913" y="4273366"/>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 TRANSPORTE</a:t>
          </a:r>
          <a:endParaRPr lang="es-VE" sz="1500" kern="1200" dirty="0"/>
        </a:p>
      </dsp:txBody>
      <dsp:txXfrm>
        <a:off x="8563913" y="4273366"/>
        <a:ext cx="1360417" cy="680208"/>
      </dsp:txXfrm>
    </dsp:sp>
    <dsp:sp modelId="{3E802ED8-E60F-4C82-ABFD-297B3E33C4EC}">
      <dsp:nvSpPr>
        <dsp:cNvPr id="0" name=""/>
        <dsp:cNvSpPr/>
      </dsp:nvSpPr>
      <dsp:spPr>
        <a:xfrm>
          <a:off x="6957776" y="4553633"/>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SESION</a:t>
          </a:r>
          <a:endParaRPr lang="es-VE" sz="1500" kern="1200" dirty="0"/>
        </a:p>
      </dsp:txBody>
      <dsp:txXfrm>
        <a:off x="6957776" y="4553633"/>
        <a:ext cx="1360417" cy="680208"/>
      </dsp:txXfrm>
    </dsp:sp>
    <dsp:sp modelId="{26923BD0-1A71-4129-A160-021DF7482A66}">
      <dsp:nvSpPr>
        <dsp:cNvPr id="0" name=""/>
        <dsp:cNvSpPr/>
      </dsp:nvSpPr>
      <dsp:spPr>
        <a:xfrm>
          <a:off x="8579068" y="5277232"/>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PRESENTACION</a:t>
          </a:r>
          <a:endParaRPr lang="es-VE" sz="1500" kern="1200" dirty="0"/>
        </a:p>
      </dsp:txBody>
      <dsp:txXfrm>
        <a:off x="8579068" y="5277232"/>
        <a:ext cx="1360417" cy="680208"/>
      </dsp:txXfrm>
    </dsp:sp>
    <dsp:sp modelId="{26CB656B-D738-4D4C-8968-D368E1A7DC65}">
      <dsp:nvSpPr>
        <dsp:cNvPr id="0" name=""/>
        <dsp:cNvSpPr/>
      </dsp:nvSpPr>
      <dsp:spPr>
        <a:xfrm>
          <a:off x="6995868" y="5619391"/>
          <a:ext cx="1360417" cy="6802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s-MX" sz="1500" kern="1200" dirty="0"/>
            <a:t>APLICACION</a:t>
          </a:r>
          <a:endParaRPr lang="es-VE" sz="1500" kern="1200" dirty="0"/>
        </a:p>
      </dsp:txBody>
      <dsp:txXfrm>
        <a:off x="6995868" y="5619391"/>
        <a:ext cx="1360417" cy="680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0FC83-F9E1-4A2A-8323-6BFF8CC0F75C}">
      <dsp:nvSpPr>
        <dsp:cNvPr id="0" name=""/>
        <dsp:cNvSpPr/>
      </dsp:nvSpPr>
      <dsp:spPr>
        <a:xfrm>
          <a:off x="0" y="364331"/>
          <a:ext cx="8205789" cy="1515150"/>
        </a:xfrm>
        <a:prstGeom prst="rect">
          <a:avLst/>
        </a:prstGeom>
        <a:solidFill>
          <a:schemeClr val="accent2">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6860" tIns="270764" rIns="636860" bIns="92456" numCol="1" spcCol="1270" anchor="t" anchorCtr="0">
          <a:noAutofit/>
        </a:bodyPr>
        <a:lstStyle/>
        <a:p>
          <a:pPr marL="0" lvl="1" indent="0" algn="just" defTabSz="577850">
            <a:lnSpc>
              <a:spcPct val="150000"/>
            </a:lnSpc>
            <a:spcBef>
              <a:spcPct val="0"/>
            </a:spcBef>
            <a:spcAft>
              <a:spcPct val="15000"/>
            </a:spcAft>
            <a:buChar char="•"/>
          </a:pPr>
          <a:r>
            <a:rPr lang="es-ES" sz="1300" kern="1200" dirty="0">
              <a:latin typeface="Bahnschrift" panose="020B0502040204020203" pitchFamily="34" charset="0"/>
            </a:rPr>
            <a:t>El Protocolo de control de transmisión (</a:t>
          </a:r>
          <a:r>
            <a:rPr lang="es-ES" sz="1300" kern="1200" dirty="0" err="1">
              <a:latin typeface="Bahnschrift" panose="020B0502040204020203" pitchFamily="34" charset="0"/>
            </a:rPr>
            <a:t>Transmission</a:t>
          </a:r>
          <a:r>
            <a:rPr lang="es-ES" sz="1300" kern="1200" dirty="0">
              <a:latin typeface="Bahnschrift" panose="020B0502040204020203" pitchFamily="34" charset="0"/>
            </a:rPr>
            <a:t> Control </a:t>
          </a:r>
          <a:r>
            <a:rPr lang="es-ES" sz="1300" kern="1200" dirty="0" err="1">
              <a:latin typeface="Bahnschrift" panose="020B0502040204020203" pitchFamily="34" charset="0"/>
            </a:rPr>
            <a:t>Protocol</a:t>
          </a:r>
          <a:r>
            <a:rPr lang="es-ES" sz="1300" kern="1200" dirty="0">
              <a:latin typeface="Bahnschrift" panose="020B0502040204020203" pitchFamily="34" charset="0"/>
            </a:rPr>
            <a:t>, TCP) es un estándar de comunicaciones que permite que los programas de aplicaciones y dispositivos informáticos intercambien mensajes a través de una red. Está diseñado para enviar paquetes a través de Internet y garantizar la entrega exitosa de datos y mensajes a través de redes.</a:t>
          </a:r>
        </a:p>
      </dsp:txBody>
      <dsp:txXfrm>
        <a:off x="0" y="364331"/>
        <a:ext cx="8205789" cy="1515150"/>
      </dsp:txXfrm>
    </dsp:sp>
    <dsp:sp modelId="{9A42578F-D24D-4AD3-A099-62402B22BF69}">
      <dsp:nvSpPr>
        <dsp:cNvPr id="0" name=""/>
        <dsp:cNvSpPr/>
      </dsp:nvSpPr>
      <dsp:spPr>
        <a:xfrm>
          <a:off x="248364" y="182770"/>
          <a:ext cx="2750826" cy="38376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12" tIns="0" rIns="217112" bIns="0" numCol="1" spcCol="1270" anchor="ctr" anchorCtr="0">
          <a:noAutofit/>
        </a:bodyPr>
        <a:lstStyle/>
        <a:p>
          <a:pPr marL="0" lvl="0" indent="0" algn="ctr" defTabSz="1244600">
            <a:lnSpc>
              <a:spcPct val="90000"/>
            </a:lnSpc>
            <a:spcBef>
              <a:spcPct val="0"/>
            </a:spcBef>
            <a:spcAft>
              <a:spcPct val="35000"/>
            </a:spcAft>
            <a:buNone/>
          </a:pPr>
          <a:r>
            <a:rPr lang="es-ES" sz="2800" b="1" kern="1200" dirty="0"/>
            <a:t>TCP</a:t>
          </a:r>
          <a:endParaRPr lang="es-ES" sz="6500" b="1" kern="1200" dirty="0"/>
        </a:p>
      </dsp:txBody>
      <dsp:txXfrm>
        <a:off x="267098" y="201504"/>
        <a:ext cx="2713358" cy="346292"/>
      </dsp:txXfrm>
    </dsp:sp>
    <dsp:sp modelId="{E7829BA6-EAB3-4E40-8ED5-3D645B9F1B1C}">
      <dsp:nvSpPr>
        <dsp:cNvPr id="0" name=""/>
        <dsp:cNvSpPr/>
      </dsp:nvSpPr>
      <dsp:spPr>
        <a:xfrm>
          <a:off x="0" y="2286029"/>
          <a:ext cx="8205789" cy="2129400"/>
        </a:xfrm>
        <a:prstGeom prst="rect">
          <a:avLst/>
        </a:prstGeom>
        <a:solidFill>
          <a:schemeClr val="accent6">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6860" tIns="270764" rIns="636860" bIns="92456" numCol="1" spcCol="1270" anchor="t" anchorCtr="0">
          <a:noAutofit/>
        </a:bodyPr>
        <a:lstStyle/>
        <a:p>
          <a:pPr marL="0" lvl="1" indent="0" algn="just" defTabSz="577850">
            <a:lnSpc>
              <a:spcPct val="150000"/>
            </a:lnSpc>
            <a:spcBef>
              <a:spcPct val="0"/>
            </a:spcBef>
            <a:spcAft>
              <a:spcPct val="15000"/>
            </a:spcAft>
            <a:buChar char="•"/>
          </a:pPr>
          <a:r>
            <a:rPr lang="es-ES" sz="1300" kern="1200" dirty="0">
              <a:latin typeface="Bahnschrift" panose="020B0502040204020203" pitchFamily="34" charset="0"/>
            </a:rPr>
            <a:t>El Protocolo de Internet (Internet </a:t>
          </a:r>
          <a:r>
            <a:rPr lang="es-ES" sz="1300" kern="1200" dirty="0" err="1">
              <a:latin typeface="Bahnschrift" panose="020B0502040204020203" pitchFamily="34" charset="0"/>
            </a:rPr>
            <a:t>Protocol</a:t>
          </a:r>
          <a:r>
            <a:rPr lang="es-ES" sz="1300" kern="1200" dirty="0">
              <a:latin typeface="Bahnschrift" panose="020B0502040204020203" pitchFamily="34" charset="0"/>
            </a:rPr>
            <a:t>, IP) Es el principal protocolo de comunicaciones responsable de los formatos y las reglas para intercambiar datos y mensajes entre computadoras en una sola red o en varias redes conectadas a Internet. Esto se hace a través de Internet </a:t>
          </a:r>
          <a:r>
            <a:rPr lang="es-ES" sz="1300" kern="1200" dirty="0" err="1">
              <a:latin typeface="Bahnschrift" panose="020B0502040204020203" pitchFamily="34" charset="0"/>
            </a:rPr>
            <a:t>Protocol</a:t>
          </a:r>
          <a:r>
            <a:rPr lang="es-ES" sz="1300" kern="1200" dirty="0">
              <a:latin typeface="Bahnschrift" panose="020B0502040204020203" pitchFamily="34" charset="0"/>
            </a:rPr>
            <a:t> Suite (TCP/IP), un grupo de protocolos de comunicaciones que se dividen en cuatro capas de abstracción. El IP es responsable de definir cómo las aplicaciones y los dispositivos intercambian paquetes de datos entre sí. </a:t>
          </a:r>
        </a:p>
      </dsp:txBody>
      <dsp:txXfrm>
        <a:off x="0" y="2286029"/>
        <a:ext cx="8205789" cy="2129400"/>
      </dsp:txXfrm>
    </dsp:sp>
    <dsp:sp modelId="{B3A04791-AF6C-4901-966A-76628CF0567F}">
      <dsp:nvSpPr>
        <dsp:cNvPr id="0" name=""/>
        <dsp:cNvSpPr/>
      </dsp:nvSpPr>
      <dsp:spPr>
        <a:xfrm>
          <a:off x="5068018" y="2125109"/>
          <a:ext cx="2750424" cy="38376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12" tIns="0" rIns="217112" bIns="0" numCol="1" spcCol="1270" anchor="ctr" anchorCtr="0">
          <a:noAutofit/>
        </a:bodyPr>
        <a:lstStyle/>
        <a:p>
          <a:pPr marL="0" lvl="0" indent="0" algn="ctr" defTabSz="1244600">
            <a:lnSpc>
              <a:spcPct val="90000"/>
            </a:lnSpc>
            <a:spcBef>
              <a:spcPct val="0"/>
            </a:spcBef>
            <a:spcAft>
              <a:spcPct val="35000"/>
            </a:spcAft>
            <a:buNone/>
          </a:pPr>
          <a:r>
            <a:rPr lang="es-ES" sz="2800" b="1" kern="1200" dirty="0"/>
            <a:t>IP</a:t>
          </a:r>
          <a:endParaRPr lang="es-ES" sz="6000" b="1" kern="1200" dirty="0"/>
        </a:p>
      </dsp:txBody>
      <dsp:txXfrm>
        <a:off x="5086752" y="2143843"/>
        <a:ext cx="2712956"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CBC0-CC3D-4868-B4F9-7BDE3B608BF9}">
      <dsp:nvSpPr>
        <dsp:cNvPr id="0" name=""/>
        <dsp:cNvSpPr/>
      </dsp:nvSpPr>
      <dsp:spPr>
        <a:xfrm>
          <a:off x="0" y="0"/>
          <a:ext cx="4140000" cy="2753494"/>
        </a:xfrm>
        <a:prstGeom prst="roundRect">
          <a:avLst>
            <a:gd name="adj" fmla="val 10000"/>
          </a:avLst>
        </a:prstGeom>
        <a:solidFill>
          <a:srgbClr val="F3758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endParaRPr lang="es-ES" sz="6500" kern="1200" dirty="0"/>
        </a:p>
      </dsp:txBody>
      <dsp:txXfrm>
        <a:off x="1103349" y="0"/>
        <a:ext cx="3036650" cy="2753494"/>
      </dsp:txXfrm>
    </dsp:sp>
    <dsp:sp modelId="{D7461B59-E09B-44A7-8E21-3A1B7EABC345}">
      <dsp:nvSpPr>
        <dsp:cNvPr id="0" name=""/>
        <dsp:cNvSpPr/>
      </dsp:nvSpPr>
      <dsp:spPr>
        <a:xfrm>
          <a:off x="3107771" y="187501"/>
          <a:ext cx="828000" cy="996412"/>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088" r="-144"/>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2489D8-865D-415C-AA1D-BF40AB22153D}">
      <dsp:nvSpPr>
        <dsp:cNvPr id="0" name=""/>
        <dsp:cNvSpPr/>
      </dsp:nvSpPr>
      <dsp:spPr>
        <a:xfrm>
          <a:off x="0" y="3030248"/>
          <a:ext cx="4140000" cy="27534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endParaRPr lang="es-ES" sz="6500" kern="1200" dirty="0"/>
        </a:p>
      </dsp:txBody>
      <dsp:txXfrm>
        <a:off x="1103349" y="3030248"/>
        <a:ext cx="3036650" cy="2753494"/>
      </dsp:txXfrm>
    </dsp:sp>
    <dsp:sp modelId="{952384E0-825C-4D7C-B75C-DC255F30C6FB}">
      <dsp:nvSpPr>
        <dsp:cNvPr id="0" name=""/>
        <dsp:cNvSpPr/>
      </dsp:nvSpPr>
      <dsp:spPr>
        <a:xfrm>
          <a:off x="3154520" y="3221192"/>
          <a:ext cx="828000" cy="997205"/>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445" r="1391"/>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FCBC0-CC3D-4868-B4F9-7BDE3B608BF9}">
      <dsp:nvSpPr>
        <dsp:cNvPr id="0" name=""/>
        <dsp:cNvSpPr/>
      </dsp:nvSpPr>
      <dsp:spPr>
        <a:xfrm>
          <a:off x="0" y="0"/>
          <a:ext cx="4140000" cy="2753494"/>
        </a:xfrm>
        <a:prstGeom prst="roundRect">
          <a:avLst>
            <a:gd name="adj" fmla="val 10000"/>
          </a:avLst>
        </a:prstGeom>
        <a:solidFill>
          <a:srgbClr val="29B54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endParaRPr lang="es-ES" sz="6500" kern="1200" dirty="0"/>
        </a:p>
      </dsp:txBody>
      <dsp:txXfrm>
        <a:off x="0" y="0"/>
        <a:ext cx="3036650" cy="2753494"/>
      </dsp:txXfrm>
    </dsp:sp>
    <dsp:sp modelId="{D7461B59-E09B-44A7-8E21-3A1B7EABC345}">
      <dsp:nvSpPr>
        <dsp:cNvPr id="0" name=""/>
        <dsp:cNvSpPr/>
      </dsp:nvSpPr>
      <dsp:spPr>
        <a:xfrm>
          <a:off x="198150" y="187501"/>
          <a:ext cx="828000" cy="997205"/>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238" r="6"/>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2489D8-865D-415C-AA1D-BF40AB22153D}">
      <dsp:nvSpPr>
        <dsp:cNvPr id="0" name=""/>
        <dsp:cNvSpPr/>
      </dsp:nvSpPr>
      <dsp:spPr>
        <a:xfrm>
          <a:off x="0" y="3028843"/>
          <a:ext cx="4140000" cy="2753494"/>
        </a:xfrm>
        <a:prstGeom prst="roundRect">
          <a:avLst>
            <a:gd name="adj" fmla="val 10000"/>
          </a:avLst>
        </a:prstGeom>
        <a:solidFill>
          <a:srgbClr val="EAA7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endParaRPr lang="es-ES" sz="6500" kern="1200" dirty="0"/>
        </a:p>
      </dsp:txBody>
      <dsp:txXfrm>
        <a:off x="0" y="3028843"/>
        <a:ext cx="3036650" cy="2753494"/>
      </dsp:txXfrm>
    </dsp:sp>
    <dsp:sp modelId="{952384E0-825C-4D7C-B75C-DC255F30C6FB}">
      <dsp:nvSpPr>
        <dsp:cNvPr id="0" name=""/>
        <dsp:cNvSpPr/>
      </dsp:nvSpPr>
      <dsp:spPr>
        <a:xfrm>
          <a:off x="198150" y="3233945"/>
          <a:ext cx="828000" cy="997205"/>
        </a:xfrm>
        <a:prstGeom prst="roundRect">
          <a:avLst>
            <a:gd name="adj" fmla="val 10000"/>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l="-471" r="-377"/>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B545F8-718E-4FDD-9991-0E1ED111A80B}">
      <dsp:nvSpPr>
        <dsp:cNvPr id="0" name=""/>
        <dsp:cNvSpPr/>
      </dsp:nvSpPr>
      <dsp:spPr>
        <a:xfrm>
          <a:off x="0" y="137645"/>
          <a:ext cx="490475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b="1" kern="1200" dirty="0">
              <a:latin typeface="Bahnschrift" panose="020B0502040204020203" pitchFamily="34" charset="0"/>
            </a:rPr>
            <a:t>REDES NO ESTRUCTURADAS</a:t>
          </a:r>
          <a:endParaRPr lang="es-VE" sz="2100" b="1" kern="1200" dirty="0">
            <a:latin typeface="Bahnschrift" panose="020B0502040204020203" pitchFamily="34" charset="0"/>
          </a:endParaRPr>
        </a:p>
      </dsp:txBody>
      <dsp:txXfrm>
        <a:off x="24588" y="162233"/>
        <a:ext cx="4855577" cy="454509"/>
      </dsp:txXfrm>
    </dsp:sp>
    <dsp:sp modelId="{F8273610-A2A3-42C2-8214-0460D27DA367}">
      <dsp:nvSpPr>
        <dsp:cNvPr id="0" name=""/>
        <dsp:cNvSpPr/>
      </dsp:nvSpPr>
      <dsp:spPr>
        <a:xfrm>
          <a:off x="0" y="641330"/>
          <a:ext cx="4904753"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72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MX" sz="1600" kern="1200" dirty="0">
              <a:solidFill>
                <a:schemeClr val="bg1"/>
              </a:solidFill>
              <a:latin typeface="Bahnschrift" panose="020B0502040204020203" pitchFamily="34" charset="0"/>
            </a:rPr>
            <a:t>Una red P2P no estructurada es aquella en la que los enlaces de la red se establecen de forma aleatoria. Son sencillas de construir y de bajo coste.</a:t>
          </a:r>
          <a:endParaRPr lang="es-VE" sz="1600" kern="1200" dirty="0"/>
        </a:p>
      </dsp:txBody>
      <dsp:txXfrm>
        <a:off x="0" y="641330"/>
        <a:ext cx="4904753" cy="956340"/>
      </dsp:txXfrm>
    </dsp:sp>
    <dsp:sp modelId="{64879F7B-47C4-4446-A1F6-EAC4139B2E82}">
      <dsp:nvSpPr>
        <dsp:cNvPr id="0" name=""/>
        <dsp:cNvSpPr/>
      </dsp:nvSpPr>
      <dsp:spPr>
        <a:xfrm>
          <a:off x="0" y="1597670"/>
          <a:ext cx="490475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MX" sz="2100" b="1" kern="1200" dirty="0">
              <a:latin typeface="Bahnschrift" panose="020B0502040204020203" pitchFamily="34" charset="0"/>
            </a:rPr>
            <a:t>REDES ESTRUCTURADAS</a:t>
          </a:r>
          <a:endParaRPr lang="es-VE" sz="2100" b="1" kern="1200" dirty="0">
            <a:latin typeface="Bahnschrift" panose="020B0502040204020203" pitchFamily="34" charset="0"/>
          </a:endParaRPr>
        </a:p>
      </dsp:txBody>
      <dsp:txXfrm>
        <a:off x="24588" y="1622258"/>
        <a:ext cx="4855577" cy="454509"/>
      </dsp:txXfrm>
    </dsp:sp>
    <dsp:sp modelId="{458FF302-051C-43CA-BDBA-32830B0B65BA}">
      <dsp:nvSpPr>
        <dsp:cNvPr id="0" name=""/>
        <dsp:cNvSpPr/>
      </dsp:nvSpPr>
      <dsp:spPr>
        <a:xfrm>
          <a:off x="0" y="2101355"/>
          <a:ext cx="4904753" cy="1391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72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MX" sz="1600" kern="1200" dirty="0">
              <a:solidFill>
                <a:schemeClr val="bg1"/>
              </a:solidFill>
              <a:latin typeface="Bahnschrift" panose="020B0502040204020203" pitchFamily="34" charset="0"/>
            </a:rPr>
            <a:t>Cada usuario puede gestionar una sección determinada del contenido de la red. Estas redes asignan un determinado valor a cada contenido y a cada par de la red, a lo que sigue un protocolo común que determina qué sección es responsable de cada parte del contenido.</a:t>
          </a:r>
          <a:endParaRPr lang="es-VE" sz="1600" kern="1200" dirty="0">
            <a:solidFill>
              <a:schemeClr val="bg1"/>
            </a:solidFill>
            <a:latin typeface="Bahnschrift" panose="020B0502040204020203" pitchFamily="34" charset="0"/>
          </a:endParaRPr>
        </a:p>
      </dsp:txBody>
      <dsp:txXfrm>
        <a:off x="0" y="2101355"/>
        <a:ext cx="4904753" cy="1391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D4065-38E3-45EE-8E34-B069FBC8AF41}">
      <dsp:nvSpPr>
        <dsp:cNvPr id="0" name=""/>
        <dsp:cNvSpPr/>
      </dsp:nvSpPr>
      <dsp:spPr>
        <a:xfrm>
          <a:off x="0" y="418540"/>
          <a:ext cx="8318500" cy="2381400"/>
        </a:xfrm>
        <a:prstGeom prst="rect">
          <a:avLst/>
        </a:prstGeom>
        <a:solidFill>
          <a:schemeClr val="accent2">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5608" tIns="499872" rIns="645608" bIns="170688" numCol="1" spcCol="1270" anchor="t" anchorCtr="0">
          <a:noAutofit/>
        </a:bodyPr>
        <a:lstStyle/>
        <a:p>
          <a:pPr marL="228600" lvl="1" indent="-228600" algn="just" defTabSz="1066800">
            <a:lnSpc>
              <a:spcPct val="90000"/>
            </a:lnSpc>
            <a:spcBef>
              <a:spcPct val="0"/>
            </a:spcBef>
            <a:spcAft>
              <a:spcPct val="15000"/>
            </a:spcAft>
            <a:buChar char="•"/>
          </a:pPr>
          <a:r>
            <a:rPr lang="es-MX" sz="2400" kern="1200" dirty="0"/>
            <a:t>Un dominio de colisión es un segmento físico de una red de computadores donde es posible que los paquetes puedan “colisionar” (interferir) con otros. Estas colisiones se dan particularmente en el protocolo de red Ethernet.</a:t>
          </a:r>
          <a:endParaRPr lang="es-VE" sz="2400" kern="1200" dirty="0"/>
        </a:p>
      </dsp:txBody>
      <dsp:txXfrm>
        <a:off x="0" y="418540"/>
        <a:ext cx="8318500" cy="2381400"/>
      </dsp:txXfrm>
    </dsp:sp>
    <dsp:sp modelId="{8D07A725-4C5F-48CC-B44C-F52C187E996B}">
      <dsp:nvSpPr>
        <dsp:cNvPr id="0" name=""/>
        <dsp:cNvSpPr/>
      </dsp:nvSpPr>
      <dsp:spPr>
        <a:xfrm>
          <a:off x="1230780" y="0"/>
          <a:ext cx="5822950" cy="708480"/>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094" tIns="0" rIns="220094" bIns="0" numCol="1" spcCol="1270" anchor="ctr" anchorCtr="0">
          <a:noAutofit/>
        </a:bodyPr>
        <a:lstStyle/>
        <a:p>
          <a:pPr marL="0" lvl="0" indent="0" algn="ctr" defTabSz="1066800">
            <a:lnSpc>
              <a:spcPct val="90000"/>
            </a:lnSpc>
            <a:spcBef>
              <a:spcPct val="0"/>
            </a:spcBef>
            <a:spcAft>
              <a:spcPct val="35000"/>
            </a:spcAft>
            <a:buNone/>
          </a:pPr>
          <a:r>
            <a:rPr lang="es-MX" sz="2400" b="1" kern="1200" dirty="0"/>
            <a:t>COLISION</a:t>
          </a:r>
          <a:endParaRPr lang="es-VE" sz="2400" b="1" kern="1200" dirty="0"/>
        </a:p>
      </dsp:txBody>
      <dsp:txXfrm>
        <a:off x="1265365" y="34585"/>
        <a:ext cx="5753780" cy="639310"/>
      </dsp:txXfrm>
    </dsp:sp>
    <dsp:sp modelId="{14EA9C33-EB3A-4977-BB2A-87A27FCB1BC5}">
      <dsp:nvSpPr>
        <dsp:cNvPr id="0" name=""/>
        <dsp:cNvSpPr/>
      </dsp:nvSpPr>
      <dsp:spPr>
        <a:xfrm>
          <a:off x="0" y="3283780"/>
          <a:ext cx="8318500" cy="2381400"/>
        </a:xfrm>
        <a:prstGeom prst="rect">
          <a:avLst/>
        </a:prstGeom>
        <a:solidFill>
          <a:schemeClr val="accent6">
            <a:lumMod val="20000"/>
            <a:lumOff val="80000"/>
            <a:alpha val="9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5608" tIns="499872" rIns="645608" bIns="170688" numCol="1" spcCol="1270" anchor="t" anchorCtr="0">
          <a:noAutofit/>
        </a:bodyPr>
        <a:lstStyle/>
        <a:p>
          <a:pPr marL="228600" lvl="1" indent="-228600" algn="just" defTabSz="1066800">
            <a:lnSpc>
              <a:spcPct val="90000"/>
            </a:lnSpc>
            <a:spcBef>
              <a:spcPct val="0"/>
            </a:spcBef>
            <a:spcAft>
              <a:spcPct val="15000"/>
            </a:spcAft>
            <a:buChar char="•"/>
          </a:pPr>
          <a:r>
            <a:rPr lang="es-MX" sz="2400" kern="1200" dirty="0"/>
            <a:t>Broadcast (o difusión), es un modo de transmisión de información donde un nodo emisor envía información a una multitud de nodos receptores de manera simultánea, sin necesidad de reproducir la misma transmisión nodo por nodo. </a:t>
          </a:r>
          <a:endParaRPr lang="es-VE" sz="2400" kern="1200" dirty="0"/>
        </a:p>
      </dsp:txBody>
      <dsp:txXfrm>
        <a:off x="0" y="3283780"/>
        <a:ext cx="8318500" cy="2381400"/>
      </dsp:txXfrm>
    </dsp:sp>
    <dsp:sp modelId="{C6D7920B-F834-4EE1-B5C3-0686DEE5B34E}">
      <dsp:nvSpPr>
        <dsp:cNvPr id="0" name=""/>
        <dsp:cNvSpPr/>
      </dsp:nvSpPr>
      <dsp:spPr>
        <a:xfrm>
          <a:off x="1230780" y="2929540"/>
          <a:ext cx="5822950" cy="70848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094" tIns="0" rIns="220094" bIns="0" numCol="1" spcCol="1270" anchor="ctr" anchorCtr="0">
          <a:noAutofit/>
        </a:bodyPr>
        <a:lstStyle/>
        <a:p>
          <a:pPr marL="0" lvl="0" indent="0" algn="ctr" defTabSz="1066800">
            <a:lnSpc>
              <a:spcPct val="90000"/>
            </a:lnSpc>
            <a:spcBef>
              <a:spcPct val="0"/>
            </a:spcBef>
            <a:spcAft>
              <a:spcPct val="35000"/>
            </a:spcAft>
            <a:buNone/>
          </a:pPr>
          <a:r>
            <a:rPr lang="es-MX" sz="2400" b="1" kern="1200" dirty="0"/>
            <a:t>BROADCAST</a:t>
          </a:r>
          <a:endParaRPr lang="es-VE" sz="2400" b="1" kern="1200" dirty="0"/>
        </a:p>
      </dsp:txBody>
      <dsp:txXfrm>
        <a:off x="1265365" y="2964125"/>
        <a:ext cx="575378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s-VE"/>
          </a:p>
        </p:txBody>
      </p:sp>
      <p:sp>
        <p:nvSpPr>
          <p:cNvPr id="3" name="Marcador de fecha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68DE1648-107A-4D9C-9187-224EFE9E9215}" type="datetimeFigureOut">
              <a:rPr lang="es-VE" smtClean="0"/>
              <a:t>16/1/2025</a:t>
            </a:fld>
            <a:endParaRPr lang="es-VE"/>
          </a:p>
        </p:txBody>
      </p:sp>
      <p:sp>
        <p:nvSpPr>
          <p:cNvPr id="4" name="Marcador de imagen de diapositiva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endParaRPr lang="es-VE"/>
          </a:p>
        </p:txBody>
      </p:sp>
      <p:sp>
        <p:nvSpPr>
          <p:cNvPr id="5" name="Marcador de notas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VE"/>
          </a:p>
        </p:txBody>
      </p:sp>
      <p:sp>
        <p:nvSpPr>
          <p:cNvPr id="6" name="Marcador de pie de página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92628388-5ABB-40CA-B547-A8274C7BA557}" type="slidenum">
              <a:rPr lang="es-VE" smtClean="0"/>
              <a:t>‹Nº›</a:t>
            </a:fld>
            <a:endParaRPr lang="es-VE"/>
          </a:p>
        </p:txBody>
      </p:sp>
    </p:spTree>
    <p:extLst>
      <p:ext uri="{BB962C8B-B14F-4D97-AF65-F5344CB8AC3E}">
        <p14:creationId xmlns:p14="http://schemas.microsoft.com/office/powerpoint/2010/main" val="2957442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5"/>
          </p:nvPr>
        </p:nvSpPr>
        <p:spPr/>
        <p:txBody>
          <a:bodyPr/>
          <a:lstStyle/>
          <a:p>
            <a:fld id="{92628388-5ABB-40CA-B547-A8274C7BA557}" type="slidenum">
              <a:rPr lang="es-VE" smtClean="0"/>
              <a:t>9</a:t>
            </a:fld>
            <a:endParaRPr lang="es-VE"/>
          </a:p>
        </p:txBody>
      </p:sp>
    </p:spTree>
    <p:extLst>
      <p:ext uri="{BB962C8B-B14F-4D97-AF65-F5344CB8AC3E}">
        <p14:creationId xmlns:p14="http://schemas.microsoft.com/office/powerpoint/2010/main" val="1236927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D2062-2F22-7159-8036-50DBCDEE772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23E4104-0778-A460-7523-061772875AB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DF56C1F-B04B-3D69-548B-F78FE0C31B61}"/>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312510AE-E04A-B4D7-7214-76E94FD46E96}"/>
              </a:ext>
            </a:extLst>
          </p:cNvPr>
          <p:cNvSpPr>
            <a:spLocks noGrp="1"/>
          </p:cNvSpPr>
          <p:nvPr>
            <p:ph type="sldNum" sz="quarter" idx="5"/>
          </p:nvPr>
        </p:nvSpPr>
        <p:spPr/>
        <p:txBody>
          <a:bodyPr/>
          <a:lstStyle/>
          <a:p>
            <a:fld id="{92628388-5ABB-40CA-B547-A8274C7BA557}" type="slidenum">
              <a:rPr lang="es-VE" smtClean="0"/>
              <a:t>19</a:t>
            </a:fld>
            <a:endParaRPr lang="es-VE"/>
          </a:p>
        </p:txBody>
      </p:sp>
    </p:spTree>
    <p:extLst>
      <p:ext uri="{BB962C8B-B14F-4D97-AF65-F5344CB8AC3E}">
        <p14:creationId xmlns:p14="http://schemas.microsoft.com/office/powerpoint/2010/main" val="205318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83813-5A21-BD00-25D6-B805220F2B0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18371B1-EEB9-AE6B-A3E5-50711C28E0E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E9435AE-B01A-6D16-2495-56E77B314304}"/>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FACF72AC-4156-E2C9-85BF-BA685ABEB993}"/>
              </a:ext>
            </a:extLst>
          </p:cNvPr>
          <p:cNvSpPr>
            <a:spLocks noGrp="1"/>
          </p:cNvSpPr>
          <p:nvPr>
            <p:ph type="sldNum" sz="quarter" idx="5"/>
          </p:nvPr>
        </p:nvSpPr>
        <p:spPr/>
        <p:txBody>
          <a:bodyPr/>
          <a:lstStyle/>
          <a:p>
            <a:fld id="{92628388-5ABB-40CA-B547-A8274C7BA557}" type="slidenum">
              <a:rPr lang="es-VE" smtClean="0"/>
              <a:t>20</a:t>
            </a:fld>
            <a:endParaRPr lang="es-VE"/>
          </a:p>
        </p:txBody>
      </p:sp>
    </p:spTree>
    <p:extLst>
      <p:ext uri="{BB962C8B-B14F-4D97-AF65-F5344CB8AC3E}">
        <p14:creationId xmlns:p14="http://schemas.microsoft.com/office/powerpoint/2010/main" val="3880804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6FCFF-F775-6B6F-F438-4AEEAF63B9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BA745BC-A3F5-2B88-D891-C463DF7B90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4F23600-E822-D4B0-A034-AD2C2B73CD74}"/>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74A7952D-FBE5-A8CE-7463-73D77724A84C}"/>
              </a:ext>
            </a:extLst>
          </p:cNvPr>
          <p:cNvSpPr>
            <a:spLocks noGrp="1"/>
          </p:cNvSpPr>
          <p:nvPr>
            <p:ph type="sldNum" sz="quarter" idx="5"/>
          </p:nvPr>
        </p:nvSpPr>
        <p:spPr/>
        <p:txBody>
          <a:bodyPr/>
          <a:lstStyle/>
          <a:p>
            <a:fld id="{92628388-5ABB-40CA-B547-A8274C7BA557}" type="slidenum">
              <a:rPr lang="es-VE" smtClean="0"/>
              <a:t>21</a:t>
            </a:fld>
            <a:endParaRPr lang="es-VE"/>
          </a:p>
        </p:txBody>
      </p:sp>
    </p:spTree>
    <p:extLst>
      <p:ext uri="{BB962C8B-B14F-4D97-AF65-F5344CB8AC3E}">
        <p14:creationId xmlns:p14="http://schemas.microsoft.com/office/powerpoint/2010/main" val="265251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3AF69-7101-87F4-7802-41435B0620B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1301375-F42F-82F9-E896-ED47E7ACE33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76CF689-053B-6512-04A5-2B5831E53267}"/>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938B8E85-DFA6-022F-046E-E00ABC53C491}"/>
              </a:ext>
            </a:extLst>
          </p:cNvPr>
          <p:cNvSpPr>
            <a:spLocks noGrp="1"/>
          </p:cNvSpPr>
          <p:nvPr>
            <p:ph type="sldNum" sz="quarter" idx="5"/>
          </p:nvPr>
        </p:nvSpPr>
        <p:spPr/>
        <p:txBody>
          <a:bodyPr/>
          <a:lstStyle/>
          <a:p>
            <a:fld id="{92628388-5ABB-40CA-B547-A8274C7BA557}" type="slidenum">
              <a:rPr lang="es-VE" smtClean="0"/>
              <a:t>22</a:t>
            </a:fld>
            <a:endParaRPr lang="es-VE"/>
          </a:p>
        </p:txBody>
      </p:sp>
    </p:spTree>
    <p:extLst>
      <p:ext uri="{BB962C8B-B14F-4D97-AF65-F5344CB8AC3E}">
        <p14:creationId xmlns:p14="http://schemas.microsoft.com/office/powerpoint/2010/main" val="319393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ED094-9591-120B-8889-5AFE4272EB5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E79FD42-3BCD-6286-74C8-490A7887F52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FE53D00-F5D1-1BE1-B158-9968B0ADC721}"/>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3F0189CF-4E32-A211-91A6-1240304B522A}"/>
              </a:ext>
            </a:extLst>
          </p:cNvPr>
          <p:cNvSpPr>
            <a:spLocks noGrp="1"/>
          </p:cNvSpPr>
          <p:nvPr>
            <p:ph type="sldNum" sz="quarter" idx="5"/>
          </p:nvPr>
        </p:nvSpPr>
        <p:spPr/>
        <p:txBody>
          <a:bodyPr/>
          <a:lstStyle/>
          <a:p>
            <a:fld id="{92628388-5ABB-40CA-B547-A8274C7BA557}" type="slidenum">
              <a:rPr lang="es-VE" smtClean="0"/>
              <a:t>23</a:t>
            </a:fld>
            <a:endParaRPr lang="es-VE"/>
          </a:p>
        </p:txBody>
      </p:sp>
    </p:spTree>
    <p:extLst>
      <p:ext uri="{BB962C8B-B14F-4D97-AF65-F5344CB8AC3E}">
        <p14:creationId xmlns:p14="http://schemas.microsoft.com/office/powerpoint/2010/main" val="380078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91CE7-6237-11B8-F3A5-62B3380CE0F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1889E17-5527-262A-7D59-3EA3A8A7CE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0D85028-CBD6-64A6-AF12-1A6A34BD0D7A}"/>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89B4B401-39EE-6DBB-4F76-D3296B3F19BC}"/>
              </a:ext>
            </a:extLst>
          </p:cNvPr>
          <p:cNvSpPr>
            <a:spLocks noGrp="1"/>
          </p:cNvSpPr>
          <p:nvPr>
            <p:ph type="sldNum" sz="quarter" idx="5"/>
          </p:nvPr>
        </p:nvSpPr>
        <p:spPr/>
        <p:txBody>
          <a:bodyPr/>
          <a:lstStyle/>
          <a:p>
            <a:fld id="{92628388-5ABB-40CA-B547-A8274C7BA557}" type="slidenum">
              <a:rPr lang="es-VE" smtClean="0"/>
              <a:t>10</a:t>
            </a:fld>
            <a:endParaRPr lang="es-VE"/>
          </a:p>
        </p:txBody>
      </p:sp>
    </p:spTree>
    <p:extLst>
      <p:ext uri="{BB962C8B-B14F-4D97-AF65-F5344CB8AC3E}">
        <p14:creationId xmlns:p14="http://schemas.microsoft.com/office/powerpoint/2010/main" val="2417413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F9616-B2B5-A895-517D-95247BDCD52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BBA8ECB-479C-A14B-A4F6-A7C87E3F38E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FAA6C8F-AEE9-01AC-B3AE-348D446B27D1}"/>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BA5339B2-B659-66DD-AF1B-528A7A1C7A8D}"/>
              </a:ext>
            </a:extLst>
          </p:cNvPr>
          <p:cNvSpPr>
            <a:spLocks noGrp="1"/>
          </p:cNvSpPr>
          <p:nvPr>
            <p:ph type="sldNum" sz="quarter" idx="5"/>
          </p:nvPr>
        </p:nvSpPr>
        <p:spPr/>
        <p:txBody>
          <a:bodyPr/>
          <a:lstStyle/>
          <a:p>
            <a:fld id="{92628388-5ABB-40CA-B547-A8274C7BA557}" type="slidenum">
              <a:rPr lang="es-VE" smtClean="0"/>
              <a:t>11</a:t>
            </a:fld>
            <a:endParaRPr lang="es-VE"/>
          </a:p>
        </p:txBody>
      </p:sp>
    </p:spTree>
    <p:extLst>
      <p:ext uri="{BB962C8B-B14F-4D97-AF65-F5344CB8AC3E}">
        <p14:creationId xmlns:p14="http://schemas.microsoft.com/office/powerpoint/2010/main" val="970716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D2062-2F22-7159-8036-50DBCDEE772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23E4104-0778-A460-7523-061772875AB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DF56C1F-B04B-3D69-548B-F78FE0C31B61}"/>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312510AE-E04A-B4D7-7214-76E94FD46E96}"/>
              </a:ext>
            </a:extLst>
          </p:cNvPr>
          <p:cNvSpPr>
            <a:spLocks noGrp="1"/>
          </p:cNvSpPr>
          <p:nvPr>
            <p:ph type="sldNum" sz="quarter" idx="5"/>
          </p:nvPr>
        </p:nvSpPr>
        <p:spPr/>
        <p:txBody>
          <a:bodyPr/>
          <a:lstStyle/>
          <a:p>
            <a:fld id="{92628388-5ABB-40CA-B547-A8274C7BA557}" type="slidenum">
              <a:rPr lang="es-VE" smtClean="0"/>
              <a:t>12</a:t>
            </a:fld>
            <a:endParaRPr lang="es-VE"/>
          </a:p>
        </p:txBody>
      </p:sp>
    </p:spTree>
    <p:extLst>
      <p:ext uri="{BB962C8B-B14F-4D97-AF65-F5344CB8AC3E}">
        <p14:creationId xmlns:p14="http://schemas.microsoft.com/office/powerpoint/2010/main" val="4189317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D2062-2F22-7159-8036-50DBCDEE772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23E4104-0778-A460-7523-061772875AB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DF56C1F-B04B-3D69-548B-F78FE0C31B61}"/>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312510AE-E04A-B4D7-7214-76E94FD46E96}"/>
              </a:ext>
            </a:extLst>
          </p:cNvPr>
          <p:cNvSpPr>
            <a:spLocks noGrp="1"/>
          </p:cNvSpPr>
          <p:nvPr>
            <p:ph type="sldNum" sz="quarter" idx="5"/>
          </p:nvPr>
        </p:nvSpPr>
        <p:spPr/>
        <p:txBody>
          <a:bodyPr/>
          <a:lstStyle/>
          <a:p>
            <a:fld id="{92628388-5ABB-40CA-B547-A8274C7BA557}" type="slidenum">
              <a:rPr lang="es-VE" smtClean="0"/>
              <a:t>13</a:t>
            </a:fld>
            <a:endParaRPr lang="es-VE"/>
          </a:p>
        </p:txBody>
      </p:sp>
    </p:spTree>
    <p:extLst>
      <p:ext uri="{BB962C8B-B14F-4D97-AF65-F5344CB8AC3E}">
        <p14:creationId xmlns:p14="http://schemas.microsoft.com/office/powerpoint/2010/main" val="1156884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D2062-2F22-7159-8036-50DBCDEE772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23E4104-0778-A460-7523-061772875AB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DF56C1F-B04B-3D69-548B-F78FE0C31B61}"/>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312510AE-E04A-B4D7-7214-76E94FD46E96}"/>
              </a:ext>
            </a:extLst>
          </p:cNvPr>
          <p:cNvSpPr>
            <a:spLocks noGrp="1"/>
          </p:cNvSpPr>
          <p:nvPr>
            <p:ph type="sldNum" sz="quarter" idx="5"/>
          </p:nvPr>
        </p:nvSpPr>
        <p:spPr/>
        <p:txBody>
          <a:bodyPr/>
          <a:lstStyle/>
          <a:p>
            <a:fld id="{92628388-5ABB-40CA-B547-A8274C7BA557}" type="slidenum">
              <a:rPr lang="es-VE" smtClean="0"/>
              <a:t>14</a:t>
            </a:fld>
            <a:endParaRPr lang="es-VE"/>
          </a:p>
        </p:txBody>
      </p:sp>
    </p:spTree>
    <p:extLst>
      <p:ext uri="{BB962C8B-B14F-4D97-AF65-F5344CB8AC3E}">
        <p14:creationId xmlns:p14="http://schemas.microsoft.com/office/powerpoint/2010/main" val="376831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D2062-2F22-7159-8036-50DBCDEE772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23E4104-0778-A460-7523-061772875AB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DF56C1F-B04B-3D69-548B-F78FE0C31B61}"/>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312510AE-E04A-B4D7-7214-76E94FD46E96}"/>
              </a:ext>
            </a:extLst>
          </p:cNvPr>
          <p:cNvSpPr>
            <a:spLocks noGrp="1"/>
          </p:cNvSpPr>
          <p:nvPr>
            <p:ph type="sldNum" sz="quarter" idx="5"/>
          </p:nvPr>
        </p:nvSpPr>
        <p:spPr/>
        <p:txBody>
          <a:bodyPr/>
          <a:lstStyle/>
          <a:p>
            <a:fld id="{92628388-5ABB-40CA-B547-A8274C7BA557}" type="slidenum">
              <a:rPr lang="es-VE" smtClean="0"/>
              <a:t>15</a:t>
            </a:fld>
            <a:endParaRPr lang="es-VE"/>
          </a:p>
        </p:txBody>
      </p:sp>
    </p:spTree>
    <p:extLst>
      <p:ext uri="{BB962C8B-B14F-4D97-AF65-F5344CB8AC3E}">
        <p14:creationId xmlns:p14="http://schemas.microsoft.com/office/powerpoint/2010/main" val="2551672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D2062-2F22-7159-8036-50DBCDEE772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23E4104-0778-A460-7523-061772875AB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DF56C1F-B04B-3D69-548B-F78FE0C31B61}"/>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312510AE-E04A-B4D7-7214-76E94FD46E96}"/>
              </a:ext>
            </a:extLst>
          </p:cNvPr>
          <p:cNvSpPr>
            <a:spLocks noGrp="1"/>
          </p:cNvSpPr>
          <p:nvPr>
            <p:ph type="sldNum" sz="quarter" idx="5"/>
          </p:nvPr>
        </p:nvSpPr>
        <p:spPr/>
        <p:txBody>
          <a:bodyPr/>
          <a:lstStyle/>
          <a:p>
            <a:fld id="{92628388-5ABB-40CA-B547-A8274C7BA557}" type="slidenum">
              <a:rPr lang="es-VE" smtClean="0"/>
              <a:t>16</a:t>
            </a:fld>
            <a:endParaRPr lang="es-VE"/>
          </a:p>
        </p:txBody>
      </p:sp>
    </p:spTree>
    <p:extLst>
      <p:ext uri="{BB962C8B-B14F-4D97-AF65-F5344CB8AC3E}">
        <p14:creationId xmlns:p14="http://schemas.microsoft.com/office/powerpoint/2010/main" val="1898820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D2062-2F22-7159-8036-50DBCDEE772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23E4104-0778-A460-7523-061772875AB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DF56C1F-B04B-3D69-548B-F78FE0C31B61}"/>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312510AE-E04A-B4D7-7214-76E94FD46E96}"/>
              </a:ext>
            </a:extLst>
          </p:cNvPr>
          <p:cNvSpPr>
            <a:spLocks noGrp="1"/>
          </p:cNvSpPr>
          <p:nvPr>
            <p:ph type="sldNum" sz="quarter" idx="5"/>
          </p:nvPr>
        </p:nvSpPr>
        <p:spPr/>
        <p:txBody>
          <a:bodyPr/>
          <a:lstStyle/>
          <a:p>
            <a:fld id="{92628388-5ABB-40CA-B547-A8274C7BA557}" type="slidenum">
              <a:rPr lang="es-VE" smtClean="0"/>
              <a:t>17</a:t>
            </a:fld>
            <a:endParaRPr lang="es-VE"/>
          </a:p>
        </p:txBody>
      </p:sp>
    </p:spTree>
    <p:extLst>
      <p:ext uri="{BB962C8B-B14F-4D97-AF65-F5344CB8AC3E}">
        <p14:creationId xmlns:p14="http://schemas.microsoft.com/office/powerpoint/2010/main" val="213780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6C3FB97C-F804-44C3-BD5B-C48059132567}" type="datetime1">
              <a:rPr lang="es-VE" smtClean="0"/>
              <a:t>16/1/2025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2962B53-5A69-4BF5-8D43-583F705951EC}" type="slidenum">
              <a:rPr lang="es-VE" smtClean="0"/>
              <a:t>‹Nº›</a:t>
            </a:fld>
            <a:endParaRPr lang="es-VE"/>
          </a:p>
        </p:txBody>
      </p:sp>
    </p:spTree>
    <p:extLst>
      <p:ext uri="{BB962C8B-B14F-4D97-AF65-F5344CB8AC3E}">
        <p14:creationId xmlns:p14="http://schemas.microsoft.com/office/powerpoint/2010/main" val="2314758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F8038620-A5E0-479E-AC58-869D2330A058}" type="datetime1">
              <a:rPr lang="es-VE" smtClean="0"/>
              <a:t>16/1/2025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2962B53-5A69-4BF5-8D43-583F705951EC}" type="slidenum">
              <a:rPr lang="es-VE" smtClean="0"/>
              <a:t>‹Nº›</a:t>
            </a:fld>
            <a:endParaRPr lang="es-VE"/>
          </a:p>
        </p:txBody>
      </p:sp>
    </p:spTree>
    <p:extLst>
      <p:ext uri="{BB962C8B-B14F-4D97-AF65-F5344CB8AC3E}">
        <p14:creationId xmlns:p14="http://schemas.microsoft.com/office/powerpoint/2010/main" val="394595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59A7112-6C6B-4296-8C4F-B47A935D8D32}" type="datetime1">
              <a:rPr lang="es-VE" smtClean="0"/>
              <a:t>16/1/2025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2962B53-5A69-4BF5-8D43-583F705951EC}" type="slidenum">
              <a:rPr lang="es-VE" smtClean="0"/>
              <a:t>‹Nº›</a:t>
            </a:fld>
            <a:endParaRPr lang="es-VE"/>
          </a:p>
        </p:txBody>
      </p:sp>
    </p:spTree>
    <p:extLst>
      <p:ext uri="{BB962C8B-B14F-4D97-AF65-F5344CB8AC3E}">
        <p14:creationId xmlns:p14="http://schemas.microsoft.com/office/powerpoint/2010/main" val="284247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664DA8BC-A8AE-4C12-A6F8-330EE2474016}" type="datetime1">
              <a:rPr lang="es-VE" smtClean="0"/>
              <a:t>16/1/2025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2962B53-5A69-4BF5-8D43-583F705951EC}" type="slidenum">
              <a:rPr lang="es-VE" smtClean="0"/>
              <a:t>‹Nº›</a:t>
            </a:fld>
            <a:endParaRPr lang="es-VE"/>
          </a:p>
        </p:txBody>
      </p:sp>
    </p:spTree>
    <p:extLst>
      <p:ext uri="{BB962C8B-B14F-4D97-AF65-F5344CB8AC3E}">
        <p14:creationId xmlns:p14="http://schemas.microsoft.com/office/powerpoint/2010/main" val="1567797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CCE98B42-E2C9-4FC9-BD25-37E2446C5DAA}" type="datetime1">
              <a:rPr lang="es-VE" smtClean="0"/>
              <a:t>16/1/2025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22962B53-5A69-4BF5-8D43-583F705951EC}" type="slidenum">
              <a:rPr lang="es-VE" smtClean="0"/>
              <a:t>‹Nº›</a:t>
            </a:fld>
            <a:endParaRPr lang="es-VE"/>
          </a:p>
        </p:txBody>
      </p:sp>
    </p:spTree>
    <p:extLst>
      <p:ext uri="{BB962C8B-B14F-4D97-AF65-F5344CB8AC3E}">
        <p14:creationId xmlns:p14="http://schemas.microsoft.com/office/powerpoint/2010/main" val="70761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AFB66A88-332B-4A4D-BA30-4B41100BE7C9}" type="datetime1">
              <a:rPr lang="es-VE" smtClean="0"/>
              <a:t>16/1/2025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22962B53-5A69-4BF5-8D43-583F705951EC}" type="slidenum">
              <a:rPr lang="es-VE" smtClean="0"/>
              <a:t>‹Nº›</a:t>
            </a:fld>
            <a:endParaRPr lang="es-VE"/>
          </a:p>
        </p:txBody>
      </p:sp>
    </p:spTree>
    <p:extLst>
      <p:ext uri="{BB962C8B-B14F-4D97-AF65-F5344CB8AC3E}">
        <p14:creationId xmlns:p14="http://schemas.microsoft.com/office/powerpoint/2010/main" val="3017539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CD05D7C7-506C-4A3F-B5AE-F6DEB3FCAC96}" type="datetime1">
              <a:rPr lang="es-VE" smtClean="0"/>
              <a:t>16/1/2025</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22962B53-5A69-4BF5-8D43-583F705951EC}" type="slidenum">
              <a:rPr lang="es-VE" smtClean="0"/>
              <a:t>‹Nº›</a:t>
            </a:fld>
            <a:endParaRPr lang="es-VE"/>
          </a:p>
        </p:txBody>
      </p:sp>
    </p:spTree>
    <p:extLst>
      <p:ext uri="{BB962C8B-B14F-4D97-AF65-F5344CB8AC3E}">
        <p14:creationId xmlns:p14="http://schemas.microsoft.com/office/powerpoint/2010/main" val="4284469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BD6355E9-CE40-4DDC-9DB0-9770169CD64D}" type="datetime1">
              <a:rPr lang="es-VE" smtClean="0"/>
              <a:t>16/1/2025</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22962B53-5A69-4BF5-8D43-583F705951EC}" type="slidenum">
              <a:rPr lang="es-VE" smtClean="0"/>
              <a:t>‹Nº›</a:t>
            </a:fld>
            <a:endParaRPr lang="es-VE"/>
          </a:p>
        </p:txBody>
      </p:sp>
    </p:spTree>
    <p:extLst>
      <p:ext uri="{BB962C8B-B14F-4D97-AF65-F5344CB8AC3E}">
        <p14:creationId xmlns:p14="http://schemas.microsoft.com/office/powerpoint/2010/main" val="138263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0490B-9F72-4CD8-917D-0E62DE23BB9C}" type="datetime1">
              <a:rPr lang="es-VE" smtClean="0"/>
              <a:t>16/1/2025</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22962B53-5A69-4BF5-8D43-583F705951EC}" type="slidenum">
              <a:rPr lang="es-VE" smtClean="0"/>
              <a:t>‹Nº›</a:t>
            </a:fld>
            <a:endParaRPr lang="es-VE"/>
          </a:p>
        </p:txBody>
      </p:sp>
    </p:spTree>
    <p:extLst>
      <p:ext uri="{BB962C8B-B14F-4D97-AF65-F5344CB8AC3E}">
        <p14:creationId xmlns:p14="http://schemas.microsoft.com/office/powerpoint/2010/main" val="2812749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24FC05E-25B4-4D4C-9471-010F1505FD2B}" type="datetime1">
              <a:rPr lang="es-VE" smtClean="0"/>
              <a:t>16/1/2025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22962B53-5A69-4BF5-8D43-583F705951EC}" type="slidenum">
              <a:rPr lang="es-VE" smtClean="0"/>
              <a:t>‹Nº›</a:t>
            </a:fld>
            <a:endParaRPr lang="es-VE"/>
          </a:p>
        </p:txBody>
      </p:sp>
    </p:spTree>
    <p:extLst>
      <p:ext uri="{BB962C8B-B14F-4D97-AF65-F5344CB8AC3E}">
        <p14:creationId xmlns:p14="http://schemas.microsoft.com/office/powerpoint/2010/main" val="2289345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67A211B7-561E-43FF-8777-EEF6B0C11C55}" type="datetime1">
              <a:rPr lang="es-VE" smtClean="0"/>
              <a:t>16/1/2025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22962B53-5A69-4BF5-8D43-583F705951EC}" type="slidenum">
              <a:rPr lang="es-VE" smtClean="0"/>
              <a:t>‹Nº›</a:t>
            </a:fld>
            <a:endParaRPr lang="es-VE"/>
          </a:p>
        </p:txBody>
      </p:sp>
    </p:spTree>
    <p:extLst>
      <p:ext uri="{BB962C8B-B14F-4D97-AF65-F5344CB8AC3E}">
        <p14:creationId xmlns:p14="http://schemas.microsoft.com/office/powerpoint/2010/main" val="2165563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7BD08-8B79-4DD2-AA9C-38BFD06362EA}" type="datetime1">
              <a:rPr lang="es-VE" smtClean="0"/>
              <a:t>16/1/2025</a:t>
            </a:fld>
            <a:endParaRPr lang="es-V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62B53-5A69-4BF5-8D43-583F705951EC}" type="slidenum">
              <a:rPr lang="es-VE" smtClean="0"/>
              <a:t>‹Nº›</a:t>
            </a:fld>
            <a:endParaRPr lang="es-VE"/>
          </a:p>
        </p:txBody>
      </p:sp>
    </p:spTree>
    <p:extLst>
      <p:ext uri="{BB962C8B-B14F-4D97-AF65-F5344CB8AC3E}">
        <p14:creationId xmlns:p14="http://schemas.microsoft.com/office/powerpoint/2010/main" val="40705355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4.pn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deltaprotect.com/blog/modelo-osi" TargetMode="External"/><Relationship Id="rId7" Type="http://schemas.openxmlformats.org/officeDocument/2006/relationships/hyperlink" Target="https://www.avg.com/es/signal/what-is-tcp-ip" TargetMode="External"/><Relationship Id="rId2" Type="http://schemas.openxmlformats.org/officeDocument/2006/relationships/hyperlink" Target="https://autmix.com/blog/que-es-protocolo-red" TargetMode="External"/><Relationship Id="rId1" Type="http://schemas.openxmlformats.org/officeDocument/2006/relationships/slideLayout" Target="../slideLayouts/slideLayout1.xml"/><Relationship Id="rId6" Type="http://schemas.openxmlformats.org/officeDocument/2006/relationships/hyperlink" Target="https://www.fortinet.com/lat/resources/cyberglossary/tcp-ip" TargetMode="External"/><Relationship Id="rId5" Type="http://schemas.openxmlformats.org/officeDocument/2006/relationships/hyperlink" Target="https://telecapp.com/modelo-osi" TargetMode="External"/><Relationship Id="rId4" Type="http://schemas.openxmlformats.org/officeDocument/2006/relationships/hyperlink" Target="https://www.cloudflare.com/es-es/learning/ddos/glossary/open-systems-interconnection-model-os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A962718E-86C1-186C-FAEF-639FCA7A2365}"/>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 name="CuadroTexto 4">
            <a:extLst>
              <a:ext uri="{FF2B5EF4-FFF2-40B4-BE49-F238E27FC236}">
                <a16:creationId xmlns:a16="http://schemas.microsoft.com/office/drawing/2014/main" id="{669737A7-7D0F-1BA4-CBEB-90F9B61BFF9D}"/>
              </a:ext>
            </a:extLst>
          </p:cNvPr>
          <p:cNvSpPr txBox="1"/>
          <p:nvPr/>
        </p:nvSpPr>
        <p:spPr>
          <a:xfrm>
            <a:off x="0" y="180751"/>
            <a:ext cx="9144000" cy="1754326"/>
          </a:xfrm>
          <a:prstGeom prst="rect">
            <a:avLst/>
          </a:prstGeom>
          <a:noFill/>
        </p:spPr>
        <p:txBody>
          <a:bodyPr wrap="square" rtlCol="0">
            <a:spAutoFit/>
          </a:bodyPr>
          <a:lstStyle/>
          <a:p>
            <a:pPr algn="ctr"/>
            <a:r>
              <a:rPr lang="es-MX" dirty="0">
                <a:solidFill>
                  <a:schemeClr val="bg1"/>
                </a:solidFill>
                <a:latin typeface="Franklin Gothic Demi" panose="020B0703020102020204" pitchFamily="34" charset="0"/>
              </a:rPr>
              <a:t>REPUBLICA BOLIVARIANA DE VENEZUELA</a:t>
            </a:r>
          </a:p>
          <a:p>
            <a:pPr algn="ctr"/>
            <a:r>
              <a:rPr lang="es-MX" dirty="0">
                <a:solidFill>
                  <a:schemeClr val="bg1"/>
                </a:solidFill>
                <a:latin typeface="Franklin Gothic Demi" panose="020B0703020102020204" pitchFamily="34" charset="0"/>
              </a:rPr>
              <a:t>MINISTERIO DEL PODER POPULAR PARA LA EDUCACION</a:t>
            </a:r>
          </a:p>
          <a:p>
            <a:pPr algn="ctr"/>
            <a:r>
              <a:rPr lang="es-MX" dirty="0">
                <a:solidFill>
                  <a:schemeClr val="bg1"/>
                </a:solidFill>
                <a:latin typeface="Franklin Gothic Demi" panose="020B0703020102020204" pitchFamily="34" charset="0"/>
              </a:rPr>
              <a:t>UNIVERSIDAD POLITECNICA TERRITORIAL DEL ESTADO BOLIVAR</a:t>
            </a:r>
          </a:p>
          <a:p>
            <a:pPr algn="ctr"/>
            <a:r>
              <a:rPr lang="es-MX" dirty="0">
                <a:solidFill>
                  <a:schemeClr val="bg1"/>
                </a:solidFill>
                <a:latin typeface="Franklin Gothic Demi" panose="020B0703020102020204" pitchFamily="34" charset="0"/>
              </a:rPr>
              <a:t>PROGRAMA NACIONAL DE FORMACION EN INFORMATICA</a:t>
            </a:r>
          </a:p>
          <a:p>
            <a:pPr algn="ctr"/>
            <a:r>
              <a:rPr lang="es-MX" dirty="0">
                <a:solidFill>
                  <a:schemeClr val="bg1"/>
                </a:solidFill>
                <a:latin typeface="Franklin Gothic Demi" panose="020B0703020102020204" pitchFamily="34" charset="0"/>
              </a:rPr>
              <a:t>REDES DE COMPUTADORA</a:t>
            </a:r>
          </a:p>
          <a:p>
            <a:pPr algn="ctr"/>
            <a:r>
              <a:rPr lang="es-MX" dirty="0">
                <a:solidFill>
                  <a:schemeClr val="bg1"/>
                </a:solidFill>
                <a:latin typeface="Franklin Gothic Demi" panose="020B0703020102020204" pitchFamily="34" charset="0"/>
              </a:rPr>
              <a:t>TRAYECTO II - SECCION 4M</a:t>
            </a:r>
            <a:endParaRPr lang="es-VE" dirty="0">
              <a:solidFill>
                <a:schemeClr val="bg1"/>
              </a:solidFill>
              <a:latin typeface="Franklin Gothic Demi" panose="020B0703020102020204" pitchFamily="34" charset="0"/>
            </a:endParaRPr>
          </a:p>
        </p:txBody>
      </p:sp>
      <p:sp>
        <p:nvSpPr>
          <p:cNvPr id="6" name="CuadroTexto 5">
            <a:extLst>
              <a:ext uri="{FF2B5EF4-FFF2-40B4-BE49-F238E27FC236}">
                <a16:creationId xmlns:a16="http://schemas.microsoft.com/office/drawing/2014/main" id="{3F2CDC14-2309-0AB7-F46B-4D5CE43C030F}"/>
              </a:ext>
            </a:extLst>
          </p:cNvPr>
          <p:cNvSpPr txBox="1"/>
          <p:nvPr/>
        </p:nvSpPr>
        <p:spPr>
          <a:xfrm>
            <a:off x="0" y="5071780"/>
            <a:ext cx="4582633" cy="646331"/>
          </a:xfrm>
          <a:prstGeom prst="rect">
            <a:avLst/>
          </a:prstGeom>
          <a:noFill/>
        </p:spPr>
        <p:txBody>
          <a:bodyPr wrap="square" rtlCol="0">
            <a:spAutoFit/>
          </a:bodyPr>
          <a:lstStyle/>
          <a:p>
            <a:pPr algn="ctr"/>
            <a:r>
              <a:rPr lang="es-MX" dirty="0">
                <a:solidFill>
                  <a:schemeClr val="bg1"/>
                </a:solidFill>
                <a:latin typeface="Franklin Gothic Demi" panose="020B0703020102020204" pitchFamily="34" charset="0"/>
              </a:rPr>
              <a:t>PROFESOR</a:t>
            </a:r>
          </a:p>
          <a:p>
            <a:pPr algn="ctr"/>
            <a:r>
              <a:rPr lang="es-MX" dirty="0">
                <a:solidFill>
                  <a:schemeClr val="bg1"/>
                </a:solidFill>
                <a:latin typeface="Franklin Gothic Demi" panose="020B0703020102020204" pitchFamily="34" charset="0"/>
              </a:rPr>
              <a:t>HECTOR MOLINA</a:t>
            </a:r>
            <a:endParaRPr lang="es-VE" dirty="0">
              <a:solidFill>
                <a:schemeClr val="bg1"/>
              </a:solidFill>
              <a:latin typeface="Franklin Gothic Demi" panose="020B0703020102020204" pitchFamily="34" charset="0"/>
            </a:endParaRPr>
          </a:p>
        </p:txBody>
      </p:sp>
      <p:sp>
        <p:nvSpPr>
          <p:cNvPr id="7" name="CuadroTexto 6">
            <a:extLst>
              <a:ext uri="{FF2B5EF4-FFF2-40B4-BE49-F238E27FC236}">
                <a16:creationId xmlns:a16="http://schemas.microsoft.com/office/drawing/2014/main" id="{D685C1B6-B877-DBEC-A6C8-D743FC529FC8}"/>
              </a:ext>
            </a:extLst>
          </p:cNvPr>
          <p:cNvSpPr txBox="1"/>
          <p:nvPr/>
        </p:nvSpPr>
        <p:spPr>
          <a:xfrm>
            <a:off x="4572001" y="5071780"/>
            <a:ext cx="4572000" cy="923330"/>
          </a:xfrm>
          <a:prstGeom prst="rect">
            <a:avLst/>
          </a:prstGeom>
          <a:noFill/>
        </p:spPr>
        <p:txBody>
          <a:bodyPr wrap="square" rtlCol="0">
            <a:spAutoFit/>
          </a:bodyPr>
          <a:lstStyle/>
          <a:p>
            <a:pPr algn="ctr"/>
            <a:r>
              <a:rPr lang="es-MX" dirty="0">
                <a:solidFill>
                  <a:schemeClr val="bg1"/>
                </a:solidFill>
                <a:latin typeface="Franklin Gothic Demi" panose="020B0703020102020204" pitchFamily="34" charset="0"/>
              </a:rPr>
              <a:t>ESTUDIANTE</a:t>
            </a:r>
          </a:p>
          <a:p>
            <a:pPr algn="ctr"/>
            <a:r>
              <a:rPr lang="es-MX" dirty="0">
                <a:solidFill>
                  <a:schemeClr val="bg1"/>
                </a:solidFill>
                <a:latin typeface="Franklin Gothic Demi" panose="020B0703020102020204" pitchFamily="34" charset="0"/>
              </a:rPr>
              <a:t>OLIVER CASTILLO</a:t>
            </a:r>
          </a:p>
          <a:p>
            <a:pPr algn="ctr"/>
            <a:r>
              <a:rPr lang="es-MX" dirty="0">
                <a:solidFill>
                  <a:schemeClr val="bg1"/>
                </a:solidFill>
                <a:latin typeface="Franklin Gothic Demi" panose="020B0703020102020204" pitchFamily="34" charset="0"/>
              </a:rPr>
              <a:t>C.I: V-28.030.110</a:t>
            </a:r>
            <a:endParaRPr lang="es-VE" dirty="0">
              <a:solidFill>
                <a:schemeClr val="bg1"/>
              </a:solidFill>
              <a:latin typeface="Franklin Gothic Demi" panose="020B0703020102020204" pitchFamily="34" charset="0"/>
            </a:endParaRPr>
          </a:p>
        </p:txBody>
      </p:sp>
      <p:sp>
        <p:nvSpPr>
          <p:cNvPr id="9" name="CuadroTexto 8">
            <a:extLst>
              <a:ext uri="{FF2B5EF4-FFF2-40B4-BE49-F238E27FC236}">
                <a16:creationId xmlns:a16="http://schemas.microsoft.com/office/drawing/2014/main" id="{2AC6D7A6-6A9C-84DF-5651-7B6641CA5769}"/>
              </a:ext>
            </a:extLst>
          </p:cNvPr>
          <p:cNvSpPr txBox="1"/>
          <p:nvPr/>
        </p:nvSpPr>
        <p:spPr>
          <a:xfrm>
            <a:off x="0" y="6307917"/>
            <a:ext cx="9122736" cy="369332"/>
          </a:xfrm>
          <a:prstGeom prst="rect">
            <a:avLst/>
          </a:prstGeom>
          <a:noFill/>
        </p:spPr>
        <p:txBody>
          <a:bodyPr wrap="square" rtlCol="0">
            <a:spAutoFit/>
          </a:bodyPr>
          <a:lstStyle/>
          <a:p>
            <a:pPr algn="ctr"/>
            <a:r>
              <a:rPr lang="es-MX" dirty="0">
                <a:solidFill>
                  <a:schemeClr val="bg1"/>
                </a:solidFill>
                <a:latin typeface="Franklin Gothic Demi" panose="020B0703020102020204" pitchFamily="34" charset="0"/>
              </a:rPr>
              <a:t>CIUDAD BOLIVAR, ENERO DE 2025</a:t>
            </a:r>
            <a:endParaRPr lang="es-VE" dirty="0">
              <a:solidFill>
                <a:schemeClr val="bg1"/>
              </a:solidFill>
              <a:latin typeface="Franklin Gothic Demi" panose="020B0703020102020204" pitchFamily="34" charset="0"/>
            </a:endParaRPr>
          </a:p>
        </p:txBody>
      </p:sp>
      <p:sp>
        <p:nvSpPr>
          <p:cNvPr id="10" name="CuadroTexto 9">
            <a:extLst>
              <a:ext uri="{FF2B5EF4-FFF2-40B4-BE49-F238E27FC236}">
                <a16:creationId xmlns:a16="http://schemas.microsoft.com/office/drawing/2014/main" id="{96865BD7-BA0F-37C7-185D-D1EC4CCC041F}"/>
              </a:ext>
            </a:extLst>
          </p:cNvPr>
          <p:cNvSpPr txBox="1"/>
          <p:nvPr/>
        </p:nvSpPr>
        <p:spPr>
          <a:xfrm>
            <a:off x="0" y="4195984"/>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UNIDAD V – PROTOCOLOS DE REDES</a:t>
            </a:r>
            <a:endParaRPr lang="es-VE" sz="2500" dirty="0">
              <a:solidFill>
                <a:schemeClr val="bg1"/>
              </a:solidFill>
              <a:latin typeface="Franklin Gothic Demi" panose="020B0703020102020204" pitchFamily="34" charset="0"/>
            </a:endParaRPr>
          </a:p>
        </p:txBody>
      </p:sp>
      <p:pic>
        <p:nvPicPr>
          <p:cNvPr id="12" name="Imagen 11">
            <a:extLst>
              <a:ext uri="{FF2B5EF4-FFF2-40B4-BE49-F238E27FC236}">
                <a16:creationId xmlns:a16="http://schemas.microsoft.com/office/drawing/2014/main" id="{7CAC8D4F-5EDF-D590-471E-4760357263C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640812" y="2081179"/>
            <a:ext cx="1841110" cy="1841110"/>
          </a:xfrm>
          <a:prstGeom prst="rect">
            <a:avLst/>
          </a:prstGeom>
        </p:spPr>
      </p:pic>
    </p:spTree>
    <p:extLst>
      <p:ext uri="{BB962C8B-B14F-4D97-AF65-F5344CB8AC3E}">
        <p14:creationId xmlns:p14="http://schemas.microsoft.com/office/powerpoint/2010/main" val="1013036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BB533-94DB-E112-5032-DD1A7F9B6113}"/>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543FBE3B-306D-06EF-72A6-C204E5DA0875}"/>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D6E4B5A1-BFA0-B88C-59A3-D38FAD0BED7C}"/>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CAPA 3: RED</a:t>
            </a:r>
            <a:endParaRPr lang="es-VE" sz="2500" dirty="0">
              <a:solidFill>
                <a:schemeClr val="bg1"/>
              </a:solidFill>
              <a:latin typeface="Franklin Gothic Demi" panose="020B0703020102020204" pitchFamily="34" charset="0"/>
            </a:endParaRPr>
          </a:p>
        </p:txBody>
      </p:sp>
      <p:sp>
        <p:nvSpPr>
          <p:cNvPr id="5" name="CuadroTexto 4">
            <a:extLst>
              <a:ext uri="{FF2B5EF4-FFF2-40B4-BE49-F238E27FC236}">
                <a16:creationId xmlns:a16="http://schemas.microsoft.com/office/drawing/2014/main" id="{BD052204-501E-7CD2-8B56-050691B1F3D4}"/>
              </a:ext>
            </a:extLst>
          </p:cNvPr>
          <p:cNvSpPr txBox="1"/>
          <p:nvPr/>
        </p:nvSpPr>
        <p:spPr>
          <a:xfrm>
            <a:off x="334925" y="696357"/>
            <a:ext cx="8452883" cy="1697965"/>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La capa de red se encarga del enrutamiento de datos en la red, al examinar la topología de la red para determinar la ruta más eficiente para que dichos datos lleguen a su destino. Es esencial para la comunicación entre redes y dispositivos.</a:t>
            </a:r>
          </a:p>
        </p:txBody>
      </p:sp>
      <p:sp>
        <p:nvSpPr>
          <p:cNvPr id="7" name="CuadroTexto 6">
            <a:extLst>
              <a:ext uri="{FF2B5EF4-FFF2-40B4-BE49-F238E27FC236}">
                <a16:creationId xmlns:a16="http://schemas.microsoft.com/office/drawing/2014/main" id="{A9C02591-4C68-1008-724B-565B012061ED}"/>
              </a:ext>
            </a:extLst>
          </p:cNvPr>
          <p:cNvSpPr txBox="1"/>
          <p:nvPr/>
        </p:nvSpPr>
        <p:spPr>
          <a:xfrm>
            <a:off x="345558" y="4547776"/>
            <a:ext cx="8452883" cy="2113464"/>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En esta capa, la transferencia de datos se ejecuta en paquetes y se asignan direcciones para su enrutamiento. Además, resuelve problemas de transmisión a través de enlaces con estructuras no estándar y facilita el direccionamiento en redes grandes. También controla la congestión en la red y garantiza la entrega de datos.</a:t>
            </a:r>
          </a:p>
        </p:txBody>
      </p:sp>
      <p:grpSp>
        <p:nvGrpSpPr>
          <p:cNvPr id="30" name="Grupo 29"/>
          <p:cNvGrpSpPr/>
          <p:nvPr/>
        </p:nvGrpSpPr>
        <p:grpSpPr>
          <a:xfrm>
            <a:off x="668393" y="3306076"/>
            <a:ext cx="2830286" cy="460521"/>
            <a:chOff x="5399314" y="3434316"/>
            <a:chExt cx="2336800" cy="373158"/>
          </a:xfrm>
        </p:grpSpPr>
        <p:cxnSp>
          <p:nvCxnSpPr>
            <p:cNvPr id="31" name="Conector recto 30"/>
            <p:cNvCxnSpPr/>
            <p:nvPr/>
          </p:nvCxnSpPr>
          <p:spPr>
            <a:xfrm>
              <a:off x="5399314" y="3643297"/>
              <a:ext cx="23368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a:extLst>
                <a:ext uri="{FF2B5EF4-FFF2-40B4-BE49-F238E27FC236}">
                  <a16:creationId xmlns:a16="http://schemas.microsoft.com/office/drawing/2014/main" id="{132B26F4-B04F-CB59-8AF0-52DF083C99C2}"/>
                </a:ext>
              </a:extLst>
            </p:cNvPr>
            <p:cNvSpPr/>
            <p:nvPr/>
          </p:nvSpPr>
          <p:spPr>
            <a:xfrm rot="10800000">
              <a:off x="5468658" y="3434316"/>
              <a:ext cx="360641" cy="3731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3" name="Rectángulo 32">
              <a:extLst>
                <a:ext uri="{FF2B5EF4-FFF2-40B4-BE49-F238E27FC236}">
                  <a16:creationId xmlns:a16="http://schemas.microsoft.com/office/drawing/2014/main" id="{132B26F4-B04F-CB59-8AF0-52DF083C99C2}"/>
                </a:ext>
              </a:extLst>
            </p:cNvPr>
            <p:cNvSpPr/>
            <p:nvPr/>
          </p:nvSpPr>
          <p:spPr>
            <a:xfrm rot="10800000">
              <a:off x="6087355" y="3434316"/>
              <a:ext cx="360641" cy="3731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4" name="Rectángulo 33">
              <a:extLst>
                <a:ext uri="{FF2B5EF4-FFF2-40B4-BE49-F238E27FC236}">
                  <a16:creationId xmlns:a16="http://schemas.microsoft.com/office/drawing/2014/main" id="{132B26F4-B04F-CB59-8AF0-52DF083C99C2}"/>
                </a:ext>
              </a:extLst>
            </p:cNvPr>
            <p:cNvSpPr/>
            <p:nvPr/>
          </p:nvSpPr>
          <p:spPr>
            <a:xfrm rot="10800000">
              <a:off x="6708355" y="3434316"/>
              <a:ext cx="360641" cy="3731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5" name="Rectángulo 34">
              <a:extLst>
                <a:ext uri="{FF2B5EF4-FFF2-40B4-BE49-F238E27FC236}">
                  <a16:creationId xmlns:a16="http://schemas.microsoft.com/office/drawing/2014/main" id="{132B26F4-B04F-CB59-8AF0-52DF083C99C2}"/>
                </a:ext>
              </a:extLst>
            </p:cNvPr>
            <p:cNvSpPr/>
            <p:nvPr/>
          </p:nvSpPr>
          <p:spPr>
            <a:xfrm rot="10800000">
              <a:off x="7283221" y="3434316"/>
              <a:ext cx="360641" cy="3731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36" name="Flecha derecha 35"/>
          <p:cNvSpPr/>
          <p:nvPr/>
        </p:nvSpPr>
        <p:spPr>
          <a:xfrm>
            <a:off x="3943349" y="3203169"/>
            <a:ext cx="1257300" cy="721627"/>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upo 36"/>
          <p:cNvGrpSpPr/>
          <p:nvPr/>
        </p:nvGrpSpPr>
        <p:grpSpPr>
          <a:xfrm>
            <a:off x="5407428" y="3306076"/>
            <a:ext cx="2830286" cy="460521"/>
            <a:chOff x="5399314" y="3434316"/>
            <a:chExt cx="2336800" cy="373158"/>
          </a:xfrm>
        </p:grpSpPr>
        <p:cxnSp>
          <p:nvCxnSpPr>
            <p:cNvPr id="40" name="Conector recto 39"/>
            <p:cNvCxnSpPr/>
            <p:nvPr/>
          </p:nvCxnSpPr>
          <p:spPr>
            <a:xfrm>
              <a:off x="5399314" y="3643297"/>
              <a:ext cx="23368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Rectángulo 40">
              <a:extLst>
                <a:ext uri="{FF2B5EF4-FFF2-40B4-BE49-F238E27FC236}">
                  <a16:creationId xmlns:a16="http://schemas.microsoft.com/office/drawing/2014/main" id="{132B26F4-B04F-CB59-8AF0-52DF083C99C2}"/>
                </a:ext>
              </a:extLst>
            </p:cNvPr>
            <p:cNvSpPr/>
            <p:nvPr/>
          </p:nvSpPr>
          <p:spPr>
            <a:xfrm rot="10800000">
              <a:off x="5468658" y="3434316"/>
              <a:ext cx="360641" cy="373158"/>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2" name="Rectángulo 41">
              <a:extLst>
                <a:ext uri="{FF2B5EF4-FFF2-40B4-BE49-F238E27FC236}">
                  <a16:creationId xmlns:a16="http://schemas.microsoft.com/office/drawing/2014/main" id="{132B26F4-B04F-CB59-8AF0-52DF083C99C2}"/>
                </a:ext>
              </a:extLst>
            </p:cNvPr>
            <p:cNvSpPr/>
            <p:nvPr/>
          </p:nvSpPr>
          <p:spPr>
            <a:xfrm rot="10800000">
              <a:off x="6087355" y="3434316"/>
              <a:ext cx="360641" cy="373158"/>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3" name="Rectángulo 42">
              <a:extLst>
                <a:ext uri="{FF2B5EF4-FFF2-40B4-BE49-F238E27FC236}">
                  <a16:creationId xmlns:a16="http://schemas.microsoft.com/office/drawing/2014/main" id="{132B26F4-B04F-CB59-8AF0-52DF083C99C2}"/>
                </a:ext>
              </a:extLst>
            </p:cNvPr>
            <p:cNvSpPr/>
            <p:nvPr/>
          </p:nvSpPr>
          <p:spPr>
            <a:xfrm rot="10800000">
              <a:off x="6708355" y="3434316"/>
              <a:ext cx="360641" cy="373158"/>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4" name="Rectángulo 43">
              <a:extLst>
                <a:ext uri="{FF2B5EF4-FFF2-40B4-BE49-F238E27FC236}">
                  <a16:creationId xmlns:a16="http://schemas.microsoft.com/office/drawing/2014/main" id="{132B26F4-B04F-CB59-8AF0-52DF083C99C2}"/>
                </a:ext>
              </a:extLst>
            </p:cNvPr>
            <p:cNvSpPr/>
            <p:nvPr/>
          </p:nvSpPr>
          <p:spPr>
            <a:xfrm rot="10800000">
              <a:off x="7283221" y="3434316"/>
              <a:ext cx="360641" cy="373158"/>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3" name="Marcador de número de diapositiva 2">
            <a:extLst>
              <a:ext uri="{FF2B5EF4-FFF2-40B4-BE49-F238E27FC236}">
                <a16:creationId xmlns:a16="http://schemas.microsoft.com/office/drawing/2014/main" id="{91B90299-EC51-5A86-5807-21DCBFE24E2D}"/>
              </a:ext>
            </a:extLst>
          </p:cNvPr>
          <p:cNvSpPr>
            <a:spLocks noGrp="1"/>
          </p:cNvSpPr>
          <p:nvPr>
            <p:ph type="sldNum" sz="quarter" idx="12"/>
          </p:nvPr>
        </p:nvSpPr>
        <p:spPr/>
        <p:txBody>
          <a:bodyPr/>
          <a:lstStyle/>
          <a:p>
            <a:fld id="{22962B53-5A69-4BF5-8D43-583F705951EC}" type="slidenum">
              <a:rPr lang="es-VE" smtClean="0"/>
              <a:t>10</a:t>
            </a:fld>
            <a:endParaRPr lang="es-VE"/>
          </a:p>
        </p:txBody>
      </p:sp>
    </p:spTree>
    <p:extLst>
      <p:ext uri="{BB962C8B-B14F-4D97-AF65-F5344CB8AC3E}">
        <p14:creationId xmlns:p14="http://schemas.microsoft.com/office/powerpoint/2010/main" val="216644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A5DCB-0C7F-2363-A64F-3CBC214893FE}"/>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44C4EF43-85D0-F2C8-F7FF-ADAC43DC161E}"/>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705CA8B9-DF5E-7994-BF19-5FF621D83F45}"/>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CAPA 4: TRANSPORTE</a:t>
            </a:r>
            <a:endParaRPr lang="es-VE" sz="2500" dirty="0">
              <a:solidFill>
                <a:schemeClr val="bg1"/>
              </a:solidFill>
              <a:latin typeface="Franklin Gothic Demi" panose="020B0703020102020204" pitchFamily="34" charset="0"/>
            </a:endParaRPr>
          </a:p>
        </p:txBody>
      </p:sp>
      <p:sp>
        <p:nvSpPr>
          <p:cNvPr id="5" name="CuadroTexto 4">
            <a:extLst>
              <a:ext uri="{FF2B5EF4-FFF2-40B4-BE49-F238E27FC236}">
                <a16:creationId xmlns:a16="http://schemas.microsoft.com/office/drawing/2014/main" id="{D0196291-04BC-0FDF-0FCB-B33B0B11940E}"/>
              </a:ext>
            </a:extLst>
          </p:cNvPr>
          <p:cNvSpPr txBox="1"/>
          <p:nvPr/>
        </p:nvSpPr>
        <p:spPr>
          <a:xfrm>
            <a:off x="334925" y="696357"/>
            <a:ext cx="8452883" cy="1697965"/>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La capa de transporte garantiza la entrega confiable y ordenada del paquete de datos, independientemente de la complejidad de la red. Su objetivo principal es agregar control de flujo y control de errores para asegurar que los datos no se pierdan ni se corrompan durante la transmisión.</a:t>
            </a:r>
          </a:p>
        </p:txBody>
      </p:sp>
      <p:sp>
        <p:nvSpPr>
          <p:cNvPr id="7" name="CuadroTexto 6">
            <a:extLst>
              <a:ext uri="{FF2B5EF4-FFF2-40B4-BE49-F238E27FC236}">
                <a16:creationId xmlns:a16="http://schemas.microsoft.com/office/drawing/2014/main" id="{5BFA7671-2D91-F89D-8161-9820058673F4}"/>
              </a:ext>
            </a:extLst>
          </p:cNvPr>
          <p:cNvSpPr txBox="1"/>
          <p:nvPr/>
        </p:nvSpPr>
        <p:spPr>
          <a:xfrm>
            <a:off x="334924" y="4900589"/>
            <a:ext cx="8452883" cy="1697965"/>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Aquí se encuentran protocolos de red como los protocolos FTP, UDP, SMTP o el protocolo TCP/IP (Transmisión Control </a:t>
            </a:r>
            <a:r>
              <a:rPr lang="es-MX" dirty="0" err="1">
                <a:solidFill>
                  <a:schemeClr val="bg1"/>
                </a:solidFill>
                <a:latin typeface="Bahnschrift" panose="020B0502040204020203" pitchFamily="34" charset="0"/>
              </a:rPr>
              <a:t>Protocol</a:t>
            </a:r>
            <a:r>
              <a:rPr lang="es-MX" dirty="0">
                <a:solidFill>
                  <a:schemeClr val="bg1"/>
                </a:solidFill>
                <a:latin typeface="Bahnschrift" panose="020B0502040204020203" pitchFamily="34" charset="0"/>
              </a:rPr>
              <a:t>/Internet </a:t>
            </a:r>
            <a:r>
              <a:rPr lang="es-MX" dirty="0" err="1">
                <a:solidFill>
                  <a:schemeClr val="bg1"/>
                </a:solidFill>
                <a:latin typeface="Bahnschrift" panose="020B0502040204020203" pitchFamily="34" charset="0"/>
              </a:rPr>
              <a:t>Protocol</a:t>
            </a:r>
            <a:r>
              <a:rPr lang="es-MX" dirty="0">
                <a:solidFill>
                  <a:schemeClr val="bg1"/>
                </a:solidFill>
                <a:latin typeface="Bahnschrift" panose="020B0502040204020203" pitchFamily="34" charset="0"/>
              </a:rPr>
              <a:t> o Protocolo de Control de Transmisión/Protocolo de Internet); este último garantiza la entrega secuencial y confiable de datos.</a:t>
            </a:r>
          </a:p>
        </p:txBody>
      </p:sp>
      <p:grpSp>
        <p:nvGrpSpPr>
          <p:cNvPr id="15" name="Grupo 14"/>
          <p:cNvGrpSpPr/>
          <p:nvPr/>
        </p:nvGrpSpPr>
        <p:grpSpPr>
          <a:xfrm>
            <a:off x="4291732" y="2443288"/>
            <a:ext cx="4213923" cy="2408335"/>
            <a:chOff x="3363757" y="2488057"/>
            <a:chExt cx="4213923" cy="2408335"/>
          </a:xfrm>
        </p:grpSpPr>
        <p:sp>
          <p:nvSpPr>
            <p:cNvPr id="32" name="Flecha doblada 31"/>
            <p:cNvSpPr/>
            <p:nvPr/>
          </p:nvSpPr>
          <p:spPr>
            <a:xfrm flipV="1">
              <a:off x="3808394" y="3680186"/>
              <a:ext cx="2640803" cy="1216206"/>
            </a:xfrm>
            <a:prstGeom prst="ben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lecha: a la derecha 21">
              <a:extLst>
                <a:ext uri="{FF2B5EF4-FFF2-40B4-BE49-F238E27FC236}">
                  <a16:creationId xmlns:a16="http://schemas.microsoft.com/office/drawing/2014/main" id="{BECFDB5D-686C-0322-81D1-CCAD58C1BD32}"/>
                </a:ext>
              </a:extLst>
            </p:cNvPr>
            <p:cNvSpPr/>
            <p:nvPr/>
          </p:nvSpPr>
          <p:spPr>
            <a:xfrm>
              <a:off x="4493969" y="3392120"/>
              <a:ext cx="2644846" cy="550169"/>
            </a:xfrm>
            <a:prstGeom prst="rightArrow">
              <a:avLst>
                <a:gd name="adj1" fmla="val 55778"/>
                <a:gd name="adj2" fmla="val 64901"/>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bg1"/>
                  </a:solidFill>
                  <a:latin typeface="Consolas" panose="020B0609020204030204" pitchFamily="49" charset="0"/>
                </a:rPr>
                <a:t>50.164.88.160</a:t>
              </a:r>
            </a:p>
          </p:txBody>
        </p:sp>
        <p:sp>
          <p:nvSpPr>
            <p:cNvPr id="22" name="Flecha doblada 21"/>
            <p:cNvSpPr/>
            <p:nvPr/>
          </p:nvSpPr>
          <p:spPr>
            <a:xfrm>
              <a:off x="3733967" y="2488057"/>
              <a:ext cx="2640803" cy="1216206"/>
            </a:xfrm>
            <a:prstGeom prst="ben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lecha: a la derecha 20">
              <a:extLst>
                <a:ext uri="{FF2B5EF4-FFF2-40B4-BE49-F238E27FC236}">
                  <a16:creationId xmlns:a16="http://schemas.microsoft.com/office/drawing/2014/main" id="{5BB48CD1-D97A-5665-B253-B36F3B797AAC}"/>
                </a:ext>
              </a:extLst>
            </p:cNvPr>
            <p:cNvSpPr/>
            <p:nvPr/>
          </p:nvSpPr>
          <p:spPr>
            <a:xfrm>
              <a:off x="4510367" y="2610664"/>
              <a:ext cx="1795347" cy="367616"/>
            </a:xfrm>
            <a:prstGeom prst="rightArrow">
              <a:avLst>
                <a:gd name="adj1" fmla="val 69074"/>
                <a:gd name="adj2" fmla="val 52725"/>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bg1"/>
                  </a:solidFill>
                  <a:latin typeface="Consolas" panose="020B0609020204030204" pitchFamily="49" charset="0"/>
                </a:rPr>
                <a:t>37.237.70.229</a:t>
              </a:r>
            </a:p>
          </p:txBody>
        </p:sp>
        <p:sp>
          <p:nvSpPr>
            <p:cNvPr id="34" name="Rectángulo 33">
              <a:extLst>
                <a:ext uri="{FF2B5EF4-FFF2-40B4-BE49-F238E27FC236}">
                  <a16:creationId xmlns:a16="http://schemas.microsoft.com/office/drawing/2014/main" id="{967F86E2-ABEF-C382-461D-FF91BD80EEA5}"/>
                </a:ext>
              </a:extLst>
            </p:cNvPr>
            <p:cNvSpPr/>
            <p:nvPr/>
          </p:nvSpPr>
          <p:spPr>
            <a:xfrm>
              <a:off x="3363757" y="3228015"/>
              <a:ext cx="1250597" cy="102807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600" b="1" dirty="0">
                  <a:solidFill>
                    <a:schemeClr val="tx1"/>
                  </a:solidFill>
                </a:rPr>
                <a:t>PROTOCOLO</a:t>
              </a:r>
            </a:p>
          </p:txBody>
        </p:sp>
        <p:sp>
          <p:nvSpPr>
            <p:cNvPr id="9" name="Triángulo isósceles 8"/>
            <p:cNvSpPr/>
            <p:nvPr/>
          </p:nvSpPr>
          <p:spPr>
            <a:xfrm rot="5400000">
              <a:off x="6342835" y="2617625"/>
              <a:ext cx="642350" cy="383214"/>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riángulo isósceles 26"/>
            <p:cNvSpPr/>
            <p:nvPr/>
          </p:nvSpPr>
          <p:spPr>
            <a:xfrm rot="5400000">
              <a:off x="7064898" y="3488579"/>
              <a:ext cx="642350" cy="383214"/>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echa: a la derecha 21">
              <a:extLst>
                <a:ext uri="{FF2B5EF4-FFF2-40B4-BE49-F238E27FC236}">
                  <a16:creationId xmlns:a16="http://schemas.microsoft.com/office/drawing/2014/main" id="{BECFDB5D-686C-0322-81D1-CCAD58C1BD32}"/>
                </a:ext>
              </a:extLst>
            </p:cNvPr>
            <p:cNvSpPr/>
            <p:nvPr/>
          </p:nvSpPr>
          <p:spPr>
            <a:xfrm>
              <a:off x="4371974" y="4335993"/>
              <a:ext cx="1901989" cy="508728"/>
            </a:xfrm>
            <a:prstGeom prst="rightArrow">
              <a:avLst>
                <a:gd name="adj1" fmla="val 55778"/>
                <a:gd name="adj2" fmla="val 2335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bg1"/>
                  </a:solidFill>
                  <a:latin typeface="Consolas" panose="020B0609020204030204" pitchFamily="49" charset="0"/>
                </a:rPr>
                <a:t>104.101.179.21</a:t>
              </a:r>
            </a:p>
          </p:txBody>
        </p:sp>
        <p:sp>
          <p:nvSpPr>
            <p:cNvPr id="33" name="Triángulo isósceles 32"/>
            <p:cNvSpPr/>
            <p:nvPr/>
          </p:nvSpPr>
          <p:spPr>
            <a:xfrm rot="5400000">
              <a:off x="6394056" y="4383610"/>
              <a:ext cx="642350" cy="383214"/>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upo 34"/>
          <p:cNvGrpSpPr/>
          <p:nvPr/>
        </p:nvGrpSpPr>
        <p:grpSpPr>
          <a:xfrm>
            <a:off x="803881" y="3436999"/>
            <a:ext cx="2830286" cy="460521"/>
            <a:chOff x="5399314" y="3434316"/>
            <a:chExt cx="2336800" cy="373158"/>
          </a:xfrm>
        </p:grpSpPr>
        <p:cxnSp>
          <p:nvCxnSpPr>
            <p:cNvPr id="36" name="Conector recto 35"/>
            <p:cNvCxnSpPr/>
            <p:nvPr/>
          </p:nvCxnSpPr>
          <p:spPr>
            <a:xfrm>
              <a:off x="5399314" y="3643297"/>
              <a:ext cx="23368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ectángulo 37">
              <a:extLst>
                <a:ext uri="{FF2B5EF4-FFF2-40B4-BE49-F238E27FC236}">
                  <a16:creationId xmlns:a16="http://schemas.microsoft.com/office/drawing/2014/main" id="{132B26F4-B04F-CB59-8AF0-52DF083C99C2}"/>
                </a:ext>
              </a:extLst>
            </p:cNvPr>
            <p:cNvSpPr/>
            <p:nvPr/>
          </p:nvSpPr>
          <p:spPr>
            <a:xfrm rot="10800000">
              <a:off x="5468658" y="3434316"/>
              <a:ext cx="360641" cy="373158"/>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9" name="Rectángulo 38">
              <a:extLst>
                <a:ext uri="{FF2B5EF4-FFF2-40B4-BE49-F238E27FC236}">
                  <a16:creationId xmlns:a16="http://schemas.microsoft.com/office/drawing/2014/main" id="{132B26F4-B04F-CB59-8AF0-52DF083C99C2}"/>
                </a:ext>
              </a:extLst>
            </p:cNvPr>
            <p:cNvSpPr/>
            <p:nvPr/>
          </p:nvSpPr>
          <p:spPr>
            <a:xfrm rot="10800000">
              <a:off x="6087355" y="3434316"/>
              <a:ext cx="360641" cy="373158"/>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0" name="Rectángulo 39">
              <a:extLst>
                <a:ext uri="{FF2B5EF4-FFF2-40B4-BE49-F238E27FC236}">
                  <a16:creationId xmlns:a16="http://schemas.microsoft.com/office/drawing/2014/main" id="{132B26F4-B04F-CB59-8AF0-52DF083C99C2}"/>
                </a:ext>
              </a:extLst>
            </p:cNvPr>
            <p:cNvSpPr/>
            <p:nvPr/>
          </p:nvSpPr>
          <p:spPr>
            <a:xfrm rot="10800000">
              <a:off x="6708355" y="3434316"/>
              <a:ext cx="360641" cy="373158"/>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1" name="Rectángulo 40">
              <a:extLst>
                <a:ext uri="{FF2B5EF4-FFF2-40B4-BE49-F238E27FC236}">
                  <a16:creationId xmlns:a16="http://schemas.microsoft.com/office/drawing/2014/main" id="{132B26F4-B04F-CB59-8AF0-52DF083C99C2}"/>
                </a:ext>
              </a:extLst>
            </p:cNvPr>
            <p:cNvSpPr/>
            <p:nvPr/>
          </p:nvSpPr>
          <p:spPr>
            <a:xfrm rot="10800000">
              <a:off x="7283221" y="3434316"/>
              <a:ext cx="360641" cy="373158"/>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3" name="Marcador de número de diapositiva 2">
            <a:extLst>
              <a:ext uri="{FF2B5EF4-FFF2-40B4-BE49-F238E27FC236}">
                <a16:creationId xmlns:a16="http://schemas.microsoft.com/office/drawing/2014/main" id="{3960A7EF-390A-6931-54F8-80D55D55729A}"/>
              </a:ext>
            </a:extLst>
          </p:cNvPr>
          <p:cNvSpPr>
            <a:spLocks noGrp="1"/>
          </p:cNvSpPr>
          <p:nvPr>
            <p:ph type="sldNum" sz="quarter" idx="12"/>
          </p:nvPr>
        </p:nvSpPr>
        <p:spPr/>
        <p:txBody>
          <a:bodyPr/>
          <a:lstStyle/>
          <a:p>
            <a:fld id="{22962B53-5A69-4BF5-8D43-583F705951EC}" type="slidenum">
              <a:rPr lang="es-VE" smtClean="0"/>
              <a:t>11</a:t>
            </a:fld>
            <a:endParaRPr lang="es-VE"/>
          </a:p>
        </p:txBody>
      </p:sp>
    </p:spTree>
    <p:extLst>
      <p:ext uri="{BB962C8B-B14F-4D97-AF65-F5344CB8AC3E}">
        <p14:creationId xmlns:p14="http://schemas.microsoft.com/office/powerpoint/2010/main" val="1314886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676EB-9080-9C55-C84F-8E3493033B15}"/>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4318C36A-FA36-4548-F028-95744CD4B9BF}"/>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57A6C1C1-62E5-340F-5C01-B905B3335734}"/>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CAPA 5: SESIÓN</a:t>
            </a:r>
            <a:endParaRPr lang="es-VE" sz="2500" dirty="0">
              <a:solidFill>
                <a:schemeClr val="bg1"/>
              </a:solidFill>
              <a:latin typeface="Franklin Gothic Demi" panose="020B0703020102020204" pitchFamily="34" charset="0"/>
            </a:endParaRPr>
          </a:p>
        </p:txBody>
      </p:sp>
      <p:sp>
        <p:nvSpPr>
          <p:cNvPr id="5" name="CuadroTexto 4">
            <a:extLst>
              <a:ext uri="{FF2B5EF4-FFF2-40B4-BE49-F238E27FC236}">
                <a16:creationId xmlns:a16="http://schemas.microsoft.com/office/drawing/2014/main" id="{0B2B5CFD-76A9-649C-7FC3-E0629623286D}"/>
              </a:ext>
            </a:extLst>
          </p:cNvPr>
          <p:cNvSpPr txBox="1"/>
          <p:nvPr/>
        </p:nvSpPr>
        <p:spPr>
          <a:xfrm>
            <a:off x="334925" y="696357"/>
            <a:ext cx="8452883" cy="1697965"/>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La capa de sesión establece, mantiene y finaliza las conexiones entre dispositivos, lo que permite la comunicación y coordinación entre ellos. Facilita la gestión de sesiones de comunicación y garantiza la sincronización entre dispositivos.</a:t>
            </a:r>
          </a:p>
        </p:txBody>
      </p:sp>
      <p:sp>
        <p:nvSpPr>
          <p:cNvPr id="7" name="CuadroTexto 6">
            <a:extLst>
              <a:ext uri="{FF2B5EF4-FFF2-40B4-BE49-F238E27FC236}">
                <a16:creationId xmlns:a16="http://schemas.microsoft.com/office/drawing/2014/main" id="{53467CD3-C278-8072-7453-9497BE148A80}"/>
              </a:ext>
            </a:extLst>
          </p:cNvPr>
          <p:cNvSpPr txBox="1"/>
          <p:nvPr/>
        </p:nvSpPr>
        <p:spPr>
          <a:xfrm>
            <a:off x="334924" y="5725516"/>
            <a:ext cx="8452883" cy="866969"/>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Esta capa es fundamental para la interacción prolongada entre aplicaciones y asegura que las conexiones se establezcan y cierren de manera adecuada.</a:t>
            </a:r>
          </a:p>
        </p:txBody>
      </p:sp>
      <p:cxnSp>
        <p:nvCxnSpPr>
          <p:cNvPr id="10" name="Conector recto 9">
            <a:extLst>
              <a:ext uri="{FF2B5EF4-FFF2-40B4-BE49-F238E27FC236}">
                <a16:creationId xmlns:a16="http://schemas.microsoft.com/office/drawing/2014/main" id="{984A795C-BF9D-3F65-4F25-26E2DA860F71}"/>
              </a:ext>
            </a:extLst>
          </p:cNvPr>
          <p:cNvCxnSpPr>
            <a:cxnSpLocks/>
          </p:cNvCxnSpPr>
          <p:nvPr/>
        </p:nvCxnSpPr>
        <p:spPr>
          <a:xfrm flipV="1">
            <a:off x="1315030" y="3325717"/>
            <a:ext cx="6061194" cy="7388"/>
          </a:xfrm>
          <a:prstGeom prst="line">
            <a:avLst/>
          </a:prstGeom>
          <a:ln w="184150">
            <a:solidFill>
              <a:schemeClr val="accent4">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984A795C-BF9D-3F65-4F25-26E2DA860F71}"/>
              </a:ext>
            </a:extLst>
          </p:cNvPr>
          <p:cNvCxnSpPr>
            <a:cxnSpLocks/>
          </p:cNvCxnSpPr>
          <p:nvPr/>
        </p:nvCxnSpPr>
        <p:spPr>
          <a:xfrm flipV="1">
            <a:off x="1315030" y="4508446"/>
            <a:ext cx="6061194" cy="7388"/>
          </a:xfrm>
          <a:prstGeom prst="line">
            <a:avLst/>
          </a:prstGeom>
          <a:ln w="184150">
            <a:solidFill>
              <a:schemeClr val="accent4">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 name="Grupo 10"/>
          <p:cNvGrpSpPr/>
          <p:nvPr/>
        </p:nvGrpSpPr>
        <p:grpSpPr>
          <a:xfrm>
            <a:off x="3146222" y="3690515"/>
            <a:ext cx="2830286" cy="460521"/>
            <a:chOff x="5399314" y="3434316"/>
            <a:chExt cx="2336800" cy="373158"/>
          </a:xfrm>
        </p:grpSpPr>
        <p:cxnSp>
          <p:nvCxnSpPr>
            <p:cNvPr id="12" name="Conector recto 11"/>
            <p:cNvCxnSpPr/>
            <p:nvPr/>
          </p:nvCxnSpPr>
          <p:spPr>
            <a:xfrm>
              <a:off x="5399314" y="3643297"/>
              <a:ext cx="23368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ángulo 12">
              <a:extLst>
                <a:ext uri="{FF2B5EF4-FFF2-40B4-BE49-F238E27FC236}">
                  <a16:creationId xmlns:a16="http://schemas.microsoft.com/office/drawing/2014/main" id="{132B26F4-B04F-CB59-8AF0-52DF083C99C2}"/>
                </a:ext>
              </a:extLst>
            </p:cNvPr>
            <p:cNvSpPr/>
            <p:nvPr/>
          </p:nvSpPr>
          <p:spPr>
            <a:xfrm rot="10800000">
              <a:off x="5468658" y="3434316"/>
              <a:ext cx="360641" cy="373158"/>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4" name="Rectángulo 13">
              <a:extLst>
                <a:ext uri="{FF2B5EF4-FFF2-40B4-BE49-F238E27FC236}">
                  <a16:creationId xmlns:a16="http://schemas.microsoft.com/office/drawing/2014/main" id="{132B26F4-B04F-CB59-8AF0-52DF083C99C2}"/>
                </a:ext>
              </a:extLst>
            </p:cNvPr>
            <p:cNvSpPr/>
            <p:nvPr/>
          </p:nvSpPr>
          <p:spPr>
            <a:xfrm rot="10800000">
              <a:off x="6087355" y="3434316"/>
              <a:ext cx="360641" cy="373158"/>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5" name="Rectángulo 14">
              <a:extLst>
                <a:ext uri="{FF2B5EF4-FFF2-40B4-BE49-F238E27FC236}">
                  <a16:creationId xmlns:a16="http://schemas.microsoft.com/office/drawing/2014/main" id="{132B26F4-B04F-CB59-8AF0-52DF083C99C2}"/>
                </a:ext>
              </a:extLst>
            </p:cNvPr>
            <p:cNvSpPr/>
            <p:nvPr/>
          </p:nvSpPr>
          <p:spPr>
            <a:xfrm rot="10800000">
              <a:off x="6708355" y="3434316"/>
              <a:ext cx="360641" cy="373158"/>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6" name="Rectángulo 15">
              <a:extLst>
                <a:ext uri="{FF2B5EF4-FFF2-40B4-BE49-F238E27FC236}">
                  <a16:creationId xmlns:a16="http://schemas.microsoft.com/office/drawing/2014/main" id="{132B26F4-B04F-CB59-8AF0-52DF083C99C2}"/>
                </a:ext>
              </a:extLst>
            </p:cNvPr>
            <p:cNvSpPr/>
            <p:nvPr/>
          </p:nvSpPr>
          <p:spPr>
            <a:xfrm rot="10800000">
              <a:off x="7283221" y="3434316"/>
              <a:ext cx="360641" cy="373158"/>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3" name="Marcador de número de diapositiva 2">
            <a:extLst>
              <a:ext uri="{FF2B5EF4-FFF2-40B4-BE49-F238E27FC236}">
                <a16:creationId xmlns:a16="http://schemas.microsoft.com/office/drawing/2014/main" id="{1E0EB2D9-8473-16C9-9F92-7112B11D5B70}"/>
              </a:ext>
            </a:extLst>
          </p:cNvPr>
          <p:cNvSpPr>
            <a:spLocks noGrp="1"/>
          </p:cNvSpPr>
          <p:nvPr>
            <p:ph type="sldNum" sz="quarter" idx="12"/>
          </p:nvPr>
        </p:nvSpPr>
        <p:spPr/>
        <p:txBody>
          <a:bodyPr/>
          <a:lstStyle/>
          <a:p>
            <a:fld id="{22962B53-5A69-4BF5-8D43-583F705951EC}" type="slidenum">
              <a:rPr lang="es-VE" smtClean="0"/>
              <a:t>12</a:t>
            </a:fld>
            <a:endParaRPr lang="es-VE"/>
          </a:p>
        </p:txBody>
      </p:sp>
    </p:spTree>
    <p:extLst>
      <p:ext uri="{BB962C8B-B14F-4D97-AF65-F5344CB8AC3E}">
        <p14:creationId xmlns:p14="http://schemas.microsoft.com/office/powerpoint/2010/main" val="44769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676EB-9080-9C55-C84F-8E3493033B15}"/>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4318C36A-FA36-4548-F028-95744CD4B9BF}"/>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57A6C1C1-62E5-340F-5C01-B905B3335734}"/>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CAPA 6: PRESENTACIÓN</a:t>
            </a:r>
            <a:endParaRPr lang="es-VE" sz="2500" dirty="0">
              <a:solidFill>
                <a:schemeClr val="bg1"/>
              </a:solidFill>
              <a:latin typeface="Franklin Gothic Demi" panose="020B0703020102020204" pitchFamily="34" charset="0"/>
            </a:endParaRPr>
          </a:p>
        </p:txBody>
      </p:sp>
      <p:sp>
        <p:nvSpPr>
          <p:cNvPr id="5" name="CuadroTexto 4">
            <a:extLst>
              <a:ext uri="{FF2B5EF4-FFF2-40B4-BE49-F238E27FC236}">
                <a16:creationId xmlns:a16="http://schemas.microsoft.com/office/drawing/2014/main" id="{0B2B5CFD-76A9-649C-7FC3-E0629623286D}"/>
              </a:ext>
            </a:extLst>
          </p:cNvPr>
          <p:cNvSpPr txBox="1"/>
          <p:nvPr/>
        </p:nvSpPr>
        <p:spPr>
          <a:xfrm>
            <a:off x="334925" y="696357"/>
            <a:ext cx="8452883" cy="1697965"/>
          </a:xfrm>
          <a:prstGeom prst="rect">
            <a:avLst/>
          </a:prstGeom>
          <a:noFill/>
        </p:spPr>
        <p:txBody>
          <a:bodyPr wrap="square" rtlCol="0">
            <a:spAutoFit/>
          </a:bodyPr>
          <a:lstStyle/>
          <a:p>
            <a:pPr algn="just">
              <a:lnSpc>
                <a:spcPct val="150000"/>
              </a:lnSpc>
            </a:pPr>
            <a:r>
              <a:rPr lang="es-ES" dirty="0">
                <a:solidFill>
                  <a:schemeClr val="bg1"/>
                </a:solidFill>
                <a:latin typeface="Bahnschrift" panose="020B0502040204020203" pitchFamily="34" charset="0"/>
              </a:rPr>
              <a:t>La capa de presentación se dedica a la representación de datos, incluyendo la conversión a un formato comprensible para el dispositivo receptor. Su objetivo principal es asegurar que los datos se transmitan de manera segura y eficiente, incluso cuando los dispositivos utilizan diferentes formatos de datos.</a:t>
            </a:r>
            <a:endParaRPr lang="es-MX" dirty="0">
              <a:solidFill>
                <a:schemeClr val="bg1"/>
              </a:solidFill>
              <a:latin typeface="Bahnschrift" panose="020B0502040204020203" pitchFamily="34" charset="0"/>
            </a:endParaRPr>
          </a:p>
        </p:txBody>
      </p:sp>
      <p:sp>
        <p:nvSpPr>
          <p:cNvPr id="7" name="CuadroTexto 6">
            <a:extLst>
              <a:ext uri="{FF2B5EF4-FFF2-40B4-BE49-F238E27FC236}">
                <a16:creationId xmlns:a16="http://schemas.microsoft.com/office/drawing/2014/main" id="{53467CD3-C278-8072-7453-9497BE148A80}"/>
              </a:ext>
            </a:extLst>
          </p:cNvPr>
          <p:cNvSpPr txBox="1"/>
          <p:nvPr/>
        </p:nvSpPr>
        <p:spPr>
          <a:xfrm>
            <a:off x="334924" y="5725516"/>
            <a:ext cx="8452883" cy="866969"/>
          </a:xfrm>
          <a:prstGeom prst="rect">
            <a:avLst/>
          </a:prstGeom>
          <a:noFill/>
        </p:spPr>
        <p:txBody>
          <a:bodyPr wrap="square" rtlCol="0">
            <a:spAutoFit/>
          </a:bodyPr>
          <a:lstStyle/>
          <a:p>
            <a:pPr algn="just">
              <a:lnSpc>
                <a:spcPct val="150000"/>
              </a:lnSpc>
            </a:pPr>
            <a:r>
              <a:rPr lang="es-ES" dirty="0">
                <a:solidFill>
                  <a:schemeClr val="bg1"/>
                </a:solidFill>
                <a:latin typeface="Bahnschrift" panose="020B0502040204020203" pitchFamily="34" charset="0"/>
              </a:rPr>
              <a:t>Además, se encarga de la codificación, decodificación, compresión y descompresión de datos. </a:t>
            </a:r>
            <a:endParaRPr lang="es-MX" dirty="0">
              <a:solidFill>
                <a:schemeClr val="bg1"/>
              </a:solidFill>
              <a:latin typeface="Bahnschrift" panose="020B0502040204020203" pitchFamily="34" charset="0"/>
            </a:endParaRPr>
          </a:p>
        </p:txBody>
      </p:sp>
      <p:sp>
        <p:nvSpPr>
          <p:cNvPr id="3" name="Flecha derecha 2"/>
          <p:cNvSpPr/>
          <p:nvPr/>
        </p:nvSpPr>
        <p:spPr>
          <a:xfrm>
            <a:off x="4420911" y="3691319"/>
            <a:ext cx="1257300" cy="721627"/>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n 1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409589" y="3561596"/>
            <a:ext cx="981075" cy="981075"/>
          </a:xfrm>
          <a:prstGeom prst="rect">
            <a:avLst/>
          </a:prstGeom>
        </p:spPr>
      </p:pic>
      <p:grpSp>
        <p:nvGrpSpPr>
          <p:cNvPr id="11" name="Grupo 10"/>
          <p:cNvGrpSpPr/>
          <p:nvPr/>
        </p:nvGrpSpPr>
        <p:grpSpPr>
          <a:xfrm>
            <a:off x="747514" y="3829658"/>
            <a:ext cx="2830286" cy="460521"/>
            <a:chOff x="5399314" y="3434316"/>
            <a:chExt cx="2336800" cy="373158"/>
          </a:xfrm>
        </p:grpSpPr>
        <p:cxnSp>
          <p:nvCxnSpPr>
            <p:cNvPr id="12" name="Conector recto 11"/>
            <p:cNvCxnSpPr/>
            <p:nvPr/>
          </p:nvCxnSpPr>
          <p:spPr>
            <a:xfrm>
              <a:off x="5399314" y="3643297"/>
              <a:ext cx="23368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id="{132B26F4-B04F-CB59-8AF0-52DF083C99C2}"/>
                </a:ext>
              </a:extLst>
            </p:cNvPr>
            <p:cNvSpPr/>
            <p:nvPr/>
          </p:nvSpPr>
          <p:spPr>
            <a:xfrm rot="10800000">
              <a:off x="5468658" y="3434316"/>
              <a:ext cx="360641" cy="373158"/>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5" name="Rectángulo 14">
              <a:extLst>
                <a:ext uri="{FF2B5EF4-FFF2-40B4-BE49-F238E27FC236}">
                  <a16:creationId xmlns:a16="http://schemas.microsoft.com/office/drawing/2014/main" id="{132B26F4-B04F-CB59-8AF0-52DF083C99C2}"/>
                </a:ext>
              </a:extLst>
            </p:cNvPr>
            <p:cNvSpPr/>
            <p:nvPr/>
          </p:nvSpPr>
          <p:spPr>
            <a:xfrm rot="10800000">
              <a:off x="6087355" y="3434316"/>
              <a:ext cx="360641" cy="373158"/>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6" name="Rectángulo 15">
              <a:extLst>
                <a:ext uri="{FF2B5EF4-FFF2-40B4-BE49-F238E27FC236}">
                  <a16:creationId xmlns:a16="http://schemas.microsoft.com/office/drawing/2014/main" id="{132B26F4-B04F-CB59-8AF0-52DF083C99C2}"/>
                </a:ext>
              </a:extLst>
            </p:cNvPr>
            <p:cNvSpPr/>
            <p:nvPr/>
          </p:nvSpPr>
          <p:spPr>
            <a:xfrm rot="10800000">
              <a:off x="6708355" y="3434316"/>
              <a:ext cx="360641" cy="373158"/>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7" name="Rectángulo 16">
              <a:extLst>
                <a:ext uri="{FF2B5EF4-FFF2-40B4-BE49-F238E27FC236}">
                  <a16:creationId xmlns:a16="http://schemas.microsoft.com/office/drawing/2014/main" id="{132B26F4-B04F-CB59-8AF0-52DF083C99C2}"/>
                </a:ext>
              </a:extLst>
            </p:cNvPr>
            <p:cNvSpPr/>
            <p:nvPr/>
          </p:nvSpPr>
          <p:spPr>
            <a:xfrm rot="10800000">
              <a:off x="7283221" y="3434316"/>
              <a:ext cx="360641" cy="373158"/>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6" name="Marcador de número de diapositiva 5">
            <a:extLst>
              <a:ext uri="{FF2B5EF4-FFF2-40B4-BE49-F238E27FC236}">
                <a16:creationId xmlns:a16="http://schemas.microsoft.com/office/drawing/2014/main" id="{FF30D540-FD88-D4B4-6049-4936CC9586FE}"/>
              </a:ext>
            </a:extLst>
          </p:cNvPr>
          <p:cNvSpPr>
            <a:spLocks noGrp="1"/>
          </p:cNvSpPr>
          <p:nvPr>
            <p:ph type="sldNum" sz="quarter" idx="12"/>
          </p:nvPr>
        </p:nvSpPr>
        <p:spPr/>
        <p:txBody>
          <a:bodyPr/>
          <a:lstStyle/>
          <a:p>
            <a:fld id="{22962B53-5A69-4BF5-8D43-583F705951EC}" type="slidenum">
              <a:rPr lang="es-VE" smtClean="0"/>
              <a:t>13</a:t>
            </a:fld>
            <a:endParaRPr lang="es-VE"/>
          </a:p>
        </p:txBody>
      </p:sp>
    </p:spTree>
    <p:extLst>
      <p:ext uri="{BB962C8B-B14F-4D97-AF65-F5344CB8AC3E}">
        <p14:creationId xmlns:p14="http://schemas.microsoft.com/office/powerpoint/2010/main" val="293678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676EB-9080-9C55-C84F-8E3493033B15}"/>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4318C36A-FA36-4548-F028-95744CD4B9BF}"/>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57A6C1C1-62E5-340F-5C01-B905B3335734}"/>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CAPA 7: APLICACIÓN</a:t>
            </a:r>
            <a:endParaRPr lang="es-VE" sz="2500" dirty="0">
              <a:solidFill>
                <a:schemeClr val="bg1"/>
              </a:solidFill>
              <a:latin typeface="Franklin Gothic Demi" panose="020B0703020102020204" pitchFamily="34" charset="0"/>
            </a:endParaRPr>
          </a:p>
        </p:txBody>
      </p:sp>
      <p:sp>
        <p:nvSpPr>
          <p:cNvPr id="5" name="CuadroTexto 4">
            <a:extLst>
              <a:ext uri="{FF2B5EF4-FFF2-40B4-BE49-F238E27FC236}">
                <a16:creationId xmlns:a16="http://schemas.microsoft.com/office/drawing/2014/main" id="{0B2B5CFD-76A9-649C-7FC3-E0629623286D}"/>
              </a:ext>
            </a:extLst>
          </p:cNvPr>
          <p:cNvSpPr txBox="1"/>
          <p:nvPr/>
        </p:nvSpPr>
        <p:spPr>
          <a:xfrm>
            <a:off x="334925" y="696357"/>
            <a:ext cx="8452883" cy="1697965"/>
          </a:xfrm>
          <a:prstGeom prst="rect">
            <a:avLst/>
          </a:prstGeom>
          <a:noFill/>
        </p:spPr>
        <p:txBody>
          <a:bodyPr wrap="square" rtlCol="0">
            <a:spAutoFit/>
          </a:bodyPr>
          <a:lstStyle/>
          <a:p>
            <a:pPr algn="just">
              <a:lnSpc>
                <a:spcPct val="150000"/>
              </a:lnSpc>
            </a:pPr>
            <a:r>
              <a:rPr lang="es-ES" dirty="0">
                <a:solidFill>
                  <a:schemeClr val="bg1"/>
                </a:solidFill>
                <a:latin typeface="Bahnschrift" panose="020B0502040204020203" pitchFamily="34" charset="0"/>
              </a:rPr>
              <a:t>La capa de aplicación es el nivel más alto del Modelo OSI y brinda servicios al usuario. Aquí se encuentran aplicaciones de usuario, como navegadores web, clientes de correo electrónico y más, que permiten la interacción con la red y el acceso a recursos y servicios necesarios.</a:t>
            </a:r>
            <a:endParaRPr lang="es-MX" dirty="0">
              <a:solidFill>
                <a:schemeClr val="bg1"/>
              </a:solidFill>
              <a:latin typeface="Bahnschrift" panose="020B0502040204020203" pitchFamily="34" charset="0"/>
            </a:endParaRPr>
          </a:p>
        </p:txBody>
      </p:sp>
      <p:sp>
        <p:nvSpPr>
          <p:cNvPr id="7" name="CuadroTexto 6">
            <a:extLst>
              <a:ext uri="{FF2B5EF4-FFF2-40B4-BE49-F238E27FC236}">
                <a16:creationId xmlns:a16="http://schemas.microsoft.com/office/drawing/2014/main" id="{53467CD3-C278-8072-7453-9497BE148A80}"/>
              </a:ext>
            </a:extLst>
          </p:cNvPr>
          <p:cNvSpPr txBox="1"/>
          <p:nvPr/>
        </p:nvSpPr>
        <p:spPr>
          <a:xfrm>
            <a:off x="334925" y="5236650"/>
            <a:ext cx="8452883" cy="1282531"/>
          </a:xfrm>
          <a:prstGeom prst="rect">
            <a:avLst/>
          </a:prstGeom>
          <a:noFill/>
        </p:spPr>
        <p:txBody>
          <a:bodyPr wrap="square" rtlCol="0">
            <a:spAutoFit/>
          </a:bodyPr>
          <a:lstStyle/>
          <a:p>
            <a:pPr algn="just">
              <a:lnSpc>
                <a:spcPct val="150000"/>
              </a:lnSpc>
            </a:pPr>
            <a:r>
              <a:rPr lang="es-ES" dirty="0">
                <a:solidFill>
                  <a:schemeClr val="bg1"/>
                </a:solidFill>
                <a:latin typeface="Bahnschrift" panose="020B0502040204020203" pitchFamily="34" charset="0"/>
              </a:rPr>
              <a:t>Esta capa facilita la comunicación entre el usuario y la red, proporcionando una interfaz para acceder a aplicaciones y servicios. Es la capa superior más cercana al usuario final.</a:t>
            </a:r>
            <a:endParaRPr lang="es-MX" dirty="0">
              <a:solidFill>
                <a:schemeClr val="bg1"/>
              </a:solidFill>
              <a:latin typeface="Bahnschrift" panose="020B0502040204020203" pitchFamily="34" charset="0"/>
            </a:endParaRPr>
          </a:p>
        </p:txBody>
      </p:sp>
      <p:pic>
        <p:nvPicPr>
          <p:cNvPr id="13" name="Imagen 1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422088" y="3324948"/>
            <a:ext cx="981075" cy="981075"/>
          </a:xfrm>
          <a:prstGeom prst="rect">
            <a:avLst/>
          </a:prstGeom>
        </p:spPr>
      </p:pic>
      <p:sp>
        <p:nvSpPr>
          <p:cNvPr id="11" name="Flecha derecha 10"/>
          <p:cNvSpPr/>
          <p:nvPr/>
        </p:nvSpPr>
        <p:spPr>
          <a:xfrm>
            <a:off x="2552019" y="3492188"/>
            <a:ext cx="1257300" cy="721627"/>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upo 2">
            <a:extLst>
              <a:ext uri="{FF2B5EF4-FFF2-40B4-BE49-F238E27FC236}">
                <a16:creationId xmlns:a16="http://schemas.microsoft.com/office/drawing/2014/main" id="{8458AFFA-D87C-59E9-5D70-7F5C11A8B6BB}"/>
              </a:ext>
            </a:extLst>
          </p:cNvPr>
          <p:cNvGrpSpPr/>
          <p:nvPr/>
        </p:nvGrpSpPr>
        <p:grpSpPr>
          <a:xfrm>
            <a:off x="3687028" y="3087054"/>
            <a:ext cx="1409700" cy="1409700"/>
            <a:chOff x="3687028" y="3087054"/>
            <a:chExt cx="1409700" cy="1409700"/>
          </a:xfrm>
        </p:grpSpPr>
        <p:pic>
          <p:nvPicPr>
            <p:cNvPr id="10" name="Imagen 9"/>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687028" y="3087054"/>
              <a:ext cx="1409700" cy="1409700"/>
            </a:xfrm>
            <a:prstGeom prst="rect">
              <a:avLst/>
            </a:prstGeom>
          </p:spPr>
        </p:pic>
        <p:sp>
          <p:nvSpPr>
            <p:cNvPr id="15" name="Elipse 14"/>
            <p:cNvSpPr/>
            <p:nvPr/>
          </p:nvSpPr>
          <p:spPr>
            <a:xfrm>
              <a:off x="4314090" y="4237760"/>
              <a:ext cx="155575" cy="136525"/>
            </a:xfrm>
            <a:prstGeom prst="ellipse">
              <a:avLst/>
            </a:prstGeom>
            <a:solidFill>
              <a:srgbClr val="386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redondeado 15"/>
            <p:cNvSpPr/>
            <p:nvPr/>
          </p:nvSpPr>
          <p:spPr>
            <a:xfrm>
              <a:off x="4257675" y="3257550"/>
              <a:ext cx="266700" cy="117475"/>
            </a:xfrm>
            <a:prstGeom prst="roundRect">
              <a:avLst/>
            </a:prstGeom>
            <a:solidFill>
              <a:srgbClr val="386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riángulo isósceles 17"/>
          <p:cNvSpPr/>
          <p:nvPr/>
        </p:nvSpPr>
        <p:spPr>
          <a:xfrm rot="16200000">
            <a:off x="4872529" y="2951995"/>
            <a:ext cx="1702522" cy="1684989"/>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n 1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6043331" y="2764946"/>
            <a:ext cx="1869167" cy="2092598"/>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6" name="Marcador de número de diapositiva 5">
            <a:extLst>
              <a:ext uri="{FF2B5EF4-FFF2-40B4-BE49-F238E27FC236}">
                <a16:creationId xmlns:a16="http://schemas.microsoft.com/office/drawing/2014/main" id="{64790B11-6FE4-F83E-A81E-977B9B828CC6}"/>
              </a:ext>
            </a:extLst>
          </p:cNvPr>
          <p:cNvSpPr>
            <a:spLocks noGrp="1"/>
          </p:cNvSpPr>
          <p:nvPr>
            <p:ph type="sldNum" sz="quarter" idx="12"/>
          </p:nvPr>
        </p:nvSpPr>
        <p:spPr/>
        <p:txBody>
          <a:bodyPr/>
          <a:lstStyle/>
          <a:p>
            <a:fld id="{22962B53-5A69-4BF5-8D43-583F705951EC}" type="slidenum">
              <a:rPr lang="es-VE" smtClean="0"/>
              <a:t>14</a:t>
            </a:fld>
            <a:endParaRPr lang="es-VE"/>
          </a:p>
        </p:txBody>
      </p:sp>
    </p:spTree>
    <p:extLst>
      <p:ext uri="{BB962C8B-B14F-4D97-AF65-F5344CB8AC3E}">
        <p14:creationId xmlns:p14="http://schemas.microsoft.com/office/powerpoint/2010/main" val="2106137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676EB-9080-9C55-C84F-8E3493033B15}"/>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4318C36A-FA36-4548-F028-95744CD4B9BF}"/>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57A6C1C1-62E5-340F-5C01-B905B3335734}"/>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MODELO TCP/IP</a:t>
            </a:r>
            <a:endParaRPr lang="es-VE" sz="2500" dirty="0">
              <a:solidFill>
                <a:schemeClr val="bg1"/>
              </a:solidFill>
              <a:latin typeface="Franklin Gothic Demi" panose="020B0703020102020204" pitchFamily="34" charset="0"/>
            </a:endParaRPr>
          </a:p>
        </p:txBody>
      </p:sp>
      <p:sp>
        <p:nvSpPr>
          <p:cNvPr id="5" name="CuadroTexto 4">
            <a:extLst>
              <a:ext uri="{FF2B5EF4-FFF2-40B4-BE49-F238E27FC236}">
                <a16:creationId xmlns:a16="http://schemas.microsoft.com/office/drawing/2014/main" id="{0B2B5CFD-76A9-649C-7FC3-E0629623286D}"/>
              </a:ext>
            </a:extLst>
          </p:cNvPr>
          <p:cNvSpPr txBox="1"/>
          <p:nvPr/>
        </p:nvSpPr>
        <p:spPr>
          <a:xfrm>
            <a:off x="334925" y="696357"/>
            <a:ext cx="8452883" cy="1282531"/>
          </a:xfrm>
          <a:prstGeom prst="rect">
            <a:avLst/>
          </a:prstGeom>
          <a:noFill/>
        </p:spPr>
        <p:txBody>
          <a:bodyPr wrap="square" rtlCol="0">
            <a:spAutoFit/>
          </a:bodyPr>
          <a:lstStyle/>
          <a:p>
            <a:pPr algn="just">
              <a:lnSpc>
                <a:spcPct val="150000"/>
              </a:lnSpc>
            </a:pPr>
            <a:r>
              <a:rPr lang="es-ES" dirty="0">
                <a:solidFill>
                  <a:schemeClr val="bg1"/>
                </a:solidFill>
                <a:latin typeface="Bahnschrift" panose="020B0502040204020203" pitchFamily="34" charset="0"/>
              </a:rPr>
              <a:t>El modelo TCP/IP define cómo los dispositivos deben transmitir datos entre ellos y permite la comunicación a través de redes y grandes distancias. El modelo representa cómo se intercambian y organizan los datos en las redes.</a:t>
            </a:r>
            <a:endParaRPr lang="es-MX" dirty="0">
              <a:solidFill>
                <a:schemeClr val="bg1"/>
              </a:solidFill>
              <a:latin typeface="Bahnschrift" panose="020B0502040204020203" pitchFamily="34" charset="0"/>
            </a:endParaRPr>
          </a:p>
        </p:txBody>
      </p:sp>
      <p:graphicFrame>
        <p:nvGraphicFramePr>
          <p:cNvPr id="6" name="Diagrama 5"/>
          <p:cNvGraphicFramePr/>
          <p:nvPr>
            <p:extLst>
              <p:ext uri="{D42A27DB-BD31-4B8C-83A1-F6EECF244321}">
                <p14:modId xmlns:p14="http://schemas.microsoft.com/office/powerpoint/2010/main" val="155322490"/>
              </p:ext>
            </p:extLst>
          </p:nvPr>
        </p:nvGraphicFramePr>
        <p:xfrm>
          <a:off x="466724" y="2143125"/>
          <a:ext cx="8205789" cy="4443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número de diapositiva 2">
            <a:extLst>
              <a:ext uri="{FF2B5EF4-FFF2-40B4-BE49-F238E27FC236}">
                <a16:creationId xmlns:a16="http://schemas.microsoft.com/office/drawing/2014/main" id="{F12BD418-00ED-5EC0-20B9-0EA8BD96B7BC}"/>
              </a:ext>
            </a:extLst>
          </p:cNvPr>
          <p:cNvSpPr>
            <a:spLocks noGrp="1"/>
          </p:cNvSpPr>
          <p:nvPr>
            <p:ph type="sldNum" sz="quarter" idx="12"/>
          </p:nvPr>
        </p:nvSpPr>
        <p:spPr>
          <a:xfrm>
            <a:off x="6730408" y="271462"/>
            <a:ext cx="2057400" cy="365125"/>
          </a:xfrm>
        </p:spPr>
        <p:txBody>
          <a:bodyPr/>
          <a:lstStyle/>
          <a:p>
            <a:fld id="{22962B53-5A69-4BF5-8D43-583F705951EC}" type="slidenum">
              <a:rPr lang="es-VE" smtClean="0"/>
              <a:t>15</a:t>
            </a:fld>
            <a:endParaRPr lang="es-VE" dirty="0"/>
          </a:p>
        </p:txBody>
      </p:sp>
    </p:spTree>
    <p:extLst>
      <p:ext uri="{BB962C8B-B14F-4D97-AF65-F5344CB8AC3E}">
        <p14:creationId xmlns:p14="http://schemas.microsoft.com/office/powerpoint/2010/main" val="3605934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676EB-9080-9C55-C84F-8E3493033B15}"/>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4318C36A-FA36-4548-F028-95744CD4B9BF}"/>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57A6C1C1-62E5-340F-5C01-B905B3335734}"/>
              </a:ext>
            </a:extLst>
          </p:cNvPr>
          <p:cNvSpPr txBox="1"/>
          <p:nvPr/>
        </p:nvSpPr>
        <p:spPr>
          <a:xfrm>
            <a:off x="-10633" y="267677"/>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CAPAS DEL MODELO TCP IP</a:t>
            </a:r>
            <a:endParaRPr lang="es-VE" sz="2500" dirty="0">
              <a:solidFill>
                <a:schemeClr val="bg1"/>
              </a:solidFill>
              <a:latin typeface="Franklin Gothic Demi" panose="020B0703020102020204" pitchFamily="34" charset="0"/>
            </a:endParaRPr>
          </a:p>
        </p:txBody>
      </p:sp>
      <p:graphicFrame>
        <p:nvGraphicFramePr>
          <p:cNvPr id="3" name="Diagrama 2"/>
          <p:cNvGraphicFramePr/>
          <p:nvPr>
            <p:extLst>
              <p:ext uri="{D42A27DB-BD31-4B8C-83A1-F6EECF244321}">
                <p14:modId xmlns:p14="http://schemas.microsoft.com/office/powerpoint/2010/main" val="4293141035"/>
              </p:ext>
            </p:extLst>
          </p:nvPr>
        </p:nvGraphicFramePr>
        <p:xfrm>
          <a:off x="317869" y="802786"/>
          <a:ext cx="4140000" cy="57837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a 6"/>
          <p:cNvGraphicFramePr/>
          <p:nvPr>
            <p:extLst>
              <p:ext uri="{D42A27DB-BD31-4B8C-83A1-F6EECF244321}">
                <p14:modId xmlns:p14="http://schemas.microsoft.com/office/powerpoint/2010/main" val="3737558944"/>
              </p:ext>
            </p:extLst>
          </p:nvPr>
        </p:nvGraphicFramePr>
        <p:xfrm>
          <a:off x="4688852" y="802786"/>
          <a:ext cx="4140000" cy="57837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CuadroTexto 7"/>
          <p:cNvSpPr txBox="1"/>
          <p:nvPr/>
        </p:nvSpPr>
        <p:spPr>
          <a:xfrm>
            <a:off x="371657" y="928636"/>
            <a:ext cx="3053981" cy="369332"/>
          </a:xfrm>
          <a:prstGeom prst="rect">
            <a:avLst/>
          </a:prstGeom>
          <a:noFill/>
        </p:spPr>
        <p:txBody>
          <a:bodyPr wrap="square" rtlCol="0">
            <a:spAutoFit/>
          </a:bodyPr>
          <a:lstStyle/>
          <a:p>
            <a:pPr algn="ctr"/>
            <a:r>
              <a:rPr lang="es-ES" b="1" dirty="0">
                <a:solidFill>
                  <a:schemeClr val="bg1"/>
                </a:solidFill>
                <a:latin typeface="Bahnschrift" panose="020B0502040204020203" pitchFamily="34" charset="0"/>
              </a:rPr>
              <a:t>INTERFAZ DE RED</a:t>
            </a:r>
            <a:endParaRPr lang="en-US" b="1" dirty="0">
              <a:solidFill>
                <a:schemeClr val="bg1"/>
              </a:solidFill>
              <a:latin typeface="Bahnschrift" panose="020B0502040204020203" pitchFamily="34" charset="0"/>
            </a:endParaRPr>
          </a:p>
        </p:txBody>
      </p:sp>
      <p:sp>
        <p:nvSpPr>
          <p:cNvPr id="9" name="CuadroTexto 8"/>
          <p:cNvSpPr txBox="1"/>
          <p:nvPr/>
        </p:nvSpPr>
        <p:spPr>
          <a:xfrm>
            <a:off x="371657" y="1288747"/>
            <a:ext cx="3053981" cy="954107"/>
          </a:xfrm>
          <a:prstGeom prst="rect">
            <a:avLst/>
          </a:prstGeom>
          <a:noFill/>
        </p:spPr>
        <p:txBody>
          <a:bodyPr wrap="square" rtlCol="0">
            <a:spAutoFit/>
          </a:bodyPr>
          <a:lstStyle/>
          <a:p>
            <a:pPr algn="just"/>
            <a:r>
              <a:rPr lang="es-ES" sz="1400" dirty="0">
                <a:solidFill>
                  <a:schemeClr val="bg1"/>
                </a:solidFill>
                <a:latin typeface="Bahnschrift" panose="020B0502040204020203" pitchFamily="34" charset="0"/>
              </a:rPr>
              <a:t>La capa de interfaz de red gestiona la infraestructura física que permite a los ordenadores comunicarse</a:t>
            </a:r>
          </a:p>
        </p:txBody>
      </p:sp>
      <p:sp>
        <p:nvSpPr>
          <p:cNvPr id="10" name="CuadroTexto 9"/>
          <p:cNvSpPr txBox="1"/>
          <p:nvPr/>
        </p:nvSpPr>
        <p:spPr>
          <a:xfrm>
            <a:off x="371657" y="1948610"/>
            <a:ext cx="3928736" cy="1600438"/>
          </a:xfrm>
          <a:prstGeom prst="rect">
            <a:avLst/>
          </a:prstGeom>
          <a:noFill/>
        </p:spPr>
        <p:txBody>
          <a:bodyPr wrap="square" rtlCol="0">
            <a:spAutoFit/>
          </a:bodyPr>
          <a:lstStyle/>
          <a:p>
            <a:pPr algn="just"/>
            <a:r>
              <a:rPr lang="es-ES" sz="1400" dirty="0">
                <a:solidFill>
                  <a:schemeClr val="bg1"/>
                </a:solidFill>
                <a:latin typeface="Bahnschrift" panose="020B0502040204020203" pitchFamily="34" charset="0"/>
              </a:rPr>
              <a:t>			entre sí por Internet. Abarca elementos como cables Ethernet, redes inalámbricas, tarjetas de interfaz de red, así como  la infraestructura técnica y el código que convierte datos digitales en señales transmisibles, que hacen posible una conexión.</a:t>
            </a:r>
          </a:p>
        </p:txBody>
      </p:sp>
      <p:sp>
        <p:nvSpPr>
          <p:cNvPr id="12" name="CuadroTexto 11"/>
          <p:cNvSpPr txBox="1"/>
          <p:nvPr/>
        </p:nvSpPr>
        <p:spPr>
          <a:xfrm>
            <a:off x="5715000" y="943481"/>
            <a:ext cx="3113852" cy="369332"/>
          </a:xfrm>
          <a:prstGeom prst="rect">
            <a:avLst/>
          </a:prstGeom>
          <a:noFill/>
        </p:spPr>
        <p:txBody>
          <a:bodyPr wrap="square" rtlCol="0">
            <a:spAutoFit/>
          </a:bodyPr>
          <a:lstStyle/>
          <a:p>
            <a:pPr algn="ctr"/>
            <a:r>
              <a:rPr lang="es-ES" b="1" dirty="0">
                <a:solidFill>
                  <a:schemeClr val="bg1"/>
                </a:solidFill>
                <a:latin typeface="Bahnschrift" panose="020B0502040204020203" pitchFamily="34" charset="0"/>
              </a:rPr>
              <a:t>INTERNET</a:t>
            </a:r>
            <a:endParaRPr lang="en-US" b="1" dirty="0">
              <a:solidFill>
                <a:schemeClr val="bg1"/>
              </a:solidFill>
              <a:latin typeface="Bahnschrift" panose="020B0502040204020203" pitchFamily="34" charset="0"/>
            </a:endParaRPr>
          </a:p>
        </p:txBody>
      </p:sp>
      <p:sp>
        <p:nvSpPr>
          <p:cNvPr id="13" name="CuadroTexto 12"/>
          <p:cNvSpPr txBox="1"/>
          <p:nvPr/>
        </p:nvSpPr>
        <p:spPr>
          <a:xfrm>
            <a:off x="5715000" y="1319645"/>
            <a:ext cx="2958353" cy="738664"/>
          </a:xfrm>
          <a:prstGeom prst="rect">
            <a:avLst/>
          </a:prstGeom>
          <a:noFill/>
        </p:spPr>
        <p:txBody>
          <a:bodyPr wrap="square" rtlCol="0">
            <a:spAutoFit/>
          </a:bodyPr>
          <a:lstStyle/>
          <a:p>
            <a:pPr algn="just"/>
            <a:r>
              <a:rPr lang="es-ES" sz="1400" dirty="0">
                <a:solidFill>
                  <a:schemeClr val="bg1"/>
                </a:solidFill>
                <a:latin typeface="Bahnschrift" panose="020B0502040204020203" pitchFamily="34" charset="0"/>
              </a:rPr>
              <a:t>La capa de Internet, también llamada la capa de red, controla el flujo y el enrutamiento de tráfico</a:t>
            </a:r>
          </a:p>
        </p:txBody>
      </p:sp>
      <p:sp>
        <p:nvSpPr>
          <p:cNvPr id="15" name="CuadroTexto 14"/>
          <p:cNvSpPr txBox="1"/>
          <p:nvPr/>
        </p:nvSpPr>
        <p:spPr>
          <a:xfrm>
            <a:off x="4727727" y="1954358"/>
            <a:ext cx="4062250" cy="1600438"/>
          </a:xfrm>
          <a:prstGeom prst="rect">
            <a:avLst/>
          </a:prstGeom>
          <a:noFill/>
        </p:spPr>
        <p:txBody>
          <a:bodyPr wrap="square" rtlCol="0">
            <a:spAutoFit/>
          </a:bodyPr>
          <a:lstStyle/>
          <a:p>
            <a:pPr algn="just"/>
            <a:r>
              <a:rPr lang="es-ES" sz="1400" dirty="0">
                <a:solidFill>
                  <a:schemeClr val="bg1"/>
                </a:solidFill>
                <a:latin typeface="Bahnschrift" panose="020B0502040204020203" pitchFamily="34" charset="0"/>
              </a:rPr>
              <a:t>para garantizar que los datos se envían de forma rápida y correcta. Esta capa también es responsable de volver a juntar el paquete de datos en el destino. Si hay mucho tráfico en Internet, esta capa puede tardar un poco más en enviar un archivo, pero es menos probable que el archivo se dañe.</a:t>
            </a:r>
          </a:p>
        </p:txBody>
      </p:sp>
      <p:sp>
        <p:nvSpPr>
          <p:cNvPr id="16" name="CuadroTexto 15"/>
          <p:cNvSpPr txBox="1"/>
          <p:nvPr/>
        </p:nvSpPr>
        <p:spPr>
          <a:xfrm>
            <a:off x="371657" y="3925331"/>
            <a:ext cx="3053981" cy="369332"/>
          </a:xfrm>
          <a:prstGeom prst="rect">
            <a:avLst/>
          </a:prstGeom>
          <a:noFill/>
        </p:spPr>
        <p:txBody>
          <a:bodyPr wrap="square" rtlCol="0">
            <a:spAutoFit/>
          </a:bodyPr>
          <a:lstStyle/>
          <a:p>
            <a:pPr algn="ctr"/>
            <a:r>
              <a:rPr lang="es-ES" b="1" dirty="0">
                <a:solidFill>
                  <a:schemeClr val="bg1"/>
                </a:solidFill>
                <a:latin typeface="Bahnschrift" panose="020B0502040204020203" pitchFamily="34" charset="0"/>
              </a:rPr>
              <a:t>TRANSPORTE</a:t>
            </a:r>
            <a:endParaRPr lang="en-US" b="1" dirty="0">
              <a:solidFill>
                <a:schemeClr val="bg1"/>
              </a:solidFill>
              <a:latin typeface="Bahnschrift" panose="020B0502040204020203" pitchFamily="34" charset="0"/>
            </a:endParaRPr>
          </a:p>
        </p:txBody>
      </p:sp>
      <p:sp>
        <p:nvSpPr>
          <p:cNvPr id="17" name="CuadroTexto 16"/>
          <p:cNvSpPr txBox="1"/>
          <p:nvPr/>
        </p:nvSpPr>
        <p:spPr>
          <a:xfrm>
            <a:off x="371657" y="4209242"/>
            <a:ext cx="3053981" cy="954107"/>
          </a:xfrm>
          <a:prstGeom prst="rect">
            <a:avLst/>
          </a:prstGeom>
          <a:noFill/>
        </p:spPr>
        <p:txBody>
          <a:bodyPr wrap="square" rtlCol="0">
            <a:spAutoFit/>
          </a:bodyPr>
          <a:lstStyle/>
          <a:p>
            <a:pPr algn="just"/>
            <a:r>
              <a:rPr lang="es-ES" sz="1400" dirty="0">
                <a:solidFill>
                  <a:schemeClr val="bg1"/>
                </a:solidFill>
                <a:latin typeface="Bahnschrift" panose="020B0502040204020203" pitchFamily="34" charset="0"/>
              </a:rPr>
              <a:t>La capa de transporte es responsable de proporcionar una conexión de datos sólida y confiable entre la aplicación o el dispositivo</a:t>
            </a:r>
          </a:p>
        </p:txBody>
      </p:sp>
      <p:sp>
        <p:nvSpPr>
          <p:cNvPr id="20" name="CuadroTexto 19"/>
          <p:cNvSpPr txBox="1"/>
          <p:nvPr/>
        </p:nvSpPr>
        <p:spPr>
          <a:xfrm>
            <a:off x="371657" y="5060079"/>
            <a:ext cx="3928736" cy="1384995"/>
          </a:xfrm>
          <a:prstGeom prst="rect">
            <a:avLst/>
          </a:prstGeom>
          <a:noFill/>
        </p:spPr>
        <p:txBody>
          <a:bodyPr wrap="square" rtlCol="0">
            <a:spAutoFit/>
          </a:bodyPr>
          <a:lstStyle/>
          <a:p>
            <a:pPr algn="just"/>
            <a:r>
              <a:rPr lang="es-ES" sz="1400" dirty="0">
                <a:solidFill>
                  <a:schemeClr val="bg1"/>
                </a:solidFill>
                <a:latin typeface="Bahnschrift" panose="020B0502040204020203" pitchFamily="34" charset="0"/>
              </a:rPr>
              <a:t>original y su destino previsto. Los datos se dividen en paquetes y se numeran para crear una secuencia para luego determinar la cantidad, dirección velocidad de envió de los datos. Garantiza el envío y recepción de los datos, verifica su integridad y secuencialidad.</a:t>
            </a:r>
          </a:p>
        </p:txBody>
      </p:sp>
      <p:sp>
        <p:nvSpPr>
          <p:cNvPr id="21" name="CuadroTexto 20"/>
          <p:cNvSpPr txBox="1"/>
          <p:nvPr/>
        </p:nvSpPr>
        <p:spPr>
          <a:xfrm>
            <a:off x="5744935" y="4152094"/>
            <a:ext cx="3053981" cy="954107"/>
          </a:xfrm>
          <a:prstGeom prst="rect">
            <a:avLst/>
          </a:prstGeom>
          <a:noFill/>
        </p:spPr>
        <p:txBody>
          <a:bodyPr wrap="square" rtlCol="0">
            <a:spAutoFit/>
          </a:bodyPr>
          <a:lstStyle/>
          <a:p>
            <a:pPr algn="just"/>
            <a:r>
              <a:rPr lang="es-ES" sz="1400" dirty="0">
                <a:solidFill>
                  <a:schemeClr val="bg1"/>
                </a:solidFill>
                <a:latin typeface="Bahnschrift" panose="020B0502040204020203" pitchFamily="34" charset="0"/>
              </a:rPr>
              <a:t>La capa de aplicación se refiere a los programas que necesitan TCP/IP para ayudarlos a comunicarse entre sí. Este es el</a:t>
            </a:r>
          </a:p>
        </p:txBody>
      </p:sp>
      <p:sp>
        <p:nvSpPr>
          <p:cNvPr id="22" name="CuadroTexto 21"/>
          <p:cNvSpPr txBox="1"/>
          <p:nvPr/>
        </p:nvSpPr>
        <p:spPr>
          <a:xfrm>
            <a:off x="5715000" y="3877497"/>
            <a:ext cx="3113852" cy="369332"/>
          </a:xfrm>
          <a:prstGeom prst="rect">
            <a:avLst/>
          </a:prstGeom>
          <a:noFill/>
        </p:spPr>
        <p:txBody>
          <a:bodyPr wrap="square" rtlCol="0">
            <a:spAutoFit/>
          </a:bodyPr>
          <a:lstStyle/>
          <a:p>
            <a:pPr algn="ctr"/>
            <a:r>
              <a:rPr lang="es-ES" b="1" dirty="0">
                <a:solidFill>
                  <a:schemeClr val="bg1"/>
                </a:solidFill>
                <a:latin typeface="Bahnschrift" panose="020B0502040204020203" pitchFamily="34" charset="0"/>
              </a:rPr>
              <a:t>APLICACIÓN</a:t>
            </a:r>
            <a:endParaRPr lang="en-US" b="1" dirty="0">
              <a:solidFill>
                <a:schemeClr val="bg1"/>
              </a:solidFill>
              <a:latin typeface="Bahnschrift" panose="020B0502040204020203" pitchFamily="34" charset="0"/>
            </a:endParaRPr>
          </a:p>
        </p:txBody>
      </p:sp>
      <p:sp>
        <p:nvSpPr>
          <p:cNvPr id="25" name="CuadroTexto 24"/>
          <p:cNvSpPr txBox="1"/>
          <p:nvPr/>
        </p:nvSpPr>
        <p:spPr>
          <a:xfrm>
            <a:off x="4727727" y="5021432"/>
            <a:ext cx="4071189" cy="1169551"/>
          </a:xfrm>
          <a:prstGeom prst="rect">
            <a:avLst/>
          </a:prstGeom>
          <a:noFill/>
        </p:spPr>
        <p:txBody>
          <a:bodyPr wrap="square" rtlCol="0">
            <a:spAutoFit/>
          </a:bodyPr>
          <a:lstStyle/>
          <a:p>
            <a:pPr algn="just"/>
            <a:r>
              <a:rPr lang="es-ES" sz="1400" dirty="0">
                <a:solidFill>
                  <a:schemeClr val="bg1"/>
                </a:solidFill>
                <a:latin typeface="Bahnschrift" panose="020B0502040204020203" pitchFamily="34" charset="0"/>
              </a:rPr>
              <a:t>nivel con el cual los usuarios interactúan normalmente, como sistemas de correo electrónico y plataformas de mensajería. Combina las capas de sesión, presentación y aplicación del modelo OSI.</a:t>
            </a:r>
          </a:p>
        </p:txBody>
      </p:sp>
      <p:sp>
        <p:nvSpPr>
          <p:cNvPr id="5" name="Marcador de número de diapositiva 4">
            <a:extLst>
              <a:ext uri="{FF2B5EF4-FFF2-40B4-BE49-F238E27FC236}">
                <a16:creationId xmlns:a16="http://schemas.microsoft.com/office/drawing/2014/main" id="{61CF6A7E-30BF-1BEE-24DE-89DBE2BE39CB}"/>
              </a:ext>
            </a:extLst>
          </p:cNvPr>
          <p:cNvSpPr>
            <a:spLocks noGrp="1"/>
          </p:cNvSpPr>
          <p:nvPr>
            <p:ph type="sldNum" sz="quarter" idx="12"/>
          </p:nvPr>
        </p:nvSpPr>
        <p:spPr>
          <a:xfrm>
            <a:off x="6615953" y="293788"/>
            <a:ext cx="2057400" cy="365125"/>
          </a:xfrm>
        </p:spPr>
        <p:txBody>
          <a:bodyPr/>
          <a:lstStyle/>
          <a:p>
            <a:fld id="{22962B53-5A69-4BF5-8D43-583F705951EC}" type="slidenum">
              <a:rPr lang="es-VE" smtClean="0"/>
              <a:t>16</a:t>
            </a:fld>
            <a:endParaRPr lang="es-VE" dirty="0"/>
          </a:p>
        </p:txBody>
      </p:sp>
    </p:spTree>
    <p:extLst>
      <p:ext uri="{BB962C8B-B14F-4D97-AF65-F5344CB8AC3E}">
        <p14:creationId xmlns:p14="http://schemas.microsoft.com/office/powerpoint/2010/main" val="3724045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676EB-9080-9C55-C84F-8E3493033B15}"/>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4318C36A-FA36-4548-F028-95744CD4B9BF}"/>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57A6C1C1-62E5-340F-5C01-B905B3335734}"/>
              </a:ext>
            </a:extLst>
          </p:cNvPr>
          <p:cNvSpPr txBox="1"/>
          <p:nvPr/>
        </p:nvSpPr>
        <p:spPr>
          <a:xfrm>
            <a:off x="-10633" y="267677"/>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MODELOS DE COMUNICACIÓN</a:t>
            </a:r>
            <a:endParaRPr lang="es-VE" sz="2500" dirty="0">
              <a:solidFill>
                <a:schemeClr val="bg1"/>
              </a:solidFill>
              <a:latin typeface="Franklin Gothic Demi" panose="020B0703020102020204" pitchFamily="34" charset="0"/>
            </a:endParaRPr>
          </a:p>
        </p:txBody>
      </p:sp>
      <p:sp>
        <p:nvSpPr>
          <p:cNvPr id="19" name="CuadroTexto 18">
            <a:extLst>
              <a:ext uri="{FF2B5EF4-FFF2-40B4-BE49-F238E27FC236}">
                <a16:creationId xmlns:a16="http://schemas.microsoft.com/office/drawing/2014/main" id="{0B2B5CFD-76A9-649C-7FC3-E0629623286D}"/>
              </a:ext>
            </a:extLst>
          </p:cNvPr>
          <p:cNvSpPr txBox="1"/>
          <p:nvPr/>
        </p:nvSpPr>
        <p:spPr>
          <a:xfrm>
            <a:off x="334925" y="667329"/>
            <a:ext cx="8452883" cy="1698029"/>
          </a:xfrm>
          <a:prstGeom prst="rect">
            <a:avLst/>
          </a:prstGeom>
          <a:noFill/>
        </p:spPr>
        <p:txBody>
          <a:bodyPr wrap="square" rtlCol="0">
            <a:spAutoFit/>
          </a:bodyPr>
          <a:lstStyle/>
          <a:p>
            <a:pPr algn="just">
              <a:lnSpc>
                <a:spcPct val="150000"/>
              </a:lnSpc>
            </a:pPr>
            <a:r>
              <a:rPr lang="es-ES" dirty="0">
                <a:solidFill>
                  <a:schemeClr val="bg1"/>
                </a:solidFill>
                <a:latin typeface="Bahnschrift" panose="020B0502040204020203" pitchFamily="34" charset="0"/>
              </a:rPr>
              <a:t>El modelo de comunicación en red es una herramienta que ayuda a comprender los componentes y protocolos que se usan en las comunicaciones de red. Los modelos de comunicación en red ayudan a entender la función de cada protocolo así como la relación entre los protocolos.</a:t>
            </a:r>
          </a:p>
        </p:txBody>
      </p:sp>
      <p:grpSp>
        <p:nvGrpSpPr>
          <p:cNvPr id="64" name="Grupo 63"/>
          <p:cNvGrpSpPr/>
          <p:nvPr/>
        </p:nvGrpSpPr>
        <p:grpSpPr>
          <a:xfrm>
            <a:off x="2318393" y="2588219"/>
            <a:ext cx="4721034" cy="3919328"/>
            <a:chOff x="3033300" y="2487986"/>
            <a:chExt cx="3440913" cy="2705581"/>
          </a:xfrm>
        </p:grpSpPr>
        <p:grpSp>
          <p:nvGrpSpPr>
            <p:cNvPr id="57" name="Grupo 56"/>
            <p:cNvGrpSpPr/>
            <p:nvPr/>
          </p:nvGrpSpPr>
          <p:grpSpPr>
            <a:xfrm>
              <a:off x="3656107" y="3050480"/>
              <a:ext cx="2236693" cy="1599003"/>
              <a:chOff x="3283998" y="2953024"/>
              <a:chExt cx="2913602" cy="2214173"/>
            </a:xfrm>
          </p:grpSpPr>
          <p:cxnSp>
            <p:nvCxnSpPr>
              <p:cNvPr id="6" name="Conector recto 5"/>
              <p:cNvCxnSpPr/>
              <p:nvPr/>
            </p:nvCxnSpPr>
            <p:spPr>
              <a:xfrm flipV="1">
                <a:off x="3630755" y="2971800"/>
                <a:ext cx="1020070" cy="219539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a:xfrm flipH="1" flipV="1">
                <a:off x="4650827" y="2971802"/>
                <a:ext cx="1219847" cy="219539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ector recto 27"/>
              <p:cNvCxnSpPr/>
              <p:nvPr/>
            </p:nvCxnSpPr>
            <p:spPr>
              <a:xfrm flipV="1">
                <a:off x="3630753" y="3604056"/>
                <a:ext cx="2566847" cy="156314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Conector recto 29"/>
              <p:cNvCxnSpPr/>
              <p:nvPr/>
            </p:nvCxnSpPr>
            <p:spPr>
              <a:xfrm flipH="1" flipV="1">
                <a:off x="3303645" y="3666354"/>
                <a:ext cx="2547384" cy="150084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a:xfrm>
                <a:off x="3303643" y="3604056"/>
                <a:ext cx="2874312"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ector recto 41"/>
              <p:cNvCxnSpPr/>
              <p:nvPr/>
            </p:nvCxnSpPr>
            <p:spPr>
              <a:xfrm flipH="1" flipV="1">
                <a:off x="3630753" y="5129645"/>
                <a:ext cx="2220276" cy="1877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flipH="1" flipV="1">
                <a:off x="3323474" y="3604055"/>
                <a:ext cx="307279" cy="153497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Conector recto 49"/>
              <p:cNvCxnSpPr/>
              <p:nvPr/>
            </p:nvCxnSpPr>
            <p:spPr>
              <a:xfrm flipV="1">
                <a:off x="5852461" y="3599362"/>
                <a:ext cx="325492" cy="154905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Conector recto 51"/>
              <p:cNvCxnSpPr/>
              <p:nvPr/>
            </p:nvCxnSpPr>
            <p:spPr>
              <a:xfrm flipH="1" flipV="1">
                <a:off x="4661364" y="2963042"/>
                <a:ext cx="1503184" cy="63632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Conector recto 54"/>
              <p:cNvCxnSpPr/>
              <p:nvPr/>
            </p:nvCxnSpPr>
            <p:spPr>
              <a:xfrm flipH="1">
                <a:off x="3283998" y="2953024"/>
                <a:ext cx="1377366" cy="65035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58" name="Imagen 5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033300" y="3164316"/>
              <a:ext cx="540000" cy="540000"/>
            </a:xfrm>
            <a:prstGeom prst="rect">
              <a:avLst/>
            </a:prstGeom>
          </p:spPr>
        </p:pic>
        <p:pic>
          <p:nvPicPr>
            <p:cNvPr id="59" name="Imagen 5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337534" y="4653567"/>
              <a:ext cx="540000" cy="540000"/>
            </a:xfrm>
            <a:prstGeom prst="rect">
              <a:avLst/>
            </a:prstGeom>
          </p:spPr>
        </p:pic>
        <p:pic>
          <p:nvPicPr>
            <p:cNvPr id="60" name="Imagen 5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435383" y="2487986"/>
              <a:ext cx="540000" cy="540000"/>
            </a:xfrm>
            <a:prstGeom prst="rect">
              <a:avLst/>
            </a:prstGeom>
          </p:spPr>
        </p:pic>
        <p:pic>
          <p:nvPicPr>
            <p:cNvPr id="61" name="Imagen 6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934213" y="3188662"/>
              <a:ext cx="540000" cy="540000"/>
            </a:xfrm>
            <a:prstGeom prst="rect">
              <a:avLst/>
            </a:prstGeom>
          </p:spPr>
        </p:pic>
        <p:pic>
          <p:nvPicPr>
            <p:cNvPr id="62" name="Imagen 6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690401" y="4631120"/>
              <a:ext cx="540000" cy="540000"/>
            </a:xfrm>
            <a:prstGeom prst="rect">
              <a:avLst/>
            </a:prstGeom>
          </p:spPr>
        </p:pic>
      </p:grpSp>
      <p:sp>
        <p:nvSpPr>
          <p:cNvPr id="3" name="Marcador de número de diapositiva 2">
            <a:extLst>
              <a:ext uri="{FF2B5EF4-FFF2-40B4-BE49-F238E27FC236}">
                <a16:creationId xmlns:a16="http://schemas.microsoft.com/office/drawing/2014/main" id="{160ABF5C-DA13-FDE5-6942-466B669E025A}"/>
              </a:ext>
            </a:extLst>
          </p:cNvPr>
          <p:cNvSpPr>
            <a:spLocks noGrp="1"/>
          </p:cNvSpPr>
          <p:nvPr>
            <p:ph type="sldNum" sz="quarter" idx="12"/>
          </p:nvPr>
        </p:nvSpPr>
        <p:spPr/>
        <p:txBody>
          <a:bodyPr/>
          <a:lstStyle/>
          <a:p>
            <a:fld id="{22962B53-5A69-4BF5-8D43-583F705951EC}" type="slidenum">
              <a:rPr lang="es-VE" smtClean="0"/>
              <a:t>17</a:t>
            </a:fld>
            <a:endParaRPr lang="es-VE"/>
          </a:p>
        </p:txBody>
      </p:sp>
    </p:spTree>
    <p:extLst>
      <p:ext uri="{BB962C8B-B14F-4D97-AF65-F5344CB8AC3E}">
        <p14:creationId xmlns:p14="http://schemas.microsoft.com/office/powerpoint/2010/main" val="3638613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135DF-8D78-25EB-0731-2BEB4C669A22}"/>
            </a:ext>
          </a:extLst>
        </p:cNvPr>
        <p:cNvGrpSpPr/>
        <p:nvPr/>
      </p:nvGrpSpPr>
      <p:grpSpPr>
        <a:xfrm>
          <a:off x="0" y="0"/>
          <a:ext cx="0" cy="0"/>
          <a:chOff x="0" y="0"/>
          <a:chExt cx="0" cy="0"/>
        </a:xfrm>
      </p:grpSpPr>
      <p:sp>
        <p:nvSpPr>
          <p:cNvPr id="40" name="Arco de bloque 39"/>
          <p:cNvSpPr/>
          <p:nvPr/>
        </p:nvSpPr>
        <p:spPr>
          <a:xfrm rot="10800000">
            <a:off x="2683575" y="3428503"/>
            <a:ext cx="2332124" cy="1595460"/>
          </a:xfrm>
          <a:prstGeom prst="blockArc">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Arco de bloque 38"/>
          <p:cNvSpPr/>
          <p:nvPr/>
        </p:nvSpPr>
        <p:spPr>
          <a:xfrm rot="12883970">
            <a:off x="2613958" y="1608274"/>
            <a:ext cx="3425161" cy="2151304"/>
          </a:xfrm>
          <a:prstGeom prst="blockArc">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co de bloque 30"/>
          <p:cNvSpPr/>
          <p:nvPr/>
        </p:nvSpPr>
        <p:spPr>
          <a:xfrm rot="1747373">
            <a:off x="2461558" y="1455874"/>
            <a:ext cx="3425161" cy="2151304"/>
          </a:xfrm>
          <a:prstGeom prst="blockArc">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co de bloque 4"/>
          <p:cNvSpPr/>
          <p:nvPr/>
        </p:nvSpPr>
        <p:spPr>
          <a:xfrm rot="16391195">
            <a:off x="1490566" y="2049251"/>
            <a:ext cx="2420763" cy="2108275"/>
          </a:xfrm>
          <a:prstGeom prst="blockArc">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co de bloque 10">
            <a:extLst>
              <a:ext uri="{FF2B5EF4-FFF2-40B4-BE49-F238E27FC236}">
                <a16:creationId xmlns:a16="http://schemas.microsoft.com/office/drawing/2014/main" id="{DFEB8748-C40F-A6DE-4E57-F5863AAC9A2A}"/>
              </a:ext>
            </a:extLst>
          </p:cNvPr>
          <p:cNvSpPr/>
          <p:nvPr/>
        </p:nvSpPr>
        <p:spPr>
          <a:xfrm rot="2409182">
            <a:off x="1529536" y="-1867310"/>
            <a:ext cx="10176377" cy="8463285"/>
          </a:xfrm>
          <a:prstGeom prst="blockArc">
            <a:avLst>
              <a:gd name="adj1" fmla="val 12027799"/>
              <a:gd name="adj2" fmla="val 20640584"/>
              <a:gd name="adj3" fmla="val 20204"/>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0" name="Arco de bloque 19">
            <a:extLst>
              <a:ext uri="{FF2B5EF4-FFF2-40B4-BE49-F238E27FC236}">
                <a16:creationId xmlns:a16="http://schemas.microsoft.com/office/drawing/2014/main" id="{DFEB8748-C40F-A6DE-4E57-F5863AAC9A2A}"/>
              </a:ext>
            </a:extLst>
          </p:cNvPr>
          <p:cNvSpPr/>
          <p:nvPr/>
        </p:nvSpPr>
        <p:spPr>
          <a:xfrm rot="2409182" flipH="1" flipV="1">
            <a:off x="-2371415" y="18641"/>
            <a:ext cx="10176377" cy="8463285"/>
          </a:xfrm>
          <a:prstGeom prst="blockArc">
            <a:avLst>
              <a:gd name="adj1" fmla="val 12027799"/>
              <a:gd name="adj2" fmla="val 20640584"/>
              <a:gd name="adj3" fmla="val 20204"/>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4" name="Elipse 3"/>
          <p:cNvSpPr/>
          <p:nvPr/>
        </p:nvSpPr>
        <p:spPr>
          <a:xfrm>
            <a:off x="1095373" y="396425"/>
            <a:ext cx="2590800" cy="2247900"/>
          </a:xfrm>
          <a:prstGeom prst="ellipse">
            <a:avLst/>
          </a:prstGeom>
          <a:solidFill>
            <a:srgbClr val="345DA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Segoe UI Black" panose="020B0A02040204020203" pitchFamily="34" charset="0"/>
                <a:ea typeface="Segoe UI Black" panose="020B0A02040204020203" pitchFamily="34" charset="0"/>
              </a:rPr>
              <a:t>CAPAS</a:t>
            </a:r>
            <a:endParaRPr lang="en-US" sz="2800" dirty="0">
              <a:latin typeface="Segoe UI Black" panose="020B0A02040204020203" pitchFamily="34" charset="0"/>
              <a:ea typeface="Segoe UI Black" panose="020B0A02040204020203" pitchFamily="34" charset="0"/>
            </a:endParaRPr>
          </a:p>
        </p:txBody>
      </p:sp>
      <p:sp>
        <p:nvSpPr>
          <p:cNvPr id="28" name="Elipse 27"/>
          <p:cNvSpPr/>
          <p:nvPr/>
        </p:nvSpPr>
        <p:spPr>
          <a:xfrm>
            <a:off x="2180148" y="3428503"/>
            <a:ext cx="1400176" cy="1300659"/>
          </a:xfrm>
          <a:prstGeom prst="ellipse">
            <a:avLst/>
          </a:prstGeom>
          <a:solidFill>
            <a:srgbClr val="335CA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Segoe UI Black" panose="020B0A02040204020203" pitchFamily="34" charset="0"/>
                <a:ea typeface="Segoe UI Black" panose="020B0A02040204020203" pitchFamily="34" charset="0"/>
              </a:rPr>
              <a:t>DEL</a:t>
            </a:r>
            <a:endParaRPr lang="en-US" sz="2800" dirty="0">
              <a:latin typeface="Segoe UI Black" panose="020B0A02040204020203" pitchFamily="34" charset="0"/>
              <a:ea typeface="Segoe UI Black" panose="020B0A02040204020203" pitchFamily="34" charset="0"/>
            </a:endParaRPr>
          </a:p>
        </p:txBody>
      </p:sp>
      <p:sp>
        <p:nvSpPr>
          <p:cNvPr id="29" name="Elipse 28"/>
          <p:cNvSpPr/>
          <p:nvPr/>
        </p:nvSpPr>
        <p:spPr>
          <a:xfrm>
            <a:off x="4199449" y="2644325"/>
            <a:ext cx="4411152" cy="3798840"/>
          </a:xfrm>
          <a:prstGeom prst="ellipse">
            <a:avLst/>
          </a:prstGeom>
          <a:solidFill>
            <a:srgbClr val="3863B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latin typeface="Segoe UI Black" panose="020B0A02040204020203" pitchFamily="34" charset="0"/>
                <a:ea typeface="Segoe UI Black" panose="020B0A02040204020203" pitchFamily="34" charset="0"/>
              </a:rPr>
              <a:t>MODELO DE COMUNICACIÓN</a:t>
            </a:r>
            <a:endParaRPr lang="en-US" sz="28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490735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676EB-9080-9C55-C84F-8E3493033B15}"/>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4318C36A-FA36-4548-F028-95744CD4B9BF}"/>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57A6C1C1-62E5-340F-5C01-B905B3335734}"/>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PEER-TO-PEER (DE PAR A PAR)</a:t>
            </a:r>
            <a:endParaRPr lang="es-VE" sz="2500" dirty="0">
              <a:solidFill>
                <a:schemeClr val="bg1"/>
              </a:solidFill>
              <a:latin typeface="Franklin Gothic Demi" panose="020B0703020102020204" pitchFamily="34" charset="0"/>
            </a:endParaRPr>
          </a:p>
        </p:txBody>
      </p:sp>
      <p:sp>
        <p:nvSpPr>
          <p:cNvPr id="5" name="CuadroTexto 4">
            <a:extLst>
              <a:ext uri="{FF2B5EF4-FFF2-40B4-BE49-F238E27FC236}">
                <a16:creationId xmlns:a16="http://schemas.microsoft.com/office/drawing/2014/main" id="{0B2B5CFD-76A9-649C-7FC3-E0629623286D}"/>
              </a:ext>
            </a:extLst>
          </p:cNvPr>
          <p:cNvSpPr txBox="1"/>
          <p:nvPr/>
        </p:nvSpPr>
        <p:spPr>
          <a:xfrm>
            <a:off x="334925" y="696357"/>
            <a:ext cx="8452883" cy="2113464"/>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Una red P2P (peer-</a:t>
            </a:r>
            <a:r>
              <a:rPr lang="es-MX" dirty="0" err="1">
                <a:solidFill>
                  <a:schemeClr val="bg1"/>
                </a:solidFill>
                <a:latin typeface="Bahnschrift" panose="020B0502040204020203" pitchFamily="34" charset="0"/>
              </a:rPr>
              <a:t>to</a:t>
            </a:r>
            <a:r>
              <a:rPr lang="es-MX" dirty="0">
                <a:solidFill>
                  <a:schemeClr val="bg1"/>
                </a:solidFill>
                <a:latin typeface="Bahnschrift" panose="020B0502040204020203" pitchFamily="34" charset="0"/>
              </a:rPr>
              <a:t>-peer) es una infraestructura que conecta y comparte recursos entre dos o más sistemas informáticos sin necesidad de un servidor independiente o software de servidor. Una red P2P puede crearse conectando físicamente los ordenadores en un sistema enlazado o construyendo una red virtual.</a:t>
            </a:r>
          </a:p>
        </p:txBody>
      </p:sp>
      <p:grpSp>
        <p:nvGrpSpPr>
          <p:cNvPr id="26" name="Grupo 25">
            <a:extLst>
              <a:ext uri="{FF2B5EF4-FFF2-40B4-BE49-F238E27FC236}">
                <a16:creationId xmlns:a16="http://schemas.microsoft.com/office/drawing/2014/main" id="{325EB48B-E4ED-FE21-5093-890F639E6C43}"/>
              </a:ext>
            </a:extLst>
          </p:cNvPr>
          <p:cNvGrpSpPr/>
          <p:nvPr/>
        </p:nvGrpSpPr>
        <p:grpSpPr>
          <a:xfrm>
            <a:off x="545086" y="3263160"/>
            <a:ext cx="3018920" cy="2470848"/>
            <a:chOff x="2308454" y="3137165"/>
            <a:chExt cx="3726754" cy="2693109"/>
          </a:xfrm>
        </p:grpSpPr>
        <p:cxnSp>
          <p:nvCxnSpPr>
            <p:cNvPr id="3" name="Conector recto 2">
              <a:extLst>
                <a:ext uri="{FF2B5EF4-FFF2-40B4-BE49-F238E27FC236}">
                  <a16:creationId xmlns:a16="http://schemas.microsoft.com/office/drawing/2014/main" id="{CEC96C14-CAC5-1855-2539-EA7A650DA37F}"/>
                </a:ext>
              </a:extLst>
            </p:cNvPr>
            <p:cNvCxnSpPr>
              <a:cxnSpLocks/>
              <a:stCxn id="7" idx="3"/>
              <a:endCxn id="9" idx="1"/>
            </p:cNvCxnSpPr>
            <p:nvPr/>
          </p:nvCxnSpPr>
          <p:spPr>
            <a:xfrm flipV="1">
              <a:off x="3049350" y="3796748"/>
              <a:ext cx="2153911" cy="162338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04DAADFB-534F-46CF-18C3-16979439E2A6}"/>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308454" y="5029008"/>
              <a:ext cx="740896" cy="782249"/>
            </a:xfrm>
            <a:prstGeom prst="rect">
              <a:avLst/>
            </a:prstGeom>
          </p:spPr>
        </p:pic>
        <p:pic>
          <p:nvPicPr>
            <p:cNvPr id="9" name="Imagen 8">
              <a:extLst>
                <a:ext uri="{FF2B5EF4-FFF2-40B4-BE49-F238E27FC236}">
                  <a16:creationId xmlns:a16="http://schemas.microsoft.com/office/drawing/2014/main" id="{A13ADC54-FF36-5A89-048F-AC3F03A5569F}"/>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203261" y="3405623"/>
              <a:ext cx="740896" cy="782249"/>
            </a:xfrm>
            <a:prstGeom prst="rect">
              <a:avLst/>
            </a:prstGeom>
          </p:spPr>
        </p:pic>
        <p:pic>
          <p:nvPicPr>
            <p:cNvPr id="10" name="Imagen 9">
              <a:extLst>
                <a:ext uri="{FF2B5EF4-FFF2-40B4-BE49-F238E27FC236}">
                  <a16:creationId xmlns:a16="http://schemas.microsoft.com/office/drawing/2014/main" id="{137B38E2-BCA1-ADDB-457B-77B13240022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294312" y="5048025"/>
              <a:ext cx="740896" cy="782249"/>
            </a:xfrm>
            <a:prstGeom prst="rect">
              <a:avLst/>
            </a:prstGeom>
          </p:spPr>
        </p:pic>
        <p:cxnSp>
          <p:nvCxnSpPr>
            <p:cNvPr id="11" name="Conector recto 10">
              <a:extLst>
                <a:ext uri="{FF2B5EF4-FFF2-40B4-BE49-F238E27FC236}">
                  <a16:creationId xmlns:a16="http://schemas.microsoft.com/office/drawing/2014/main" id="{FFB0C971-1C5F-5529-439D-59A95E58068E}"/>
                </a:ext>
              </a:extLst>
            </p:cNvPr>
            <p:cNvCxnSpPr>
              <a:cxnSpLocks/>
              <a:stCxn id="7" idx="3"/>
              <a:endCxn id="10" idx="1"/>
            </p:cNvCxnSpPr>
            <p:nvPr/>
          </p:nvCxnSpPr>
          <p:spPr>
            <a:xfrm>
              <a:off x="3049350" y="5420133"/>
              <a:ext cx="2244962" cy="1901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314AA3C0-388E-E966-5E47-0735B40731D8}"/>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478208" y="3137165"/>
              <a:ext cx="740896" cy="782249"/>
            </a:xfrm>
            <a:prstGeom prst="rect">
              <a:avLst/>
            </a:prstGeom>
          </p:spPr>
        </p:pic>
        <p:cxnSp>
          <p:nvCxnSpPr>
            <p:cNvPr id="14" name="Conector recto 13">
              <a:extLst>
                <a:ext uri="{FF2B5EF4-FFF2-40B4-BE49-F238E27FC236}">
                  <a16:creationId xmlns:a16="http://schemas.microsoft.com/office/drawing/2014/main" id="{F7DE4749-AAE5-B4B8-1642-28D29E6C3F1B}"/>
                </a:ext>
              </a:extLst>
            </p:cNvPr>
            <p:cNvCxnSpPr>
              <a:cxnSpLocks/>
              <a:stCxn id="10" idx="1"/>
              <a:endCxn id="13" idx="2"/>
            </p:cNvCxnSpPr>
            <p:nvPr/>
          </p:nvCxnSpPr>
          <p:spPr>
            <a:xfrm flipH="1" flipV="1">
              <a:off x="3848656" y="3919414"/>
              <a:ext cx="1445656" cy="151973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374D14DD-A31A-BC37-AE0F-EE446D0B814E}"/>
                </a:ext>
              </a:extLst>
            </p:cNvPr>
            <p:cNvCxnSpPr>
              <a:cxnSpLocks/>
              <a:endCxn id="9" idx="2"/>
            </p:cNvCxnSpPr>
            <p:nvPr/>
          </p:nvCxnSpPr>
          <p:spPr>
            <a:xfrm flipH="1" flipV="1">
              <a:off x="5573709" y="4187872"/>
              <a:ext cx="136481" cy="97053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graphicFrame>
        <p:nvGraphicFramePr>
          <p:cNvPr id="32" name="Diagrama 31">
            <a:extLst>
              <a:ext uri="{FF2B5EF4-FFF2-40B4-BE49-F238E27FC236}">
                <a16:creationId xmlns:a16="http://schemas.microsoft.com/office/drawing/2014/main" id="{88B1120E-4E1B-9AF7-ADEC-B6505E3019F6}"/>
              </a:ext>
            </a:extLst>
          </p:cNvPr>
          <p:cNvGraphicFramePr/>
          <p:nvPr>
            <p:extLst>
              <p:ext uri="{D42A27DB-BD31-4B8C-83A1-F6EECF244321}">
                <p14:modId xmlns:p14="http://schemas.microsoft.com/office/powerpoint/2010/main" val="3785298826"/>
              </p:ext>
            </p:extLst>
          </p:nvPr>
        </p:nvGraphicFramePr>
        <p:xfrm>
          <a:off x="3827931" y="2683564"/>
          <a:ext cx="4904753" cy="36300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3" name="Marcador de número de diapositiva 32">
            <a:extLst>
              <a:ext uri="{FF2B5EF4-FFF2-40B4-BE49-F238E27FC236}">
                <a16:creationId xmlns:a16="http://schemas.microsoft.com/office/drawing/2014/main" id="{C1261D57-D27D-5062-056C-71487F849590}"/>
              </a:ext>
            </a:extLst>
          </p:cNvPr>
          <p:cNvSpPr>
            <a:spLocks noGrp="1"/>
          </p:cNvSpPr>
          <p:nvPr>
            <p:ph type="sldNum" sz="quarter" idx="12"/>
          </p:nvPr>
        </p:nvSpPr>
        <p:spPr/>
        <p:txBody>
          <a:bodyPr/>
          <a:lstStyle/>
          <a:p>
            <a:fld id="{22962B53-5A69-4BF5-8D43-583F705951EC}" type="slidenum">
              <a:rPr lang="es-VE" smtClean="0"/>
              <a:t>19</a:t>
            </a:fld>
            <a:endParaRPr lang="es-VE"/>
          </a:p>
        </p:txBody>
      </p:sp>
    </p:spTree>
    <p:extLst>
      <p:ext uri="{BB962C8B-B14F-4D97-AF65-F5344CB8AC3E}">
        <p14:creationId xmlns:p14="http://schemas.microsoft.com/office/powerpoint/2010/main" val="238692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BD2EA-43A6-A6D3-AC81-3D26886AEDC4}"/>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ECCE4D7F-DB6A-C807-7599-32243F01D45B}"/>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9483FEF9-3C78-9418-3B21-1A58E797D878}"/>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INDICE</a:t>
            </a:r>
            <a:endParaRPr lang="es-VE" sz="2500" dirty="0">
              <a:solidFill>
                <a:schemeClr val="bg1"/>
              </a:solidFill>
              <a:latin typeface="Franklin Gothic Demi" panose="020B0703020102020204" pitchFamily="34" charset="0"/>
            </a:endParaRPr>
          </a:p>
        </p:txBody>
      </p:sp>
      <p:sp>
        <p:nvSpPr>
          <p:cNvPr id="3" name="CuadroTexto 2">
            <a:extLst>
              <a:ext uri="{FF2B5EF4-FFF2-40B4-BE49-F238E27FC236}">
                <a16:creationId xmlns:a16="http://schemas.microsoft.com/office/drawing/2014/main" id="{6DFF1214-FA70-9BFA-7AFE-FEE5F8B0E185}"/>
              </a:ext>
            </a:extLst>
          </p:cNvPr>
          <p:cNvSpPr txBox="1"/>
          <p:nvPr/>
        </p:nvSpPr>
        <p:spPr>
          <a:xfrm>
            <a:off x="722551" y="1390652"/>
            <a:ext cx="6890823" cy="4606454"/>
          </a:xfrm>
          <a:prstGeom prst="rect">
            <a:avLst/>
          </a:prstGeom>
          <a:noFill/>
        </p:spPr>
        <p:txBody>
          <a:bodyPr wrap="square" rtlCol="0">
            <a:spAutoFit/>
          </a:bodyPr>
          <a:lstStyle/>
          <a:p>
            <a:pPr algn="just">
              <a:lnSpc>
                <a:spcPct val="150000"/>
              </a:lnSpc>
            </a:pPr>
            <a:r>
              <a:rPr lang="es-MX" b="1" dirty="0">
                <a:solidFill>
                  <a:schemeClr val="bg1"/>
                </a:solidFill>
                <a:latin typeface="Bahnschrift" panose="020B0502040204020203" pitchFamily="34" charset="0"/>
              </a:rPr>
              <a:t>INTRODUCCIÓN…………………………………………………………………………………………………...</a:t>
            </a:r>
          </a:p>
          <a:p>
            <a:pPr algn="just">
              <a:lnSpc>
                <a:spcPct val="150000"/>
              </a:lnSpc>
            </a:pPr>
            <a:r>
              <a:rPr lang="es-MX" b="1" dirty="0">
                <a:solidFill>
                  <a:schemeClr val="bg1"/>
                </a:solidFill>
                <a:latin typeface="Bahnschrift" panose="020B0502040204020203" pitchFamily="34" charset="0"/>
              </a:rPr>
              <a:t>MAPA MENTAL……………………………………………………………………………………………………..</a:t>
            </a:r>
          </a:p>
          <a:p>
            <a:pPr algn="just">
              <a:lnSpc>
                <a:spcPct val="150000"/>
              </a:lnSpc>
            </a:pPr>
            <a:r>
              <a:rPr lang="es-MX" b="1" dirty="0">
                <a:solidFill>
                  <a:schemeClr val="bg1"/>
                </a:solidFill>
                <a:latin typeface="Bahnschrift" panose="020B0502040204020203" pitchFamily="34" charset="0"/>
              </a:rPr>
              <a:t>¿QUÉ SON LOS PROTOCOLOS DE RED? …………………………………………………….</a:t>
            </a:r>
          </a:p>
          <a:p>
            <a:pPr algn="just">
              <a:lnSpc>
                <a:spcPct val="150000"/>
              </a:lnSpc>
            </a:pPr>
            <a:r>
              <a:rPr lang="es-MX" b="1" dirty="0">
                <a:solidFill>
                  <a:schemeClr val="bg1"/>
                </a:solidFill>
                <a:latin typeface="Bahnschrift" panose="020B0502040204020203" pitchFamily="34" charset="0"/>
              </a:rPr>
              <a:t>MODELO DE SISTEMAS DE INTERCONEXIÓN ABIERTA (OSI)…………….</a:t>
            </a:r>
          </a:p>
          <a:p>
            <a:pPr algn="just">
              <a:lnSpc>
                <a:spcPct val="150000"/>
              </a:lnSpc>
            </a:pPr>
            <a:r>
              <a:rPr lang="es-MX" b="1" dirty="0">
                <a:solidFill>
                  <a:schemeClr val="bg1"/>
                </a:solidFill>
                <a:latin typeface="Bahnschrift" panose="020B0502040204020203" pitchFamily="34" charset="0"/>
              </a:rPr>
              <a:t>CAPAS DEL MODELO OSI…………………………………………………………………………………</a:t>
            </a:r>
          </a:p>
          <a:p>
            <a:pPr algn="just">
              <a:lnSpc>
                <a:spcPct val="150000"/>
              </a:lnSpc>
            </a:pPr>
            <a:r>
              <a:rPr lang="es-MX" b="1" dirty="0">
                <a:solidFill>
                  <a:schemeClr val="bg1"/>
                </a:solidFill>
                <a:latin typeface="Bahnschrift" panose="020B0502040204020203" pitchFamily="34" charset="0"/>
              </a:rPr>
              <a:t>MODELO TCP/IP……………………………………………………………………………………………………</a:t>
            </a:r>
          </a:p>
          <a:p>
            <a:pPr algn="just">
              <a:lnSpc>
                <a:spcPct val="150000"/>
              </a:lnSpc>
            </a:pPr>
            <a:r>
              <a:rPr lang="es-MX" b="1" dirty="0">
                <a:solidFill>
                  <a:schemeClr val="bg1"/>
                </a:solidFill>
                <a:latin typeface="Bahnschrift" panose="020B0502040204020203" pitchFamily="34" charset="0"/>
              </a:rPr>
              <a:t>CAPAS DEL MODELO TCP/IP…………………………………………………………………………..</a:t>
            </a:r>
          </a:p>
          <a:p>
            <a:pPr algn="just">
              <a:lnSpc>
                <a:spcPct val="150000"/>
              </a:lnSpc>
            </a:pPr>
            <a:r>
              <a:rPr lang="es-MX" b="1" dirty="0">
                <a:solidFill>
                  <a:schemeClr val="bg1"/>
                </a:solidFill>
                <a:latin typeface="Bahnschrift" panose="020B0502040204020203" pitchFamily="34" charset="0"/>
              </a:rPr>
              <a:t>MODELOS DE COMUNICACIÓN. …………………………………………………………………….</a:t>
            </a:r>
          </a:p>
          <a:p>
            <a:pPr algn="just">
              <a:lnSpc>
                <a:spcPct val="150000"/>
              </a:lnSpc>
            </a:pPr>
            <a:r>
              <a:rPr lang="es-MX" b="1" dirty="0">
                <a:solidFill>
                  <a:schemeClr val="bg1"/>
                </a:solidFill>
                <a:latin typeface="Bahnschrift" panose="020B0502040204020203" pitchFamily="34" charset="0"/>
              </a:rPr>
              <a:t>CAPAS DEL MODELO DE COMUNICACIÓN…………………………………………………</a:t>
            </a:r>
          </a:p>
          <a:p>
            <a:pPr algn="just">
              <a:lnSpc>
                <a:spcPct val="150000"/>
              </a:lnSpc>
            </a:pPr>
            <a:r>
              <a:rPr lang="es-MX" b="1" dirty="0">
                <a:solidFill>
                  <a:schemeClr val="bg1"/>
                </a:solidFill>
                <a:latin typeface="Bahnschrift" panose="020B0502040204020203" pitchFamily="34" charset="0"/>
              </a:rPr>
              <a:t>CONCLUSIÓN…………………………………………………………………………………………………………</a:t>
            </a:r>
          </a:p>
          <a:p>
            <a:pPr algn="just">
              <a:lnSpc>
                <a:spcPct val="150000"/>
              </a:lnSpc>
            </a:pPr>
            <a:r>
              <a:rPr lang="es-MX" b="1" dirty="0">
                <a:solidFill>
                  <a:schemeClr val="bg1"/>
                </a:solidFill>
                <a:latin typeface="Bahnschrift" panose="020B0502040204020203" pitchFamily="34" charset="0"/>
              </a:rPr>
              <a:t>REFERENCIAS………………………………………………………………………………………………………</a:t>
            </a:r>
            <a:endParaRPr lang="es-VE" b="1" dirty="0">
              <a:solidFill>
                <a:schemeClr val="bg1"/>
              </a:solidFill>
              <a:latin typeface="Bahnschrift" panose="020B0502040204020203" pitchFamily="34" charset="0"/>
            </a:endParaRPr>
          </a:p>
        </p:txBody>
      </p:sp>
      <p:sp>
        <p:nvSpPr>
          <p:cNvPr id="5" name="CuadroTexto 4">
            <a:extLst>
              <a:ext uri="{FF2B5EF4-FFF2-40B4-BE49-F238E27FC236}">
                <a16:creationId xmlns:a16="http://schemas.microsoft.com/office/drawing/2014/main" id="{7A2B72F1-F12D-11CD-4631-3FFE94F999B9}"/>
              </a:ext>
            </a:extLst>
          </p:cNvPr>
          <p:cNvSpPr txBox="1"/>
          <p:nvPr/>
        </p:nvSpPr>
        <p:spPr>
          <a:xfrm>
            <a:off x="7503816" y="1390652"/>
            <a:ext cx="506819" cy="4606454"/>
          </a:xfrm>
          <a:prstGeom prst="rect">
            <a:avLst/>
          </a:prstGeom>
          <a:noFill/>
        </p:spPr>
        <p:txBody>
          <a:bodyPr wrap="square" rtlCol="0">
            <a:spAutoFit/>
          </a:bodyPr>
          <a:lstStyle/>
          <a:p>
            <a:pPr algn="just">
              <a:lnSpc>
                <a:spcPct val="150000"/>
              </a:lnSpc>
            </a:pPr>
            <a:r>
              <a:rPr lang="es-MX" b="1" dirty="0">
                <a:solidFill>
                  <a:schemeClr val="bg1"/>
                </a:solidFill>
                <a:latin typeface="Bahnschrift" panose="020B0502040204020203" pitchFamily="34" charset="0"/>
              </a:rPr>
              <a:t>3</a:t>
            </a:r>
          </a:p>
          <a:p>
            <a:pPr algn="just">
              <a:lnSpc>
                <a:spcPct val="150000"/>
              </a:lnSpc>
            </a:pPr>
            <a:r>
              <a:rPr lang="es-MX" b="1" dirty="0">
                <a:solidFill>
                  <a:schemeClr val="bg1"/>
                </a:solidFill>
                <a:latin typeface="Bahnschrift" panose="020B0502040204020203" pitchFamily="34" charset="0"/>
              </a:rPr>
              <a:t>4</a:t>
            </a:r>
          </a:p>
          <a:p>
            <a:pPr algn="just">
              <a:lnSpc>
                <a:spcPct val="150000"/>
              </a:lnSpc>
            </a:pPr>
            <a:r>
              <a:rPr lang="es-MX" b="1" dirty="0">
                <a:solidFill>
                  <a:schemeClr val="bg1"/>
                </a:solidFill>
                <a:latin typeface="Bahnschrift" panose="020B0502040204020203" pitchFamily="34" charset="0"/>
              </a:rPr>
              <a:t>5</a:t>
            </a:r>
          </a:p>
          <a:p>
            <a:pPr algn="just">
              <a:lnSpc>
                <a:spcPct val="150000"/>
              </a:lnSpc>
            </a:pPr>
            <a:r>
              <a:rPr lang="es-MX" b="1" dirty="0">
                <a:solidFill>
                  <a:schemeClr val="bg1"/>
                </a:solidFill>
                <a:latin typeface="Bahnschrift" panose="020B0502040204020203" pitchFamily="34" charset="0"/>
              </a:rPr>
              <a:t>6</a:t>
            </a:r>
          </a:p>
          <a:p>
            <a:pPr algn="just">
              <a:lnSpc>
                <a:spcPct val="150000"/>
              </a:lnSpc>
            </a:pPr>
            <a:r>
              <a:rPr lang="es-MX" b="1" dirty="0">
                <a:solidFill>
                  <a:schemeClr val="bg1"/>
                </a:solidFill>
                <a:latin typeface="Bahnschrift" panose="020B0502040204020203" pitchFamily="34" charset="0"/>
              </a:rPr>
              <a:t>7</a:t>
            </a:r>
          </a:p>
          <a:p>
            <a:pPr algn="just">
              <a:lnSpc>
                <a:spcPct val="150000"/>
              </a:lnSpc>
            </a:pPr>
            <a:r>
              <a:rPr lang="es-MX" b="1" dirty="0">
                <a:solidFill>
                  <a:schemeClr val="bg1"/>
                </a:solidFill>
                <a:latin typeface="Bahnschrift" panose="020B0502040204020203" pitchFamily="34" charset="0"/>
              </a:rPr>
              <a:t>15</a:t>
            </a:r>
          </a:p>
          <a:p>
            <a:pPr algn="just">
              <a:lnSpc>
                <a:spcPct val="150000"/>
              </a:lnSpc>
            </a:pPr>
            <a:r>
              <a:rPr lang="es-MX" b="1" dirty="0">
                <a:solidFill>
                  <a:schemeClr val="bg1"/>
                </a:solidFill>
                <a:latin typeface="Bahnschrift" panose="020B0502040204020203" pitchFamily="34" charset="0"/>
              </a:rPr>
              <a:t>16</a:t>
            </a:r>
          </a:p>
          <a:p>
            <a:pPr algn="just">
              <a:lnSpc>
                <a:spcPct val="150000"/>
              </a:lnSpc>
            </a:pPr>
            <a:r>
              <a:rPr lang="es-VE" b="1" dirty="0">
                <a:solidFill>
                  <a:schemeClr val="bg1"/>
                </a:solidFill>
                <a:latin typeface="Bahnschrift" panose="020B0502040204020203" pitchFamily="34" charset="0"/>
              </a:rPr>
              <a:t>17</a:t>
            </a:r>
          </a:p>
          <a:p>
            <a:pPr algn="just">
              <a:lnSpc>
                <a:spcPct val="150000"/>
              </a:lnSpc>
            </a:pPr>
            <a:r>
              <a:rPr lang="es-VE" b="1" dirty="0">
                <a:solidFill>
                  <a:schemeClr val="bg1"/>
                </a:solidFill>
                <a:latin typeface="Bahnschrift" panose="020B0502040204020203" pitchFamily="34" charset="0"/>
              </a:rPr>
              <a:t>18</a:t>
            </a:r>
          </a:p>
          <a:p>
            <a:pPr algn="just">
              <a:lnSpc>
                <a:spcPct val="150000"/>
              </a:lnSpc>
            </a:pPr>
            <a:r>
              <a:rPr lang="es-VE" b="1" dirty="0">
                <a:solidFill>
                  <a:schemeClr val="bg1"/>
                </a:solidFill>
                <a:latin typeface="Bahnschrift" panose="020B0502040204020203" pitchFamily="34" charset="0"/>
              </a:rPr>
              <a:t>24</a:t>
            </a:r>
          </a:p>
          <a:p>
            <a:pPr algn="just">
              <a:lnSpc>
                <a:spcPct val="150000"/>
              </a:lnSpc>
            </a:pPr>
            <a:r>
              <a:rPr lang="es-VE" b="1" dirty="0">
                <a:solidFill>
                  <a:schemeClr val="bg1"/>
                </a:solidFill>
                <a:latin typeface="Bahnschrift" panose="020B0502040204020203" pitchFamily="34" charset="0"/>
              </a:rPr>
              <a:t>25</a:t>
            </a:r>
          </a:p>
        </p:txBody>
      </p:sp>
    </p:spTree>
    <p:extLst>
      <p:ext uri="{BB962C8B-B14F-4D97-AF65-F5344CB8AC3E}">
        <p14:creationId xmlns:p14="http://schemas.microsoft.com/office/powerpoint/2010/main" val="2516435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F265C-DA48-35B5-2F5C-0DB833DBEDE5}"/>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716C909F-14DC-BB81-E47B-78F2ECF6699B}"/>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E75C8E70-D396-76F3-F35C-671543BBEB59}"/>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ENCAPSULACIÓN</a:t>
            </a:r>
            <a:endParaRPr lang="es-VE" sz="2500" dirty="0">
              <a:solidFill>
                <a:schemeClr val="bg1"/>
              </a:solidFill>
              <a:latin typeface="Franklin Gothic Demi" panose="020B0703020102020204" pitchFamily="34" charset="0"/>
            </a:endParaRPr>
          </a:p>
        </p:txBody>
      </p:sp>
      <p:sp>
        <p:nvSpPr>
          <p:cNvPr id="5" name="CuadroTexto 4">
            <a:extLst>
              <a:ext uri="{FF2B5EF4-FFF2-40B4-BE49-F238E27FC236}">
                <a16:creationId xmlns:a16="http://schemas.microsoft.com/office/drawing/2014/main" id="{89857CCF-95DB-09BA-F52F-113C232DA7B9}"/>
              </a:ext>
            </a:extLst>
          </p:cNvPr>
          <p:cNvSpPr txBox="1"/>
          <p:nvPr/>
        </p:nvSpPr>
        <p:spPr>
          <a:xfrm>
            <a:off x="334925" y="736113"/>
            <a:ext cx="8452883" cy="1282467"/>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La encapsulación es un método de diseño modular de protocolos de comunicación en el cual las funciones lógicas de una red son abstraídas ocultando información a las capas de nivel superior. </a:t>
            </a:r>
          </a:p>
        </p:txBody>
      </p:sp>
      <p:grpSp>
        <p:nvGrpSpPr>
          <p:cNvPr id="18" name="Grupo 17">
            <a:extLst>
              <a:ext uri="{FF2B5EF4-FFF2-40B4-BE49-F238E27FC236}">
                <a16:creationId xmlns:a16="http://schemas.microsoft.com/office/drawing/2014/main" id="{0C72AB31-DABE-53ED-E351-943BA5221629}"/>
              </a:ext>
            </a:extLst>
          </p:cNvPr>
          <p:cNvGrpSpPr/>
          <p:nvPr/>
        </p:nvGrpSpPr>
        <p:grpSpPr>
          <a:xfrm>
            <a:off x="924025" y="4273617"/>
            <a:ext cx="2165684" cy="2059798"/>
            <a:chOff x="1857675" y="4629882"/>
            <a:chExt cx="1818861" cy="1759226"/>
          </a:xfrm>
        </p:grpSpPr>
        <p:sp>
          <p:nvSpPr>
            <p:cNvPr id="6" name="Elipse 5">
              <a:extLst>
                <a:ext uri="{FF2B5EF4-FFF2-40B4-BE49-F238E27FC236}">
                  <a16:creationId xmlns:a16="http://schemas.microsoft.com/office/drawing/2014/main" id="{0A3D1BBE-042D-9C32-8D9D-1398C5DCD25C}"/>
                </a:ext>
              </a:extLst>
            </p:cNvPr>
            <p:cNvSpPr/>
            <p:nvPr/>
          </p:nvSpPr>
          <p:spPr>
            <a:xfrm>
              <a:off x="1857675" y="4629882"/>
              <a:ext cx="1818861" cy="1759226"/>
            </a:xfrm>
            <a:prstGeom prst="ellips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 name="Elipse 7">
              <a:extLst>
                <a:ext uri="{FF2B5EF4-FFF2-40B4-BE49-F238E27FC236}">
                  <a16:creationId xmlns:a16="http://schemas.microsoft.com/office/drawing/2014/main" id="{85BF2927-D185-B361-7E03-068511A351E9}"/>
                </a:ext>
              </a:extLst>
            </p:cNvPr>
            <p:cNvSpPr/>
            <p:nvPr/>
          </p:nvSpPr>
          <p:spPr>
            <a:xfrm>
              <a:off x="2113023" y="4759741"/>
              <a:ext cx="1477617" cy="1374913"/>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2" name="Elipse 11">
              <a:extLst>
                <a:ext uri="{FF2B5EF4-FFF2-40B4-BE49-F238E27FC236}">
                  <a16:creationId xmlns:a16="http://schemas.microsoft.com/office/drawing/2014/main" id="{543BFEE6-8EBC-980C-082A-4664F738BC06}"/>
                </a:ext>
              </a:extLst>
            </p:cNvPr>
            <p:cNvSpPr/>
            <p:nvPr/>
          </p:nvSpPr>
          <p:spPr>
            <a:xfrm>
              <a:off x="2381496" y="4912142"/>
              <a:ext cx="1099930" cy="1106556"/>
            </a:xfrm>
            <a:prstGeom prst="ellipse">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6" name="CuadroTexto 15">
            <a:extLst>
              <a:ext uri="{FF2B5EF4-FFF2-40B4-BE49-F238E27FC236}">
                <a16:creationId xmlns:a16="http://schemas.microsoft.com/office/drawing/2014/main" id="{41A2CAAC-22DE-AEB3-0935-6E68F00CE335}"/>
              </a:ext>
            </a:extLst>
          </p:cNvPr>
          <p:cNvSpPr txBox="1"/>
          <p:nvPr/>
        </p:nvSpPr>
        <p:spPr>
          <a:xfrm>
            <a:off x="348153" y="2116056"/>
            <a:ext cx="8532125" cy="1697965"/>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El encapsulamiento envuelve los datos con la información de protocolo necesaria antes de transitar por la red. Así, mientras la información se mueve hacia abajo por las capas del modelo OSI, cada capa añade un encabezado, y un </a:t>
            </a:r>
            <a:r>
              <a:rPr lang="es-MX" dirty="0" err="1">
                <a:solidFill>
                  <a:schemeClr val="bg1"/>
                </a:solidFill>
                <a:latin typeface="Bahnschrift" panose="020B0502040204020203" pitchFamily="34" charset="0"/>
              </a:rPr>
              <a:t>trailer</a:t>
            </a:r>
            <a:r>
              <a:rPr lang="es-MX" dirty="0">
                <a:solidFill>
                  <a:schemeClr val="bg1"/>
                </a:solidFill>
                <a:latin typeface="Bahnschrift" panose="020B0502040204020203" pitchFamily="34" charset="0"/>
              </a:rPr>
              <a:t> si es necesario, antes de pasarla a una capa inferior.</a:t>
            </a:r>
          </a:p>
        </p:txBody>
      </p:sp>
      <p:cxnSp>
        <p:nvCxnSpPr>
          <p:cNvPr id="19" name="Conector recto 18">
            <a:extLst>
              <a:ext uri="{FF2B5EF4-FFF2-40B4-BE49-F238E27FC236}">
                <a16:creationId xmlns:a16="http://schemas.microsoft.com/office/drawing/2014/main" id="{26D18C70-23F9-18F2-A464-E1DAA0DD4415}"/>
              </a:ext>
            </a:extLst>
          </p:cNvPr>
          <p:cNvCxnSpPr>
            <a:cxnSpLocks/>
          </p:cNvCxnSpPr>
          <p:nvPr/>
        </p:nvCxnSpPr>
        <p:spPr>
          <a:xfrm flipV="1">
            <a:off x="2586577" y="4273617"/>
            <a:ext cx="503132" cy="35400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B181D153-3F22-7FE3-4A60-F9BFEA587160}"/>
              </a:ext>
            </a:extLst>
          </p:cNvPr>
          <p:cNvCxnSpPr>
            <a:cxnSpLocks/>
          </p:cNvCxnSpPr>
          <p:nvPr/>
        </p:nvCxnSpPr>
        <p:spPr>
          <a:xfrm>
            <a:off x="2606482" y="6043675"/>
            <a:ext cx="463322" cy="2384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8" name="Imagen 27">
            <a:extLst>
              <a:ext uri="{FF2B5EF4-FFF2-40B4-BE49-F238E27FC236}">
                <a16:creationId xmlns:a16="http://schemas.microsoft.com/office/drawing/2014/main" id="{23653745-5976-BC9C-7744-D37CC2C74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680" y="4878407"/>
            <a:ext cx="770522" cy="770522"/>
          </a:xfrm>
          <a:prstGeom prst="rect">
            <a:avLst/>
          </a:prstGeom>
        </p:spPr>
      </p:pic>
      <p:cxnSp>
        <p:nvCxnSpPr>
          <p:cNvPr id="30" name="Conector recto 29">
            <a:extLst>
              <a:ext uri="{FF2B5EF4-FFF2-40B4-BE49-F238E27FC236}">
                <a16:creationId xmlns:a16="http://schemas.microsoft.com/office/drawing/2014/main" id="{54FC5F91-9F03-053C-6010-9FC775E703EF}"/>
              </a:ext>
            </a:extLst>
          </p:cNvPr>
          <p:cNvCxnSpPr>
            <a:cxnSpLocks/>
          </p:cNvCxnSpPr>
          <p:nvPr/>
        </p:nvCxnSpPr>
        <p:spPr>
          <a:xfrm>
            <a:off x="3053099" y="6279974"/>
            <a:ext cx="55370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3152A08B-CA2B-2020-721A-9FE6F86F6AA5}"/>
              </a:ext>
            </a:extLst>
          </p:cNvPr>
          <p:cNvCxnSpPr>
            <a:cxnSpLocks/>
          </p:cNvCxnSpPr>
          <p:nvPr/>
        </p:nvCxnSpPr>
        <p:spPr>
          <a:xfrm>
            <a:off x="3068339" y="4277072"/>
            <a:ext cx="70313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43F4FF8B-AB8E-44FA-A059-6F8039F7009D}"/>
              </a:ext>
            </a:extLst>
          </p:cNvPr>
          <p:cNvSpPr txBox="1"/>
          <p:nvPr/>
        </p:nvSpPr>
        <p:spPr>
          <a:xfrm>
            <a:off x="3737345" y="4088951"/>
            <a:ext cx="866061" cy="369332"/>
          </a:xfrm>
          <a:prstGeom prst="rect">
            <a:avLst/>
          </a:prstGeom>
          <a:noFill/>
        </p:spPr>
        <p:txBody>
          <a:bodyPr wrap="square" rtlCol="0">
            <a:spAutoFit/>
          </a:bodyPr>
          <a:lstStyle/>
          <a:p>
            <a:r>
              <a:rPr lang="es-MX" b="1" dirty="0">
                <a:solidFill>
                  <a:schemeClr val="bg1"/>
                </a:solidFill>
              </a:rPr>
              <a:t>HTTP</a:t>
            </a:r>
            <a:endParaRPr lang="es-VE" b="1" dirty="0">
              <a:solidFill>
                <a:schemeClr val="bg1"/>
              </a:solidFill>
            </a:endParaRPr>
          </a:p>
        </p:txBody>
      </p:sp>
      <p:sp>
        <p:nvSpPr>
          <p:cNvPr id="37" name="CuadroTexto 36">
            <a:extLst>
              <a:ext uri="{FF2B5EF4-FFF2-40B4-BE49-F238E27FC236}">
                <a16:creationId xmlns:a16="http://schemas.microsoft.com/office/drawing/2014/main" id="{07D5C602-5A76-D3A1-8C6D-F0CDE55F348D}"/>
              </a:ext>
            </a:extLst>
          </p:cNvPr>
          <p:cNvSpPr txBox="1"/>
          <p:nvPr/>
        </p:nvSpPr>
        <p:spPr>
          <a:xfrm>
            <a:off x="3536326" y="6095308"/>
            <a:ext cx="1381114" cy="369332"/>
          </a:xfrm>
          <a:prstGeom prst="rect">
            <a:avLst/>
          </a:prstGeom>
          <a:noFill/>
        </p:spPr>
        <p:txBody>
          <a:bodyPr wrap="square" rtlCol="0">
            <a:spAutoFit/>
          </a:bodyPr>
          <a:lstStyle/>
          <a:p>
            <a:r>
              <a:rPr lang="es-MX" b="1" dirty="0">
                <a:solidFill>
                  <a:schemeClr val="bg1"/>
                </a:solidFill>
              </a:rPr>
              <a:t>PROTOCOLO</a:t>
            </a:r>
            <a:endParaRPr lang="es-VE" b="1" dirty="0">
              <a:solidFill>
                <a:schemeClr val="bg1"/>
              </a:solidFill>
            </a:endParaRPr>
          </a:p>
        </p:txBody>
      </p:sp>
      <p:sp>
        <p:nvSpPr>
          <p:cNvPr id="38" name="CuadroTexto 37">
            <a:extLst>
              <a:ext uri="{FF2B5EF4-FFF2-40B4-BE49-F238E27FC236}">
                <a16:creationId xmlns:a16="http://schemas.microsoft.com/office/drawing/2014/main" id="{8C91ABA5-2D81-6235-C9E9-387CE2E78471}"/>
              </a:ext>
            </a:extLst>
          </p:cNvPr>
          <p:cNvSpPr txBox="1"/>
          <p:nvPr/>
        </p:nvSpPr>
        <p:spPr>
          <a:xfrm>
            <a:off x="5066296" y="3987402"/>
            <a:ext cx="3696101" cy="2348728"/>
          </a:xfrm>
          <a:prstGeom prst="roundRect">
            <a:avLst/>
          </a:prstGeom>
          <a:solidFill>
            <a:schemeClr val="accent1"/>
          </a:solidFill>
          <a:ln>
            <a:solidFill>
              <a:schemeClr val="bg1"/>
            </a:solidFill>
          </a:ln>
        </p:spPr>
        <p:txBody>
          <a:bodyPr wrap="square" rtlCol="0">
            <a:spAutoFit/>
          </a:bodyPr>
          <a:lstStyle/>
          <a:p>
            <a:pPr algn="just">
              <a:lnSpc>
                <a:spcPct val="150000"/>
              </a:lnSpc>
            </a:pPr>
            <a:r>
              <a:rPr lang="es-MX" sz="1500" dirty="0">
                <a:solidFill>
                  <a:schemeClr val="bg1"/>
                </a:solidFill>
                <a:latin typeface="Bahnschrift" panose="020B0502040204020203" pitchFamily="34" charset="0"/>
              </a:rPr>
              <a:t>Los encabezados y </a:t>
            </a:r>
            <a:r>
              <a:rPr lang="es-MX" sz="1500" dirty="0" err="1">
                <a:solidFill>
                  <a:schemeClr val="bg1"/>
                </a:solidFill>
                <a:latin typeface="Bahnschrift" panose="020B0502040204020203" pitchFamily="34" charset="0"/>
              </a:rPr>
              <a:t>trailers</a:t>
            </a:r>
            <a:r>
              <a:rPr lang="es-MX" sz="1500" dirty="0">
                <a:solidFill>
                  <a:schemeClr val="bg1"/>
                </a:solidFill>
                <a:latin typeface="Bahnschrift" panose="020B0502040204020203" pitchFamily="34" charset="0"/>
              </a:rPr>
              <a:t> contienen información de control para los dispositivos de red y receptores para asegurar la apropiada entrega de  los datos y que el receptor interprete correctamente lo que recibe.</a:t>
            </a:r>
          </a:p>
        </p:txBody>
      </p:sp>
      <p:sp>
        <p:nvSpPr>
          <p:cNvPr id="39" name="Marcador de número de diapositiva 38">
            <a:extLst>
              <a:ext uri="{FF2B5EF4-FFF2-40B4-BE49-F238E27FC236}">
                <a16:creationId xmlns:a16="http://schemas.microsoft.com/office/drawing/2014/main" id="{DB447732-7B99-C1AC-01BB-8166A574F574}"/>
              </a:ext>
            </a:extLst>
          </p:cNvPr>
          <p:cNvSpPr>
            <a:spLocks noGrp="1"/>
          </p:cNvSpPr>
          <p:nvPr>
            <p:ph type="sldNum" sz="quarter" idx="12"/>
          </p:nvPr>
        </p:nvSpPr>
        <p:spPr/>
        <p:txBody>
          <a:bodyPr/>
          <a:lstStyle/>
          <a:p>
            <a:fld id="{22962B53-5A69-4BF5-8D43-583F705951EC}" type="slidenum">
              <a:rPr lang="es-VE" smtClean="0"/>
              <a:t>20</a:t>
            </a:fld>
            <a:endParaRPr lang="es-VE"/>
          </a:p>
        </p:txBody>
      </p:sp>
    </p:spTree>
    <p:extLst>
      <p:ext uri="{BB962C8B-B14F-4D97-AF65-F5344CB8AC3E}">
        <p14:creationId xmlns:p14="http://schemas.microsoft.com/office/powerpoint/2010/main" val="52391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F380C-36C7-9DEA-BAEF-3756FD6DBF87}"/>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CDCCB36B-717A-E0F1-AB0E-1ADA8D915D3C}"/>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A3316923-9AB1-5A73-EBF9-149560F15E67}"/>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CLIENTE/SERVIDOR</a:t>
            </a:r>
            <a:endParaRPr lang="es-VE" sz="2500" dirty="0">
              <a:solidFill>
                <a:schemeClr val="bg1"/>
              </a:solidFill>
              <a:latin typeface="Franklin Gothic Demi" panose="020B0703020102020204" pitchFamily="34" charset="0"/>
            </a:endParaRPr>
          </a:p>
        </p:txBody>
      </p:sp>
      <p:sp>
        <p:nvSpPr>
          <p:cNvPr id="5" name="CuadroTexto 4">
            <a:extLst>
              <a:ext uri="{FF2B5EF4-FFF2-40B4-BE49-F238E27FC236}">
                <a16:creationId xmlns:a16="http://schemas.microsoft.com/office/drawing/2014/main" id="{77A4BF8C-3DB0-B5E6-B6B6-0F92A97DC18B}"/>
              </a:ext>
            </a:extLst>
          </p:cNvPr>
          <p:cNvSpPr txBox="1"/>
          <p:nvPr/>
        </p:nvSpPr>
        <p:spPr>
          <a:xfrm>
            <a:off x="334925" y="736113"/>
            <a:ext cx="8452883" cy="1697965"/>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La arquitectura cliente-servidor es un modelo de aplicación distribuida en el que las tareas se reparten entre los proveedores de recursos o servicios, llamados servidores, y los demandantes, llamados clientes. Un cliente realiza peticiones a otro programa, el servidor, quien le da respuesta.</a:t>
            </a:r>
          </a:p>
        </p:txBody>
      </p:sp>
      <p:pic>
        <p:nvPicPr>
          <p:cNvPr id="3" name="Imagen 2">
            <a:extLst>
              <a:ext uri="{FF2B5EF4-FFF2-40B4-BE49-F238E27FC236}">
                <a16:creationId xmlns:a16="http://schemas.microsoft.com/office/drawing/2014/main" id="{73E21AC3-3267-697A-AE27-09561F715992}"/>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5371509" y="2661101"/>
            <a:ext cx="600175" cy="717690"/>
          </a:xfrm>
          <a:prstGeom prst="rect">
            <a:avLst/>
          </a:prstGeom>
        </p:spPr>
      </p:pic>
      <p:grpSp>
        <p:nvGrpSpPr>
          <p:cNvPr id="7" name="Grupo 6">
            <a:extLst>
              <a:ext uri="{FF2B5EF4-FFF2-40B4-BE49-F238E27FC236}">
                <a16:creationId xmlns:a16="http://schemas.microsoft.com/office/drawing/2014/main" id="{A6617054-5629-A311-DF94-84870A26119E}"/>
              </a:ext>
            </a:extLst>
          </p:cNvPr>
          <p:cNvGrpSpPr/>
          <p:nvPr/>
        </p:nvGrpSpPr>
        <p:grpSpPr>
          <a:xfrm>
            <a:off x="5325461" y="3348786"/>
            <a:ext cx="692269" cy="838111"/>
            <a:chOff x="3687028" y="3087054"/>
            <a:chExt cx="1409700" cy="1409700"/>
          </a:xfrm>
        </p:grpSpPr>
        <p:pic>
          <p:nvPicPr>
            <p:cNvPr id="9" name="Imagen 8">
              <a:extLst>
                <a:ext uri="{FF2B5EF4-FFF2-40B4-BE49-F238E27FC236}">
                  <a16:creationId xmlns:a16="http://schemas.microsoft.com/office/drawing/2014/main" id="{8F8CBB97-0FCB-AD23-1FA6-574B3CE8143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687028" y="3087054"/>
              <a:ext cx="1409700" cy="1409700"/>
            </a:xfrm>
            <a:prstGeom prst="rect">
              <a:avLst/>
            </a:prstGeom>
          </p:spPr>
        </p:pic>
        <p:sp>
          <p:nvSpPr>
            <p:cNvPr id="10" name="Elipse 9">
              <a:extLst>
                <a:ext uri="{FF2B5EF4-FFF2-40B4-BE49-F238E27FC236}">
                  <a16:creationId xmlns:a16="http://schemas.microsoft.com/office/drawing/2014/main" id="{14B85F49-A2A7-7D47-F039-85B1141560A8}"/>
                </a:ext>
              </a:extLst>
            </p:cNvPr>
            <p:cNvSpPr/>
            <p:nvPr/>
          </p:nvSpPr>
          <p:spPr>
            <a:xfrm>
              <a:off x="4314090" y="4237760"/>
              <a:ext cx="155575" cy="136525"/>
            </a:xfrm>
            <a:prstGeom prst="ellipse">
              <a:avLst/>
            </a:prstGeom>
            <a:solidFill>
              <a:srgbClr val="386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ángulo redondeado 15">
              <a:extLst>
                <a:ext uri="{FF2B5EF4-FFF2-40B4-BE49-F238E27FC236}">
                  <a16:creationId xmlns:a16="http://schemas.microsoft.com/office/drawing/2014/main" id="{82244060-4F77-517D-6C7D-89F7648FEE26}"/>
                </a:ext>
              </a:extLst>
            </p:cNvPr>
            <p:cNvSpPr/>
            <p:nvPr/>
          </p:nvSpPr>
          <p:spPr>
            <a:xfrm>
              <a:off x="4257675" y="3257550"/>
              <a:ext cx="266700" cy="117475"/>
            </a:xfrm>
            <a:prstGeom prst="roundRect">
              <a:avLst/>
            </a:prstGeom>
            <a:solidFill>
              <a:srgbClr val="386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uadroTexto 12">
            <a:extLst>
              <a:ext uri="{FF2B5EF4-FFF2-40B4-BE49-F238E27FC236}">
                <a16:creationId xmlns:a16="http://schemas.microsoft.com/office/drawing/2014/main" id="{59C7525D-12AC-A812-BDA4-4709F8DD4703}"/>
              </a:ext>
            </a:extLst>
          </p:cNvPr>
          <p:cNvSpPr txBox="1"/>
          <p:nvPr/>
        </p:nvSpPr>
        <p:spPr>
          <a:xfrm>
            <a:off x="345558" y="4910347"/>
            <a:ext cx="8452883" cy="1697965"/>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En esta arquitectura la capacidad de proceso está repartida entre los clientes y los servidores, aunque son más importantes las ventajas de tipo organizativo debidas a la centralización de la gestión de la información y la separación de responsabilidades, lo que facilita y clarifica el diseño del sistema.</a:t>
            </a:r>
          </a:p>
        </p:txBody>
      </p:sp>
      <p:pic>
        <p:nvPicPr>
          <p:cNvPr id="14" name="Imagen 13">
            <a:extLst>
              <a:ext uri="{FF2B5EF4-FFF2-40B4-BE49-F238E27FC236}">
                <a16:creationId xmlns:a16="http://schemas.microsoft.com/office/drawing/2014/main" id="{36FF9B3C-214B-EB39-4DD7-9492468F67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5748" y="2532892"/>
            <a:ext cx="1901872" cy="1901872"/>
          </a:xfrm>
          <a:prstGeom prst="rect">
            <a:avLst/>
          </a:prstGeom>
        </p:spPr>
      </p:pic>
      <p:sp>
        <p:nvSpPr>
          <p:cNvPr id="15" name="Flecha: hacia la izquierda 14">
            <a:extLst>
              <a:ext uri="{FF2B5EF4-FFF2-40B4-BE49-F238E27FC236}">
                <a16:creationId xmlns:a16="http://schemas.microsoft.com/office/drawing/2014/main" id="{EC696F6D-A07D-2A1F-3256-CF0DE7B5152F}"/>
              </a:ext>
            </a:extLst>
          </p:cNvPr>
          <p:cNvSpPr/>
          <p:nvPr/>
        </p:nvSpPr>
        <p:spPr>
          <a:xfrm rot="10800000">
            <a:off x="3617752" y="2808748"/>
            <a:ext cx="1452887" cy="431811"/>
          </a:xfrm>
          <a:prstGeom prst="leftArrow">
            <a:avLst>
              <a:gd name="adj1" fmla="val 23353"/>
              <a:gd name="adj2" fmla="val 5753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7" name="Flecha: hacia la izquierda 16">
            <a:extLst>
              <a:ext uri="{FF2B5EF4-FFF2-40B4-BE49-F238E27FC236}">
                <a16:creationId xmlns:a16="http://schemas.microsoft.com/office/drawing/2014/main" id="{ED0A0656-910D-8346-24B3-0B8F1BD61AB1}"/>
              </a:ext>
            </a:extLst>
          </p:cNvPr>
          <p:cNvSpPr/>
          <p:nvPr/>
        </p:nvSpPr>
        <p:spPr>
          <a:xfrm rot="10800000">
            <a:off x="3617751" y="3697566"/>
            <a:ext cx="1452887" cy="431811"/>
          </a:xfrm>
          <a:prstGeom prst="leftArrow">
            <a:avLst>
              <a:gd name="adj1" fmla="val 23353"/>
              <a:gd name="adj2" fmla="val 5753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0" name="CuadroTexto 19">
            <a:extLst>
              <a:ext uri="{FF2B5EF4-FFF2-40B4-BE49-F238E27FC236}">
                <a16:creationId xmlns:a16="http://schemas.microsoft.com/office/drawing/2014/main" id="{60B37424-CFEE-F12B-D7B6-22A24DC2EAF2}"/>
              </a:ext>
            </a:extLst>
          </p:cNvPr>
          <p:cNvSpPr txBox="1"/>
          <p:nvPr/>
        </p:nvSpPr>
        <p:spPr>
          <a:xfrm>
            <a:off x="1631819" y="4332527"/>
            <a:ext cx="1656946" cy="369332"/>
          </a:xfrm>
          <a:prstGeom prst="rect">
            <a:avLst/>
          </a:prstGeom>
          <a:noFill/>
        </p:spPr>
        <p:txBody>
          <a:bodyPr wrap="square" rtlCol="0">
            <a:spAutoFit/>
          </a:bodyPr>
          <a:lstStyle/>
          <a:p>
            <a:pPr algn="ctr"/>
            <a:r>
              <a:rPr lang="es-MX" dirty="0">
                <a:solidFill>
                  <a:schemeClr val="bg1"/>
                </a:solidFill>
                <a:latin typeface="Franklin Gothic Demi" panose="020B0703020102020204" pitchFamily="34" charset="0"/>
              </a:rPr>
              <a:t>SERVIDOR</a:t>
            </a:r>
            <a:endParaRPr lang="es-VE" dirty="0">
              <a:solidFill>
                <a:schemeClr val="bg1"/>
              </a:solidFill>
              <a:latin typeface="Franklin Gothic Demi" panose="020B0703020102020204" pitchFamily="34" charset="0"/>
            </a:endParaRPr>
          </a:p>
        </p:txBody>
      </p:sp>
      <p:sp>
        <p:nvSpPr>
          <p:cNvPr id="21" name="CuadroTexto 20">
            <a:extLst>
              <a:ext uri="{FF2B5EF4-FFF2-40B4-BE49-F238E27FC236}">
                <a16:creationId xmlns:a16="http://schemas.microsoft.com/office/drawing/2014/main" id="{93290598-A0A8-C642-95A5-BE2B366021FA}"/>
              </a:ext>
            </a:extLst>
          </p:cNvPr>
          <p:cNvSpPr txBox="1"/>
          <p:nvPr/>
        </p:nvSpPr>
        <p:spPr>
          <a:xfrm>
            <a:off x="4877909" y="4272947"/>
            <a:ext cx="1656946" cy="369332"/>
          </a:xfrm>
          <a:prstGeom prst="rect">
            <a:avLst/>
          </a:prstGeom>
          <a:noFill/>
        </p:spPr>
        <p:txBody>
          <a:bodyPr wrap="square" rtlCol="0">
            <a:spAutoFit/>
          </a:bodyPr>
          <a:lstStyle/>
          <a:p>
            <a:pPr algn="ctr"/>
            <a:r>
              <a:rPr lang="es-MX" dirty="0">
                <a:solidFill>
                  <a:schemeClr val="bg1"/>
                </a:solidFill>
                <a:latin typeface="Franklin Gothic Demi" panose="020B0703020102020204" pitchFamily="34" charset="0"/>
              </a:rPr>
              <a:t>CLIENTE</a:t>
            </a:r>
            <a:endParaRPr lang="es-VE" dirty="0">
              <a:solidFill>
                <a:schemeClr val="bg1"/>
              </a:solidFill>
              <a:latin typeface="Franklin Gothic Demi" panose="020B0703020102020204" pitchFamily="34" charset="0"/>
            </a:endParaRPr>
          </a:p>
        </p:txBody>
      </p:sp>
      <p:sp>
        <p:nvSpPr>
          <p:cNvPr id="23" name="Marcador de número de diapositiva 22">
            <a:extLst>
              <a:ext uri="{FF2B5EF4-FFF2-40B4-BE49-F238E27FC236}">
                <a16:creationId xmlns:a16="http://schemas.microsoft.com/office/drawing/2014/main" id="{2D8F977E-7CAD-1EE7-051A-F52F0F7D1F25}"/>
              </a:ext>
            </a:extLst>
          </p:cNvPr>
          <p:cNvSpPr>
            <a:spLocks noGrp="1"/>
          </p:cNvSpPr>
          <p:nvPr>
            <p:ph type="sldNum" sz="quarter" idx="12"/>
          </p:nvPr>
        </p:nvSpPr>
        <p:spPr/>
        <p:txBody>
          <a:bodyPr/>
          <a:lstStyle/>
          <a:p>
            <a:fld id="{22962B53-5A69-4BF5-8D43-583F705951EC}" type="slidenum">
              <a:rPr lang="es-VE" smtClean="0"/>
              <a:t>21</a:t>
            </a:fld>
            <a:endParaRPr lang="es-VE"/>
          </a:p>
        </p:txBody>
      </p:sp>
    </p:spTree>
    <p:extLst>
      <p:ext uri="{BB962C8B-B14F-4D97-AF65-F5344CB8AC3E}">
        <p14:creationId xmlns:p14="http://schemas.microsoft.com/office/powerpoint/2010/main" val="1780781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9A1F1-04C4-ED13-5352-5A64A362248B}"/>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1FFF8EC5-627B-E500-CCAB-1E525CF3DC3A}"/>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56173324-F4C9-5ACE-8DA8-B7794A34FAD8}"/>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DOMINIOS</a:t>
            </a:r>
            <a:endParaRPr lang="es-VE" sz="2500" dirty="0">
              <a:solidFill>
                <a:schemeClr val="bg1"/>
              </a:solidFill>
              <a:latin typeface="Franklin Gothic Demi" panose="020B0703020102020204" pitchFamily="34" charset="0"/>
            </a:endParaRPr>
          </a:p>
        </p:txBody>
      </p:sp>
      <p:graphicFrame>
        <p:nvGraphicFramePr>
          <p:cNvPr id="8" name="Diagrama 7">
            <a:extLst>
              <a:ext uri="{FF2B5EF4-FFF2-40B4-BE49-F238E27FC236}">
                <a16:creationId xmlns:a16="http://schemas.microsoft.com/office/drawing/2014/main" id="{0DBD0A81-20CF-70E6-8C64-39071D5BCD38}"/>
              </a:ext>
            </a:extLst>
          </p:cNvPr>
          <p:cNvGraphicFramePr/>
          <p:nvPr>
            <p:extLst>
              <p:ext uri="{D42A27DB-BD31-4B8C-83A1-F6EECF244321}">
                <p14:modId xmlns:p14="http://schemas.microsoft.com/office/powerpoint/2010/main" val="3371364177"/>
              </p:ext>
            </p:extLst>
          </p:nvPr>
        </p:nvGraphicFramePr>
        <p:xfrm>
          <a:off x="419100" y="802787"/>
          <a:ext cx="8318500" cy="5729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Marcador de número de diapositiva 11">
            <a:extLst>
              <a:ext uri="{FF2B5EF4-FFF2-40B4-BE49-F238E27FC236}">
                <a16:creationId xmlns:a16="http://schemas.microsoft.com/office/drawing/2014/main" id="{D8F3F06B-8733-F609-C135-F3CC21003C23}"/>
              </a:ext>
            </a:extLst>
          </p:cNvPr>
          <p:cNvSpPr>
            <a:spLocks noGrp="1"/>
          </p:cNvSpPr>
          <p:nvPr>
            <p:ph type="sldNum" sz="quarter" idx="12"/>
          </p:nvPr>
        </p:nvSpPr>
        <p:spPr>
          <a:xfrm>
            <a:off x="6680200" y="304800"/>
            <a:ext cx="2057400" cy="365125"/>
          </a:xfrm>
        </p:spPr>
        <p:txBody>
          <a:bodyPr/>
          <a:lstStyle/>
          <a:p>
            <a:fld id="{22962B53-5A69-4BF5-8D43-583F705951EC}" type="slidenum">
              <a:rPr lang="es-VE" smtClean="0"/>
              <a:t>22</a:t>
            </a:fld>
            <a:endParaRPr lang="es-VE"/>
          </a:p>
        </p:txBody>
      </p:sp>
    </p:spTree>
    <p:extLst>
      <p:ext uri="{BB962C8B-B14F-4D97-AF65-F5344CB8AC3E}">
        <p14:creationId xmlns:p14="http://schemas.microsoft.com/office/powerpoint/2010/main" val="1103322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399A1-112C-3D32-FF55-B46C36F7D38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B36E64AC-9529-0861-74DB-2814B0EBB375}"/>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F89801B6-B897-EAB0-92E8-64792C3FEC25}"/>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SEGMENTO DE RED</a:t>
            </a:r>
            <a:endParaRPr lang="es-VE" sz="2500" dirty="0">
              <a:solidFill>
                <a:schemeClr val="bg1"/>
              </a:solidFill>
              <a:latin typeface="Franklin Gothic Demi" panose="020B0703020102020204" pitchFamily="34" charset="0"/>
            </a:endParaRPr>
          </a:p>
        </p:txBody>
      </p:sp>
      <p:sp>
        <p:nvSpPr>
          <p:cNvPr id="5" name="CuadroTexto 4">
            <a:extLst>
              <a:ext uri="{FF2B5EF4-FFF2-40B4-BE49-F238E27FC236}">
                <a16:creationId xmlns:a16="http://schemas.microsoft.com/office/drawing/2014/main" id="{0DC344D3-B486-87AD-A1AE-D9AC8C00EE5F}"/>
              </a:ext>
            </a:extLst>
          </p:cNvPr>
          <p:cNvSpPr txBox="1"/>
          <p:nvPr/>
        </p:nvSpPr>
        <p:spPr>
          <a:xfrm>
            <a:off x="334925" y="736113"/>
            <a:ext cx="8452883" cy="1697965"/>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Es el conjunto de equipos (computadoras o </a:t>
            </a:r>
            <a:r>
              <a:rPr lang="es-MX" dirty="0" err="1">
                <a:solidFill>
                  <a:schemeClr val="bg1"/>
                </a:solidFill>
                <a:latin typeface="Bahnschrift" panose="020B0502040204020203" pitchFamily="34" charset="0"/>
              </a:rPr>
              <a:t>perifericos</a:t>
            </a:r>
            <a:r>
              <a:rPr lang="es-MX" dirty="0">
                <a:solidFill>
                  <a:schemeClr val="bg1"/>
                </a:solidFill>
                <a:latin typeface="Bahnschrift" panose="020B0502040204020203" pitchFamily="34" charset="0"/>
              </a:rPr>
              <a:t>) conectados a la red. Una gran red en una organización puede estar compuesta por muchos segmentos de red conectados a la LAN principal llamada </a:t>
            </a:r>
            <a:r>
              <a:rPr lang="es-MX" dirty="0" err="1">
                <a:solidFill>
                  <a:schemeClr val="bg1"/>
                </a:solidFill>
                <a:latin typeface="Bahnschrift" panose="020B0502040204020203" pitchFamily="34" charset="0"/>
              </a:rPr>
              <a:t>backbone</a:t>
            </a:r>
            <a:r>
              <a:rPr lang="es-MX" dirty="0">
                <a:solidFill>
                  <a:schemeClr val="bg1"/>
                </a:solidFill>
                <a:latin typeface="Bahnschrift" panose="020B0502040204020203" pitchFamily="34" charset="0"/>
              </a:rPr>
              <a:t>, que existe para comunicar los segmentos entre sí.</a:t>
            </a:r>
          </a:p>
        </p:txBody>
      </p:sp>
      <p:grpSp>
        <p:nvGrpSpPr>
          <p:cNvPr id="35" name="Grupo 34">
            <a:extLst>
              <a:ext uri="{FF2B5EF4-FFF2-40B4-BE49-F238E27FC236}">
                <a16:creationId xmlns:a16="http://schemas.microsoft.com/office/drawing/2014/main" id="{14E156AB-DC82-9AA1-264C-BD4E355486A9}"/>
              </a:ext>
            </a:extLst>
          </p:cNvPr>
          <p:cNvGrpSpPr/>
          <p:nvPr/>
        </p:nvGrpSpPr>
        <p:grpSpPr>
          <a:xfrm>
            <a:off x="2365889" y="2580018"/>
            <a:ext cx="4507953" cy="3687809"/>
            <a:chOff x="2777430" y="2499309"/>
            <a:chExt cx="3347036" cy="3622578"/>
          </a:xfrm>
        </p:grpSpPr>
        <p:pic>
          <p:nvPicPr>
            <p:cNvPr id="8" name="Imagen 7">
              <a:extLst>
                <a:ext uri="{FF2B5EF4-FFF2-40B4-BE49-F238E27FC236}">
                  <a16:creationId xmlns:a16="http://schemas.microsoft.com/office/drawing/2014/main" id="{A0F34211-7F69-C111-3C62-EF221DC3C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8725" y="2499309"/>
              <a:ext cx="1388623" cy="1388623"/>
            </a:xfrm>
            <a:prstGeom prst="rect">
              <a:avLst/>
            </a:prstGeom>
          </p:spPr>
        </p:pic>
        <p:cxnSp>
          <p:nvCxnSpPr>
            <p:cNvPr id="12" name="Conector recto 11">
              <a:extLst>
                <a:ext uri="{FF2B5EF4-FFF2-40B4-BE49-F238E27FC236}">
                  <a16:creationId xmlns:a16="http://schemas.microsoft.com/office/drawing/2014/main" id="{35957924-A8D0-3447-A967-2FB9BC3F5DE9}"/>
                </a:ext>
              </a:extLst>
            </p:cNvPr>
            <p:cNvCxnSpPr>
              <a:cxnSpLocks/>
              <a:stCxn id="16" idx="0"/>
              <a:endCxn id="8" idx="2"/>
            </p:cNvCxnSpPr>
            <p:nvPr/>
          </p:nvCxnSpPr>
          <p:spPr>
            <a:xfrm flipV="1">
              <a:off x="3077518" y="3887932"/>
              <a:ext cx="1385519" cy="151626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Imagen 15">
              <a:extLst>
                <a:ext uri="{FF2B5EF4-FFF2-40B4-BE49-F238E27FC236}">
                  <a16:creationId xmlns:a16="http://schemas.microsoft.com/office/drawing/2014/main" id="{B93746A6-A610-3927-92FF-280F5BA30A9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777430" y="5404197"/>
              <a:ext cx="600175" cy="717690"/>
            </a:xfrm>
            <a:prstGeom prst="rect">
              <a:avLst/>
            </a:prstGeom>
          </p:spPr>
        </p:pic>
        <p:grpSp>
          <p:nvGrpSpPr>
            <p:cNvPr id="18" name="Grupo 17">
              <a:extLst>
                <a:ext uri="{FF2B5EF4-FFF2-40B4-BE49-F238E27FC236}">
                  <a16:creationId xmlns:a16="http://schemas.microsoft.com/office/drawing/2014/main" id="{4381D2D8-F256-6DA9-6A8B-087D6D865AAA}"/>
                </a:ext>
              </a:extLst>
            </p:cNvPr>
            <p:cNvGrpSpPr/>
            <p:nvPr/>
          </p:nvGrpSpPr>
          <p:grpSpPr>
            <a:xfrm>
              <a:off x="4116901" y="5490299"/>
              <a:ext cx="692269" cy="577004"/>
              <a:chOff x="3687028" y="3087054"/>
              <a:chExt cx="1409700" cy="1409700"/>
            </a:xfrm>
          </p:grpSpPr>
          <p:pic>
            <p:nvPicPr>
              <p:cNvPr id="19" name="Imagen 18">
                <a:extLst>
                  <a:ext uri="{FF2B5EF4-FFF2-40B4-BE49-F238E27FC236}">
                    <a16:creationId xmlns:a16="http://schemas.microsoft.com/office/drawing/2014/main" id="{EE80A546-193B-5F82-9F73-2294F3871E4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3687028" y="3087054"/>
                <a:ext cx="1409700" cy="1409700"/>
              </a:xfrm>
              <a:prstGeom prst="rect">
                <a:avLst/>
              </a:prstGeom>
            </p:spPr>
          </p:pic>
          <p:sp>
            <p:nvSpPr>
              <p:cNvPr id="22" name="Elipse 21">
                <a:extLst>
                  <a:ext uri="{FF2B5EF4-FFF2-40B4-BE49-F238E27FC236}">
                    <a16:creationId xmlns:a16="http://schemas.microsoft.com/office/drawing/2014/main" id="{5EC2AFEC-E6FE-331C-FC67-C912804219E7}"/>
                  </a:ext>
                </a:extLst>
              </p:cNvPr>
              <p:cNvSpPr/>
              <p:nvPr/>
            </p:nvSpPr>
            <p:spPr>
              <a:xfrm>
                <a:off x="4314090" y="4237760"/>
                <a:ext cx="155575" cy="136525"/>
              </a:xfrm>
              <a:prstGeom prst="ellipse">
                <a:avLst/>
              </a:prstGeom>
              <a:solidFill>
                <a:srgbClr val="386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ángulo redondeado 15">
                <a:extLst>
                  <a:ext uri="{FF2B5EF4-FFF2-40B4-BE49-F238E27FC236}">
                    <a16:creationId xmlns:a16="http://schemas.microsoft.com/office/drawing/2014/main" id="{3F946FAF-DE99-831F-A517-217738E302A5}"/>
                  </a:ext>
                </a:extLst>
              </p:cNvPr>
              <p:cNvSpPr/>
              <p:nvPr/>
            </p:nvSpPr>
            <p:spPr>
              <a:xfrm>
                <a:off x="4257675" y="3257550"/>
                <a:ext cx="266700" cy="117475"/>
              </a:xfrm>
              <a:prstGeom prst="roundRect">
                <a:avLst/>
              </a:prstGeom>
              <a:solidFill>
                <a:srgbClr val="386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Conector recto 25">
              <a:extLst>
                <a:ext uri="{FF2B5EF4-FFF2-40B4-BE49-F238E27FC236}">
                  <a16:creationId xmlns:a16="http://schemas.microsoft.com/office/drawing/2014/main" id="{BD889C6C-4332-7B8E-9013-945F3C8550CA}"/>
                </a:ext>
              </a:extLst>
            </p:cNvPr>
            <p:cNvCxnSpPr>
              <a:cxnSpLocks/>
              <a:stCxn id="19" idx="0"/>
              <a:endCxn id="8" idx="2"/>
            </p:cNvCxnSpPr>
            <p:nvPr/>
          </p:nvCxnSpPr>
          <p:spPr>
            <a:xfrm flipV="1">
              <a:off x="4463036" y="3887932"/>
              <a:ext cx="1" cy="160236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B17FC5D5-C321-03FE-2F0F-1B0A0E7A5082}"/>
                </a:ext>
              </a:extLst>
            </p:cNvPr>
            <p:cNvCxnSpPr>
              <a:cxnSpLocks/>
              <a:stCxn id="33" idx="0"/>
              <a:endCxn id="8" idx="2"/>
            </p:cNvCxnSpPr>
            <p:nvPr/>
          </p:nvCxnSpPr>
          <p:spPr>
            <a:xfrm flipH="1" flipV="1">
              <a:off x="4463037" y="3887932"/>
              <a:ext cx="1373429" cy="160337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33" name="Imagen 32">
              <a:extLst>
                <a:ext uri="{FF2B5EF4-FFF2-40B4-BE49-F238E27FC236}">
                  <a16:creationId xmlns:a16="http://schemas.microsoft.com/office/drawing/2014/main" id="{B08165A6-E551-5747-BAC4-F320BBE663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8466" y="5491303"/>
              <a:ext cx="576000" cy="576000"/>
            </a:xfrm>
            <a:prstGeom prst="rect">
              <a:avLst/>
            </a:prstGeom>
          </p:spPr>
        </p:pic>
      </p:grpSp>
      <p:sp>
        <p:nvSpPr>
          <p:cNvPr id="36" name="Marcador de número de diapositiva 35">
            <a:extLst>
              <a:ext uri="{FF2B5EF4-FFF2-40B4-BE49-F238E27FC236}">
                <a16:creationId xmlns:a16="http://schemas.microsoft.com/office/drawing/2014/main" id="{F8D38686-008C-81D5-7DC5-5760452C318C}"/>
              </a:ext>
            </a:extLst>
          </p:cNvPr>
          <p:cNvSpPr>
            <a:spLocks noGrp="1"/>
          </p:cNvSpPr>
          <p:nvPr>
            <p:ph type="sldNum" sz="quarter" idx="12"/>
          </p:nvPr>
        </p:nvSpPr>
        <p:spPr/>
        <p:txBody>
          <a:bodyPr/>
          <a:lstStyle/>
          <a:p>
            <a:fld id="{22962B53-5A69-4BF5-8D43-583F705951EC}" type="slidenum">
              <a:rPr lang="es-VE" smtClean="0"/>
              <a:t>23</a:t>
            </a:fld>
            <a:endParaRPr lang="es-VE"/>
          </a:p>
        </p:txBody>
      </p:sp>
    </p:spTree>
    <p:extLst>
      <p:ext uri="{BB962C8B-B14F-4D97-AF65-F5344CB8AC3E}">
        <p14:creationId xmlns:p14="http://schemas.microsoft.com/office/powerpoint/2010/main" val="3919138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65252-7E45-D2C4-6AAD-3E1AA76A0958}"/>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09A2F597-2FCB-A2BF-A415-74B84CFF17A2}"/>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C69C188E-00FC-DC90-FD6A-FAECA53901A7}"/>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CONCLUSION</a:t>
            </a:r>
            <a:endParaRPr lang="es-VE" sz="2500" dirty="0">
              <a:solidFill>
                <a:schemeClr val="bg1"/>
              </a:solidFill>
              <a:latin typeface="Franklin Gothic Demi" panose="020B0703020102020204" pitchFamily="34" charset="0"/>
            </a:endParaRPr>
          </a:p>
        </p:txBody>
      </p:sp>
      <p:sp>
        <p:nvSpPr>
          <p:cNvPr id="5" name="CuadroTexto 4">
            <a:extLst>
              <a:ext uri="{FF2B5EF4-FFF2-40B4-BE49-F238E27FC236}">
                <a16:creationId xmlns:a16="http://schemas.microsoft.com/office/drawing/2014/main" id="{C0261923-52E5-527F-E239-F582DA5001B1}"/>
              </a:ext>
            </a:extLst>
          </p:cNvPr>
          <p:cNvSpPr txBox="1"/>
          <p:nvPr/>
        </p:nvSpPr>
        <p:spPr>
          <a:xfrm>
            <a:off x="334925" y="802787"/>
            <a:ext cx="8452883" cy="2944460"/>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Los protocolos de redes son la base que sostiene la estructura de comunicación digital en el mundo actual. Al regular cómo se transmiten y reciben los datos, estos protocolos aseguran que la información viaje de manera eficaz y confiable entre los distintos dispositivos conectados. A medida que la tecnología avanza y surgen nuevas necesidades de conectividad, la evolución de estos estándares se convierte en un aspecto crucial para garantizar la interoperabilidad y la seguridad en las redes. </a:t>
            </a:r>
            <a:endParaRPr lang="es-VE" dirty="0">
              <a:solidFill>
                <a:schemeClr val="bg1"/>
              </a:solidFill>
              <a:latin typeface="Bahnschrift" panose="020B0502040204020203" pitchFamily="34" charset="0"/>
            </a:endParaRPr>
          </a:p>
        </p:txBody>
      </p:sp>
      <p:sp>
        <p:nvSpPr>
          <p:cNvPr id="3" name="Marcador de número de diapositiva 2">
            <a:extLst>
              <a:ext uri="{FF2B5EF4-FFF2-40B4-BE49-F238E27FC236}">
                <a16:creationId xmlns:a16="http://schemas.microsoft.com/office/drawing/2014/main" id="{D39D7895-C6DD-2139-2570-FE26E7E471E8}"/>
              </a:ext>
            </a:extLst>
          </p:cNvPr>
          <p:cNvSpPr>
            <a:spLocks noGrp="1"/>
          </p:cNvSpPr>
          <p:nvPr>
            <p:ph type="sldNum" sz="quarter" idx="12"/>
          </p:nvPr>
        </p:nvSpPr>
        <p:spPr/>
        <p:txBody>
          <a:bodyPr/>
          <a:lstStyle/>
          <a:p>
            <a:fld id="{22962B53-5A69-4BF5-8D43-583F705951EC}" type="slidenum">
              <a:rPr lang="es-VE" smtClean="0"/>
              <a:t>24</a:t>
            </a:fld>
            <a:endParaRPr lang="es-VE"/>
          </a:p>
        </p:txBody>
      </p:sp>
    </p:spTree>
    <p:extLst>
      <p:ext uri="{BB962C8B-B14F-4D97-AF65-F5344CB8AC3E}">
        <p14:creationId xmlns:p14="http://schemas.microsoft.com/office/powerpoint/2010/main" val="567659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A9B69-D936-042C-85F2-264515805C5C}"/>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13CA646C-28F5-56A0-1E8C-249A54135D02}"/>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EEA6BD91-175B-FF5A-311B-9A403AAA193C}"/>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REFERENCIAS</a:t>
            </a:r>
            <a:endParaRPr lang="es-VE" sz="2500" dirty="0">
              <a:solidFill>
                <a:schemeClr val="bg1"/>
              </a:solidFill>
              <a:latin typeface="Franklin Gothic Demi" panose="020B0703020102020204" pitchFamily="34" charset="0"/>
            </a:endParaRPr>
          </a:p>
        </p:txBody>
      </p:sp>
      <p:sp>
        <p:nvSpPr>
          <p:cNvPr id="5" name="CuadroTexto 4">
            <a:extLst>
              <a:ext uri="{FF2B5EF4-FFF2-40B4-BE49-F238E27FC236}">
                <a16:creationId xmlns:a16="http://schemas.microsoft.com/office/drawing/2014/main" id="{FFF97A2E-85A0-99FF-5366-7EACFFDBF33C}"/>
              </a:ext>
            </a:extLst>
          </p:cNvPr>
          <p:cNvSpPr txBox="1"/>
          <p:nvPr/>
        </p:nvSpPr>
        <p:spPr>
          <a:xfrm>
            <a:off x="318977" y="993087"/>
            <a:ext cx="8452883" cy="5332485"/>
          </a:xfrm>
          <a:prstGeom prst="rect">
            <a:avLst/>
          </a:prstGeom>
          <a:noFill/>
        </p:spPr>
        <p:txBody>
          <a:bodyPr wrap="square" rtlCol="0">
            <a:spAutoFit/>
          </a:bodyPr>
          <a:lstStyle/>
          <a:p>
            <a:pPr marL="228600">
              <a:lnSpc>
                <a:spcPct val="107000"/>
              </a:lnSpc>
              <a:spcAft>
                <a:spcPts val="800"/>
              </a:spcAft>
            </a:pPr>
            <a:r>
              <a:rPr lang="es-E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Engineering</a:t>
            </a:r>
            <a:r>
              <a:rPr lang="es-E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(3 de mayo de 2022). </a:t>
            </a:r>
            <a:r>
              <a:rPr lang="es-ES" sz="18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Protocolo de Red: Qué es y sus características</a:t>
            </a:r>
            <a:r>
              <a:rPr lang="es-E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Grupo </a:t>
            </a:r>
            <a:r>
              <a:rPr lang="es-E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Autmix</a:t>
            </a:r>
            <a:r>
              <a:rPr lang="es-E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Recuperado el 11 de enero de 2025 de </a:t>
            </a:r>
            <a:r>
              <a:rPr lang="es-ES"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https://autmix.com/blog/que-es-protocolo-red</a:t>
            </a:r>
            <a:endParaRPr lang="es-VE"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Santos, J. (5 de octubre de 2021). </a:t>
            </a:r>
            <a:r>
              <a:rPr lang="es-ES" sz="18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¿Qué es el modelo OSI?: Qué es, capas y sus funciones</a:t>
            </a:r>
            <a:r>
              <a:rPr lang="es-E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Delta Project. Recuperado el 11 de enero de 2025 de </a:t>
            </a:r>
            <a:r>
              <a:rPr lang="es-ES"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https://www.deltaprotect.com/blog/modelo-osi</a:t>
            </a:r>
            <a:endParaRPr lang="es-VE"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18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¿Qué es el modelo OSI?,</a:t>
            </a:r>
            <a:r>
              <a:rPr lang="es-E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Cloudflare</a:t>
            </a:r>
            <a:r>
              <a:rPr lang="es-E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 f.). Recuperado el 11 de enero de 2025 de </a:t>
            </a:r>
            <a:r>
              <a:rPr lang="es-ES"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https://www.cloudflare.com/es-es/learning/ddos/glossary/open-systems-interconnection-model-osi/</a:t>
            </a:r>
            <a:endParaRPr lang="es-VE"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18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Qué es el Modelo OSI y cómo funciona</a:t>
            </a:r>
            <a:r>
              <a:rPr lang="es-E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s-E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Telecapp</a:t>
            </a:r>
            <a:r>
              <a:rPr lang="es-E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 f.). Recuperado el 11 de enero de 2025 de </a:t>
            </a:r>
            <a:r>
              <a:rPr lang="es-ES"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https://telecapp.com/modelo-osi</a:t>
            </a:r>
            <a:endParaRPr lang="es-VE"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18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¿Qué es un modelo TCP/IP de protocolo de control de transmisión?</a:t>
            </a:r>
            <a:r>
              <a:rPr lang="es-E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Fortinet (s.f.). Recuperado el 14 de enero de 2025 de </a:t>
            </a:r>
            <a:r>
              <a:rPr lang="es-ES"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https://www.fortinet.com/lat/resources/cyberglossary/tcp-ip</a:t>
            </a:r>
            <a:endParaRPr lang="es-VE"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s-ES" sz="1800" i="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¿Qué es TCP/IP?. </a:t>
            </a:r>
            <a:r>
              <a:rPr lang="es-E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AVG </a:t>
            </a:r>
            <a:r>
              <a:rPr lang="es-ES" sz="18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Technolgies</a:t>
            </a:r>
            <a:r>
              <a:rPr lang="es-E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(s.f.). Recuperado el 14 de enero de 2025 de </a:t>
            </a:r>
            <a:r>
              <a:rPr lang="es-ES" sz="1800" u="sng"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https://www.avg.com/es/signal/what-is-tcp-ip</a:t>
            </a:r>
            <a:endParaRPr lang="es-VE"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número de diapositiva 2">
            <a:extLst>
              <a:ext uri="{FF2B5EF4-FFF2-40B4-BE49-F238E27FC236}">
                <a16:creationId xmlns:a16="http://schemas.microsoft.com/office/drawing/2014/main" id="{A3B9A008-F556-42D6-7BFC-72431844D776}"/>
              </a:ext>
            </a:extLst>
          </p:cNvPr>
          <p:cNvSpPr>
            <a:spLocks noGrp="1"/>
          </p:cNvSpPr>
          <p:nvPr>
            <p:ph type="sldNum" sz="quarter" idx="12"/>
          </p:nvPr>
        </p:nvSpPr>
        <p:spPr/>
        <p:txBody>
          <a:bodyPr/>
          <a:lstStyle/>
          <a:p>
            <a:fld id="{22962B53-5A69-4BF5-8D43-583F705951EC}" type="slidenum">
              <a:rPr lang="es-VE" smtClean="0"/>
              <a:t>25</a:t>
            </a:fld>
            <a:endParaRPr lang="es-VE"/>
          </a:p>
        </p:txBody>
      </p:sp>
    </p:spTree>
    <p:extLst>
      <p:ext uri="{BB962C8B-B14F-4D97-AF65-F5344CB8AC3E}">
        <p14:creationId xmlns:p14="http://schemas.microsoft.com/office/powerpoint/2010/main" val="11266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4F294-C9E5-952F-E467-609BBE64CC1D}"/>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B4069CEF-BBE1-6072-BBC7-60064CEAAFED}"/>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4755485F-A1B2-0F71-1152-F69B395B833A}"/>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INTRODUCCION</a:t>
            </a:r>
            <a:endParaRPr lang="es-VE" sz="2500" dirty="0">
              <a:solidFill>
                <a:schemeClr val="bg1"/>
              </a:solidFill>
              <a:latin typeface="Franklin Gothic Demi" panose="020B0703020102020204" pitchFamily="34" charset="0"/>
            </a:endParaRPr>
          </a:p>
        </p:txBody>
      </p:sp>
      <p:sp>
        <p:nvSpPr>
          <p:cNvPr id="5" name="CuadroTexto 4">
            <a:extLst>
              <a:ext uri="{FF2B5EF4-FFF2-40B4-BE49-F238E27FC236}">
                <a16:creationId xmlns:a16="http://schemas.microsoft.com/office/drawing/2014/main" id="{D22735D1-A83B-51EE-D2CD-968A2AFCA167}"/>
              </a:ext>
            </a:extLst>
          </p:cNvPr>
          <p:cNvSpPr txBox="1"/>
          <p:nvPr/>
        </p:nvSpPr>
        <p:spPr>
          <a:xfrm>
            <a:off x="334925" y="1061205"/>
            <a:ext cx="8452883" cy="2113464"/>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Los protocolos de redes son conjuntos de reglas y estándares que permiten la conexión, la comunicación y la transferencia de datos entre diferentes dispositivos y sistemas. La compresión de protocolos esenciales como lo son el TCP/IP y HTTP resulta crucial para el diseño, la implementación y la gestión de infraestructuras de red eficientes y seguras. </a:t>
            </a:r>
            <a:endParaRPr lang="es-VE" dirty="0">
              <a:solidFill>
                <a:schemeClr val="bg1"/>
              </a:solidFill>
              <a:latin typeface="Bahnschrift" panose="020B0502040204020203" pitchFamily="34" charset="0"/>
            </a:endParaRPr>
          </a:p>
        </p:txBody>
      </p:sp>
      <p:sp>
        <p:nvSpPr>
          <p:cNvPr id="3" name="Marcador de número de diapositiva 2">
            <a:extLst>
              <a:ext uri="{FF2B5EF4-FFF2-40B4-BE49-F238E27FC236}">
                <a16:creationId xmlns:a16="http://schemas.microsoft.com/office/drawing/2014/main" id="{014EF508-B5B0-9EBD-2941-922689B8118A}"/>
              </a:ext>
            </a:extLst>
          </p:cNvPr>
          <p:cNvSpPr>
            <a:spLocks noGrp="1"/>
          </p:cNvSpPr>
          <p:nvPr>
            <p:ph type="sldNum" sz="quarter" idx="12"/>
          </p:nvPr>
        </p:nvSpPr>
        <p:spPr/>
        <p:txBody>
          <a:bodyPr/>
          <a:lstStyle/>
          <a:p>
            <a:fld id="{22962B53-5A69-4BF5-8D43-583F705951EC}" type="slidenum">
              <a:rPr lang="es-VE" smtClean="0"/>
              <a:t>3</a:t>
            </a:fld>
            <a:endParaRPr lang="es-VE"/>
          </a:p>
        </p:txBody>
      </p:sp>
    </p:spTree>
    <p:extLst>
      <p:ext uri="{BB962C8B-B14F-4D97-AF65-F5344CB8AC3E}">
        <p14:creationId xmlns:p14="http://schemas.microsoft.com/office/powerpoint/2010/main" val="281593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F04C5-9440-DF88-4415-AED7E46762DC}"/>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2C39F3BD-08A7-2911-EC21-91B4B968F35F}"/>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aphicFrame>
        <p:nvGraphicFramePr>
          <p:cNvPr id="3" name="Diagrama 2">
            <a:extLst>
              <a:ext uri="{FF2B5EF4-FFF2-40B4-BE49-F238E27FC236}">
                <a16:creationId xmlns:a16="http://schemas.microsoft.com/office/drawing/2014/main" id="{535882FC-A9DD-A192-F160-C70AF787A621}"/>
              </a:ext>
            </a:extLst>
          </p:cNvPr>
          <p:cNvGraphicFramePr/>
          <p:nvPr>
            <p:extLst>
              <p:ext uri="{D42A27DB-BD31-4B8C-83A1-F6EECF244321}">
                <p14:modId xmlns:p14="http://schemas.microsoft.com/office/powerpoint/2010/main" val="2974268800"/>
              </p:ext>
            </p:extLst>
          </p:nvPr>
        </p:nvGraphicFramePr>
        <p:xfrm>
          <a:off x="-1324583" y="298635"/>
          <a:ext cx="11793166" cy="9384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Conector recto 6">
            <a:extLst>
              <a:ext uri="{FF2B5EF4-FFF2-40B4-BE49-F238E27FC236}">
                <a16:creationId xmlns:a16="http://schemas.microsoft.com/office/drawing/2014/main" id="{7D704F77-8FE0-F565-6E59-1D91B0C28E55}"/>
              </a:ext>
            </a:extLst>
          </p:cNvPr>
          <p:cNvCxnSpPr/>
          <p:nvPr/>
        </p:nvCxnSpPr>
        <p:spPr>
          <a:xfrm>
            <a:off x="6908800" y="1778000"/>
            <a:ext cx="194733" cy="1608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F3335AF5-6D37-7D82-E287-49DD0ABF5A18}"/>
              </a:ext>
            </a:extLst>
          </p:cNvPr>
          <p:cNvCxnSpPr>
            <a:cxnSpLocks/>
          </p:cNvCxnSpPr>
          <p:nvPr/>
        </p:nvCxnSpPr>
        <p:spPr>
          <a:xfrm flipV="1">
            <a:off x="6299200" y="1938867"/>
            <a:ext cx="804333" cy="8170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C572D914-FC8A-A089-1F49-B18F58252F1D}"/>
              </a:ext>
            </a:extLst>
          </p:cNvPr>
          <p:cNvCxnSpPr>
            <a:cxnSpLocks/>
          </p:cNvCxnSpPr>
          <p:nvPr/>
        </p:nvCxnSpPr>
        <p:spPr>
          <a:xfrm>
            <a:off x="7006166" y="3103033"/>
            <a:ext cx="905934" cy="3259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7C5CFD18-3A07-39D8-0BE8-96FACD783CBC}"/>
              </a:ext>
            </a:extLst>
          </p:cNvPr>
          <p:cNvCxnSpPr>
            <a:cxnSpLocks/>
          </p:cNvCxnSpPr>
          <p:nvPr/>
        </p:nvCxnSpPr>
        <p:spPr>
          <a:xfrm flipH="1">
            <a:off x="6333067" y="3733800"/>
            <a:ext cx="893233" cy="1439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9E9EB0A3-A412-37C8-641E-0144BB265822}"/>
              </a:ext>
            </a:extLst>
          </p:cNvPr>
          <p:cNvCxnSpPr>
            <a:cxnSpLocks/>
          </p:cNvCxnSpPr>
          <p:nvPr/>
        </p:nvCxnSpPr>
        <p:spPr>
          <a:xfrm flipH="1" flipV="1">
            <a:off x="7006166" y="4251960"/>
            <a:ext cx="905934" cy="3083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1ECEB98F-6083-2022-8400-509B66F9EFDC}"/>
              </a:ext>
            </a:extLst>
          </p:cNvPr>
          <p:cNvCxnSpPr>
            <a:cxnSpLocks/>
          </p:cNvCxnSpPr>
          <p:nvPr/>
        </p:nvCxnSpPr>
        <p:spPr>
          <a:xfrm flipH="1">
            <a:off x="6299200" y="4700693"/>
            <a:ext cx="927100" cy="1549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98A260A3-C57F-1F46-2803-33DC15B0BCCC}"/>
              </a:ext>
            </a:extLst>
          </p:cNvPr>
          <p:cNvCxnSpPr>
            <a:cxnSpLocks/>
          </p:cNvCxnSpPr>
          <p:nvPr/>
        </p:nvCxnSpPr>
        <p:spPr>
          <a:xfrm flipH="1" flipV="1">
            <a:off x="7006166" y="5212080"/>
            <a:ext cx="905934" cy="3482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D88DD4D3-991E-F9C7-03CF-F1AFB177F3C2}"/>
              </a:ext>
            </a:extLst>
          </p:cNvPr>
          <p:cNvCxnSpPr>
            <a:cxnSpLocks/>
          </p:cNvCxnSpPr>
          <p:nvPr/>
        </p:nvCxnSpPr>
        <p:spPr>
          <a:xfrm flipH="1">
            <a:off x="6380480" y="5720710"/>
            <a:ext cx="845820" cy="1960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9F3EC714-0444-D9B4-6C24-8FE1A91D40D5}"/>
              </a:ext>
            </a:extLst>
          </p:cNvPr>
          <p:cNvCxnSpPr>
            <a:cxnSpLocks/>
          </p:cNvCxnSpPr>
          <p:nvPr/>
        </p:nvCxnSpPr>
        <p:spPr>
          <a:xfrm flipV="1">
            <a:off x="4235116" y="1962889"/>
            <a:ext cx="0" cy="2257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7465E436-770B-4F36-EC4B-C26E26048595}"/>
              </a:ext>
            </a:extLst>
          </p:cNvPr>
          <p:cNvCxnSpPr>
            <a:cxnSpLocks/>
          </p:cNvCxnSpPr>
          <p:nvPr/>
        </p:nvCxnSpPr>
        <p:spPr>
          <a:xfrm flipV="1">
            <a:off x="4235116" y="2887133"/>
            <a:ext cx="0" cy="1058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66985898-2852-2912-9F0D-8A6592C16DFA}"/>
              </a:ext>
            </a:extLst>
          </p:cNvPr>
          <p:cNvCxnSpPr>
            <a:cxnSpLocks/>
          </p:cNvCxnSpPr>
          <p:nvPr/>
        </p:nvCxnSpPr>
        <p:spPr>
          <a:xfrm>
            <a:off x="4287520" y="3676650"/>
            <a:ext cx="0" cy="1079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4711E101-B847-E138-E670-983CE6659F14}"/>
              </a:ext>
            </a:extLst>
          </p:cNvPr>
          <p:cNvCxnSpPr>
            <a:cxnSpLocks/>
          </p:cNvCxnSpPr>
          <p:nvPr/>
        </p:nvCxnSpPr>
        <p:spPr>
          <a:xfrm>
            <a:off x="4328160" y="4462779"/>
            <a:ext cx="0" cy="1101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890327C1-5D5C-5A93-DE3F-F02C255B1F8A}"/>
              </a:ext>
            </a:extLst>
          </p:cNvPr>
          <p:cNvCxnSpPr>
            <a:cxnSpLocks/>
          </p:cNvCxnSpPr>
          <p:nvPr/>
        </p:nvCxnSpPr>
        <p:spPr>
          <a:xfrm flipV="1">
            <a:off x="1844040" y="1962889"/>
            <a:ext cx="660400" cy="3027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C47D378C-5DF9-652B-B86D-0DF844BE04D3}"/>
              </a:ext>
            </a:extLst>
          </p:cNvPr>
          <p:cNvCxnSpPr>
            <a:cxnSpLocks/>
          </p:cNvCxnSpPr>
          <p:nvPr/>
        </p:nvCxnSpPr>
        <p:spPr>
          <a:xfrm>
            <a:off x="1844040" y="2936240"/>
            <a:ext cx="0" cy="1066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Conector recto 55">
            <a:extLst>
              <a:ext uri="{FF2B5EF4-FFF2-40B4-BE49-F238E27FC236}">
                <a16:creationId xmlns:a16="http://schemas.microsoft.com/office/drawing/2014/main" id="{835F674C-ADA1-11C4-B6C5-55F594F20DE0}"/>
              </a:ext>
            </a:extLst>
          </p:cNvPr>
          <p:cNvCxnSpPr>
            <a:cxnSpLocks/>
          </p:cNvCxnSpPr>
          <p:nvPr/>
        </p:nvCxnSpPr>
        <p:spPr>
          <a:xfrm>
            <a:off x="1844040" y="3733800"/>
            <a:ext cx="0" cy="1066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id="{268A4FEE-DE98-1615-6214-D5D4984FE29B}"/>
              </a:ext>
            </a:extLst>
          </p:cNvPr>
          <p:cNvCxnSpPr>
            <a:cxnSpLocks/>
          </p:cNvCxnSpPr>
          <p:nvPr/>
        </p:nvCxnSpPr>
        <p:spPr>
          <a:xfrm>
            <a:off x="1844040" y="4531360"/>
            <a:ext cx="0" cy="1066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11EC1E34-8D1C-1D8C-3CF3-E58EC749DD5A}"/>
              </a:ext>
            </a:extLst>
          </p:cNvPr>
          <p:cNvCxnSpPr>
            <a:cxnSpLocks/>
          </p:cNvCxnSpPr>
          <p:nvPr/>
        </p:nvCxnSpPr>
        <p:spPr>
          <a:xfrm>
            <a:off x="1859280" y="5334001"/>
            <a:ext cx="0" cy="1066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Marcador de número de diapositiva 59">
            <a:extLst>
              <a:ext uri="{FF2B5EF4-FFF2-40B4-BE49-F238E27FC236}">
                <a16:creationId xmlns:a16="http://schemas.microsoft.com/office/drawing/2014/main" id="{8B6901DF-C2A7-4D0B-54B5-AAB9E79DAC89}"/>
              </a:ext>
            </a:extLst>
          </p:cNvPr>
          <p:cNvSpPr>
            <a:spLocks noGrp="1"/>
          </p:cNvSpPr>
          <p:nvPr>
            <p:ph type="sldNum" sz="quarter" idx="12"/>
          </p:nvPr>
        </p:nvSpPr>
        <p:spPr/>
        <p:txBody>
          <a:bodyPr/>
          <a:lstStyle/>
          <a:p>
            <a:fld id="{22962B53-5A69-4BF5-8D43-583F705951EC}" type="slidenum">
              <a:rPr lang="es-VE" smtClean="0"/>
              <a:t>4</a:t>
            </a:fld>
            <a:endParaRPr lang="es-VE"/>
          </a:p>
        </p:txBody>
      </p:sp>
    </p:spTree>
    <p:extLst>
      <p:ext uri="{BB962C8B-B14F-4D97-AF65-F5344CB8AC3E}">
        <p14:creationId xmlns:p14="http://schemas.microsoft.com/office/powerpoint/2010/main" val="3167660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A7D80-2840-7C8D-B860-0AE041174B15}"/>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238FF4A6-1CC9-02BE-DB8E-CD67941A8F88}"/>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53D2FD96-15F1-54DB-D241-F3B288CA3FD9}"/>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¿QUÉ SON LOS PROTOCOLOS DE RED?</a:t>
            </a:r>
            <a:endParaRPr lang="es-VE" sz="2500" dirty="0">
              <a:solidFill>
                <a:schemeClr val="bg1"/>
              </a:solidFill>
              <a:latin typeface="Franklin Gothic Demi" panose="020B0703020102020204" pitchFamily="34" charset="0"/>
            </a:endParaRPr>
          </a:p>
        </p:txBody>
      </p:sp>
      <p:sp>
        <p:nvSpPr>
          <p:cNvPr id="3" name="CuadroTexto 2">
            <a:extLst>
              <a:ext uri="{FF2B5EF4-FFF2-40B4-BE49-F238E27FC236}">
                <a16:creationId xmlns:a16="http://schemas.microsoft.com/office/drawing/2014/main" id="{7AB7B27F-59F4-BBFE-201E-BCC9FF2AAE13}"/>
              </a:ext>
            </a:extLst>
          </p:cNvPr>
          <p:cNvSpPr txBox="1"/>
          <p:nvPr/>
        </p:nvSpPr>
        <p:spPr>
          <a:xfrm>
            <a:off x="318977" y="993087"/>
            <a:ext cx="8452883" cy="1878600"/>
          </a:xfrm>
          <a:prstGeom prst="round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Un protocolo de red se refiere a las reglas e información sobre cómo las computadoras intercambian datos entre sí. Se requiere una interacción de diferentes tipos para diversas tareas, como, por ejemplo, el simple intercambio de mensajes.</a:t>
            </a:r>
          </a:p>
        </p:txBody>
      </p:sp>
      <p:sp>
        <p:nvSpPr>
          <p:cNvPr id="6" name="CuadroTexto 5">
            <a:extLst>
              <a:ext uri="{FF2B5EF4-FFF2-40B4-BE49-F238E27FC236}">
                <a16:creationId xmlns:a16="http://schemas.microsoft.com/office/drawing/2014/main" id="{1DF8AF9E-B663-2155-E980-6772FE303FC2}"/>
              </a:ext>
            </a:extLst>
          </p:cNvPr>
          <p:cNvSpPr txBox="1"/>
          <p:nvPr/>
        </p:nvSpPr>
        <p:spPr>
          <a:xfrm>
            <a:off x="334925" y="4770346"/>
            <a:ext cx="8452883" cy="1878600"/>
          </a:xfrm>
          <a:prstGeom prst="round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Cuando buscamos algo en nuestros navegadores, el cliente utiliza al navegador de su sistema desde el cual envía una solicitud en Internet, una vez que visita esa URL, la llamada se enruta a través del canal al servidor DNS y se busca la IP. </a:t>
            </a:r>
          </a:p>
        </p:txBody>
      </p:sp>
      <p:grpSp>
        <p:nvGrpSpPr>
          <p:cNvPr id="9" name="Grupo 8">
            <a:extLst>
              <a:ext uri="{FF2B5EF4-FFF2-40B4-BE49-F238E27FC236}">
                <a16:creationId xmlns:a16="http://schemas.microsoft.com/office/drawing/2014/main" id="{2DE7BDBB-188A-9A22-1CF9-DCED96C0A100}"/>
              </a:ext>
            </a:extLst>
          </p:cNvPr>
          <p:cNvGrpSpPr/>
          <p:nvPr/>
        </p:nvGrpSpPr>
        <p:grpSpPr>
          <a:xfrm>
            <a:off x="695681" y="2315368"/>
            <a:ext cx="7791548" cy="2520000"/>
            <a:chOff x="676226" y="2432098"/>
            <a:chExt cx="7791548" cy="2520000"/>
          </a:xfrm>
        </p:grpSpPr>
        <p:grpSp>
          <p:nvGrpSpPr>
            <p:cNvPr id="5" name="Grupo 4">
              <a:extLst>
                <a:ext uri="{FF2B5EF4-FFF2-40B4-BE49-F238E27FC236}">
                  <a16:creationId xmlns:a16="http://schemas.microsoft.com/office/drawing/2014/main" id="{8B39C461-9DEC-A184-E6A6-E12D38E16E26}"/>
                </a:ext>
              </a:extLst>
            </p:cNvPr>
            <p:cNvGrpSpPr/>
            <p:nvPr/>
          </p:nvGrpSpPr>
          <p:grpSpPr>
            <a:xfrm>
              <a:off x="676226" y="2432098"/>
              <a:ext cx="7791548" cy="2520000"/>
              <a:chOff x="676226" y="2432098"/>
              <a:chExt cx="7791548" cy="2520000"/>
            </a:xfrm>
          </p:grpSpPr>
          <p:grpSp>
            <p:nvGrpSpPr>
              <p:cNvPr id="20" name="Grupo 19">
                <a:extLst>
                  <a:ext uri="{FF2B5EF4-FFF2-40B4-BE49-F238E27FC236}">
                    <a16:creationId xmlns:a16="http://schemas.microsoft.com/office/drawing/2014/main" id="{7EDC837D-F390-B273-5950-C1D4A4EDE3BE}"/>
                  </a:ext>
                </a:extLst>
              </p:cNvPr>
              <p:cNvGrpSpPr/>
              <p:nvPr/>
            </p:nvGrpSpPr>
            <p:grpSpPr>
              <a:xfrm>
                <a:off x="3292814" y="2432098"/>
                <a:ext cx="2520000" cy="2520000"/>
                <a:chOff x="3104596" y="2485265"/>
                <a:chExt cx="2799186" cy="2151170"/>
              </a:xfrm>
            </p:grpSpPr>
            <p:pic>
              <p:nvPicPr>
                <p:cNvPr id="11" name="Imagen 10">
                  <a:extLst>
                    <a:ext uri="{FF2B5EF4-FFF2-40B4-BE49-F238E27FC236}">
                      <a16:creationId xmlns:a16="http://schemas.microsoft.com/office/drawing/2014/main" id="{1CC70596-D329-E3FC-81A2-DA82FC7730C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94118" y="2485265"/>
                  <a:ext cx="1281334" cy="1281334"/>
                </a:xfrm>
                <a:prstGeom prst="rect">
                  <a:avLst/>
                </a:prstGeom>
              </p:spPr>
            </p:pic>
            <p:pic>
              <p:nvPicPr>
                <p:cNvPr id="12" name="Imagen 11">
                  <a:extLst>
                    <a:ext uri="{FF2B5EF4-FFF2-40B4-BE49-F238E27FC236}">
                      <a16:creationId xmlns:a16="http://schemas.microsoft.com/office/drawing/2014/main" id="{2D5D679C-9A2E-DDC3-6D7C-77A5E42E84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04596" y="3355101"/>
                  <a:ext cx="1281334" cy="1281334"/>
                </a:xfrm>
                <a:prstGeom prst="rect">
                  <a:avLst/>
                </a:prstGeom>
              </p:spPr>
            </p:pic>
            <p:pic>
              <p:nvPicPr>
                <p:cNvPr id="13" name="Imagen 12">
                  <a:extLst>
                    <a:ext uri="{FF2B5EF4-FFF2-40B4-BE49-F238E27FC236}">
                      <a16:creationId xmlns:a16="http://schemas.microsoft.com/office/drawing/2014/main" id="{2B79DB4F-C399-6DDA-DBAD-39C7B7755A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622448" y="3354046"/>
                  <a:ext cx="1281334" cy="1281334"/>
                </a:xfrm>
                <a:prstGeom prst="rect">
                  <a:avLst/>
                </a:prstGeom>
              </p:spPr>
            </p:pic>
          </p:grpSp>
          <p:pic>
            <p:nvPicPr>
              <p:cNvPr id="16" name="Imagen 15">
                <a:extLst>
                  <a:ext uri="{FF2B5EF4-FFF2-40B4-BE49-F238E27FC236}">
                    <a16:creationId xmlns:a16="http://schemas.microsoft.com/office/drawing/2014/main" id="{0FC7D477-8506-9CFD-1126-E57112D19B7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76226" y="3095033"/>
                <a:ext cx="1080000" cy="1080000"/>
              </a:xfrm>
              <a:prstGeom prst="rect">
                <a:avLst/>
              </a:prstGeom>
            </p:spPr>
          </p:pic>
          <p:cxnSp>
            <p:nvCxnSpPr>
              <p:cNvPr id="18" name="Conector recto 17">
                <a:extLst>
                  <a:ext uri="{FF2B5EF4-FFF2-40B4-BE49-F238E27FC236}">
                    <a16:creationId xmlns:a16="http://schemas.microsoft.com/office/drawing/2014/main" id="{32277BC4-1FB1-CA25-1971-D988985AEBD8}"/>
                  </a:ext>
                </a:extLst>
              </p:cNvPr>
              <p:cNvCxnSpPr>
                <a:cxnSpLocks/>
              </p:cNvCxnSpPr>
              <p:nvPr/>
            </p:nvCxnSpPr>
            <p:spPr>
              <a:xfrm>
                <a:off x="1945758" y="3636330"/>
                <a:ext cx="1371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AFA30125-CF3F-917F-F99E-6643DCCEFE8D}"/>
                  </a:ext>
                </a:extLst>
              </p:cNvPr>
              <p:cNvCxnSpPr>
                <a:cxnSpLocks/>
              </p:cNvCxnSpPr>
              <p:nvPr/>
            </p:nvCxnSpPr>
            <p:spPr>
              <a:xfrm>
                <a:off x="5766390" y="3638578"/>
                <a:ext cx="1371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Imagen 29">
                <a:extLst>
                  <a:ext uri="{FF2B5EF4-FFF2-40B4-BE49-F238E27FC236}">
                    <a16:creationId xmlns:a16="http://schemas.microsoft.com/office/drawing/2014/main" id="{F8C056A6-7E70-9327-B4C4-10B02F6BF2A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87774" y="3095033"/>
                <a:ext cx="1080000" cy="1080000"/>
              </a:xfrm>
              <a:prstGeom prst="rect">
                <a:avLst/>
              </a:prstGeom>
            </p:spPr>
          </p:pic>
        </p:grpSp>
        <p:sp>
          <p:nvSpPr>
            <p:cNvPr id="31" name="CuadroTexto 30">
              <a:extLst>
                <a:ext uri="{FF2B5EF4-FFF2-40B4-BE49-F238E27FC236}">
                  <a16:creationId xmlns:a16="http://schemas.microsoft.com/office/drawing/2014/main" id="{5FEE313B-9627-B58B-E7F0-2594EC1FE357}"/>
                </a:ext>
              </a:extLst>
            </p:cNvPr>
            <p:cNvSpPr txBox="1"/>
            <p:nvPr/>
          </p:nvSpPr>
          <p:spPr>
            <a:xfrm>
              <a:off x="4304317" y="2883750"/>
              <a:ext cx="552081" cy="253916"/>
            </a:xfrm>
            <a:prstGeom prst="rect">
              <a:avLst/>
            </a:prstGeom>
            <a:noFill/>
          </p:spPr>
          <p:txBody>
            <a:bodyPr wrap="square" rtlCol="0">
              <a:spAutoFit/>
            </a:bodyPr>
            <a:lstStyle/>
            <a:p>
              <a:r>
                <a:rPr lang="es-MX" sz="1050" dirty="0">
                  <a:solidFill>
                    <a:schemeClr val="bg1"/>
                  </a:solidFill>
                </a:rPr>
                <a:t>TCP/IP</a:t>
              </a:r>
              <a:endParaRPr lang="es-VE" sz="1050" dirty="0">
                <a:solidFill>
                  <a:schemeClr val="bg1"/>
                </a:solidFill>
              </a:endParaRPr>
            </a:p>
          </p:txBody>
        </p:sp>
        <p:sp>
          <p:nvSpPr>
            <p:cNvPr id="7" name="CuadroTexto 6">
              <a:extLst>
                <a:ext uri="{FF2B5EF4-FFF2-40B4-BE49-F238E27FC236}">
                  <a16:creationId xmlns:a16="http://schemas.microsoft.com/office/drawing/2014/main" id="{9214C39F-66C4-9A36-CF26-C71E8E2E16DF}"/>
                </a:ext>
              </a:extLst>
            </p:cNvPr>
            <p:cNvSpPr txBox="1"/>
            <p:nvPr/>
          </p:nvSpPr>
          <p:spPr>
            <a:xfrm>
              <a:off x="3577834" y="3917779"/>
              <a:ext cx="552081" cy="253916"/>
            </a:xfrm>
            <a:prstGeom prst="rect">
              <a:avLst/>
            </a:prstGeom>
            <a:noFill/>
          </p:spPr>
          <p:txBody>
            <a:bodyPr wrap="square" rtlCol="0">
              <a:spAutoFit/>
            </a:bodyPr>
            <a:lstStyle/>
            <a:p>
              <a:pPr algn="ctr"/>
              <a:r>
                <a:rPr lang="es-MX" sz="1050" dirty="0">
                  <a:solidFill>
                    <a:schemeClr val="bg1"/>
                  </a:solidFill>
                </a:rPr>
                <a:t>HTTP</a:t>
              </a:r>
              <a:endParaRPr lang="es-VE" sz="1050" dirty="0">
                <a:solidFill>
                  <a:schemeClr val="bg1"/>
                </a:solidFill>
              </a:endParaRPr>
            </a:p>
          </p:txBody>
        </p:sp>
        <p:sp>
          <p:nvSpPr>
            <p:cNvPr id="8" name="CuadroTexto 7">
              <a:extLst>
                <a:ext uri="{FF2B5EF4-FFF2-40B4-BE49-F238E27FC236}">
                  <a16:creationId xmlns:a16="http://schemas.microsoft.com/office/drawing/2014/main" id="{F1074E4D-9076-E3C0-7B88-3281017A91ED}"/>
                </a:ext>
              </a:extLst>
            </p:cNvPr>
            <p:cNvSpPr txBox="1"/>
            <p:nvPr/>
          </p:nvSpPr>
          <p:spPr>
            <a:xfrm>
              <a:off x="4935611" y="3925452"/>
              <a:ext cx="552081" cy="253916"/>
            </a:xfrm>
            <a:prstGeom prst="rect">
              <a:avLst/>
            </a:prstGeom>
            <a:noFill/>
          </p:spPr>
          <p:txBody>
            <a:bodyPr wrap="square" rtlCol="0">
              <a:spAutoFit/>
            </a:bodyPr>
            <a:lstStyle/>
            <a:p>
              <a:pPr algn="ctr"/>
              <a:r>
                <a:rPr lang="es-MX" sz="1050" dirty="0">
                  <a:solidFill>
                    <a:schemeClr val="bg1"/>
                  </a:solidFill>
                </a:rPr>
                <a:t>FTP</a:t>
              </a:r>
              <a:endParaRPr lang="es-VE" sz="1050" dirty="0">
                <a:solidFill>
                  <a:schemeClr val="bg1"/>
                </a:solidFill>
              </a:endParaRPr>
            </a:p>
          </p:txBody>
        </p:sp>
      </p:grpSp>
      <p:sp>
        <p:nvSpPr>
          <p:cNvPr id="10" name="Marcador de número de diapositiva 9">
            <a:extLst>
              <a:ext uri="{FF2B5EF4-FFF2-40B4-BE49-F238E27FC236}">
                <a16:creationId xmlns:a16="http://schemas.microsoft.com/office/drawing/2014/main" id="{4F9E739A-3B6C-83AC-E936-708FB570843E}"/>
              </a:ext>
            </a:extLst>
          </p:cNvPr>
          <p:cNvSpPr>
            <a:spLocks noGrp="1"/>
          </p:cNvSpPr>
          <p:nvPr>
            <p:ph type="sldNum" sz="quarter" idx="12"/>
          </p:nvPr>
        </p:nvSpPr>
        <p:spPr/>
        <p:txBody>
          <a:bodyPr/>
          <a:lstStyle/>
          <a:p>
            <a:fld id="{22962B53-5A69-4BF5-8D43-583F705951EC}" type="slidenum">
              <a:rPr lang="es-VE" smtClean="0"/>
              <a:t>5</a:t>
            </a:fld>
            <a:endParaRPr lang="es-VE"/>
          </a:p>
        </p:txBody>
      </p:sp>
    </p:spTree>
    <p:extLst>
      <p:ext uri="{BB962C8B-B14F-4D97-AF65-F5344CB8AC3E}">
        <p14:creationId xmlns:p14="http://schemas.microsoft.com/office/powerpoint/2010/main" val="138217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EA528-10A7-649A-140C-69DF3D162A43}"/>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EAD05A68-1771-B57B-ED93-3C966F175385}"/>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DEC92104-A07A-2F35-2035-4507EC8E5560}"/>
              </a:ext>
            </a:extLst>
          </p:cNvPr>
          <p:cNvSpPr txBox="1"/>
          <p:nvPr/>
        </p:nvSpPr>
        <p:spPr>
          <a:xfrm>
            <a:off x="-10633" y="325733"/>
            <a:ext cx="9144000" cy="86177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MODELO DE SISTEMAS DE INTERCONECCIÓN ABIERTA (MODELO OSI)</a:t>
            </a:r>
            <a:endParaRPr lang="es-VE" sz="2500" dirty="0">
              <a:solidFill>
                <a:schemeClr val="bg1"/>
              </a:solidFill>
              <a:latin typeface="Franklin Gothic Demi" panose="020B0703020102020204" pitchFamily="34" charset="0"/>
            </a:endParaRPr>
          </a:p>
        </p:txBody>
      </p:sp>
      <p:sp>
        <p:nvSpPr>
          <p:cNvPr id="5" name="CuadroTexto 4">
            <a:extLst>
              <a:ext uri="{FF2B5EF4-FFF2-40B4-BE49-F238E27FC236}">
                <a16:creationId xmlns:a16="http://schemas.microsoft.com/office/drawing/2014/main" id="{16DC06AF-89CC-5A49-F0D9-4CD40DC58750}"/>
              </a:ext>
            </a:extLst>
          </p:cNvPr>
          <p:cNvSpPr txBox="1"/>
          <p:nvPr/>
        </p:nvSpPr>
        <p:spPr>
          <a:xfrm>
            <a:off x="334924" y="1047807"/>
            <a:ext cx="8452883" cy="2798001"/>
          </a:xfrm>
          <a:prstGeom prst="round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Es un modelo conceptual creado por la Organización Internacional para la Estandarización (ISO), el cual permite que diversos sistemas de comunicación se conecten usando protocolos estándar. El funcionamiento del modelo OSI se basa en una estructura de 7 capas, diseñada para descomponer y gestionar el proceso de comunicación digital de manera óptima. </a:t>
            </a:r>
          </a:p>
        </p:txBody>
      </p:sp>
      <p:grpSp>
        <p:nvGrpSpPr>
          <p:cNvPr id="28" name="Grupo 27">
            <a:extLst>
              <a:ext uri="{FF2B5EF4-FFF2-40B4-BE49-F238E27FC236}">
                <a16:creationId xmlns:a16="http://schemas.microsoft.com/office/drawing/2014/main" id="{592CF3E5-72E7-1812-E151-A99DA96274BA}"/>
              </a:ext>
            </a:extLst>
          </p:cNvPr>
          <p:cNvGrpSpPr/>
          <p:nvPr/>
        </p:nvGrpSpPr>
        <p:grpSpPr>
          <a:xfrm>
            <a:off x="669266" y="3450266"/>
            <a:ext cx="1903818" cy="3146160"/>
            <a:chOff x="838200" y="3313820"/>
            <a:chExt cx="2399165" cy="3307587"/>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grpSpPr>
        <p:sp>
          <p:nvSpPr>
            <p:cNvPr id="14" name="Paralelogramo 13">
              <a:extLst>
                <a:ext uri="{FF2B5EF4-FFF2-40B4-BE49-F238E27FC236}">
                  <a16:creationId xmlns:a16="http://schemas.microsoft.com/office/drawing/2014/main" id="{7F27907C-8E4B-F835-D0C9-D19C8A3E52F9}"/>
                </a:ext>
              </a:extLst>
            </p:cNvPr>
            <p:cNvSpPr/>
            <p:nvPr/>
          </p:nvSpPr>
          <p:spPr>
            <a:xfrm>
              <a:off x="1415851" y="3798403"/>
              <a:ext cx="1701800" cy="406400"/>
            </a:xfrm>
            <a:prstGeom prst="parallelogram">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b="1" dirty="0">
                  <a:latin typeface="Aptos" panose="020B0004020202020204" pitchFamily="34" charset="0"/>
                </a:rPr>
                <a:t>CAPA 6</a:t>
              </a:r>
              <a:endParaRPr lang="es-VE" b="1" dirty="0">
                <a:latin typeface="Aptos" panose="020B0004020202020204" pitchFamily="34" charset="0"/>
              </a:endParaRPr>
            </a:p>
          </p:txBody>
        </p:sp>
        <p:sp>
          <p:nvSpPr>
            <p:cNvPr id="21" name="Paralelogramo 20">
              <a:extLst>
                <a:ext uri="{FF2B5EF4-FFF2-40B4-BE49-F238E27FC236}">
                  <a16:creationId xmlns:a16="http://schemas.microsoft.com/office/drawing/2014/main" id="{9E1933EA-4C3A-716A-023E-7FA56A1DE194}"/>
                </a:ext>
              </a:extLst>
            </p:cNvPr>
            <p:cNvSpPr/>
            <p:nvPr/>
          </p:nvSpPr>
          <p:spPr>
            <a:xfrm>
              <a:off x="1301549" y="4282487"/>
              <a:ext cx="1701800" cy="406400"/>
            </a:xfrm>
            <a:prstGeom prst="parallelogram">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b="1" dirty="0">
                  <a:latin typeface="Aptos" panose="020B0004020202020204" pitchFamily="34" charset="0"/>
                </a:rPr>
                <a:t>CAPA 5</a:t>
              </a:r>
              <a:endParaRPr lang="es-VE" b="1" dirty="0">
                <a:latin typeface="Aptos" panose="020B0004020202020204" pitchFamily="34" charset="0"/>
              </a:endParaRPr>
            </a:p>
          </p:txBody>
        </p:sp>
        <p:sp>
          <p:nvSpPr>
            <p:cNvPr id="22" name="Paralelogramo 21">
              <a:extLst>
                <a:ext uri="{FF2B5EF4-FFF2-40B4-BE49-F238E27FC236}">
                  <a16:creationId xmlns:a16="http://schemas.microsoft.com/office/drawing/2014/main" id="{8546A1AD-8C1A-0E6E-06EB-AB983FF8F409}"/>
                </a:ext>
              </a:extLst>
            </p:cNvPr>
            <p:cNvSpPr/>
            <p:nvPr/>
          </p:nvSpPr>
          <p:spPr>
            <a:xfrm>
              <a:off x="1193800" y="4766571"/>
              <a:ext cx="1701800" cy="406400"/>
            </a:xfrm>
            <a:prstGeom prst="parallelogram">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b="1" dirty="0">
                  <a:latin typeface="Aptos" panose="020B0004020202020204" pitchFamily="34" charset="0"/>
                </a:rPr>
                <a:t>CAPA 4</a:t>
              </a:r>
              <a:endParaRPr lang="es-VE" b="1" dirty="0">
                <a:latin typeface="Aptos" panose="020B0004020202020204" pitchFamily="34" charset="0"/>
              </a:endParaRPr>
            </a:p>
          </p:txBody>
        </p:sp>
        <p:sp>
          <p:nvSpPr>
            <p:cNvPr id="23" name="Paralelogramo 22">
              <a:extLst>
                <a:ext uri="{FF2B5EF4-FFF2-40B4-BE49-F238E27FC236}">
                  <a16:creationId xmlns:a16="http://schemas.microsoft.com/office/drawing/2014/main" id="{9497027F-633B-E8DD-B025-25E0015207CA}"/>
                </a:ext>
              </a:extLst>
            </p:cNvPr>
            <p:cNvSpPr/>
            <p:nvPr/>
          </p:nvSpPr>
          <p:spPr>
            <a:xfrm>
              <a:off x="1066800" y="5249383"/>
              <a:ext cx="1701800" cy="406400"/>
            </a:xfrm>
            <a:prstGeom prst="parallelogram">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b="1" dirty="0">
                  <a:latin typeface="Aptos" panose="020B0004020202020204" pitchFamily="34" charset="0"/>
                </a:rPr>
                <a:t>CAPA 3</a:t>
              </a:r>
              <a:endParaRPr lang="es-VE" b="1" dirty="0">
                <a:latin typeface="Aptos" panose="020B0004020202020204" pitchFamily="34" charset="0"/>
              </a:endParaRPr>
            </a:p>
          </p:txBody>
        </p:sp>
        <p:sp>
          <p:nvSpPr>
            <p:cNvPr id="24" name="Paralelogramo 23">
              <a:extLst>
                <a:ext uri="{FF2B5EF4-FFF2-40B4-BE49-F238E27FC236}">
                  <a16:creationId xmlns:a16="http://schemas.microsoft.com/office/drawing/2014/main" id="{0BA2BA1A-3A28-90FC-1161-57CB209A2689}"/>
                </a:ext>
              </a:extLst>
            </p:cNvPr>
            <p:cNvSpPr/>
            <p:nvPr/>
          </p:nvSpPr>
          <p:spPr>
            <a:xfrm>
              <a:off x="960120" y="5732195"/>
              <a:ext cx="1701800" cy="406400"/>
            </a:xfrm>
            <a:prstGeom prst="parallelogram">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b="1" dirty="0">
                  <a:latin typeface="Aptos" panose="020B0004020202020204" pitchFamily="34" charset="0"/>
                </a:rPr>
                <a:t>CAPA 2</a:t>
              </a:r>
              <a:endParaRPr lang="es-VE" b="1" dirty="0">
                <a:latin typeface="Aptos" panose="020B0004020202020204" pitchFamily="34" charset="0"/>
              </a:endParaRPr>
            </a:p>
          </p:txBody>
        </p:sp>
        <p:sp>
          <p:nvSpPr>
            <p:cNvPr id="25" name="Paralelogramo 24">
              <a:extLst>
                <a:ext uri="{FF2B5EF4-FFF2-40B4-BE49-F238E27FC236}">
                  <a16:creationId xmlns:a16="http://schemas.microsoft.com/office/drawing/2014/main" id="{EFD6EF05-E4C5-7DE4-2129-E67156A8C677}"/>
                </a:ext>
              </a:extLst>
            </p:cNvPr>
            <p:cNvSpPr/>
            <p:nvPr/>
          </p:nvSpPr>
          <p:spPr>
            <a:xfrm>
              <a:off x="838200" y="6215007"/>
              <a:ext cx="1701800" cy="406400"/>
            </a:xfrm>
            <a:prstGeom prst="parallelogram">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b="1" dirty="0">
                  <a:latin typeface="Aptos" panose="020B0004020202020204" pitchFamily="34" charset="0"/>
                </a:rPr>
                <a:t>CAPA 1</a:t>
              </a:r>
              <a:endParaRPr lang="es-VE" b="1" dirty="0">
                <a:latin typeface="Aptos" panose="020B0004020202020204" pitchFamily="34" charset="0"/>
              </a:endParaRPr>
            </a:p>
          </p:txBody>
        </p:sp>
        <p:sp>
          <p:nvSpPr>
            <p:cNvPr id="27" name="Paralelogramo 26">
              <a:extLst>
                <a:ext uri="{FF2B5EF4-FFF2-40B4-BE49-F238E27FC236}">
                  <a16:creationId xmlns:a16="http://schemas.microsoft.com/office/drawing/2014/main" id="{8493386E-7793-DC00-56EE-78672C9285A5}"/>
                </a:ext>
              </a:extLst>
            </p:cNvPr>
            <p:cNvSpPr/>
            <p:nvPr/>
          </p:nvSpPr>
          <p:spPr>
            <a:xfrm>
              <a:off x="1535565" y="3313820"/>
              <a:ext cx="1701800" cy="406400"/>
            </a:xfrm>
            <a:prstGeom prst="parallelogram">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b="1" dirty="0">
                  <a:latin typeface="Aptos" panose="020B0004020202020204" pitchFamily="34" charset="0"/>
                </a:rPr>
                <a:t>CAPA 7</a:t>
              </a:r>
              <a:endParaRPr lang="es-VE" b="1" dirty="0">
                <a:latin typeface="Aptos" panose="020B0004020202020204" pitchFamily="34" charset="0"/>
              </a:endParaRPr>
            </a:p>
          </p:txBody>
        </p:sp>
      </p:grpSp>
      <p:grpSp>
        <p:nvGrpSpPr>
          <p:cNvPr id="29" name="Grupo 28">
            <a:extLst>
              <a:ext uri="{FF2B5EF4-FFF2-40B4-BE49-F238E27FC236}">
                <a16:creationId xmlns:a16="http://schemas.microsoft.com/office/drawing/2014/main" id="{088C01DF-5D5D-B8C9-2EE9-54C3B7BF1599}"/>
              </a:ext>
            </a:extLst>
          </p:cNvPr>
          <p:cNvGrpSpPr/>
          <p:nvPr/>
        </p:nvGrpSpPr>
        <p:grpSpPr>
          <a:xfrm>
            <a:off x="1784445" y="3444367"/>
            <a:ext cx="2399815" cy="3181756"/>
            <a:chOff x="821300" y="3190857"/>
            <a:chExt cx="2201481" cy="3345011"/>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grpSpPr>
        <p:sp>
          <p:nvSpPr>
            <p:cNvPr id="32" name="Paralelogramo 31">
              <a:extLst>
                <a:ext uri="{FF2B5EF4-FFF2-40B4-BE49-F238E27FC236}">
                  <a16:creationId xmlns:a16="http://schemas.microsoft.com/office/drawing/2014/main" id="{16A3A3B6-D6A1-B06D-2D1D-71E2DCEF8868}"/>
                </a:ext>
              </a:extLst>
            </p:cNvPr>
            <p:cNvSpPr/>
            <p:nvPr/>
          </p:nvSpPr>
          <p:spPr>
            <a:xfrm>
              <a:off x="1214334" y="3697290"/>
              <a:ext cx="1756734" cy="406400"/>
            </a:xfrm>
            <a:prstGeom prst="parallelogram">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1400" b="1" dirty="0">
                  <a:latin typeface="Aptos" panose="020B0004020202020204" pitchFamily="34" charset="0"/>
                </a:rPr>
                <a:t>PRESENTACIÓN</a:t>
              </a:r>
              <a:endParaRPr lang="es-VE" sz="1400" b="1" dirty="0">
                <a:latin typeface="Aptos" panose="020B0004020202020204" pitchFamily="34" charset="0"/>
              </a:endParaRPr>
            </a:p>
          </p:txBody>
        </p:sp>
        <p:sp>
          <p:nvSpPr>
            <p:cNvPr id="33" name="Paralelogramo 32">
              <a:extLst>
                <a:ext uri="{FF2B5EF4-FFF2-40B4-BE49-F238E27FC236}">
                  <a16:creationId xmlns:a16="http://schemas.microsoft.com/office/drawing/2014/main" id="{2F5C87C4-193F-8A04-C0D7-CA121EE36699}"/>
                </a:ext>
              </a:extLst>
            </p:cNvPr>
            <p:cNvSpPr/>
            <p:nvPr/>
          </p:nvSpPr>
          <p:spPr>
            <a:xfrm>
              <a:off x="1126048" y="4216479"/>
              <a:ext cx="1701800" cy="406400"/>
            </a:xfrm>
            <a:prstGeom prst="parallelogram">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1400" b="1" dirty="0">
                  <a:latin typeface="Aptos" panose="020B0004020202020204" pitchFamily="34" charset="0"/>
                </a:rPr>
                <a:t>SESIÓN</a:t>
              </a:r>
              <a:endParaRPr lang="es-VE" sz="1400" b="1" dirty="0">
                <a:latin typeface="Aptos" panose="020B0004020202020204" pitchFamily="34" charset="0"/>
              </a:endParaRPr>
            </a:p>
          </p:txBody>
        </p:sp>
        <p:sp>
          <p:nvSpPr>
            <p:cNvPr id="34" name="Paralelogramo 33">
              <a:extLst>
                <a:ext uri="{FF2B5EF4-FFF2-40B4-BE49-F238E27FC236}">
                  <a16:creationId xmlns:a16="http://schemas.microsoft.com/office/drawing/2014/main" id="{AC66A4F3-87C8-2F89-3263-D8DAFF9DD4C3}"/>
                </a:ext>
              </a:extLst>
            </p:cNvPr>
            <p:cNvSpPr/>
            <p:nvPr/>
          </p:nvSpPr>
          <p:spPr>
            <a:xfrm>
              <a:off x="1089536" y="4676743"/>
              <a:ext cx="1701800" cy="406400"/>
            </a:xfrm>
            <a:prstGeom prst="parallelogram">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1400" b="1" dirty="0">
                  <a:latin typeface="Aptos" panose="020B0004020202020204" pitchFamily="34" charset="0"/>
                </a:rPr>
                <a:t>TRANSPORTE</a:t>
              </a:r>
              <a:endParaRPr lang="es-VE" sz="1400" b="1" dirty="0">
                <a:latin typeface="Aptos" panose="020B0004020202020204" pitchFamily="34" charset="0"/>
              </a:endParaRPr>
            </a:p>
          </p:txBody>
        </p:sp>
        <p:sp>
          <p:nvSpPr>
            <p:cNvPr id="35" name="Paralelogramo 34">
              <a:extLst>
                <a:ext uri="{FF2B5EF4-FFF2-40B4-BE49-F238E27FC236}">
                  <a16:creationId xmlns:a16="http://schemas.microsoft.com/office/drawing/2014/main" id="{91C96817-04E0-4C36-81C9-EC675675611D}"/>
                </a:ext>
              </a:extLst>
            </p:cNvPr>
            <p:cNvSpPr/>
            <p:nvPr/>
          </p:nvSpPr>
          <p:spPr>
            <a:xfrm>
              <a:off x="987710" y="5159553"/>
              <a:ext cx="1701800" cy="406400"/>
            </a:xfrm>
            <a:prstGeom prst="parallelogram">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1400" b="1" dirty="0">
                  <a:latin typeface="Aptos" panose="020B0004020202020204" pitchFamily="34" charset="0"/>
                </a:rPr>
                <a:t>RED</a:t>
              </a:r>
              <a:endParaRPr lang="es-VE" sz="1400" b="1" dirty="0">
                <a:latin typeface="Aptos" panose="020B0004020202020204" pitchFamily="34" charset="0"/>
              </a:endParaRPr>
            </a:p>
          </p:txBody>
        </p:sp>
        <p:sp>
          <p:nvSpPr>
            <p:cNvPr id="36" name="Paralelogramo 35">
              <a:extLst>
                <a:ext uri="{FF2B5EF4-FFF2-40B4-BE49-F238E27FC236}">
                  <a16:creationId xmlns:a16="http://schemas.microsoft.com/office/drawing/2014/main" id="{2037C97C-BB57-295F-4CE6-0FE72809EFA3}"/>
                </a:ext>
              </a:extLst>
            </p:cNvPr>
            <p:cNvSpPr/>
            <p:nvPr/>
          </p:nvSpPr>
          <p:spPr>
            <a:xfrm>
              <a:off x="899515" y="5653852"/>
              <a:ext cx="1701800" cy="406400"/>
            </a:xfrm>
            <a:prstGeom prst="parallelogram">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1400" b="1" dirty="0">
                  <a:latin typeface="Aptos" panose="020B0004020202020204" pitchFamily="34" charset="0"/>
                </a:rPr>
                <a:t>ENLACE</a:t>
              </a:r>
              <a:endParaRPr lang="es-VE" sz="1400" b="1" dirty="0">
                <a:latin typeface="Aptos" panose="020B0004020202020204" pitchFamily="34" charset="0"/>
              </a:endParaRPr>
            </a:p>
          </p:txBody>
        </p:sp>
        <p:sp>
          <p:nvSpPr>
            <p:cNvPr id="37" name="Paralelogramo 36">
              <a:extLst>
                <a:ext uri="{FF2B5EF4-FFF2-40B4-BE49-F238E27FC236}">
                  <a16:creationId xmlns:a16="http://schemas.microsoft.com/office/drawing/2014/main" id="{9E7B6844-51A4-14D2-F133-3ED88880F6F2}"/>
                </a:ext>
              </a:extLst>
            </p:cNvPr>
            <p:cNvSpPr/>
            <p:nvPr/>
          </p:nvSpPr>
          <p:spPr>
            <a:xfrm>
              <a:off x="821300" y="6129468"/>
              <a:ext cx="1701800" cy="406400"/>
            </a:xfrm>
            <a:prstGeom prst="parallelogram">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1400" b="1" dirty="0">
                  <a:latin typeface="Aptos" panose="020B0004020202020204" pitchFamily="34" charset="0"/>
                </a:rPr>
                <a:t>DATOS</a:t>
              </a:r>
              <a:endParaRPr lang="es-VE" sz="1400" b="1" dirty="0">
                <a:latin typeface="Aptos" panose="020B0004020202020204" pitchFamily="34" charset="0"/>
              </a:endParaRPr>
            </a:p>
          </p:txBody>
        </p:sp>
        <p:sp>
          <p:nvSpPr>
            <p:cNvPr id="38" name="Paralelogramo 37">
              <a:extLst>
                <a:ext uri="{FF2B5EF4-FFF2-40B4-BE49-F238E27FC236}">
                  <a16:creationId xmlns:a16="http://schemas.microsoft.com/office/drawing/2014/main" id="{B6049C2A-F4A5-B143-CC72-BC514A309C12}"/>
                </a:ext>
              </a:extLst>
            </p:cNvPr>
            <p:cNvSpPr/>
            <p:nvPr/>
          </p:nvSpPr>
          <p:spPr>
            <a:xfrm>
              <a:off x="1320981" y="3190857"/>
              <a:ext cx="1701800" cy="406401"/>
            </a:xfrm>
            <a:prstGeom prst="parallelogram">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1400" b="1" dirty="0">
                  <a:latin typeface="Aptos" panose="020B0004020202020204" pitchFamily="34" charset="0"/>
                </a:rPr>
                <a:t>APLICACIÓN</a:t>
              </a:r>
              <a:endParaRPr lang="es-VE" sz="1400" b="1" dirty="0">
                <a:latin typeface="Aptos" panose="020B0004020202020204" pitchFamily="34" charset="0"/>
              </a:endParaRPr>
            </a:p>
          </p:txBody>
        </p:sp>
      </p:grpSp>
      <p:sp>
        <p:nvSpPr>
          <p:cNvPr id="40" name="CuadroTexto 39">
            <a:extLst>
              <a:ext uri="{FF2B5EF4-FFF2-40B4-BE49-F238E27FC236}">
                <a16:creationId xmlns:a16="http://schemas.microsoft.com/office/drawing/2014/main" id="{50C6C6AD-4743-F981-85D8-41B9CB04577C}"/>
              </a:ext>
            </a:extLst>
          </p:cNvPr>
          <p:cNvSpPr txBox="1"/>
          <p:nvPr/>
        </p:nvSpPr>
        <p:spPr>
          <a:xfrm>
            <a:off x="3930854" y="3906657"/>
            <a:ext cx="4873297" cy="2348728"/>
          </a:xfrm>
          <a:prstGeom prst="roundRect">
            <a:avLst/>
          </a:prstGeom>
          <a:solidFill>
            <a:schemeClr val="accent1">
              <a:lumMod val="75000"/>
            </a:schemeClr>
          </a:solidFill>
          <a:ln>
            <a:solidFill>
              <a:schemeClr val="bg1"/>
            </a:solidFill>
          </a:ln>
        </p:spPr>
        <p:txBody>
          <a:bodyPr wrap="square" rtlCol="0">
            <a:spAutoFit/>
          </a:bodyPr>
          <a:lstStyle/>
          <a:p>
            <a:pPr algn="just">
              <a:lnSpc>
                <a:spcPct val="150000"/>
              </a:lnSpc>
            </a:pPr>
            <a:r>
              <a:rPr lang="es-MX" sz="1500" dirty="0">
                <a:solidFill>
                  <a:schemeClr val="bg1"/>
                </a:solidFill>
                <a:latin typeface="Bahnschrift" panose="020B0502040204020203" pitchFamily="34" charset="0"/>
              </a:rPr>
              <a:t>Gracias a su estructura jerárquica, la información puede viajar de forma bidireccional atravesando en cada caso cada capa hasta llegar al final.</a:t>
            </a:r>
          </a:p>
          <a:p>
            <a:pPr algn="just">
              <a:lnSpc>
                <a:spcPct val="150000"/>
              </a:lnSpc>
            </a:pPr>
            <a:r>
              <a:rPr lang="es-MX" sz="1500" dirty="0">
                <a:solidFill>
                  <a:schemeClr val="bg1"/>
                </a:solidFill>
                <a:latin typeface="Bahnschrift" panose="020B0502040204020203" pitchFamily="34" charset="0"/>
              </a:rPr>
              <a:t>Cada capa asume funciones específicas dentro de una jerarquía establecida, lo que permite que las redes y sistemas se comuniquen eficientemente.</a:t>
            </a:r>
          </a:p>
        </p:txBody>
      </p:sp>
      <p:sp>
        <p:nvSpPr>
          <p:cNvPr id="3" name="Marcador de número de diapositiva 2">
            <a:extLst>
              <a:ext uri="{FF2B5EF4-FFF2-40B4-BE49-F238E27FC236}">
                <a16:creationId xmlns:a16="http://schemas.microsoft.com/office/drawing/2014/main" id="{D99043FC-699E-83DE-71A8-C84C1632011D}"/>
              </a:ext>
            </a:extLst>
          </p:cNvPr>
          <p:cNvSpPr>
            <a:spLocks noGrp="1"/>
          </p:cNvSpPr>
          <p:nvPr>
            <p:ph type="sldNum" sz="quarter" idx="12"/>
          </p:nvPr>
        </p:nvSpPr>
        <p:spPr/>
        <p:txBody>
          <a:bodyPr/>
          <a:lstStyle/>
          <a:p>
            <a:fld id="{22962B53-5A69-4BF5-8D43-583F705951EC}" type="slidenum">
              <a:rPr lang="es-VE" smtClean="0"/>
              <a:t>6</a:t>
            </a:fld>
            <a:endParaRPr lang="es-VE"/>
          </a:p>
        </p:txBody>
      </p:sp>
    </p:spTree>
    <p:extLst>
      <p:ext uri="{BB962C8B-B14F-4D97-AF65-F5344CB8AC3E}">
        <p14:creationId xmlns:p14="http://schemas.microsoft.com/office/powerpoint/2010/main" val="328366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135DF-8D78-25EB-0731-2BEB4C669A22}"/>
            </a:ext>
          </a:extLst>
        </p:cNvPr>
        <p:cNvGrpSpPr/>
        <p:nvPr/>
      </p:nvGrpSpPr>
      <p:grpSpPr>
        <a:xfrm>
          <a:off x="0" y="0"/>
          <a:ext cx="0" cy="0"/>
          <a:chOff x="0" y="0"/>
          <a:chExt cx="0" cy="0"/>
        </a:xfrm>
      </p:grpSpPr>
      <p:sp>
        <p:nvSpPr>
          <p:cNvPr id="11" name="Arco de bloque 10">
            <a:extLst>
              <a:ext uri="{FF2B5EF4-FFF2-40B4-BE49-F238E27FC236}">
                <a16:creationId xmlns:a16="http://schemas.microsoft.com/office/drawing/2014/main" id="{DFEB8748-C40F-A6DE-4E57-F5863AAC9A2A}"/>
              </a:ext>
            </a:extLst>
          </p:cNvPr>
          <p:cNvSpPr/>
          <p:nvPr/>
        </p:nvSpPr>
        <p:spPr>
          <a:xfrm rot="2409182">
            <a:off x="1529536" y="-1867310"/>
            <a:ext cx="10176377" cy="8463285"/>
          </a:xfrm>
          <a:prstGeom prst="blockArc">
            <a:avLst>
              <a:gd name="adj1" fmla="val 12027799"/>
              <a:gd name="adj2" fmla="val 20640584"/>
              <a:gd name="adj3" fmla="val 20204"/>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0" name="Arco de bloque 9">
            <a:extLst>
              <a:ext uri="{FF2B5EF4-FFF2-40B4-BE49-F238E27FC236}">
                <a16:creationId xmlns:a16="http://schemas.microsoft.com/office/drawing/2014/main" id="{B3956C39-4FAD-998E-89D6-081637DAAE8F}"/>
              </a:ext>
            </a:extLst>
          </p:cNvPr>
          <p:cNvSpPr/>
          <p:nvPr/>
        </p:nvSpPr>
        <p:spPr>
          <a:xfrm rot="12895088">
            <a:off x="-2128256" y="542296"/>
            <a:ext cx="10176377" cy="8463285"/>
          </a:xfrm>
          <a:prstGeom prst="blockArc">
            <a:avLst>
              <a:gd name="adj1" fmla="val 12027799"/>
              <a:gd name="adj2" fmla="val 20640584"/>
              <a:gd name="adj3" fmla="val 20204"/>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 name="CuadroTexto 1">
            <a:extLst>
              <a:ext uri="{FF2B5EF4-FFF2-40B4-BE49-F238E27FC236}">
                <a16:creationId xmlns:a16="http://schemas.microsoft.com/office/drawing/2014/main" id="{0DFAD95C-BBE1-9CF5-6B7F-4EEDFDF2127F}"/>
              </a:ext>
            </a:extLst>
          </p:cNvPr>
          <p:cNvSpPr txBox="1"/>
          <p:nvPr/>
        </p:nvSpPr>
        <p:spPr>
          <a:xfrm rot="1114343">
            <a:off x="5469729" y="1622336"/>
            <a:ext cx="3234869" cy="1579424"/>
          </a:xfrm>
          <a:prstGeom prst="foldedCorner">
            <a:avLst/>
          </a:prstGeom>
          <a:solidFill>
            <a:schemeClr val="accent4">
              <a:lumMod val="60000"/>
              <a:lumOff val="40000"/>
            </a:schemeClr>
          </a:solidFill>
          <a:ln>
            <a:solidFill>
              <a:schemeClr val="tx1"/>
            </a:solidFill>
          </a:ln>
        </p:spPr>
        <p:txBody>
          <a:bodyPr wrap="square" rtlCol="0">
            <a:spAutoFit/>
          </a:bodyPr>
          <a:lstStyle/>
          <a:p>
            <a:pPr algn="ctr"/>
            <a:r>
              <a:rPr lang="es-MX" sz="4000" dirty="0">
                <a:solidFill>
                  <a:sysClr val="windowText" lastClr="000000"/>
                </a:solidFill>
                <a:latin typeface="Franklin Gothic Demi" panose="020B0703020102020204" pitchFamily="34" charset="0"/>
              </a:rPr>
              <a:t>CAPAS DEL MODELO OSI</a:t>
            </a:r>
            <a:endParaRPr lang="es-VE" sz="4000" dirty="0">
              <a:solidFill>
                <a:sysClr val="windowText" lastClr="000000"/>
              </a:solidFill>
              <a:latin typeface="Franklin Gothic Demi" panose="020B0703020102020204" pitchFamily="34" charset="0"/>
            </a:endParaRPr>
          </a:p>
        </p:txBody>
      </p:sp>
      <p:grpSp>
        <p:nvGrpSpPr>
          <p:cNvPr id="12" name="Grupo 11">
            <a:extLst>
              <a:ext uri="{FF2B5EF4-FFF2-40B4-BE49-F238E27FC236}">
                <a16:creationId xmlns:a16="http://schemas.microsoft.com/office/drawing/2014/main" id="{5DD89F3B-55E0-6EC7-5C8B-AF9A68C86E18}"/>
              </a:ext>
            </a:extLst>
          </p:cNvPr>
          <p:cNvGrpSpPr/>
          <p:nvPr/>
        </p:nvGrpSpPr>
        <p:grpSpPr>
          <a:xfrm>
            <a:off x="629698" y="401728"/>
            <a:ext cx="7369281" cy="6054544"/>
            <a:chOff x="213618" y="221875"/>
            <a:chExt cx="7369281" cy="6054544"/>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grpSpPr>
        <p:sp>
          <p:nvSpPr>
            <p:cNvPr id="14" name="Cilindro 13">
              <a:extLst>
                <a:ext uri="{FF2B5EF4-FFF2-40B4-BE49-F238E27FC236}">
                  <a16:creationId xmlns:a16="http://schemas.microsoft.com/office/drawing/2014/main" id="{CAE8FC49-AAD2-352F-3BB9-C7CECADB43C4}"/>
                </a:ext>
              </a:extLst>
            </p:cNvPr>
            <p:cNvSpPr/>
            <p:nvPr/>
          </p:nvSpPr>
          <p:spPr>
            <a:xfrm>
              <a:off x="851992" y="4686303"/>
              <a:ext cx="2748234" cy="744641"/>
            </a:xfrm>
            <a:prstGeom prst="ca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3600" b="1" dirty="0">
                  <a:latin typeface="Aptos" panose="020B0004020202020204" pitchFamily="34" charset="0"/>
                </a:rPr>
                <a:t>CAPA 6</a:t>
              </a:r>
              <a:endParaRPr lang="es-VE" sz="3600" b="1" dirty="0">
                <a:latin typeface="Aptos" panose="020B0004020202020204" pitchFamily="34" charset="0"/>
              </a:endParaRPr>
            </a:p>
          </p:txBody>
        </p:sp>
        <p:sp>
          <p:nvSpPr>
            <p:cNvPr id="21" name="Cilindro 20">
              <a:extLst>
                <a:ext uri="{FF2B5EF4-FFF2-40B4-BE49-F238E27FC236}">
                  <a16:creationId xmlns:a16="http://schemas.microsoft.com/office/drawing/2014/main" id="{ABB76703-823C-9D72-B2DB-3289ED58290B}"/>
                </a:ext>
              </a:extLst>
            </p:cNvPr>
            <p:cNvSpPr/>
            <p:nvPr/>
          </p:nvSpPr>
          <p:spPr>
            <a:xfrm>
              <a:off x="720311" y="3782193"/>
              <a:ext cx="2748234" cy="744641"/>
            </a:xfrm>
            <a:prstGeom prst="ca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3600" b="1" dirty="0">
                  <a:latin typeface="Aptos" panose="020B0004020202020204" pitchFamily="34" charset="0"/>
                </a:rPr>
                <a:t>CAPA 5</a:t>
              </a:r>
              <a:endParaRPr lang="es-VE" sz="3600" b="1" dirty="0">
                <a:latin typeface="Aptos" panose="020B0004020202020204" pitchFamily="34" charset="0"/>
              </a:endParaRPr>
            </a:p>
          </p:txBody>
        </p:sp>
        <p:sp>
          <p:nvSpPr>
            <p:cNvPr id="22" name="Cilindro 21">
              <a:extLst>
                <a:ext uri="{FF2B5EF4-FFF2-40B4-BE49-F238E27FC236}">
                  <a16:creationId xmlns:a16="http://schemas.microsoft.com/office/drawing/2014/main" id="{C8A80888-34FA-3072-C7FC-2F1E9FB64D1A}"/>
                </a:ext>
              </a:extLst>
            </p:cNvPr>
            <p:cNvSpPr/>
            <p:nvPr/>
          </p:nvSpPr>
          <p:spPr>
            <a:xfrm>
              <a:off x="615734" y="2895569"/>
              <a:ext cx="2748234" cy="744641"/>
            </a:xfrm>
            <a:prstGeom prst="ca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3600" b="1" dirty="0">
                  <a:latin typeface="Aptos" panose="020B0004020202020204" pitchFamily="34" charset="0"/>
                </a:rPr>
                <a:t>CAPA 4</a:t>
              </a:r>
              <a:endParaRPr lang="es-VE" sz="3600" b="1" dirty="0">
                <a:latin typeface="Aptos" panose="020B0004020202020204" pitchFamily="34" charset="0"/>
              </a:endParaRPr>
            </a:p>
          </p:txBody>
        </p:sp>
        <p:sp>
          <p:nvSpPr>
            <p:cNvPr id="23" name="Cilindro 22">
              <a:extLst>
                <a:ext uri="{FF2B5EF4-FFF2-40B4-BE49-F238E27FC236}">
                  <a16:creationId xmlns:a16="http://schemas.microsoft.com/office/drawing/2014/main" id="{A273596B-F19B-4132-98F6-4AAA1F7CEB71}"/>
                </a:ext>
              </a:extLst>
            </p:cNvPr>
            <p:cNvSpPr/>
            <p:nvPr/>
          </p:nvSpPr>
          <p:spPr>
            <a:xfrm>
              <a:off x="485656" y="2014613"/>
              <a:ext cx="2748234" cy="744641"/>
            </a:xfrm>
            <a:prstGeom prst="ca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3600" b="1" dirty="0">
                  <a:latin typeface="Aptos" panose="020B0004020202020204" pitchFamily="34" charset="0"/>
                </a:rPr>
                <a:t>CAPA 3</a:t>
              </a:r>
              <a:endParaRPr lang="es-VE" sz="3600" b="1" dirty="0">
                <a:latin typeface="Aptos" panose="020B0004020202020204" pitchFamily="34" charset="0"/>
              </a:endParaRPr>
            </a:p>
          </p:txBody>
        </p:sp>
        <p:sp>
          <p:nvSpPr>
            <p:cNvPr id="24" name="Cilindro 23">
              <a:extLst>
                <a:ext uri="{FF2B5EF4-FFF2-40B4-BE49-F238E27FC236}">
                  <a16:creationId xmlns:a16="http://schemas.microsoft.com/office/drawing/2014/main" id="{622B9D87-40E8-6F2C-84AD-41C787DA3FAF}"/>
                </a:ext>
              </a:extLst>
            </p:cNvPr>
            <p:cNvSpPr/>
            <p:nvPr/>
          </p:nvSpPr>
          <p:spPr>
            <a:xfrm>
              <a:off x="355228" y="1125791"/>
              <a:ext cx="2748234" cy="744641"/>
            </a:xfrm>
            <a:prstGeom prst="ca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3600" b="1" dirty="0">
                  <a:latin typeface="Aptos" panose="020B0004020202020204" pitchFamily="34" charset="0"/>
                </a:rPr>
                <a:t>CAPA 2</a:t>
              </a:r>
              <a:endParaRPr lang="es-VE" sz="3600" b="1" dirty="0">
                <a:latin typeface="Aptos" panose="020B0004020202020204" pitchFamily="34" charset="0"/>
              </a:endParaRPr>
            </a:p>
          </p:txBody>
        </p:sp>
        <p:sp>
          <p:nvSpPr>
            <p:cNvPr id="25" name="Cilindro 24">
              <a:extLst>
                <a:ext uri="{FF2B5EF4-FFF2-40B4-BE49-F238E27FC236}">
                  <a16:creationId xmlns:a16="http://schemas.microsoft.com/office/drawing/2014/main" id="{294CA31A-07CD-435A-4228-D57B2BD3E730}"/>
                </a:ext>
              </a:extLst>
            </p:cNvPr>
            <p:cNvSpPr/>
            <p:nvPr/>
          </p:nvSpPr>
          <p:spPr>
            <a:xfrm>
              <a:off x="213618" y="221875"/>
              <a:ext cx="2748234" cy="744641"/>
            </a:xfrm>
            <a:prstGeom prst="ca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3600" b="1" dirty="0">
                  <a:latin typeface="Aptos" panose="020B0004020202020204" pitchFamily="34" charset="0"/>
                </a:rPr>
                <a:t>CAPA 1</a:t>
              </a:r>
              <a:endParaRPr lang="es-VE" sz="3600" b="1" dirty="0">
                <a:latin typeface="Aptos" panose="020B0004020202020204" pitchFamily="34" charset="0"/>
              </a:endParaRPr>
            </a:p>
          </p:txBody>
        </p:sp>
        <p:sp>
          <p:nvSpPr>
            <p:cNvPr id="27" name="Cilindro 26">
              <a:extLst>
                <a:ext uri="{FF2B5EF4-FFF2-40B4-BE49-F238E27FC236}">
                  <a16:creationId xmlns:a16="http://schemas.microsoft.com/office/drawing/2014/main" id="{CE9795E3-A002-C3A0-4631-0A76901439BE}"/>
                </a:ext>
              </a:extLst>
            </p:cNvPr>
            <p:cNvSpPr/>
            <p:nvPr/>
          </p:nvSpPr>
          <p:spPr>
            <a:xfrm>
              <a:off x="1007755" y="5531778"/>
              <a:ext cx="2748234" cy="744641"/>
            </a:xfrm>
            <a:prstGeom prst="ca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3600" b="1" dirty="0">
                  <a:latin typeface="Aptos" panose="020B0004020202020204" pitchFamily="34" charset="0"/>
                </a:rPr>
                <a:t>CAPA 7</a:t>
              </a:r>
              <a:endParaRPr lang="es-VE" sz="3600" b="1" dirty="0">
                <a:latin typeface="Aptos" panose="020B0004020202020204" pitchFamily="34" charset="0"/>
              </a:endParaRPr>
            </a:p>
          </p:txBody>
        </p:sp>
        <p:sp>
          <p:nvSpPr>
            <p:cNvPr id="32" name="Paralelogramo 31">
              <a:extLst>
                <a:ext uri="{FF2B5EF4-FFF2-40B4-BE49-F238E27FC236}">
                  <a16:creationId xmlns:a16="http://schemas.microsoft.com/office/drawing/2014/main" id="{F92A2EF8-93F4-91CB-683E-AB5D4EF99354}"/>
                </a:ext>
              </a:extLst>
            </p:cNvPr>
            <p:cNvSpPr/>
            <p:nvPr/>
          </p:nvSpPr>
          <p:spPr>
            <a:xfrm>
              <a:off x="3328538" y="4803185"/>
              <a:ext cx="3554914" cy="606100"/>
            </a:xfrm>
            <a:prstGeom prst="parallelogram">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2800" b="1" dirty="0">
                  <a:latin typeface="Aptos" panose="020B0004020202020204" pitchFamily="34" charset="0"/>
                </a:rPr>
                <a:t>PRESENTACIÓN</a:t>
              </a:r>
              <a:endParaRPr lang="es-VE" sz="2800" b="1" dirty="0">
                <a:latin typeface="Aptos" panose="020B0004020202020204" pitchFamily="34" charset="0"/>
              </a:endParaRPr>
            </a:p>
          </p:txBody>
        </p:sp>
        <p:sp>
          <p:nvSpPr>
            <p:cNvPr id="33" name="Paralelogramo 32">
              <a:extLst>
                <a:ext uri="{FF2B5EF4-FFF2-40B4-BE49-F238E27FC236}">
                  <a16:creationId xmlns:a16="http://schemas.microsoft.com/office/drawing/2014/main" id="{65A829A4-02A8-B5BF-148D-9480616440A1}"/>
                </a:ext>
              </a:extLst>
            </p:cNvPr>
            <p:cNvSpPr/>
            <p:nvPr/>
          </p:nvSpPr>
          <p:spPr>
            <a:xfrm>
              <a:off x="3161828" y="3830820"/>
              <a:ext cx="4066091" cy="606100"/>
            </a:xfrm>
            <a:prstGeom prst="parallelogram">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2800" b="1" dirty="0">
                  <a:latin typeface="Aptos" panose="020B0004020202020204" pitchFamily="34" charset="0"/>
                </a:rPr>
                <a:t>SESIÓN</a:t>
              </a:r>
              <a:endParaRPr lang="es-VE" sz="2800" b="1" dirty="0">
                <a:latin typeface="Aptos" panose="020B0004020202020204" pitchFamily="34" charset="0"/>
              </a:endParaRPr>
            </a:p>
          </p:txBody>
        </p:sp>
        <p:sp>
          <p:nvSpPr>
            <p:cNvPr id="34" name="Paralelogramo 33">
              <a:extLst>
                <a:ext uri="{FF2B5EF4-FFF2-40B4-BE49-F238E27FC236}">
                  <a16:creationId xmlns:a16="http://schemas.microsoft.com/office/drawing/2014/main" id="{95CD2FC4-C2A3-B177-3BB0-CFA80B2727EC}"/>
                </a:ext>
              </a:extLst>
            </p:cNvPr>
            <p:cNvSpPr/>
            <p:nvPr/>
          </p:nvSpPr>
          <p:spPr>
            <a:xfrm>
              <a:off x="3136461" y="2975337"/>
              <a:ext cx="2682018" cy="606100"/>
            </a:xfrm>
            <a:prstGeom prst="parallelogram">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2800" b="1" dirty="0">
                  <a:latin typeface="Aptos" panose="020B0004020202020204" pitchFamily="34" charset="0"/>
                </a:rPr>
                <a:t>TRANSPORTE</a:t>
              </a:r>
              <a:endParaRPr lang="es-VE" sz="2800" b="1" dirty="0">
                <a:latin typeface="Aptos" panose="020B0004020202020204" pitchFamily="34" charset="0"/>
              </a:endParaRPr>
            </a:p>
          </p:txBody>
        </p:sp>
        <p:sp>
          <p:nvSpPr>
            <p:cNvPr id="35" name="Paralelogramo 34">
              <a:extLst>
                <a:ext uri="{FF2B5EF4-FFF2-40B4-BE49-F238E27FC236}">
                  <a16:creationId xmlns:a16="http://schemas.microsoft.com/office/drawing/2014/main" id="{CDE3B2A9-BE55-F8D6-12AA-43850CA7ECF9}"/>
                </a:ext>
              </a:extLst>
            </p:cNvPr>
            <p:cNvSpPr/>
            <p:nvPr/>
          </p:nvSpPr>
          <p:spPr>
            <a:xfrm>
              <a:off x="3146438" y="2090528"/>
              <a:ext cx="1187710" cy="606100"/>
            </a:xfrm>
            <a:prstGeom prst="parallelogram">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2800" b="1" dirty="0">
                  <a:latin typeface="Aptos" panose="020B0004020202020204" pitchFamily="34" charset="0"/>
                </a:rPr>
                <a:t>RED</a:t>
              </a:r>
              <a:endParaRPr lang="es-VE" sz="2800" b="1" dirty="0">
                <a:latin typeface="Aptos" panose="020B0004020202020204" pitchFamily="34" charset="0"/>
              </a:endParaRPr>
            </a:p>
          </p:txBody>
        </p:sp>
        <p:sp>
          <p:nvSpPr>
            <p:cNvPr id="36" name="Paralelogramo 35">
              <a:extLst>
                <a:ext uri="{FF2B5EF4-FFF2-40B4-BE49-F238E27FC236}">
                  <a16:creationId xmlns:a16="http://schemas.microsoft.com/office/drawing/2014/main" id="{CF108876-A99F-53D2-B91E-573A4CEA0EA9}"/>
                </a:ext>
              </a:extLst>
            </p:cNvPr>
            <p:cNvSpPr/>
            <p:nvPr/>
          </p:nvSpPr>
          <p:spPr>
            <a:xfrm>
              <a:off x="2941016" y="1251331"/>
              <a:ext cx="1954380" cy="606100"/>
            </a:xfrm>
            <a:prstGeom prst="parallelogram">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2800" b="1" dirty="0">
                  <a:latin typeface="Aptos" panose="020B0004020202020204" pitchFamily="34" charset="0"/>
                </a:rPr>
                <a:t>ENLACE</a:t>
              </a:r>
              <a:endParaRPr lang="es-VE" sz="2800" b="1" dirty="0">
                <a:latin typeface="Aptos" panose="020B0004020202020204" pitchFamily="34" charset="0"/>
              </a:endParaRPr>
            </a:p>
          </p:txBody>
        </p:sp>
        <p:sp>
          <p:nvSpPr>
            <p:cNvPr id="37" name="Paralelogramo 36">
              <a:extLst>
                <a:ext uri="{FF2B5EF4-FFF2-40B4-BE49-F238E27FC236}">
                  <a16:creationId xmlns:a16="http://schemas.microsoft.com/office/drawing/2014/main" id="{5E686378-5D95-CE20-0D09-0ECA6A0319AE}"/>
                </a:ext>
              </a:extLst>
            </p:cNvPr>
            <p:cNvSpPr/>
            <p:nvPr/>
          </p:nvSpPr>
          <p:spPr>
            <a:xfrm>
              <a:off x="2664307" y="280544"/>
              <a:ext cx="4066091" cy="606100"/>
            </a:xfrm>
            <a:prstGeom prst="parallelogram">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2800" b="1" dirty="0">
                  <a:latin typeface="Aptos" panose="020B0004020202020204" pitchFamily="34" charset="0"/>
                </a:rPr>
                <a:t>FISICA</a:t>
              </a:r>
              <a:endParaRPr lang="es-VE" sz="2800" b="1" dirty="0">
                <a:latin typeface="Aptos" panose="020B0004020202020204" pitchFamily="34" charset="0"/>
              </a:endParaRPr>
            </a:p>
          </p:txBody>
        </p:sp>
        <p:sp>
          <p:nvSpPr>
            <p:cNvPr id="38" name="Paralelogramo 37">
              <a:extLst>
                <a:ext uri="{FF2B5EF4-FFF2-40B4-BE49-F238E27FC236}">
                  <a16:creationId xmlns:a16="http://schemas.microsoft.com/office/drawing/2014/main" id="{4D0CA31C-D385-8D43-DA54-A3B08AE5A509}"/>
                </a:ext>
              </a:extLst>
            </p:cNvPr>
            <p:cNvSpPr/>
            <p:nvPr/>
          </p:nvSpPr>
          <p:spPr>
            <a:xfrm>
              <a:off x="3516808" y="5547826"/>
              <a:ext cx="4066091" cy="606101"/>
            </a:xfrm>
            <a:prstGeom prst="parallelogram">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2800" b="1" dirty="0">
                  <a:latin typeface="Aptos" panose="020B0004020202020204" pitchFamily="34" charset="0"/>
                </a:rPr>
                <a:t>APLICACIÓN</a:t>
              </a:r>
              <a:endParaRPr lang="es-VE" sz="2800" b="1" dirty="0">
                <a:latin typeface="Aptos" panose="020B0004020202020204" pitchFamily="34" charset="0"/>
              </a:endParaRPr>
            </a:p>
          </p:txBody>
        </p:sp>
      </p:grpSp>
    </p:spTree>
    <p:extLst>
      <p:ext uri="{BB962C8B-B14F-4D97-AF65-F5344CB8AC3E}">
        <p14:creationId xmlns:p14="http://schemas.microsoft.com/office/powerpoint/2010/main" val="242976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7E38-1A55-98BF-22FB-CB79E68C0BE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C0520B8D-CF1F-BFAC-7F0C-FAFE4305E1CF}"/>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2D4FEBBA-EC73-D718-B01F-377D46C925F0}"/>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CAPA 1: FÍSICA</a:t>
            </a:r>
            <a:endParaRPr lang="es-VE" sz="2500" dirty="0">
              <a:solidFill>
                <a:schemeClr val="bg1"/>
              </a:solidFill>
              <a:latin typeface="Franklin Gothic Demi" panose="020B0703020102020204" pitchFamily="34" charset="0"/>
            </a:endParaRPr>
          </a:p>
        </p:txBody>
      </p:sp>
      <p:sp>
        <p:nvSpPr>
          <p:cNvPr id="5" name="CuadroTexto 4">
            <a:extLst>
              <a:ext uri="{FF2B5EF4-FFF2-40B4-BE49-F238E27FC236}">
                <a16:creationId xmlns:a16="http://schemas.microsoft.com/office/drawing/2014/main" id="{F8AC1440-EB05-0EB8-AA77-454D8EA0A16A}"/>
              </a:ext>
            </a:extLst>
          </p:cNvPr>
          <p:cNvSpPr txBox="1"/>
          <p:nvPr/>
        </p:nvSpPr>
        <p:spPr>
          <a:xfrm>
            <a:off x="345558" y="649900"/>
            <a:ext cx="8452883" cy="1697965"/>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La capa física es la capa más baja del modelo y se encarga de la conexión física entre dispositivos y medios de transmisión. Su objetivo principal es establecer y mantener esta conexión a través de medio físicos como cables de cobre, fibra óptica, inalámbrico u otros.</a:t>
            </a:r>
          </a:p>
        </p:txBody>
      </p:sp>
      <p:sp>
        <p:nvSpPr>
          <p:cNvPr id="7" name="CuadroTexto 6">
            <a:extLst>
              <a:ext uri="{FF2B5EF4-FFF2-40B4-BE49-F238E27FC236}">
                <a16:creationId xmlns:a16="http://schemas.microsoft.com/office/drawing/2014/main" id="{3084A25D-C3DD-FB6F-B1AE-54A981275240}"/>
              </a:ext>
            </a:extLst>
          </p:cNvPr>
          <p:cNvSpPr txBox="1"/>
          <p:nvPr/>
        </p:nvSpPr>
        <p:spPr>
          <a:xfrm>
            <a:off x="345558" y="4888289"/>
            <a:ext cx="8452883" cy="1697965"/>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En esta capa, los datos se transmiten en forma de bits y se convierten en señales eléctricas u ópticas para su transmisión gracias a la conmutación que se lleva a cabo. Además, controla el flujo de datos, detecta y corrige errores y convierte los datos en señales físicas adecuadas para su transporte.</a:t>
            </a:r>
          </a:p>
        </p:txBody>
      </p:sp>
      <p:pic>
        <p:nvPicPr>
          <p:cNvPr id="9" name="Imagen 8">
            <a:extLst>
              <a:ext uri="{FF2B5EF4-FFF2-40B4-BE49-F238E27FC236}">
                <a16:creationId xmlns:a16="http://schemas.microsoft.com/office/drawing/2014/main" id="{71087C0E-F7C8-168C-8C9F-E643D6643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545" y="2801580"/>
            <a:ext cx="1901872" cy="1901872"/>
          </a:xfrm>
          <a:prstGeom prst="rect">
            <a:avLst/>
          </a:prstGeom>
        </p:spPr>
      </p:pic>
      <p:grpSp>
        <p:nvGrpSpPr>
          <p:cNvPr id="13" name="Grupo 12">
            <a:extLst>
              <a:ext uri="{FF2B5EF4-FFF2-40B4-BE49-F238E27FC236}">
                <a16:creationId xmlns:a16="http://schemas.microsoft.com/office/drawing/2014/main" id="{61049452-F2A3-11ED-2ED7-30ED39DACDE8}"/>
              </a:ext>
            </a:extLst>
          </p:cNvPr>
          <p:cNvGrpSpPr/>
          <p:nvPr/>
        </p:nvGrpSpPr>
        <p:grpSpPr>
          <a:xfrm>
            <a:off x="4660104" y="3401614"/>
            <a:ext cx="2565206" cy="533400"/>
            <a:chOff x="4420650" y="3545438"/>
            <a:chExt cx="2454487" cy="533400"/>
          </a:xfrm>
        </p:grpSpPr>
        <p:cxnSp>
          <p:nvCxnSpPr>
            <p:cNvPr id="11" name="Conector recto 10">
              <a:extLst>
                <a:ext uri="{FF2B5EF4-FFF2-40B4-BE49-F238E27FC236}">
                  <a16:creationId xmlns:a16="http://schemas.microsoft.com/office/drawing/2014/main" id="{46356A3B-80A8-B85D-A86A-0AA67C5A96BA}"/>
                </a:ext>
              </a:extLst>
            </p:cNvPr>
            <p:cNvCxnSpPr/>
            <p:nvPr/>
          </p:nvCxnSpPr>
          <p:spPr>
            <a:xfrm flipV="1">
              <a:off x="4420650" y="3838610"/>
              <a:ext cx="2153304" cy="567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C1FFAF82-76C8-C52D-5368-96B1B21BA023}"/>
                </a:ext>
              </a:extLst>
            </p:cNvPr>
            <p:cNvSpPr/>
            <p:nvPr/>
          </p:nvSpPr>
          <p:spPr>
            <a:xfrm>
              <a:off x="6290937" y="3545438"/>
              <a:ext cx="584200" cy="5334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3" name="Marcador de número de diapositiva 2">
            <a:extLst>
              <a:ext uri="{FF2B5EF4-FFF2-40B4-BE49-F238E27FC236}">
                <a16:creationId xmlns:a16="http://schemas.microsoft.com/office/drawing/2014/main" id="{0670F783-EF51-FC11-8138-83B243F99590}"/>
              </a:ext>
            </a:extLst>
          </p:cNvPr>
          <p:cNvSpPr>
            <a:spLocks noGrp="1"/>
          </p:cNvSpPr>
          <p:nvPr>
            <p:ph type="sldNum" sz="quarter" idx="12"/>
          </p:nvPr>
        </p:nvSpPr>
        <p:spPr/>
        <p:txBody>
          <a:bodyPr/>
          <a:lstStyle/>
          <a:p>
            <a:fld id="{22962B53-5A69-4BF5-8D43-583F705951EC}" type="slidenum">
              <a:rPr lang="es-VE" smtClean="0"/>
              <a:t>8</a:t>
            </a:fld>
            <a:endParaRPr lang="es-VE"/>
          </a:p>
        </p:txBody>
      </p:sp>
    </p:spTree>
    <p:extLst>
      <p:ext uri="{BB962C8B-B14F-4D97-AF65-F5344CB8AC3E}">
        <p14:creationId xmlns:p14="http://schemas.microsoft.com/office/powerpoint/2010/main" val="1371785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AB2E3-2F60-FDDF-A8F6-8542197D6F06}"/>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F4F59F2C-EBD6-A7FB-1FE8-9C6A2AC126A2}"/>
              </a:ext>
            </a:extLst>
          </p:cNvPr>
          <p:cNvSpPr/>
          <p:nvPr/>
        </p:nvSpPr>
        <p:spPr>
          <a:xfrm>
            <a:off x="138223" y="138223"/>
            <a:ext cx="8846289" cy="6592186"/>
          </a:xfrm>
          <a:prstGeom prst="rect">
            <a:avLst/>
          </a:prstGeom>
          <a:no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E6D81B9C-F782-5932-2A42-227EEB58C47F}"/>
              </a:ext>
            </a:extLst>
          </p:cNvPr>
          <p:cNvSpPr txBox="1"/>
          <p:nvPr/>
        </p:nvSpPr>
        <p:spPr>
          <a:xfrm>
            <a:off x="-10633" y="325733"/>
            <a:ext cx="9144000" cy="477054"/>
          </a:xfrm>
          <a:prstGeom prst="rect">
            <a:avLst/>
          </a:prstGeom>
          <a:noFill/>
        </p:spPr>
        <p:txBody>
          <a:bodyPr wrap="square" rtlCol="0">
            <a:spAutoFit/>
          </a:bodyPr>
          <a:lstStyle/>
          <a:p>
            <a:pPr algn="ctr"/>
            <a:r>
              <a:rPr lang="es-MX" sz="2500" dirty="0">
                <a:solidFill>
                  <a:schemeClr val="bg1"/>
                </a:solidFill>
                <a:latin typeface="Franklin Gothic Demi" panose="020B0703020102020204" pitchFamily="34" charset="0"/>
              </a:rPr>
              <a:t>CAPA 2: DATOS</a:t>
            </a:r>
            <a:endParaRPr lang="es-VE" sz="2500" dirty="0">
              <a:solidFill>
                <a:schemeClr val="bg1"/>
              </a:solidFill>
              <a:latin typeface="Franklin Gothic Demi" panose="020B0703020102020204" pitchFamily="34" charset="0"/>
            </a:endParaRPr>
          </a:p>
        </p:txBody>
      </p:sp>
      <p:sp>
        <p:nvSpPr>
          <p:cNvPr id="5" name="CuadroTexto 4">
            <a:extLst>
              <a:ext uri="{FF2B5EF4-FFF2-40B4-BE49-F238E27FC236}">
                <a16:creationId xmlns:a16="http://schemas.microsoft.com/office/drawing/2014/main" id="{83FBEA3D-2F8A-1D23-483E-1C62C5324CC8}"/>
              </a:ext>
            </a:extLst>
          </p:cNvPr>
          <p:cNvSpPr txBox="1"/>
          <p:nvPr/>
        </p:nvSpPr>
        <p:spPr>
          <a:xfrm>
            <a:off x="334925" y="696357"/>
            <a:ext cx="8452883" cy="1282467"/>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La capa de enlace de datos se encuentra encima de la capa física y se centra en la comunicación entre dispositivos directamente conectados a través de una red. Su objetivo principal es garantizar una transmisión de datos confiable y precisa.</a:t>
            </a:r>
          </a:p>
        </p:txBody>
      </p:sp>
      <p:sp>
        <p:nvSpPr>
          <p:cNvPr id="7" name="CuadroTexto 6">
            <a:extLst>
              <a:ext uri="{FF2B5EF4-FFF2-40B4-BE49-F238E27FC236}">
                <a16:creationId xmlns:a16="http://schemas.microsoft.com/office/drawing/2014/main" id="{0B5BB366-8627-5910-3112-1D59E82F2820}"/>
              </a:ext>
            </a:extLst>
          </p:cNvPr>
          <p:cNvSpPr txBox="1"/>
          <p:nvPr/>
        </p:nvSpPr>
        <p:spPr>
          <a:xfrm>
            <a:off x="345558" y="4712876"/>
            <a:ext cx="8452883" cy="1697965"/>
          </a:xfrm>
          <a:prstGeom prst="rect">
            <a:avLst/>
          </a:prstGeom>
          <a:noFill/>
        </p:spPr>
        <p:txBody>
          <a:bodyPr wrap="square" rtlCol="0">
            <a:spAutoFit/>
          </a:bodyPr>
          <a:lstStyle/>
          <a:p>
            <a:pPr algn="just">
              <a:lnSpc>
                <a:spcPct val="150000"/>
              </a:lnSpc>
            </a:pPr>
            <a:r>
              <a:rPr lang="es-MX" dirty="0">
                <a:solidFill>
                  <a:schemeClr val="bg1"/>
                </a:solidFill>
                <a:latin typeface="Bahnschrift" panose="020B0502040204020203" pitchFamily="34" charset="0"/>
              </a:rPr>
              <a:t>En esta capa, los datos se organizan en tramas y se añade información de direccionamiento físico para que los dispositivos sepan cómo llegar al destino. Además, realiza verificación y corrección de errores, asegurando que los datos se reciban correctamente.</a:t>
            </a:r>
          </a:p>
        </p:txBody>
      </p:sp>
      <p:grpSp>
        <p:nvGrpSpPr>
          <p:cNvPr id="40" name="Grupo 39">
            <a:extLst>
              <a:ext uri="{FF2B5EF4-FFF2-40B4-BE49-F238E27FC236}">
                <a16:creationId xmlns:a16="http://schemas.microsoft.com/office/drawing/2014/main" id="{B5375ED6-D94F-328C-D20E-62A4E16E3FF3}"/>
              </a:ext>
            </a:extLst>
          </p:cNvPr>
          <p:cNvGrpSpPr/>
          <p:nvPr/>
        </p:nvGrpSpPr>
        <p:grpSpPr>
          <a:xfrm rot="10800000">
            <a:off x="619348" y="3397863"/>
            <a:ext cx="2262075" cy="533400"/>
            <a:chOff x="619348" y="3397863"/>
            <a:chExt cx="2262075" cy="533400"/>
          </a:xfrm>
        </p:grpSpPr>
        <p:cxnSp>
          <p:nvCxnSpPr>
            <p:cNvPr id="11" name="Conector recto 10">
              <a:extLst>
                <a:ext uri="{FF2B5EF4-FFF2-40B4-BE49-F238E27FC236}">
                  <a16:creationId xmlns:a16="http://schemas.microsoft.com/office/drawing/2014/main" id="{84646141-516F-2BF2-F5FE-78FFA2D9AA7C}"/>
                </a:ext>
              </a:extLst>
            </p:cNvPr>
            <p:cNvCxnSpPr>
              <a:cxnSpLocks/>
            </p:cNvCxnSpPr>
            <p:nvPr/>
          </p:nvCxnSpPr>
          <p:spPr>
            <a:xfrm flipH="1">
              <a:off x="1136145" y="3643297"/>
              <a:ext cx="174527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132B26F4-B04F-CB59-8AF0-52DF083C99C2}"/>
                </a:ext>
              </a:extLst>
            </p:cNvPr>
            <p:cNvSpPr/>
            <p:nvPr/>
          </p:nvSpPr>
          <p:spPr>
            <a:xfrm rot="10800000">
              <a:off x="619348" y="3397863"/>
              <a:ext cx="516797" cy="533400"/>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pic>
        <p:nvPicPr>
          <p:cNvPr id="6" name="Imagen 5">
            <a:extLst>
              <a:ext uri="{FF2B5EF4-FFF2-40B4-BE49-F238E27FC236}">
                <a16:creationId xmlns:a16="http://schemas.microsoft.com/office/drawing/2014/main" id="{44B4BFD5-12AC-27D2-C5B4-863EA5272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79" y="2760437"/>
            <a:ext cx="1800000" cy="1800000"/>
          </a:xfrm>
          <a:prstGeom prst="rect">
            <a:avLst/>
          </a:prstGeom>
        </p:spPr>
      </p:pic>
      <p:grpSp>
        <p:nvGrpSpPr>
          <p:cNvPr id="10" name="Grupo 9"/>
          <p:cNvGrpSpPr/>
          <p:nvPr/>
        </p:nvGrpSpPr>
        <p:grpSpPr>
          <a:xfrm>
            <a:off x="5182335" y="3434316"/>
            <a:ext cx="2830286" cy="496947"/>
            <a:chOff x="5399314" y="3434316"/>
            <a:chExt cx="2336800" cy="373158"/>
          </a:xfrm>
        </p:grpSpPr>
        <p:cxnSp>
          <p:nvCxnSpPr>
            <p:cNvPr id="8" name="Conector recto 7"/>
            <p:cNvCxnSpPr/>
            <p:nvPr/>
          </p:nvCxnSpPr>
          <p:spPr>
            <a:xfrm>
              <a:off x="5399314" y="3643297"/>
              <a:ext cx="23368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Rectángulo 24">
              <a:extLst>
                <a:ext uri="{FF2B5EF4-FFF2-40B4-BE49-F238E27FC236}">
                  <a16:creationId xmlns:a16="http://schemas.microsoft.com/office/drawing/2014/main" id="{132B26F4-B04F-CB59-8AF0-52DF083C99C2}"/>
                </a:ext>
              </a:extLst>
            </p:cNvPr>
            <p:cNvSpPr/>
            <p:nvPr/>
          </p:nvSpPr>
          <p:spPr>
            <a:xfrm rot="10800000">
              <a:off x="5468658" y="3434316"/>
              <a:ext cx="360641" cy="3731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 name="Rectángulo 25">
              <a:extLst>
                <a:ext uri="{FF2B5EF4-FFF2-40B4-BE49-F238E27FC236}">
                  <a16:creationId xmlns:a16="http://schemas.microsoft.com/office/drawing/2014/main" id="{132B26F4-B04F-CB59-8AF0-52DF083C99C2}"/>
                </a:ext>
              </a:extLst>
            </p:cNvPr>
            <p:cNvSpPr/>
            <p:nvPr/>
          </p:nvSpPr>
          <p:spPr>
            <a:xfrm rot="10800000">
              <a:off x="6087355" y="3434316"/>
              <a:ext cx="360641" cy="3731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7" name="Rectángulo 26">
              <a:extLst>
                <a:ext uri="{FF2B5EF4-FFF2-40B4-BE49-F238E27FC236}">
                  <a16:creationId xmlns:a16="http://schemas.microsoft.com/office/drawing/2014/main" id="{132B26F4-B04F-CB59-8AF0-52DF083C99C2}"/>
                </a:ext>
              </a:extLst>
            </p:cNvPr>
            <p:cNvSpPr/>
            <p:nvPr/>
          </p:nvSpPr>
          <p:spPr>
            <a:xfrm rot="10800000">
              <a:off x="6708355" y="3434316"/>
              <a:ext cx="360641" cy="3731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8" name="Rectángulo 27">
              <a:extLst>
                <a:ext uri="{FF2B5EF4-FFF2-40B4-BE49-F238E27FC236}">
                  <a16:creationId xmlns:a16="http://schemas.microsoft.com/office/drawing/2014/main" id="{132B26F4-B04F-CB59-8AF0-52DF083C99C2}"/>
                </a:ext>
              </a:extLst>
            </p:cNvPr>
            <p:cNvSpPr/>
            <p:nvPr/>
          </p:nvSpPr>
          <p:spPr>
            <a:xfrm rot="10800000">
              <a:off x="7283221" y="3434316"/>
              <a:ext cx="360641" cy="3731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3" name="Marcador de número de diapositiva 2">
            <a:extLst>
              <a:ext uri="{FF2B5EF4-FFF2-40B4-BE49-F238E27FC236}">
                <a16:creationId xmlns:a16="http://schemas.microsoft.com/office/drawing/2014/main" id="{0BD065F0-9E41-8F69-972D-23AA3E50BBCC}"/>
              </a:ext>
            </a:extLst>
          </p:cNvPr>
          <p:cNvSpPr>
            <a:spLocks noGrp="1"/>
          </p:cNvSpPr>
          <p:nvPr>
            <p:ph type="sldNum" sz="quarter" idx="12"/>
          </p:nvPr>
        </p:nvSpPr>
        <p:spPr/>
        <p:txBody>
          <a:bodyPr/>
          <a:lstStyle/>
          <a:p>
            <a:fld id="{22962B53-5A69-4BF5-8D43-583F705951EC}" type="slidenum">
              <a:rPr lang="es-VE" smtClean="0"/>
              <a:t>9</a:t>
            </a:fld>
            <a:endParaRPr lang="es-VE"/>
          </a:p>
        </p:txBody>
      </p:sp>
    </p:spTree>
    <p:extLst>
      <p:ext uri="{BB962C8B-B14F-4D97-AF65-F5344CB8AC3E}">
        <p14:creationId xmlns:p14="http://schemas.microsoft.com/office/powerpoint/2010/main" val="173054755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1981</TotalTime>
  <Words>2507</Words>
  <Application>Microsoft Office PowerPoint</Application>
  <PresentationFormat>Carta (216 x 279 mm)</PresentationFormat>
  <Paragraphs>215</Paragraphs>
  <Slides>25</Slides>
  <Notes>14</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25</vt:i4>
      </vt:variant>
    </vt:vector>
  </HeadingPairs>
  <TitlesOfParts>
    <vt:vector size="35" baseType="lpstr">
      <vt:lpstr>Aptos</vt:lpstr>
      <vt:lpstr>Arial</vt:lpstr>
      <vt:lpstr>Bahnschrift</vt:lpstr>
      <vt:lpstr>Calibri</vt:lpstr>
      <vt:lpstr>Calibri Light</vt:lpstr>
      <vt:lpstr>Consolas</vt:lpstr>
      <vt:lpstr>Franklin Gothic Demi</vt:lpstr>
      <vt:lpstr>Segoe UI Black</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Oliver Castillo</dc:creator>
  <cp:lastModifiedBy>Oliver Castillo</cp:lastModifiedBy>
  <cp:revision>56</cp:revision>
  <dcterms:created xsi:type="dcterms:W3CDTF">2025-01-10T15:05:25Z</dcterms:created>
  <dcterms:modified xsi:type="dcterms:W3CDTF">2025-01-17T02:52:55Z</dcterms:modified>
</cp:coreProperties>
</file>