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259" r:id="rId4"/>
    <p:sldId id="270" r:id="rId5"/>
    <p:sldId id="262" r:id="rId6"/>
    <p:sldId id="264" r:id="rId7"/>
    <p:sldId id="263" r:id="rId8"/>
    <p:sldId id="265" r:id="rId9"/>
    <p:sldId id="266" r:id="rId10"/>
    <p:sldId id="267" r:id="rId11"/>
    <p:sldId id="268" r:id="rId12"/>
    <p:sldId id="269" r:id="rId13"/>
    <p:sldId id="260" r:id="rId14"/>
    <p:sldId id="261" r:id="rId15"/>
  </p:sldIdLst>
  <p:sldSz cx="12179300" cy="9134475" type="ledg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E81"/>
    <a:srgbClr val="543C34"/>
    <a:srgbClr val="D9BE95"/>
    <a:srgbClr val="DED1AE"/>
    <a:srgbClr val="432E11"/>
    <a:srgbClr val="D2984A"/>
    <a:srgbClr val="E5C497"/>
    <a:srgbClr val="E6E6E6"/>
    <a:srgbClr val="9B6825"/>
    <a:srgbClr val="FFAF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25" d="100"/>
          <a:sy n="25" d="100"/>
        </p:scale>
        <p:origin x="2172"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55B7B9-2F47-4F04-B75D-B7AC8D3702F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VE"/>
        </a:p>
      </dgm:t>
    </dgm:pt>
    <dgm:pt modelId="{CEC9D1C4-2DCF-4771-B43C-3D23553AF50D}">
      <dgm:prSet phldrT="[Texto]"/>
      <dgm:spPr>
        <a:solidFill>
          <a:schemeClr val="accent6">
            <a:lumMod val="60000"/>
            <a:lumOff val="40000"/>
          </a:schemeClr>
        </a:solidFill>
      </dgm:spPr>
      <dgm:t>
        <a:bodyPr/>
        <a:lstStyle/>
        <a:p>
          <a:r>
            <a:rPr lang="es-MX" dirty="0"/>
            <a:t>IEEE 802</a:t>
          </a:r>
          <a:endParaRPr lang="es-VE" dirty="0"/>
        </a:p>
      </dgm:t>
    </dgm:pt>
    <dgm:pt modelId="{ED2522AE-4E9C-4E21-835C-B0913215E818}" type="parTrans" cxnId="{984CA978-DCAF-4A64-A64F-FC4EE2D67418}">
      <dgm:prSet/>
      <dgm:spPr/>
      <dgm:t>
        <a:bodyPr/>
        <a:lstStyle/>
        <a:p>
          <a:endParaRPr lang="es-VE"/>
        </a:p>
      </dgm:t>
    </dgm:pt>
    <dgm:pt modelId="{4A28AA3A-C2A3-4F56-9128-B8674B8BEAD3}" type="sibTrans" cxnId="{984CA978-DCAF-4A64-A64F-FC4EE2D67418}">
      <dgm:prSet/>
      <dgm:spPr/>
      <dgm:t>
        <a:bodyPr/>
        <a:lstStyle/>
        <a:p>
          <a:endParaRPr lang="es-VE"/>
        </a:p>
      </dgm:t>
    </dgm:pt>
    <dgm:pt modelId="{9C31FB66-8190-4C53-A7BE-99714EF00CD1}">
      <dgm:prSet phldrT="[Texto]"/>
      <dgm:spPr>
        <a:solidFill>
          <a:schemeClr val="accent6">
            <a:lumMod val="60000"/>
            <a:lumOff val="40000"/>
          </a:schemeClr>
        </a:solidFill>
      </dgm:spPr>
      <dgm:t>
        <a:bodyPr/>
        <a:lstStyle/>
        <a:p>
          <a:r>
            <a:rPr lang="es-MX" dirty="0"/>
            <a:t>ETHERNET</a:t>
          </a:r>
          <a:endParaRPr lang="es-VE" dirty="0"/>
        </a:p>
      </dgm:t>
    </dgm:pt>
    <dgm:pt modelId="{20DEBE17-BBFA-4152-9B07-F3F58085EC50}" type="parTrans" cxnId="{6158FED6-7563-42C4-87FE-139714EE6BB2}">
      <dgm:prSet/>
      <dgm:spPr>
        <a:ln>
          <a:noFill/>
        </a:ln>
      </dgm:spPr>
      <dgm:t>
        <a:bodyPr/>
        <a:lstStyle/>
        <a:p>
          <a:endParaRPr lang="es-VE"/>
        </a:p>
      </dgm:t>
    </dgm:pt>
    <dgm:pt modelId="{92DD0555-4055-463C-94A6-87EE7EC63009}" type="sibTrans" cxnId="{6158FED6-7563-42C4-87FE-139714EE6BB2}">
      <dgm:prSet/>
      <dgm:spPr/>
      <dgm:t>
        <a:bodyPr/>
        <a:lstStyle/>
        <a:p>
          <a:endParaRPr lang="es-VE"/>
        </a:p>
      </dgm:t>
    </dgm:pt>
    <dgm:pt modelId="{0C610C73-EBB2-4D2A-BAEE-1B3B56AE7B23}">
      <dgm:prSet phldrT="[Texto]"/>
      <dgm:spPr>
        <a:solidFill>
          <a:schemeClr val="accent6">
            <a:lumMod val="60000"/>
            <a:lumOff val="40000"/>
          </a:schemeClr>
        </a:solidFill>
      </dgm:spPr>
      <dgm:t>
        <a:bodyPr/>
        <a:lstStyle/>
        <a:p>
          <a:r>
            <a:rPr lang="es-MX" dirty="0"/>
            <a:t>ANCHO DE BANDA</a:t>
          </a:r>
          <a:endParaRPr lang="es-VE" dirty="0"/>
        </a:p>
      </dgm:t>
    </dgm:pt>
    <dgm:pt modelId="{D5ABB207-1FBE-4A18-8DA0-CD52237B4A90}" type="parTrans" cxnId="{BAEE79B9-0B01-48E6-AF7C-073FBF0DB7A3}">
      <dgm:prSet/>
      <dgm:spPr>
        <a:ln>
          <a:noFill/>
        </a:ln>
      </dgm:spPr>
      <dgm:t>
        <a:bodyPr/>
        <a:lstStyle/>
        <a:p>
          <a:endParaRPr lang="es-VE"/>
        </a:p>
      </dgm:t>
    </dgm:pt>
    <dgm:pt modelId="{D2BFB886-3FC1-47E1-9352-5F8B27AA1E72}" type="sibTrans" cxnId="{BAEE79B9-0B01-48E6-AF7C-073FBF0DB7A3}">
      <dgm:prSet/>
      <dgm:spPr/>
      <dgm:t>
        <a:bodyPr/>
        <a:lstStyle/>
        <a:p>
          <a:endParaRPr lang="es-VE"/>
        </a:p>
      </dgm:t>
    </dgm:pt>
    <dgm:pt modelId="{8F61740C-91E3-4901-8A5B-ADC373F0238F}">
      <dgm:prSet phldrT="[Texto]"/>
      <dgm:spPr>
        <a:solidFill>
          <a:schemeClr val="accent6">
            <a:lumMod val="60000"/>
            <a:lumOff val="40000"/>
          </a:schemeClr>
        </a:solidFill>
      </dgm:spPr>
      <dgm:t>
        <a:bodyPr/>
        <a:lstStyle/>
        <a:p>
          <a:r>
            <a:rPr lang="es-MX" dirty="0"/>
            <a:t>TASA DE TRANSFERENCIA</a:t>
          </a:r>
          <a:endParaRPr lang="es-VE" dirty="0"/>
        </a:p>
      </dgm:t>
    </dgm:pt>
    <dgm:pt modelId="{339420CA-94E0-4A52-A7D5-C98E517B9AD3}" type="parTrans" cxnId="{5A4F2D5B-45E2-43C3-B2F1-CC7300EF7DCF}">
      <dgm:prSet/>
      <dgm:spPr>
        <a:ln>
          <a:noFill/>
        </a:ln>
      </dgm:spPr>
      <dgm:t>
        <a:bodyPr/>
        <a:lstStyle/>
        <a:p>
          <a:endParaRPr lang="es-VE"/>
        </a:p>
      </dgm:t>
    </dgm:pt>
    <dgm:pt modelId="{AB42553E-C1CA-40AD-8EF8-3EA683D8097D}" type="sibTrans" cxnId="{5A4F2D5B-45E2-43C3-B2F1-CC7300EF7DCF}">
      <dgm:prSet/>
      <dgm:spPr/>
      <dgm:t>
        <a:bodyPr/>
        <a:lstStyle/>
        <a:p>
          <a:endParaRPr lang="es-VE"/>
        </a:p>
      </dgm:t>
    </dgm:pt>
    <dgm:pt modelId="{A2A34E3C-7EAB-438B-9986-64116A9F61F4}">
      <dgm:prSet phldrT="[Texto]"/>
      <dgm:spPr>
        <a:solidFill>
          <a:schemeClr val="accent6">
            <a:lumMod val="60000"/>
            <a:lumOff val="40000"/>
          </a:schemeClr>
        </a:solidFill>
      </dgm:spPr>
      <dgm:t>
        <a:bodyPr/>
        <a:lstStyle/>
        <a:p>
          <a:r>
            <a:rPr lang="es-MX" dirty="0"/>
            <a:t>VELOCIDAD</a:t>
          </a:r>
          <a:endParaRPr lang="es-VE" dirty="0"/>
        </a:p>
      </dgm:t>
    </dgm:pt>
    <dgm:pt modelId="{627CC09C-85A9-40E2-B036-1C32277DBA47}" type="parTrans" cxnId="{DE7C94D0-5D49-46C0-AC38-FD2BDAD37BA7}">
      <dgm:prSet/>
      <dgm:spPr>
        <a:ln>
          <a:noFill/>
        </a:ln>
      </dgm:spPr>
      <dgm:t>
        <a:bodyPr/>
        <a:lstStyle/>
        <a:p>
          <a:endParaRPr lang="es-VE"/>
        </a:p>
      </dgm:t>
    </dgm:pt>
    <dgm:pt modelId="{CE480E49-3B60-4E85-9A6A-71DF6094929B}" type="sibTrans" cxnId="{DE7C94D0-5D49-46C0-AC38-FD2BDAD37BA7}">
      <dgm:prSet/>
      <dgm:spPr/>
      <dgm:t>
        <a:bodyPr/>
        <a:lstStyle/>
        <a:p>
          <a:endParaRPr lang="es-VE"/>
        </a:p>
      </dgm:t>
    </dgm:pt>
    <dgm:pt modelId="{09BA7811-A8B7-473B-A98B-98B92BB8BF72}">
      <dgm:prSet phldrT="[Texto]"/>
      <dgm:spPr>
        <a:solidFill>
          <a:schemeClr val="accent6">
            <a:lumMod val="60000"/>
            <a:lumOff val="40000"/>
          </a:schemeClr>
        </a:solidFill>
      </dgm:spPr>
      <dgm:t>
        <a:bodyPr/>
        <a:lstStyle/>
        <a:p>
          <a:r>
            <a:rPr lang="es-MX" dirty="0"/>
            <a:t>LATENCIA</a:t>
          </a:r>
          <a:endParaRPr lang="es-VE" dirty="0"/>
        </a:p>
      </dgm:t>
    </dgm:pt>
    <dgm:pt modelId="{59184BF5-04AD-4FCA-82FA-272CDD8D9812}" type="parTrans" cxnId="{18DC316E-CE02-4442-B1C3-58C397D2CFCE}">
      <dgm:prSet/>
      <dgm:spPr>
        <a:ln>
          <a:noFill/>
        </a:ln>
      </dgm:spPr>
      <dgm:t>
        <a:bodyPr/>
        <a:lstStyle/>
        <a:p>
          <a:endParaRPr lang="es-VE"/>
        </a:p>
      </dgm:t>
    </dgm:pt>
    <dgm:pt modelId="{0343F318-CFB8-4A62-8FF4-75070CAA25D7}" type="sibTrans" cxnId="{18DC316E-CE02-4442-B1C3-58C397D2CFCE}">
      <dgm:prSet/>
      <dgm:spPr/>
      <dgm:t>
        <a:bodyPr/>
        <a:lstStyle/>
        <a:p>
          <a:endParaRPr lang="es-VE"/>
        </a:p>
      </dgm:t>
    </dgm:pt>
    <dgm:pt modelId="{F65712DC-D05F-4239-920F-C4FA5F2C9B28}">
      <dgm:prSet phldrT="[Texto]"/>
      <dgm:spPr>
        <a:solidFill>
          <a:schemeClr val="accent6">
            <a:lumMod val="60000"/>
            <a:lumOff val="40000"/>
          </a:schemeClr>
        </a:solidFill>
      </dgm:spPr>
      <dgm:t>
        <a:bodyPr/>
        <a:lstStyle/>
        <a:p>
          <a:r>
            <a:rPr lang="es-MX" dirty="0"/>
            <a:t>THROUGHPUT</a:t>
          </a:r>
          <a:endParaRPr lang="es-VE" dirty="0"/>
        </a:p>
      </dgm:t>
    </dgm:pt>
    <dgm:pt modelId="{2B13E543-7000-46F6-BAE1-0D7EE9C5652E}" type="parTrans" cxnId="{7921D5F0-D80A-4B6A-9B2C-D61CF4A0D0B5}">
      <dgm:prSet/>
      <dgm:spPr>
        <a:ln>
          <a:noFill/>
        </a:ln>
      </dgm:spPr>
      <dgm:t>
        <a:bodyPr/>
        <a:lstStyle/>
        <a:p>
          <a:endParaRPr lang="es-VE"/>
        </a:p>
      </dgm:t>
    </dgm:pt>
    <dgm:pt modelId="{459867AE-2526-43AD-A1A0-316EBAB0E0FB}" type="sibTrans" cxnId="{7921D5F0-D80A-4B6A-9B2C-D61CF4A0D0B5}">
      <dgm:prSet/>
      <dgm:spPr/>
      <dgm:t>
        <a:bodyPr/>
        <a:lstStyle/>
        <a:p>
          <a:endParaRPr lang="es-VE"/>
        </a:p>
      </dgm:t>
    </dgm:pt>
    <dgm:pt modelId="{EF90AC6D-DFC1-449C-92EC-FCB653A26682}">
      <dgm:prSet phldrT="[Texto]"/>
      <dgm:spPr>
        <a:solidFill>
          <a:schemeClr val="accent6">
            <a:lumMod val="60000"/>
            <a:lumOff val="40000"/>
          </a:schemeClr>
        </a:solidFill>
      </dgm:spPr>
      <dgm:t>
        <a:bodyPr/>
        <a:lstStyle/>
        <a:p>
          <a:r>
            <a:rPr lang="es-MX" dirty="0"/>
            <a:t>TOKEN RING</a:t>
          </a:r>
          <a:endParaRPr lang="es-VE" dirty="0"/>
        </a:p>
      </dgm:t>
    </dgm:pt>
    <dgm:pt modelId="{7AE61F83-C600-486F-A644-6F85A3DA7642}" type="parTrans" cxnId="{912EC02A-B75F-4633-AB4C-8846CD71FAA6}">
      <dgm:prSet/>
      <dgm:spPr>
        <a:ln>
          <a:noFill/>
        </a:ln>
      </dgm:spPr>
      <dgm:t>
        <a:bodyPr/>
        <a:lstStyle/>
        <a:p>
          <a:endParaRPr lang="es-VE"/>
        </a:p>
      </dgm:t>
    </dgm:pt>
    <dgm:pt modelId="{1F8941AB-45CF-488B-9414-AB9DA6F712AE}" type="sibTrans" cxnId="{912EC02A-B75F-4633-AB4C-8846CD71FAA6}">
      <dgm:prSet/>
      <dgm:spPr/>
      <dgm:t>
        <a:bodyPr/>
        <a:lstStyle/>
        <a:p>
          <a:endParaRPr lang="es-VE"/>
        </a:p>
      </dgm:t>
    </dgm:pt>
    <dgm:pt modelId="{2D4D8873-822F-43B1-82B1-2442B00CEFB6}">
      <dgm:prSet phldrT="[Texto]"/>
      <dgm:spPr>
        <a:solidFill>
          <a:schemeClr val="accent6">
            <a:lumMod val="60000"/>
            <a:lumOff val="40000"/>
          </a:schemeClr>
        </a:solidFill>
      </dgm:spPr>
      <dgm:t>
        <a:bodyPr/>
        <a:lstStyle/>
        <a:p>
          <a:r>
            <a:rPr lang="es-MX" dirty="0"/>
            <a:t>FDDI</a:t>
          </a:r>
          <a:endParaRPr lang="es-VE" dirty="0"/>
        </a:p>
      </dgm:t>
    </dgm:pt>
    <dgm:pt modelId="{41639049-8DD5-4ABF-89A9-D7520AF83078}" type="parTrans" cxnId="{536426E6-2218-47D1-8704-BC88F8F144BA}">
      <dgm:prSet/>
      <dgm:spPr>
        <a:ln>
          <a:noFill/>
        </a:ln>
      </dgm:spPr>
      <dgm:t>
        <a:bodyPr/>
        <a:lstStyle/>
        <a:p>
          <a:endParaRPr lang="es-VE"/>
        </a:p>
      </dgm:t>
    </dgm:pt>
    <dgm:pt modelId="{51746F02-D9F7-4878-A670-441CD9D2A1A9}" type="sibTrans" cxnId="{536426E6-2218-47D1-8704-BC88F8F144BA}">
      <dgm:prSet/>
      <dgm:spPr/>
      <dgm:t>
        <a:bodyPr/>
        <a:lstStyle/>
        <a:p>
          <a:endParaRPr lang="es-VE"/>
        </a:p>
      </dgm:t>
    </dgm:pt>
    <dgm:pt modelId="{88092FBF-ADC0-498A-B6D4-0D99C658D20E}" type="pres">
      <dgm:prSet presAssocID="{5A55B7B9-2F47-4F04-B75D-B7AC8D3702FD}" presName="diagram" presStyleCnt="0">
        <dgm:presLayoutVars>
          <dgm:chPref val="1"/>
          <dgm:dir/>
          <dgm:animOne val="branch"/>
          <dgm:animLvl val="lvl"/>
          <dgm:resizeHandles val="exact"/>
        </dgm:presLayoutVars>
      </dgm:prSet>
      <dgm:spPr/>
    </dgm:pt>
    <dgm:pt modelId="{76114D6A-A2F9-41AF-9254-13BF91155880}" type="pres">
      <dgm:prSet presAssocID="{CEC9D1C4-2DCF-4771-B43C-3D23553AF50D}" presName="root1" presStyleCnt="0"/>
      <dgm:spPr/>
    </dgm:pt>
    <dgm:pt modelId="{921C315E-8545-4576-94C6-629EEF147E74}" type="pres">
      <dgm:prSet presAssocID="{CEC9D1C4-2DCF-4771-B43C-3D23553AF50D}" presName="LevelOneTextNode" presStyleLbl="node0" presStyleIdx="0" presStyleCnt="1" custLinFactY="-103672" custLinFactNeighborX="-16556" custLinFactNeighborY="-200000">
        <dgm:presLayoutVars>
          <dgm:chPref val="3"/>
        </dgm:presLayoutVars>
      </dgm:prSet>
      <dgm:spPr/>
    </dgm:pt>
    <dgm:pt modelId="{AC1F9104-08A6-4C84-B6D2-C19D3EB37FD9}" type="pres">
      <dgm:prSet presAssocID="{CEC9D1C4-2DCF-4771-B43C-3D23553AF50D}" presName="level2hierChild" presStyleCnt="0"/>
      <dgm:spPr/>
    </dgm:pt>
    <dgm:pt modelId="{8D8ED2EE-8F58-482D-B986-A703B1190D6C}" type="pres">
      <dgm:prSet presAssocID="{D5ABB207-1FBE-4A18-8DA0-CD52237B4A90}" presName="conn2-1" presStyleLbl="parChTrans1D2" presStyleIdx="0" presStyleCnt="2"/>
      <dgm:spPr/>
    </dgm:pt>
    <dgm:pt modelId="{504D5E94-9285-4FDF-9714-3572A9CCD34D}" type="pres">
      <dgm:prSet presAssocID="{D5ABB207-1FBE-4A18-8DA0-CD52237B4A90}" presName="connTx" presStyleLbl="parChTrans1D2" presStyleIdx="0" presStyleCnt="2"/>
      <dgm:spPr/>
    </dgm:pt>
    <dgm:pt modelId="{AF3D9A46-7316-4B98-8A1F-DB7580629940}" type="pres">
      <dgm:prSet presAssocID="{0C610C73-EBB2-4D2A-BAEE-1B3B56AE7B23}" presName="root2" presStyleCnt="0"/>
      <dgm:spPr/>
    </dgm:pt>
    <dgm:pt modelId="{487A7AE1-A9BF-4ED0-8120-0AA8B461EE50}" type="pres">
      <dgm:prSet presAssocID="{0C610C73-EBB2-4D2A-BAEE-1B3B56AE7B23}" presName="LevelTwoTextNode" presStyleLbl="node2" presStyleIdx="0" presStyleCnt="2" custLinFactY="-26474" custLinFactNeighborX="-16962" custLinFactNeighborY="-100000">
        <dgm:presLayoutVars>
          <dgm:chPref val="3"/>
        </dgm:presLayoutVars>
      </dgm:prSet>
      <dgm:spPr/>
    </dgm:pt>
    <dgm:pt modelId="{46F64A25-609A-4D64-8AE1-B8259FA23F6A}" type="pres">
      <dgm:prSet presAssocID="{0C610C73-EBB2-4D2A-BAEE-1B3B56AE7B23}" presName="level3hierChild" presStyleCnt="0"/>
      <dgm:spPr/>
    </dgm:pt>
    <dgm:pt modelId="{C1F5BA9A-208B-425F-A4D8-07E65DF0C361}" type="pres">
      <dgm:prSet presAssocID="{627CC09C-85A9-40E2-B036-1C32277DBA47}" presName="conn2-1" presStyleLbl="parChTrans1D3" presStyleIdx="0" presStyleCnt="6"/>
      <dgm:spPr/>
    </dgm:pt>
    <dgm:pt modelId="{B54DAC82-AD47-4EC1-B794-CA405A2F2E73}" type="pres">
      <dgm:prSet presAssocID="{627CC09C-85A9-40E2-B036-1C32277DBA47}" presName="connTx" presStyleLbl="parChTrans1D3" presStyleIdx="0" presStyleCnt="6"/>
      <dgm:spPr/>
    </dgm:pt>
    <dgm:pt modelId="{B5D7A357-76A0-46BD-B617-622FD4429D34}" type="pres">
      <dgm:prSet presAssocID="{A2A34E3C-7EAB-438B-9986-64116A9F61F4}" presName="root2" presStyleCnt="0"/>
      <dgm:spPr/>
    </dgm:pt>
    <dgm:pt modelId="{CA2DF3FA-AD2D-48C6-A545-5076DB5B97DF}" type="pres">
      <dgm:prSet presAssocID="{A2A34E3C-7EAB-438B-9986-64116A9F61F4}" presName="LevelTwoTextNode" presStyleLbl="node3" presStyleIdx="0" presStyleCnt="6" custLinFactNeighborX="18383" custLinFactNeighborY="43462">
        <dgm:presLayoutVars>
          <dgm:chPref val="3"/>
        </dgm:presLayoutVars>
      </dgm:prSet>
      <dgm:spPr/>
    </dgm:pt>
    <dgm:pt modelId="{4B061ADE-8095-4C16-8065-ADEDB7BCD9B5}" type="pres">
      <dgm:prSet presAssocID="{A2A34E3C-7EAB-438B-9986-64116A9F61F4}" presName="level3hierChild" presStyleCnt="0"/>
      <dgm:spPr/>
    </dgm:pt>
    <dgm:pt modelId="{91E29354-9D0E-47C1-9B7F-C9978903F832}" type="pres">
      <dgm:prSet presAssocID="{59184BF5-04AD-4FCA-82FA-272CDD8D9812}" presName="conn2-1" presStyleLbl="parChTrans1D3" presStyleIdx="1" presStyleCnt="6"/>
      <dgm:spPr/>
    </dgm:pt>
    <dgm:pt modelId="{B9162F26-284A-41BA-9161-24A43FDBF7FE}" type="pres">
      <dgm:prSet presAssocID="{59184BF5-04AD-4FCA-82FA-272CDD8D9812}" presName="connTx" presStyleLbl="parChTrans1D3" presStyleIdx="1" presStyleCnt="6"/>
      <dgm:spPr/>
    </dgm:pt>
    <dgm:pt modelId="{6BE46B56-3EC3-42EC-8EB8-BE024F60DC37}" type="pres">
      <dgm:prSet presAssocID="{09BA7811-A8B7-473B-A98B-98B92BB8BF72}" presName="root2" presStyleCnt="0"/>
      <dgm:spPr/>
    </dgm:pt>
    <dgm:pt modelId="{7AB6E1E2-1C5A-433A-BEF1-C236E0C98870}" type="pres">
      <dgm:prSet presAssocID="{09BA7811-A8B7-473B-A98B-98B92BB8BF72}" presName="LevelTwoTextNode" presStyleLbl="node3" presStyleIdx="1" presStyleCnt="6" custLinFactNeighborX="18383" custLinFactNeighborY="61717">
        <dgm:presLayoutVars>
          <dgm:chPref val="3"/>
        </dgm:presLayoutVars>
      </dgm:prSet>
      <dgm:spPr/>
    </dgm:pt>
    <dgm:pt modelId="{B8C69C14-5977-4821-B285-A2A3C3548DA6}" type="pres">
      <dgm:prSet presAssocID="{09BA7811-A8B7-473B-A98B-98B92BB8BF72}" presName="level3hierChild" presStyleCnt="0"/>
      <dgm:spPr/>
    </dgm:pt>
    <dgm:pt modelId="{54B378F6-E454-437C-A014-024D0D8FCA93}" type="pres">
      <dgm:prSet presAssocID="{2B13E543-7000-46F6-BAE1-0D7EE9C5652E}" presName="conn2-1" presStyleLbl="parChTrans1D3" presStyleIdx="2" presStyleCnt="6"/>
      <dgm:spPr/>
    </dgm:pt>
    <dgm:pt modelId="{CC56D140-507D-4A3D-B2B0-CDC5BD07E30E}" type="pres">
      <dgm:prSet presAssocID="{2B13E543-7000-46F6-BAE1-0D7EE9C5652E}" presName="connTx" presStyleLbl="parChTrans1D3" presStyleIdx="2" presStyleCnt="6"/>
      <dgm:spPr/>
    </dgm:pt>
    <dgm:pt modelId="{BA8EF8C8-F7AF-40A9-AD00-A2C898D7D685}" type="pres">
      <dgm:prSet presAssocID="{F65712DC-D05F-4239-920F-C4FA5F2C9B28}" presName="root2" presStyleCnt="0"/>
      <dgm:spPr/>
    </dgm:pt>
    <dgm:pt modelId="{AAB06EC9-A26D-42F5-B2EB-5753007A966B}" type="pres">
      <dgm:prSet presAssocID="{F65712DC-D05F-4239-920F-C4FA5F2C9B28}" presName="LevelTwoTextNode" presStyleLbl="node3" presStyleIdx="2" presStyleCnt="6" custLinFactNeighborX="16600" custLinFactNeighborY="96431">
        <dgm:presLayoutVars>
          <dgm:chPref val="3"/>
        </dgm:presLayoutVars>
      </dgm:prSet>
      <dgm:spPr/>
    </dgm:pt>
    <dgm:pt modelId="{62DB6CF1-1F63-42F1-A687-F8CAF64302AB}" type="pres">
      <dgm:prSet presAssocID="{F65712DC-D05F-4239-920F-C4FA5F2C9B28}" presName="level3hierChild" presStyleCnt="0"/>
      <dgm:spPr/>
    </dgm:pt>
    <dgm:pt modelId="{6CE73755-4D13-4B95-98A3-508270B0BFE2}" type="pres">
      <dgm:prSet presAssocID="{339420CA-94E0-4A52-A7D5-C98E517B9AD3}" presName="conn2-1" presStyleLbl="parChTrans1D3" presStyleIdx="3" presStyleCnt="6"/>
      <dgm:spPr/>
    </dgm:pt>
    <dgm:pt modelId="{E5181FAF-F855-4A7A-973E-7C0579F7C1C4}" type="pres">
      <dgm:prSet presAssocID="{339420CA-94E0-4A52-A7D5-C98E517B9AD3}" presName="connTx" presStyleLbl="parChTrans1D3" presStyleIdx="3" presStyleCnt="6"/>
      <dgm:spPr/>
    </dgm:pt>
    <dgm:pt modelId="{E41A732F-2492-4119-8FFB-889B9149F0C0}" type="pres">
      <dgm:prSet presAssocID="{8F61740C-91E3-4901-8A5B-ADC373F0238F}" presName="root2" presStyleCnt="0"/>
      <dgm:spPr/>
    </dgm:pt>
    <dgm:pt modelId="{36CA1172-CBC1-4303-A95C-120F2F850087}" type="pres">
      <dgm:prSet presAssocID="{8F61740C-91E3-4901-8A5B-ADC373F0238F}" presName="LevelTwoTextNode" presStyleLbl="node3" presStyleIdx="3" presStyleCnt="6" custLinFactY="17581" custLinFactNeighborX="15352" custLinFactNeighborY="100000">
        <dgm:presLayoutVars>
          <dgm:chPref val="3"/>
        </dgm:presLayoutVars>
      </dgm:prSet>
      <dgm:spPr/>
    </dgm:pt>
    <dgm:pt modelId="{2C79100C-9E2F-4217-8515-051FC5233E5B}" type="pres">
      <dgm:prSet presAssocID="{8F61740C-91E3-4901-8A5B-ADC373F0238F}" presName="level3hierChild" presStyleCnt="0"/>
      <dgm:spPr/>
    </dgm:pt>
    <dgm:pt modelId="{607312E0-3955-455F-B96C-8C993DE430D5}" type="pres">
      <dgm:prSet presAssocID="{20DEBE17-BBFA-4152-9B07-F3F58085EC50}" presName="conn2-1" presStyleLbl="parChTrans1D2" presStyleIdx="1" presStyleCnt="2"/>
      <dgm:spPr/>
    </dgm:pt>
    <dgm:pt modelId="{EB42E2B7-C289-4D5A-8410-6BBBF4C359AA}" type="pres">
      <dgm:prSet presAssocID="{20DEBE17-BBFA-4152-9B07-F3F58085EC50}" presName="connTx" presStyleLbl="parChTrans1D2" presStyleIdx="1" presStyleCnt="2"/>
      <dgm:spPr/>
    </dgm:pt>
    <dgm:pt modelId="{9599CA71-AE05-48A2-8B4F-77D0A8246B7E}" type="pres">
      <dgm:prSet presAssocID="{9C31FB66-8190-4C53-A7BE-99714EF00CD1}" presName="root2" presStyleCnt="0"/>
      <dgm:spPr/>
    </dgm:pt>
    <dgm:pt modelId="{49AAD555-284B-4E4A-BF01-A1407E6EC14B}" type="pres">
      <dgm:prSet presAssocID="{9C31FB66-8190-4C53-A7BE-99714EF00CD1}" presName="LevelTwoTextNode" presStyleLbl="node2" presStyleIdx="1" presStyleCnt="2" custLinFactX="-20207" custLinFactY="-100000" custLinFactNeighborX="-100000" custLinFactNeighborY="-159128">
        <dgm:presLayoutVars>
          <dgm:chPref val="3"/>
        </dgm:presLayoutVars>
      </dgm:prSet>
      <dgm:spPr/>
    </dgm:pt>
    <dgm:pt modelId="{580DAEA6-FD94-418D-9820-F4678DEFD502}" type="pres">
      <dgm:prSet presAssocID="{9C31FB66-8190-4C53-A7BE-99714EF00CD1}" presName="level3hierChild" presStyleCnt="0"/>
      <dgm:spPr/>
    </dgm:pt>
    <dgm:pt modelId="{DC5D01AA-9C66-4653-B17A-EDDB09C5E54E}" type="pres">
      <dgm:prSet presAssocID="{7AE61F83-C600-486F-A644-6F85A3DA7642}" presName="conn2-1" presStyleLbl="parChTrans1D3" presStyleIdx="4" presStyleCnt="6"/>
      <dgm:spPr/>
    </dgm:pt>
    <dgm:pt modelId="{B66E63CA-EFA2-452F-B386-696C21B69F74}" type="pres">
      <dgm:prSet presAssocID="{7AE61F83-C600-486F-A644-6F85A3DA7642}" presName="connTx" presStyleLbl="parChTrans1D3" presStyleIdx="4" presStyleCnt="6"/>
      <dgm:spPr/>
    </dgm:pt>
    <dgm:pt modelId="{F6688980-5F42-48D9-B28B-AA36D7034771}" type="pres">
      <dgm:prSet presAssocID="{EF90AC6D-DFC1-449C-92EC-FCB653A26682}" presName="root2" presStyleCnt="0"/>
      <dgm:spPr/>
    </dgm:pt>
    <dgm:pt modelId="{6BBAFD0B-A865-4C28-AF3C-6B22FE87BD6E}" type="pres">
      <dgm:prSet presAssocID="{EF90AC6D-DFC1-449C-92EC-FCB653A26682}" presName="LevelTwoTextNode" presStyleLbl="node3" presStyleIdx="4" presStyleCnt="6" custLinFactX="-25268" custLinFactNeighborX="-100000" custLinFactNeighborY="-28207">
        <dgm:presLayoutVars>
          <dgm:chPref val="3"/>
        </dgm:presLayoutVars>
      </dgm:prSet>
      <dgm:spPr/>
    </dgm:pt>
    <dgm:pt modelId="{1BF4551F-4817-4506-9DFA-F93ABB6BD951}" type="pres">
      <dgm:prSet presAssocID="{EF90AC6D-DFC1-449C-92EC-FCB653A26682}" presName="level3hierChild" presStyleCnt="0"/>
      <dgm:spPr/>
    </dgm:pt>
    <dgm:pt modelId="{53F1E673-BC90-44C4-9EF9-CB3D9BDC47AD}" type="pres">
      <dgm:prSet presAssocID="{41639049-8DD5-4ABF-89A9-D7520AF83078}" presName="conn2-1" presStyleLbl="parChTrans1D3" presStyleIdx="5" presStyleCnt="6"/>
      <dgm:spPr/>
    </dgm:pt>
    <dgm:pt modelId="{3726302C-79A1-4ABF-8444-29EC5988CF6A}" type="pres">
      <dgm:prSet presAssocID="{41639049-8DD5-4ABF-89A9-D7520AF83078}" presName="connTx" presStyleLbl="parChTrans1D3" presStyleIdx="5" presStyleCnt="6"/>
      <dgm:spPr/>
    </dgm:pt>
    <dgm:pt modelId="{801FFB43-B031-405A-9164-3EF23F755693}" type="pres">
      <dgm:prSet presAssocID="{2D4D8873-822F-43B1-82B1-2442B00CEFB6}" presName="root2" presStyleCnt="0"/>
      <dgm:spPr/>
    </dgm:pt>
    <dgm:pt modelId="{E02DA3E3-40FA-4BEB-A0C0-A8C5A73C70F6}" type="pres">
      <dgm:prSet presAssocID="{2D4D8873-822F-43B1-82B1-2442B00CEFB6}" presName="LevelTwoTextNode" presStyleLbl="node3" presStyleIdx="5" presStyleCnt="6" custLinFactX="-27607" custLinFactY="-112758" custLinFactNeighborX="-100000" custLinFactNeighborY="-200000">
        <dgm:presLayoutVars>
          <dgm:chPref val="3"/>
        </dgm:presLayoutVars>
      </dgm:prSet>
      <dgm:spPr/>
    </dgm:pt>
    <dgm:pt modelId="{CAD81225-5A4E-42A8-9709-E92009AD874D}" type="pres">
      <dgm:prSet presAssocID="{2D4D8873-822F-43B1-82B1-2442B00CEFB6}" presName="level3hierChild" presStyleCnt="0"/>
      <dgm:spPr/>
    </dgm:pt>
  </dgm:ptLst>
  <dgm:cxnLst>
    <dgm:cxn modelId="{E962B105-AD41-4C0C-8FCC-8B944501B7A7}" type="presOf" srcId="{59184BF5-04AD-4FCA-82FA-272CDD8D9812}" destId="{91E29354-9D0E-47C1-9B7F-C9978903F832}" srcOrd="0" destOrd="0" presId="urn:microsoft.com/office/officeart/2005/8/layout/hierarchy2"/>
    <dgm:cxn modelId="{51F9C211-1725-4389-B467-2482D3765BEE}" type="presOf" srcId="{2D4D8873-822F-43B1-82B1-2442B00CEFB6}" destId="{E02DA3E3-40FA-4BEB-A0C0-A8C5A73C70F6}" srcOrd="0" destOrd="0" presId="urn:microsoft.com/office/officeart/2005/8/layout/hierarchy2"/>
    <dgm:cxn modelId="{0D1CC312-B632-4E99-BE41-4C6F31135221}" type="presOf" srcId="{7AE61F83-C600-486F-A644-6F85A3DA7642}" destId="{DC5D01AA-9C66-4653-B17A-EDDB09C5E54E}" srcOrd="0" destOrd="0" presId="urn:microsoft.com/office/officeart/2005/8/layout/hierarchy2"/>
    <dgm:cxn modelId="{3377A817-EE0A-491C-90E6-81FC58CB33B9}" type="presOf" srcId="{339420CA-94E0-4A52-A7D5-C98E517B9AD3}" destId="{6CE73755-4D13-4B95-98A3-508270B0BFE2}" srcOrd="0" destOrd="0" presId="urn:microsoft.com/office/officeart/2005/8/layout/hierarchy2"/>
    <dgm:cxn modelId="{24AFE318-FF89-4ABD-A05D-567E3938AA9F}" type="presOf" srcId="{CEC9D1C4-2DCF-4771-B43C-3D23553AF50D}" destId="{921C315E-8545-4576-94C6-629EEF147E74}" srcOrd="0" destOrd="0" presId="urn:microsoft.com/office/officeart/2005/8/layout/hierarchy2"/>
    <dgm:cxn modelId="{C587381A-4985-451B-8A26-A43594082EE4}" type="presOf" srcId="{339420CA-94E0-4A52-A7D5-C98E517B9AD3}" destId="{E5181FAF-F855-4A7A-973E-7C0579F7C1C4}" srcOrd="1" destOrd="0" presId="urn:microsoft.com/office/officeart/2005/8/layout/hierarchy2"/>
    <dgm:cxn modelId="{12E4281E-88E8-4CE1-99F0-05BCBB79A5FC}" type="presOf" srcId="{627CC09C-85A9-40E2-B036-1C32277DBA47}" destId="{B54DAC82-AD47-4EC1-B794-CA405A2F2E73}" srcOrd="1" destOrd="0" presId="urn:microsoft.com/office/officeart/2005/8/layout/hierarchy2"/>
    <dgm:cxn modelId="{912EC02A-B75F-4633-AB4C-8846CD71FAA6}" srcId="{9C31FB66-8190-4C53-A7BE-99714EF00CD1}" destId="{EF90AC6D-DFC1-449C-92EC-FCB653A26682}" srcOrd="0" destOrd="0" parTransId="{7AE61F83-C600-486F-A644-6F85A3DA7642}" sibTransId="{1F8941AB-45CF-488B-9414-AB9DA6F712AE}"/>
    <dgm:cxn modelId="{E1ADC42A-3CD0-4183-BCEA-533197CDB028}" type="presOf" srcId="{2B13E543-7000-46F6-BAE1-0D7EE9C5652E}" destId="{54B378F6-E454-437C-A014-024D0D8FCA93}" srcOrd="0" destOrd="0" presId="urn:microsoft.com/office/officeart/2005/8/layout/hierarchy2"/>
    <dgm:cxn modelId="{1A08A132-19B8-4737-AA8F-9A184654C013}" type="presOf" srcId="{D5ABB207-1FBE-4A18-8DA0-CD52237B4A90}" destId="{8D8ED2EE-8F58-482D-B986-A703B1190D6C}" srcOrd="0" destOrd="0" presId="urn:microsoft.com/office/officeart/2005/8/layout/hierarchy2"/>
    <dgm:cxn modelId="{DD9FD63A-32FF-48F9-8C86-9D32A740457E}" type="presOf" srcId="{20DEBE17-BBFA-4152-9B07-F3F58085EC50}" destId="{EB42E2B7-C289-4D5A-8410-6BBBF4C359AA}" srcOrd="1" destOrd="0" presId="urn:microsoft.com/office/officeart/2005/8/layout/hierarchy2"/>
    <dgm:cxn modelId="{5A4F2D5B-45E2-43C3-B2F1-CC7300EF7DCF}" srcId="{0C610C73-EBB2-4D2A-BAEE-1B3B56AE7B23}" destId="{8F61740C-91E3-4901-8A5B-ADC373F0238F}" srcOrd="3" destOrd="0" parTransId="{339420CA-94E0-4A52-A7D5-C98E517B9AD3}" sibTransId="{AB42553E-C1CA-40AD-8EF8-3EA683D8097D}"/>
    <dgm:cxn modelId="{363E4545-BE49-4260-B9B6-89688D398768}" type="presOf" srcId="{627CC09C-85A9-40E2-B036-1C32277DBA47}" destId="{C1F5BA9A-208B-425F-A4D8-07E65DF0C361}" srcOrd="0" destOrd="0" presId="urn:microsoft.com/office/officeart/2005/8/layout/hierarchy2"/>
    <dgm:cxn modelId="{18DC316E-CE02-4442-B1C3-58C397D2CFCE}" srcId="{0C610C73-EBB2-4D2A-BAEE-1B3B56AE7B23}" destId="{09BA7811-A8B7-473B-A98B-98B92BB8BF72}" srcOrd="1" destOrd="0" parTransId="{59184BF5-04AD-4FCA-82FA-272CDD8D9812}" sibTransId="{0343F318-CFB8-4A62-8FF4-75070CAA25D7}"/>
    <dgm:cxn modelId="{488C2950-D5B1-4AD7-A1E7-12961587D337}" type="presOf" srcId="{F65712DC-D05F-4239-920F-C4FA5F2C9B28}" destId="{AAB06EC9-A26D-42F5-B2EB-5753007A966B}" srcOrd="0" destOrd="0" presId="urn:microsoft.com/office/officeart/2005/8/layout/hierarchy2"/>
    <dgm:cxn modelId="{7F6F5B55-5606-4314-A443-FD52A6185483}" type="presOf" srcId="{A2A34E3C-7EAB-438B-9986-64116A9F61F4}" destId="{CA2DF3FA-AD2D-48C6-A545-5076DB5B97DF}" srcOrd="0" destOrd="0" presId="urn:microsoft.com/office/officeart/2005/8/layout/hierarchy2"/>
    <dgm:cxn modelId="{EEB85858-13CE-4321-A130-C7B64D5DE6E3}" type="presOf" srcId="{EF90AC6D-DFC1-449C-92EC-FCB653A26682}" destId="{6BBAFD0B-A865-4C28-AF3C-6B22FE87BD6E}" srcOrd="0" destOrd="0" presId="urn:microsoft.com/office/officeart/2005/8/layout/hierarchy2"/>
    <dgm:cxn modelId="{984CA978-DCAF-4A64-A64F-FC4EE2D67418}" srcId="{5A55B7B9-2F47-4F04-B75D-B7AC8D3702FD}" destId="{CEC9D1C4-2DCF-4771-B43C-3D23553AF50D}" srcOrd="0" destOrd="0" parTransId="{ED2522AE-4E9C-4E21-835C-B0913215E818}" sibTransId="{4A28AA3A-C2A3-4F56-9128-B8674B8BEAD3}"/>
    <dgm:cxn modelId="{6BE6E983-F27A-4F84-A4B8-12BC895030D5}" type="presOf" srcId="{59184BF5-04AD-4FCA-82FA-272CDD8D9812}" destId="{B9162F26-284A-41BA-9161-24A43FDBF7FE}" srcOrd="1" destOrd="0" presId="urn:microsoft.com/office/officeart/2005/8/layout/hierarchy2"/>
    <dgm:cxn modelId="{B5E8AE86-7195-4A68-B046-AB35F4C67896}" type="presOf" srcId="{7AE61F83-C600-486F-A644-6F85A3DA7642}" destId="{B66E63CA-EFA2-452F-B386-696C21B69F74}" srcOrd="1" destOrd="0" presId="urn:microsoft.com/office/officeart/2005/8/layout/hierarchy2"/>
    <dgm:cxn modelId="{8D098DA0-AC78-4C61-9144-C8348759CD5F}" type="presOf" srcId="{2B13E543-7000-46F6-BAE1-0D7EE9C5652E}" destId="{CC56D140-507D-4A3D-B2B0-CDC5BD07E30E}" srcOrd="1" destOrd="0" presId="urn:microsoft.com/office/officeart/2005/8/layout/hierarchy2"/>
    <dgm:cxn modelId="{69A7CBA2-2778-4E98-9830-FF3BCA310F0C}" type="presOf" srcId="{9C31FB66-8190-4C53-A7BE-99714EF00CD1}" destId="{49AAD555-284B-4E4A-BF01-A1407E6EC14B}" srcOrd="0" destOrd="0" presId="urn:microsoft.com/office/officeart/2005/8/layout/hierarchy2"/>
    <dgm:cxn modelId="{108324AB-D7FB-46C1-A67E-533A4FA56D77}" type="presOf" srcId="{20DEBE17-BBFA-4152-9B07-F3F58085EC50}" destId="{607312E0-3955-455F-B96C-8C993DE430D5}" srcOrd="0" destOrd="0" presId="urn:microsoft.com/office/officeart/2005/8/layout/hierarchy2"/>
    <dgm:cxn modelId="{76C6D4B3-7C4D-4EE5-9E23-E33808E73F9D}" type="presOf" srcId="{D5ABB207-1FBE-4A18-8DA0-CD52237B4A90}" destId="{504D5E94-9285-4FDF-9714-3572A9CCD34D}" srcOrd="1" destOrd="0" presId="urn:microsoft.com/office/officeart/2005/8/layout/hierarchy2"/>
    <dgm:cxn modelId="{378B32B4-25B8-4135-98F9-1B0D8E2BA836}" type="presOf" srcId="{0C610C73-EBB2-4D2A-BAEE-1B3B56AE7B23}" destId="{487A7AE1-A9BF-4ED0-8120-0AA8B461EE50}" srcOrd="0" destOrd="0" presId="urn:microsoft.com/office/officeart/2005/8/layout/hierarchy2"/>
    <dgm:cxn modelId="{BAEE79B9-0B01-48E6-AF7C-073FBF0DB7A3}" srcId="{CEC9D1C4-2DCF-4771-B43C-3D23553AF50D}" destId="{0C610C73-EBB2-4D2A-BAEE-1B3B56AE7B23}" srcOrd="0" destOrd="0" parTransId="{D5ABB207-1FBE-4A18-8DA0-CD52237B4A90}" sibTransId="{D2BFB886-3FC1-47E1-9352-5F8B27AA1E72}"/>
    <dgm:cxn modelId="{DE7C94D0-5D49-46C0-AC38-FD2BDAD37BA7}" srcId="{0C610C73-EBB2-4D2A-BAEE-1B3B56AE7B23}" destId="{A2A34E3C-7EAB-438B-9986-64116A9F61F4}" srcOrd="0" destOrd="0" parTransId="{627CC09C-85A9-40E2-B036-1C32277DBA47}" sibTransId="{CE480E49-3B60-4E85-9A6A-71DF6094929B}"/>
    <dgm:cxn modelId="{6158FED6-7563-42C4-87FE-139714EE6BB2}" srcId="{CEC9D1C4-2DCF-4771-B43C-3D23553AF50D}" destId="{9C31FB66-8190-4C53-A7BE-99714EF00CD1}" srcOrd="1" destOrd="0" parTransId="{20DEBE17-BBFA-4152-9B07-F3F58085EC50}" sibTransId="{92DD0555-4055-463C-94A6-87EE7EC63009}"/>
    <dgm:cxn modelId="{7C8A27DC-FA45-4865-8239-C1713C9E7D41}" type="presOf" srcId="{41639049-8DD5-4ABF-89A9-D7520AF83078}" destId="{3726302C-79A1-4ABF-8444-29EC5988CF6A}" srcOrd="1" destOrd="0" presId="urn:microsoft.com/office/officeart/2005/8/layout/hierarchy2"/>
    <dgm:cxn modelId="{014542DF-4C0D-4ACB-BC7F-120F7F0D90B8}" type="presOf" srcId="{5A55B7B9-2F47-4F04-B75D-B7AC8D3702FD}" destId="{88092FBF-ADC0-498A-B6D4-0D99C658D20E}" srcOrd="0" destOrd="0" presId="urn:microsoft.com/office/officeart/2005/8/layout/hierarchy2"/>
    <dgm:cxn modelId="{84972EE1-8D15-4BB3-991C-238CBCAC179B}" type="presOf" srcId="{8F61740C-91E3-4901-8A5B-ADC373F0238F}" destId="{36CA1172-CBC1-4303-A95C-120F2F850087}" srcOrd="0" destOrd="0" presId="urn:microsoft.com/office/officeart/2005/8/layout/hierarchy2"/>
    <dgm:cxn modelId="{536426E6-2218-47D1-8704-BC88F8F144BA}" srcId="{9C31FB66-8190-4C53-A7BE-99714EF00CD1}" destId="{2D4D8873-822F-43B1-82B1-2442B00CEFB6}" srcOrd="1" destOrd="0" parTransId="{41639049-8DD5-4ABF-89A9-D7520AF83078}" sibTransId="{51746F02-D9F7-4878-A670-441CD9D2A1A9}"/>
    <dgm:cxn modelId="{5D0406ED-EB83-44C5-91A8-06794EF2A5C5}" type="presOf" srcId="{41639049-8DD5-4ABF-89A9-D7520AF83078}" destId="{53F1E673-BC90-44C4-9EF9-CB3D9BDC47AD}" srcOrd="0" destOrd="0" presId="urn:microsoft.com/office/officeart/2005/8/layout/hierarchy2"/>
    <dgm:cxn modelId="{7921D5F0-D80A-4B6A-9B2C-D61CF4A0D0B5}" srcId="{0C610C73-EBB2-4D2A-BAEE-1B3B56AE7B23}" destId="{F65712DC-D05F-4239-920F-C4FA5F2C9B28}" srcOrd="2" destOrd="0" parTransId="{2B13E543-7000-46F6-BAE1-0D7EE9C5652E}" sibTransId="{459867AE-2526-43AD-A1A0-316EBAB0E0FB}"/>
    <dgm:cxn modelId="{2047EAFB-AA55-4938-AC03-DB874EFFE3A9}" type="presOf" srcId="{09BA7811-A8B7-473B-A98B-98B92BB8BF72}" destId="{7AB6E1E2-1C5A-433A-BEF1-C236E0C98870}" srcOrd="0" destOrd="0" presId="urn:microsoft.com/office/officeart/2005/8/layout/hierarchy2"/>
    <dgm:cxn modelId="{35A07055-C8E3-4B63-B3F1-591ED4F2BF05}" type="presParOf" srcId="{88092FBF-ADC0-498A-B6D4-0D99C658D20E}" destId="{76114D6A-A2F9-41AF-9254-13BF91155880}" srcOrd="0" destOrd="0" presId="urn:microsoft.com/office/officeart/2005/8/layout/hierarchy2"/>
    <dgm:cxn modelId="{87382FE1-EF8F-47CF-A3C9-839CB619E5B6}" type="presParOf" srcId="{76114D6A-A2F9-41AF-9254-13BF91155880}" destId="{921C315E-8545-4576-94C6-629EEF147E74}" srcOrd="0" destOrd="0" presId="urn:microsoft.com/office/officeart/2005/8/layout/hierarchy2"/>
    <dgm:cxn modelId="{873CFE8A-4ECD-4B63-9F36-18C3887B5FEE}" type="presParOf" srcId="{76114D6A-A2F9-41AF-9254-13BF91155880}" destId="{AC1F9104-08A6-4C84-B6D2-C19D3EB37FD9}" srcOrd="1" destOrd="0" presId="urn:microsoft.com/office/officeart/2005/8/layout/hierarchy2"/>
    <dgm:cxn modelId="{E0B0DDE4-235C-4080-B5BF-CC6CF6B40DA5}" type="presParOf" srcId="{AC1F9104-08A6-4C84-B6D2-C19D3EB37FD9}" destId="{8D8ED2EE-8F58-482D-B986-A703B1190D6C}" srcOrd="0" destOrd="0" presId="urn:microsoft.com/office/officeart/2005/8/layout/hierarchy2"/>
    <dgm:cxn modelId="{6A587727-6EC1-4178-87CE-E134158A3E58}" type="presParOf" srcId="{8D8ED2EE-8F58-482D-B986-A703B1190D6C}" destId="{504D5E94-9285-4FDF-9714-3572A9CCD34D}" srcOrd="0" destOrd="0" presId="urn:microsoft.com/office/officeart/2005/8/layout/hierarchy2"/>
    <dgm:cxn modelId="{346ABFD1-7221-41E3-881F-2F424A09564A}" type="presParOf" srcId="{AC1F9104-08A6-4C84-B6D2-C19D3EB37FD9}" destId="{AF3D9A46-7316-4B98-8A1F-DB7580629940}" srcOrd="1" destOrd="0" presId="urn:microsoft.com/office/officeart/2005/8/layout/hierarchy2"/>
    <dgm:cxn modelId="{7BE954E5-C713-4B53-A546-94124E1567D1}" type="presParOf" srcId="{AF3D9A46-7316-4B98-8A1F-DB7580629940}" destId="{487A7AE1-A9BF-4ED0-8120-0AA8B461EE50}" srcOrd="0" destOrd="0" presId="urn:microsoft.com/office/officeart/2005/8/layout/hierarchy2"/>
    <dgm:cxn modelId="{9F3928D8-7ADD-452E-9092-9642209447A2}" type="presParOf" srcId="{AF3D9A46-7316-4B98-8A1F-DB7580629940}" destId="{46F64A25-609A-4D64-8AE1-B8259FA23F6A}" srcOrd="1" destOrd="0" presId="urn:microsoft.com/office/officeart/2005/8/layout/hierarchy2"/>
    <dgm:cxn modelId="{883376AD-0EF7-443D-B0CE-EF848405D3F4}" type="presParOf" srcId="{46F64A25-609A-4D64-8AE1-B8259FA23F6A}" destId="{C1F5BA9A-208B-425F-A4D8-07E65DF0C361}" srcOrd="0" destOrd="0" presId="urn:microsoft.com/office/officeart/2005/8/layout/hierarchy2"/>
    <dgm:cxn modelId="{D28F763B-BB15-41CB-965C-8B19450AD2E6}" type="presParOf" srcId="{C1F5BA9A-208B-425F-A4D8-07E65DF0C361}" destId="{B54DAC82-AD47-4EC1-B794-CA405A2F2E73}" srcOrd="0" destOrd="0" presId="urn:microsoft.com/office/officeart/2005/8/layout/hierarchy2"/>
    <dgm:cxn modelId="{95DD8684-8763-4E98-9E05-BB76A9B8EE1D}" type="presParOf" srcId="{46F64A25-609A-4D64-8AE1-B8259FA23F6A}" destId="{B5D7A357-76A0-46BD-B617-622FD4429D34}" srcOrd="1" destOrd="0" presId="urn:microsoft.com/office/officeart/2005/8/layout/hierarchy2"/>
    <dgm:cxn modelId="{3A989C14-CE64-4EC1-86C8-3B7E2245A98C}" type="presParOf" srcId="{B5D7A357-76A0-46BD-B617-622FD4429D34}" destId="{CA2DF3FA-AD2D-48C6-A545-5076DB5B97DF}" srcOrd="0" destOrd="0" presId="urn:microsoft.com/office/officeart/2005/8/layout/hierarchy2"/>
    <dgm:cxn modelId="{DC80DC04-83AD-4A81-AF3F-D6BD6DC902F9}" type="presParOf" srcId="{B5D7A357-76A0-46BD-B617-622FD4429D34}" destId="{4B061ADE-8095-4C16-8065-ADEDB7BCD9B5}" srcOrd="1" destOrd="0" presId="urn:microsoft.com/office/officeart/2005/8/layout/hierarchy2"/>
    <dgm:cxn modelId="{94BA1874-B51A-42C6-B015-36F176FD6809}" type="presParOf" srcId="{46F64A25-609A-4D64-8AE1-B8259FA23F6A}" destId="{91E29354-9D0E-47C1-9B7F-C9978903F832}" srcOrd="2" destOrd="0" presId="urn:microsoft.com/office/officeart/2005/8/layout/hierarchy2"/>
    <dgm:cxn modelId="{A2EB98AD-10CD-4091-AF82-90150F192EB9}" type="presParOf" srcId="{91E29354-9D0E-47C1-9B7F-C9978903F832}" destId="{B9162F26-284A-41BA-9161-24A43FDBF7FE}" srcOrd="0" destOrd="0" presId="urn:microsoft.com/office/officeart/2005/8/layout/hierarchy2"/>
    <dgm:cxn modelId="{C47339B5-1163-4C43-A564-D952CB2CB164}" type="presParOf" srcId="{46F64A25-609A-4D64-8AE1-B8259FA23F6A}" destId="{6BE46B56-3EC3-42EC-8EB8-BE024F60DC37}" srcOrd="3" destOrd="0" presId="urn:microsoft.com/office/officeart/2005/8/layout/hierarchy2"/>
    <dgm:cxn modelId="{32E289C5-CEA2-467F-9551-DCF6D0BC82F2}" type="presParOf" srcId="{6BE46B56-3EC3-42EC-8EB8-BE024F60DC37}" destId="{7AB6E1E2-1C5A-433A-BEF1-C236E0C98870}" srcOrd="0" destOrd="0" presId="urn:microsoft.com/office/officeart/2005/8/layout/hierarchy2"/>
    <dgm:cxn modelId="{8015E1A6-EF18-49CB-93DD-8EFF7648AB54}" type="presParOf" srcId="{6BE46B56-3EC3-42EC-8EB8-BE024F60DC37}" destId="{B8C69C14-5977-4821-B285-A2A3C3548DA6}" srcOrd="1" destOrd="0" presId="urn:microsoft.com/office/officeart/2005/8/layout/hierarchy2"/>
    <dgm:cxn modelId="{958A9BAA-8414-4CC8-BB17-56E410D0BA69}" type="presParOf" srcId="{46F64A25-609A-4D64-8AE1-B8259FA23F6A}" destId="{54B378F6-E454-437C-A014-024D0D8FCA93}" srcOrd="4" destOrd="0" presId="urn:microsoft.com/office/officeart/2005/8/layout/hierarchy2"/>
    <dgm:cxn modelId="{46E7F7F8-CF7F-49EE-BDBD-108EE7FBE4C9}" type="presParOf" srcId="{54B378F6-E454-437C-A014-024D0D8FCA93}" destId="{CC56D140-507D-4A3D-B2B0-CDC5BD07E30E}" srcOrd="0" destOrd="0" presId="urn:microsoft.com/office/officeart/2005/8/layout/hierarchy2"/>
    <dgm:cxn modelId="{074E2A26-708F-4C25-8FC3-F4B0F6F259D6}" type="presParOf" srcId="{46F64A25-609A-4D64-8AE1-B8259FA23F6A}" destId="{BA8EF8C8-F7AF-40A9-AD00-A2C898D7D685}" srcOrd="5" destOrd="0" presId="urn:microsoft.com/office/officeart/2005/8/layout/hierarchy2"/>
    <dgm:cxn modelId="{E5A1DADC-70C9-4599-82FB-5C772DCCD147}" type="presParOf" srcId="{BA8EF8C8-F7AF-40A9-AD00-A2C898D7D685}" destId="{AAB06EC9-A26D-42F5-B2EB-5753007A966B}" srcOrd="0" destOrd="0" presId="urn:microsoft.com/office/officeart/2005/8/layout/hierarchy2"/>
    <dgm:cxn modelId="{9601A94E-FCE7-4BA3-B325-302CE797DD5F}" type="presParOf" srcId="{BA8EF8C8-F7AF-40A9-AD00-A2C898D7D685}" destId="{62DB6CF1-1F63-42F1-A687-F8CAF64302AB}" srcOrd="1" destOrd="0" presId="urn:microsoft.com/office/officeart/2005/8/layout/hierarchy2"/>
    <dgm:cxn modelId="{3C7B5879-77FC-4E1E-B094-77943D56CA01}" type="presParOf" srcId="{46F64A25-609A-4D64-8AE1-B8259FA23F6A}" destId="{6CE73755-4D13-4B95-98A3-508270B0BFE2}" srcOrd="6" destOrd="0" presId="urn:microsoft.com/office/officeart/2005/8/layout/hierarchy2"/>
    <dgm:cxn modelId="{8C21F8A7-8B01-46F8-97B0-223E23891D77}" type="presParOf" srcId="{6CE73755-4D13-4B95-98A3-508270B0BFE2}" destId="{E5181FAF-F855-4A7A-973E-7C0579F7C1C4}" srcOrd="0" destOrd="0" presId="urn:microsoft.com/office/officeart/2005/8/layout/hierarchy2"/>
    <dgm:cxn modelId="{27F05A0B-54FB-43C0-B80E-EC59123B5DEB}" type="presParOf" srcId="{46F64A25-609A-4D64-8AE1-B8259FA23F6A}" destId="{E41A732F-2492-4119-8FFB-889B9149F0C0}" srcOrd="7" destOrd="0" presId="urn:microsoft.com/office/officeart/2005/8/layout/hierarchy2"/>
    <dgm:cxn modelId="{9047FBA0-7701-4A62-A398-1EF33186EE26}" type="presParOf" srcId="{E41A732F-2492-4119-8FFB-889B9149F0C0}" destId="{36CA1172-CBC1-4303-A95C-120F2F850087}" srcOrd="0" destOrd="0" presId="urn:microsoft.com/office/officeart/2005/8/layout/hierarchy2"/>
    <dgm:cxn modelId="{0929C95D-E2C9-49FD-8BBE-313BFAC1513F}" type="presParOf" srcId="{E41A732F-2492-4119-8FFB-889B9149F0C0}" destId="{2C79100C-9E2F-4217-8515-051FC5233E5B}" srcOrd="1" destOrd="0" presId="urn:microsoft.com/office/officeart/2005/8/layout/hierarchy2"/>
    <dgm:cxn modelId="{50A64D76-37C1-4F16-B522-6FF3F3F3D277}" type="presParOf" srcId="{AC1F9104-08A6-4C84-B6D2-C19D3EB37FD9}" destId="{607312E0-3955-455F-B96C-8C993DE430D5}" srcOrd="2" destOrd="0" presId="urn:microsoft.com/office/officeart/2005/8/layout/hierarchy2"/>
    <dgm:cxn modelId="{BA744631-45E2-4EC7-8104-36A5660C1A55}" type="presParOf" srcId="{607312E0-3955-455F-B96C-8C993DE430D5}" destId="{EB42E2B7-C289-4D5A-8410-6BBBF4C359AA}" srcOrd="0" destOrd="0" presId="urn:microsoft.com/office/officeart/2005/8/layout/hierarchy2"/>
    <dgm:cxn modelId="{DE7F561A-6A62-4BF1-A0E3-BC0215B5D543}" type="presParOf" srcId="{AC1F9104-08A6-4C84-B6D2-C19D3EB37FD9}" destId="{9599CA71-AE05-48A2-8B4F-77D0A8246B7E}" srcOrd="3" destOrd="0" presId="urn:microsoft.com/office/officeart/2005/8/layout/hierarchy2"/>
    <dgm:cxn modelId="{213B20C0-0174-4FC8-8820-691B00C43C3F}" type="presParOf" srcId="{9599CA71-AE05-48A2-8B4F-77D0A8246B7E}" destId="{49AAD555-284B-4E4A-BF01-A1407E6EC14B}" srcOrd="0" destOrd="0" presId="urn:microsoft.com/office/officeart/2005/8/layout/hierarchy2"/>
    <dgm:cxn modelId="{CA49656F-94D2-45C4-A1C4-A609F136FE6E}" type="presParOf" srcId="{9599CA71-AE05-48A2-8B4F-77D0A8246B7E}" destId="{580DAEA6-FD94-418D-9820-F4678DEFD502}" srcOrd="1" destOrd="0" presId="urn:microsoft.com/office/officeart/2005/8/layout/hierarchy2"/>
    <dgm:cxn modelId="{F0A927C6-721B-4C2F-BF16-943BDE0E96C2}" type="presParOf" srcId="{580DAEA6-FD94-418D-9820-F4678DEFD502}" destId="{DC5D01AA-9C66-4653-B17A-EDDB09C5E54E}" srcOrd="0" destOrd="0" presId="urn:microsoft.com/office/officeart/2005/8/layout/hierarchy2"/>
    <dgm:cxn modelId="{2C231AB0-94EF-4075-A983-6271C78552EC}" type="presParOf" srcId="{DC5D01AA-9C66-4653-B17A-EDDB09C5E54E}" destId="{B66E63CA-EFA2-452F-B386-696C21B69F74}" srcOrd="0" destOrd="0" presId="urn:microsoft.com/office/officeart/2005/8/layout/hierarchy2"/>
    <dgm:cxn modelId="{7FC9A0F7-DC64-4C48-9B0A-D2B8D1C5A6D9}" type="presParOf" srcId="{580DAEA6-FD94-418D-9820-F4678DEFD502}" destId="{F6688980-5F42-48D9-B28B-AA36D7034771}" srcOrd="1" destOrd="0" presId="urn:microsoft.com/office/officeart/2005/8/layout/hierarchy2"/>
    <dgm:cxn modelId="{49387075-ABA0-4498-AF8D-A963DD085D51}" type="presParOf" srcId="{F6688980-5F42-48D9-B28B-AA36D7034771}" destId="{6BBAFD0B-A865-4C28-AF3C-6B22FE87BD6E}" srcOrd="0" destOrd="0" presId="urn:microsoft.com/office/officeart/2005/8/layout/hierarchy2"/>
    <dgm:cxn modelId="{A9C6AFE2-4A08-4092-A673-F14F7CD5277D}" type="presParOf" srcId="{F6688980-5F42-48D9-B28B-AA36D7034771}" destId="{1BF4551F-4817-4506-9DFA-F93ABB6BD951}" srcOrd="1" destOrd="0" presId="urn:microsoft.com/office/officeart/2005/8/layout/hierarchy2"/>
    <dgm:cxn modelId="{1E3E6910-79E0-4D69-8E4F-6181AC6A52EF}" type="presParOf" srcId="{580DAEA6-FD94-418D-9820-F4678DEFD502}" destId="{53F1E673-BC90-44C4-9EF9-CB3D9BDC47AD}" srcOrd="2" destOrd="0" presId="urn:microsoft.com/office/officeart/2005/8/layout/hierarchy2"/>
    <dgm:cxn modelId="{AE1C7BA5-BBD8-4B62-A0E4-A523C3F93E2D}" type="presParOf" srcId="{53F1E673-BC90-44C4-9EF9-CB3D9BDC47AD}" destId="{3726302C-79A1-4ABF-8444-29EC5988CF6A}" srcOrd="0" destOrd="0" presId="urn:microsoft.com/office/officeart/2005/8/layout/hierarchy2"/>
    <dgm:cxn modelId="{820E1B4E-9EA1-43BB-B3F1-7AEFE3E8A0E3}" type="presParOf" srcId="{580DAEA6-FD94-418D-9820-F4678DEFD502}" destId="{801FFB43-B031-405A-9164-3EF23F755693}" srcOrd="3" destOrd="0" presId="urn:microsoft.com/office/officeart/2005/8/layout/hierarchy2"/>
    <dgm:cxn modelId="{64E38825-1C78-4AC8-8CDA-00E9E26F60EC}" type="presParOf" srcId="{801FFB43-B031-405A-9164-3EF23F755693}" destId="{E02DA3E3-40FA-4BEB-A0C0-A8C5A73C70F6}" srcOrd="0" destOrd="0" presId="urn:microsoft.com/office/officeart/2005/8/layout/hierarchy2"/>
    <dgm:cxn modelId="{51303584-BD11-4A0D-B5BA-0AFAF6FCD8C5}" type="presParOf" srcId="{801FFB43-B031-405A-9164-3EF23F755693}" destId="{CAD81225-5A4E-42A8-9709-E92009AD874D}" srcOrd="1" destOrd="0" presId="urn:microsoft.com/office/officeart/2005/8/layout/hierarchy2"/>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E083B2-6751-4444-B0B7-BF4E1AB0DE3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8BF19963-90AB-4B96-A151-CD6BF09E83A1}">
      <dgm:prSet phldrT="[Texto]"/>
      <dgm:spPr>
        <a:solidFill>
          <a:srgbClr val="543C34"/>
        </a:solidFill>
      </dgm:spPr>
      <dgm:t>
        <a:bodyPr/>
        <a:lstStyle/>
        <a:p>
          <a:r>
            <a:rPr lang="es-MX" b="1" dirty="0">
              <a:latin typeface="Dubai" panose="020B0503030403030204" pitchFamily="34" charset="-78"/>
              <a:cs typeface="Dubai" panose="020B0503030403030204" pitchFamily="34" charset="-78"/>
            </a:rPr>
            <a:t>LATENCIA</a:t>
          </a:r>
          <a:endParaRPr lang="es-VE" b="1" dirty="0">
            <a:latin typeface="Dubai" panose="020B0503030403030204" pitchFamily="34" charset="-78"/>
            <a:cs typeface="Dubai" panose="020B0503030403030204" pitchFamily="34" charset="-78"/>
          </a:endParaRPr>
        </a:p>
      </dgm:t>
    </dgm:pt>
    <dgm:pt modelId="{D1A2B6F4-6D4D-4775-B39A-6D942D240211}" type="parTrans" cxnId="{DF63607B-909B-4976-B26A-64D4A214C9C4}">
      <dgm:prSet/>
      <dgm:spPr/>
      <dgm:t>
        <a:bodyPr/>
        <a:lstStyle/>
        <a:p>
          <a:endParaRPr lang="es-VE"/>
        </a:p>
      </dgm:t>
    </dgm:pt>
    <dgm:pt modelId="{BA3A898D-5768-48A6-AE39-D8BED7E1228D}" type="sibTrans" cxnId="{DF63607B-909B-4976-B26A-64D4A214C9C4}">
      <dgm:prSet/>
      <dgm:spPr/>
      <dgm:t>
        <a:bodyPr/>
        <a:lstStyle/>
        <a:p>
          <a:endParaRPr lang="es-VE"/>
        </a:p>
      </dgm:t>
    </dgm:pt>
    <dgm:pt modelId="{3FC79003-F0FF-4CB1-97A6-9EB7C7B9D634}">
      <dgm:prSet phldrT="[Texto]"/>
      <dgm:spPr>
        <a:solidFill>
          <a:srgbClr val="543C34"/>
        </a:solidFill>
      </dgm:spPr>
      <dgm:t>
        <a:bodyPr/>
        <a:lstStyle/>
        <a:p>
          <a:r>
            <a:rPr lang="es-VE" b="1" dirty="0">
              <a:latin typeface="Dubai" panose="020B0503030403030204" pitchFamily="34" charset="-78"/>
              <a:cs typeface="Dubai" panose="020B0503030403030204" pitchFamily="34" charset="-78"/>
            </a:rPr>
            <a:t>THROUGHPUT</a:t>
          </a:r>
        </a:p>
      </dgm:t>
    </dgm:pt>
    <dgm:pt modelId="{E5386A1E-022D-4A6F-BFEF-CD5788EC3170}" type="parTrans" cxnId="{08664006-2C84-4402-B6FF-E1BA90647DF5}">
      <dgm:prSet/>
      <dgm:spPr/>
      <dgm:t>
        <a:bodyPr/>
        <a:lstStyle/>
        <a:p>
          <a:endParaRPr lang="es-VE"/>
        </a:p>
      </dgm:t>
    </dgm:pt>
    <dgm:pt modelId="{FB1C3446-8905-40A4-B4B6-A0FC7E88D894}" type="sibTrans" cxnId="{08664006-2C84-4402-B6FF-E1BA90647DF5}">
      <dgm:prSet/>
      <dgm:spPr/>
      <dgm:t>
        <a:bodyPr/>
        <a:lstStyle/>
        <a:p>
          <a:endParaRPr lang="es-VE"/>
        </a:p>
      </dgm:t>
    </dgm:pt>
    <dgm:pt modelId="{28E9D69D-E314-4555-A64D-6544B255681A}">
      <dgm:prSet phldrT="[Texto]"/>
      <dgm:spPr>
        <a:solidFill>
          <a:srgbClr val="543C34"/>
        </a:solidFill>
      </dgm:spPr>
      <dgm:t>
        <a:bodyPr/>
        <a:lstStyle/>
        <a:p>
          <a:r>
            <a:rPr lang="es-MX" b="1" dirty="0">
              <a:latin typeface="Dubai" panose="020B0503030403030204" pitchFamily="34" charset="-78"/>
              <a:cs typeface="Dubai" panose="020B0503030403030204" pitchFamily="34" charset="-78"/>
            </a:rPr>
            <a:t>TASA DE TRANSFERENCIA</a:t>
          </a:r>
          <a:endParaRPr lang="es-VE" b="1" dirty="0">
            <a:latin typeface="Dubai" panose="020B0503030403030204" pitchFamily="34" charset="-78"/>
            <a:cs typeface="Dubai" panose="020B0503030403030204" pitchFamily="34" charset="-78"/>
          </a:endParaRPr>
        </a:p>
      </dgm:t>
    </dgm:pt>
    <dgm:pt modelId="{EA97575A-C0FD-486A-AC12-46D699665151}" type="parTrans" cxnId="{34FEFF3E-8FCA-4C7A-BADC-87CB8845329F}">
      <dgm:prSet/>
      <dgm:spPr/>
      <dgm:t>
        <a:bodyPr/>
        <a:lstStyle/>
        <a:p>
          <a:endParaRPr lang="es-VE"/>
        </a:p>
      </dgm:t>
    </dgm:pt>
    <dgm:pt modelId="{E15CCB22-80E9-4A7E-9CE7-3553AC4B61B5}" type="sibTrans" cxnId="{34FEFF3E-8FCA-4C7A-BADC-87CB8845329F}">
      <dgm:prSet/>
      <dgm:spPr/>
      <dgm:t>
        <a:bodyPr/>
        <a:lstStyle/>
        <a:p>
          <a:endParaRPr lang="es-VE"/>
        </a:p>
      </dgm:t>
    </dgm:pt>
    <dgm:pt modelId="{E42A7CE5-2F3B-49D6-8DB0-4E2F3D4E44E3}">
      <dgm:prSet phldrT="[Texto]"/>
      <dgm:spPr>
        <a:solidFill>
          <a:srgbClr val="DED1AE">
            <a:alpha val="90000"/>
          </a:srgbClr>
        </a:solidFill>
        <a:ln>
          <a:noFill/>
        </a:ln>
      </dgm:spPr>
      <dgm:t>
        <a:bodyPr/>
        <a:lstStyle/>
        <a:p>
          <a:pPr marL="0" indent="0" algn="just">
            <a:buNone/>
          </a:pPr>
          <a:r>
            <a:rPr lang="es-MX" dirty="0">
              <a:latin typeface="Gadugi" panose="020B0502040204020203" pitchFamily="34" charset="0"/>
              <a:ea typeface="Gadugi" panose="020B0502040204020203" pitchFamily="34" charset="0"/>
            </a:rPr>
            <a:t>Velocidad a la que se transmiten los datos. También puede definirse como la cantidad de datos movidos satisfactoriamente de un lugar a otro en un período determinado. El rendimiento se mide en bits por segundo (BPS). En términos de hoy esto se expresará en megabits por segundo (Mbps), o gigabits por segundo (Gbps).</a:t>
          </a:r>
          <a:endParaRPr lang="es-VE" dirty="0">
            <a:latin typeface="Gadugi" panose="020B0502040204020203" pitchFamily="34" charset="0"/>
            <a:ea typeface="Gadugi" panose="020B0502040204020203" pitchFamily="34" charset="0"/>
          </a:endParaRPr>
        </a:p>
      </dgm:t>
    </dgm:pt>
    <dgm:pt modelId="{0B04E329-1A0D-4232-A953-A5F3EB8852BC}" type="parTrans" cxnId="{FDE1E6A8-4037-40B2-BD06-C9B469C5DA12}">
      <dgm:prSet/>
      <dgm:spPr/>
      <dgm:t>
        <a:bodyPr/>
        <a:lstStyle/>
        <a:p>
          <a:endParaRPr lang="es-VE"/>
        </a:p>
      </dgm:t>
    </dgm:pt>
    <dgm:pt modelId="{DEFA231C-028C-427C-8BEC-813669FE711E}" type="sibTrans" cxnId="{FDE1E6A8-4037-40B2-BD06-C9B469C5DA12}">
      <dgm:prSet/>
      <dgm:spPr/>
      <dgm:t>
        <a:bodyPr/>
        <a:lstStyle/>
        <a:p>
          <a:endParaRPr lang="es-VE"/>
        </a:p>
      </dgm:t>
    </dgm:pt>
    <dgm:pt modelId="{48CEFDB0-C85A-42B4-8054-656988FB7B8B}">
      <dgm:prSet phldrT="[Texto]"/>
      <dgm:spPr>
        <a:solidFill>
          <a:srgbClr val="DED1AE">
            <a:alpha val="90000"/>
          </a:srgbClr>
        </a:solidFill>
        <a:ln>
          <a:noFill/>
        </a:ln>
      </dgm:spPr>
      <dgm:t>
        <a:bodyPr/>
        <a:lstStyle/>
        <a:p>
          <a:pPr marL="0" indent="0" algn="just">
            <a:buNone/>
          </a:pPr>
          <a:r>
            <a:rPr lang="es-MX" dirty="0">
              <a:latin typeface="Gadugi" panose="020B0502040204020203" pitchFamily="34" charset="0"/>
              <a:ea typeface="Gadugi" panose="020B0502040204020203" pitchFamily="34" charset="0"/>
            </a:rPr>
            <a:t>La latencia de red es la suma de retardos temporales dentro de una red. Un retardo es producido por la demora en la propagación y transmisión de paquetes dentro de la red.</a:t>
          </a:r>
          <a:endParaRPr lang="es-VE" dirty="0">
            <a:latin typeface="Gadugi" panose="020B0502040204020203" pitchFamily="34" charset="0"/>
            <a:ea typeface="Gadugi" panose="020B0502040204020203" pitchFamily="34" charset="0"/>
          </a:endParaRPr>
        </a:p>
      </dgm:t>
    </dgm:pt>
    <dgm:pt modelId="{723E04CB-2353-4F25-9FEB-58D9272062BD}" type="parTrans" cxnId="{CC543F9D-A57D-448F-AEF8-73CFC074F2A6}">
      <dgm:prSet/>
      <dgm:spPr/>
      <dgm:t>
        <a:bodyPr/>
        <a:lstStyle/>
        <a:p>
          <a:endParaRPr lang="es-VE"/>
        </a:p>
      </dgm:t>
    </dgm:pt>
    <dgm:pt modelId="{91B3C534-BF3D-47DD-9886-3F9007ECF4DA}" type="sibTrans" cxnId="{CC543F9D-A57D-448F-AEF8-73CFC074F2A6}">
      <dgm:prSet/>
      <dgm:spPr/>
      <dgm:t>
        <a:bodyPr/>
        <a:lstStyle/>
        <a:p>
          <a:endParaRPr lang="es-VE"/>
        </a:p>
      </dgm:t>
    </dgm:pt>
    <dgm:pt modelId="{CC814274-0C71-455A-97F7-81D9B7708725}">
      <dgm:prSet phldrT="[Texto]"/>
      <dgm:spPr>
        <a:solidFill>
          <a:srgbClr val="DED1AE">
            <a:alpha val="90000"/>
          </a:srgbClr>
        </a:solidFill>
        <a:ln>
          <a:noFill/>
        </a:ln>
      </dgm:spPr>
      <dgm:t>
        <a:bodyPr/>
        <a:lstStyle/>
        <a:p>
          <a:pPr marL="0" indent="0" algn="just">
            <a:buNone/>
          </a:pPr>
          <a:r>
            <a:rPr lang="es-MX" dirty="0">
              <a:latin typeface="Gadugi" panose="020B0502040204020203" pitchFamily="34" charset="0"/>
              <a:ea typeface="Gadugi" panose="020B0502040204020203" pitchFamily="34" charset="0"/>
            </a:rPr>
            <a:t>El término “tasa de transferencia de datos” se refiere a la cantidad de información digital que puede trasladarse de un lugar a otro en un periodo de tiempo determinado. Suele medirse en bits por segundo (bps), kilobits por segundo (Kbps), megabits por segundo (Mbps) o gigabits por segundo (Gbps), según la magnitud de los datos transferidos.</a:t>
          </a:r>
          <a:endParaRPr lang="es-VE" dirty="0">
            <a:latin typeface="Gadugi" panose="020B0502040204020203" pitchFamily="34" charset="0"/>
            <a:ea typeface="Gadugi" panose="020B0502040204020203" pitchFamily="34" charset="0"/>
          </a:endParaRPr>
        </a:p>
      </dgm:t>
    </dgm:pt>
    <dgm:pt modelId="{A873854A-5889-4C48-B4B8-657038AC36D7}" type="parTrans" cxnId="{CE1A1AB6-4CD1-4806-B0C8-D907F08E356E}">
      <dgm:prSet/>
      <dgm:spPr/>
      <dgm:t>
        <a:bodyPr/>
        <a:lstStyle/>
        <a:p>
          <a:endParaRPr lang="es-VE"/>
        </a:p>
      </dgm:t>
    </dgm:pt>
    <dgm:pt modelId="{215957EC-456A-4606-AD17-5DB0DF1E1505}" type="sibTrans" cxnId="{CE1A1AB6-4CD1-4806-B0C8-D907F08E356E}">
      <dgm:prSet/>
      <dgm:spPr/>
      <dgm:t>
        <a:bodyPr/>
        <a:lstStyle/>
        <a:p>
          <a:endParaRPr lang="es-VE"/>
        </a:p>
      </dgm:t>
    </dgm:pt>
    <dgm:pt modelId="{0B0B735C-E251-4D2E-B9B4-4D5FC8E56ABF}" type="pres">
      <dgm:prSet presAssocID="{95E083B2-6751-4444-B0B7-BF4E1AB0DE34}" presName="linear" presStyleCnt="0">
        <dgm:presLayoutVars>
          <dgm:dir/>
          <dgm:animLvl val="lvl"/>
          <dgm:resizeHandles val="exact"/>
        </dgm:presLayoutVars>
      </dgm:prSet>
      <dgm:spPr/>
    </dgm:pt>
    <dgm:pt modelId="{2B62F840-CD3E-4E57-B5AE-9103EF26BC9E}" type="pres">
      <dgm:prSet presAssocID="{8BF19963-90AB-4B96-A151-CD6BF09E83A1}" presName="parentLin" presStyleCnt="0"/>
      <dgm:spPr/>
    </dgm:pt>
    <dgm:pt modelId="{524F82E1-FF2C-47F6-8370-33146BA3BE80}" type="pres">
      <dgm:prSet presAssocID="{8BF19963-90AB-4B96-A151-CD6BF09E83A1}" presName="parentLeftMargin" presStyleLbl="node1" presStyleIdx="0" presStyleCnt="3"/>
      <dgm:spPr/>
    </dgm:pt>
    <dgm:pt modelId="{064B885E-F2B9-4FD8-8B3C-078EC3199201}" type="pres">
      <dgm:prSet presAssocID="{8BF19963-90AB-4B96-A151-CD6BF09E83A1}" presName="parentText" presStyleLbl="node1" presStyleIdx="0" presStyleCnt="3">
        <dgm:presLayoutVars>
          <dgm:chMax val="0"/>
          <dgm:bulletEnabled val="1"/>
        </dgm:presLayoutVars>
      </dgm:prSet>
      <dgm:spPr/>
    </dgm:pt>
    <dgm:pt modelId="{44A19310-C5AE-4088-8774-A4D93A4CA72F}" type="pres">
      <dgm:prSet presAssocID="{8BF19963-90AB-4B96-A151-CD6BF09E83A1}" presName="negativeSpace" presStyleCnt="0"/>
      <dgm:spPr/>
    </dgm:pt>
    <dgm:pt modelId="{A98DC1FD-3F7E-445D-A2C5-47F86EE5D9B8}" type="pres">
      <dgm:prSet presAssocID="{8BF19963-90AB-4B96-A151-CD6BF09E83A1}" presName="childText" presStyleLbl="conFgAcc1" presStyleIdx="0" presStyleCnt="3">
        <dgm:presLayoutVars>
          <dgm:bulletEnabled val="1"/>
        </dgm:presLayoutVars>
      </dgm:prSet>
      <dgm:spPr/>
    </dgm:pt>
    <dgm:pt modelId="{1B793144-0575-4E33-9535-754B41FE9557}" type="pres">
      <dgm:prSet presAssocID="{BA3A898D-5768-48A6-AE39-D8BED7E1228D}" presName="spaceBetweenRectangles" presStyleCnt="0"/>
      <dgm:spPr/>
    </dgm:pt>
    <dgm:pt modelId="{F8687751-EAE7-4382-AABE-1E0DED4FB074}" type="pres">
      <dgm:prSet presAssocID="{3FC79003-F0FF-4CB1-97A6-9EB7C7B9D634}" presName="parentLin" presStyleCnt="0"/>
      <dgm:spPr/>
    </dgm:pt>
    <dgm:pt modelId="{6FAA847E-0828-49C6-859A-1FB7E00753C2}" type="pres">
      <dgm:prSet presAssocID="{3FC79003-F0FF-4CB1-97A6-9EB7C7B9D634}" presName="parentLeftMargin" presStyleLbl="node1" presStyleIdx="0" presStyleCnt="3"/>
      <dgm:spPr/>
    </dgm:pt>
    <dgm:pt modelId="{55D2CBF7-6EC2-49FC-9CBE-0374B3BDDF06}" type="pres">
      <dgm:prSet presAssocID="{3FC79003-F0FF-4CB1-97A6-9EB7C7B9D634}" presName="parentText" presStyleLbl="node1" presStyleIdx="1" presStyleCnt="3">
        <dgm:presLayoutVars>
          <dgm:chMax val="0"/>
          <dgm:bulletEnabled val="1"/>
        </dgm:presLayoutVars>
      </dgm:prSet>
      <dgm:spPr/>
    </dgm:pt>
    <dgm:pt modelId="{4819AD27-F66F-4C11-8B62-91EE8DB706B9}" type="pres">
      <dgm:prSet presAssocID="{3FC79003-F0FF-4CB1-97A6-9EB7C7B9D634}" presName="negativeSpace" presStyleCnt="0"/>
      <dgm:spPr/>
    </dgm:pt>
    <dgm:pt modelId="{556EFF03-C930-447F-9CFD-0AA74B0F805C}" type="pres">
      <dgm:prSet presAssocID="{3FC79003-F0FF-4CB1-97A6-9EB7C7B9D634}" presName="childText" presStyleLbl="conFgAcc1" presStyleIdx="1" presStyleCnt="3">
        <dgm:presLayoutVars>
          <dgm:bulletEnabled val="1"/>
        </dgm:presLayoutVars>
      </dgm:prSet>
      <dgm:spPr/>
    </dgm:pt>
    <dgm:pt modelId="{1A137FE6-EC70-48FF-8F7C-99FF83059D20}" type="pres">
      <dgm:prSet presAssocID="{FB1C3446-8905-40A4-B4B6-A0FC7E88D894}" presName="spaceBetweenRectangles" presStyleCnt="0"/>
      <dgm:spPr/>
    </dgm:pt>
    <dgm:pt modelId="{26B1D2E3-C281-4E30-8494-1F7D8B86F8BE}" type="pres">
      <dgm:prSet presAssocID="{28E9D69D-E314-4555-A64D-6544B255681A}" presName="parentLin" presStyleCnt="0"/>
      <dgm:spPr/>
    </dgm:pt>
    <dgm:pt modelId="{8EC1C342-5AE6-4219-B3D8-48AC09D60666}" type="pres">
      <dgm:prSet presAssocID="{28E9D69D-E314-4555-A64D-6544B255681A}" presName="parentLeftMargin" presStyleLbl="node1" presStyleIdx="1" presStyleCnt="3"/>
      <dgm:spPr/>
    </dgm:pt>
    <dgm:pt modelId="{4691A6A5-58AB-4B0C-B160-F74D09DD289E}" type="pres">
      <dgm:prSet presAssocID="{28E9D69D-E314-4555-A64D-6544B255681A}" presName="parentText" presStyleLbl="node1" presStyleIdx="2" presStyleCnt="3">
        <dgm:presLayoutVars>
          <dgm:chMax val="0"/>
          <dgm:bulletEnabled val="1"/>
        </dgm:presLayoutVars>
      </dgm:prSet>
      <dgm:spPr/>
    </dgm:pt>
    <dgm:pt modelId="{EE67BD8E-478B-4C62-B63D-06D3830A98F5}" type="pres">
      <dgm:prSet presAssocID="{28E9D69D-E314-4555-A64D-6544B255681A}" presName="negativeSpace" presStyleCnt="0"/>
      <dgm:spPr/>
    </dgm:pt>
    <dgm:pt modelId="{4F4290AE-5335-4B11-8B77-66B7CB588B92}" type="pres">
      <dgm:prSet presAssocID="{28E9D69D-E314-4555-A64D-6544B255681A}" presName="childText" presStyleLbl="conFgAcc1" presStyleIdx="2" presStyleCnt="3">
        <dgm:presLayoutVars>
          <dgm:bulletEnabled val="1"/>
        </dgm:presLayoutVars>
      </dgm:prSet>
      <dgm:spPr/>
    </dgm:pt>
  </dgm:ptLst>
  <dgm:cxnLst>
    <dgm:cxn modelId="{08664006-2C84-4402-B6FF-E1BA90647DF5}" srcId="{95E083B2-6751-4444-B0B7-BF4E1AB0DE34}" destId="{3FC79003-F0FF-4CB1-97A6-9EB7C7B9D634}" srcOrd="1" destOrd="0" parTransId="{E5386A1E-022D-4A6F-BFEF-CD5788EC3170}" sibTransId="{FB1C3446-8905-40A4-B4B6-A0FC7E88D894}"/>
    <dgm:cxn modelId="{8A369319-7CE7-45E7-8712-3FF925A4ED4A}" type="presOf" srcId="{3FC79003-F0FF-4CB1-97A6-9EB7C7B9D634}" destId="{55D2CBF7-6EC2-49FC-9CBE-0374B3BDDF06}" srcOrd="1" destOrd="0" presId="urn:microsoft.com/office/officeart/2005/8/layout/list1"/>
    <dgm:cxn modelId="{B6DC523B-F7FD-4A07-A53D-DA7321EBCA5A}" type="presOf" srcId="{8BF19963-90AB-4B96-A151-CD6BF09E83A1}" destId="{064B885E-F2B9-4FD8-8B3C-078EC3199201}" srcOrd="1" destOrd="0" presId="urn:microsoft.com/office/officeart/2005/8/layout/list1"/>
    <dgm:cxn modelId="{4D4E753C-2381-4313-904C-6FB7F57B0446}" type="presOf" srcId="{3FC79003-F0FF-4CB1-97A6-9EB7C7B9D634}" destId="{6FAA847E-0828-49C6-859A-1FB7E00753C2}" srcOrd="0" destOrd="0" presId="urn:microsoft.com/office/officeart/2005/8/layout/list1"/>
    <dgm:cxn modelId="{34FEFF3E-8FCA-4C7A-BADC-87CB8845329F}" srcId="{95E083B2-6751-4444-B0B7-BF4E1AB0DE34}" destId="{28E9D69D-E314-4555-A64D-6544B255681A}" srcOrd="2" destOrd="0" parTransId="{EA97575A-C0FD-486A-AC12-46D699665151}" sibTransId="{E15CCB22-80E9-4A7E-9CE7-3553AC4B61B5}"/>
    <dgm:cxn modelId="{B2C8D84B-CEF0-4E83-A2CD-41CBA720E159}" type="presOf" srcId="{CC814274-0C71-455A-97F7-81D9B7708725}" destId="{4F4290AE-5335-4B11-8B77-66B7CB588B92}" srcOrd="0" destOrd="0" presId="urn:microsoft.com/office/officeart/2005/8/layout/list1"/>
    <dgm:cxn modelId="{9046726D-4DAE-4878-B28D-7529788AB0AA}" type="presOf" srcId="{8BF19963-90AB-4B96-A151-CD6BF09E83A1}" destId="{524F82E1-FF2C-47F6-8370-33146BA3BE80}" srcOrd="0" destOrd="0" presId="urn:microsoft.com/office/officeart/2005/8/layout/list1"/>
    <dgm:cxn modelId="{E74AC575-8689-495B-AF1E-4E1316A85D16}" type="presOf" srcId="{48CEFDB0-C85A-42B4-8054-656988FB7B8B}" destId="{A98DC1FD-3F7E-445D-A2C5-47F86EE5D9B8}" srcOrd="0" destOrd="0" presId="urn:microsoft.com/office/officeart/2005/8/layout/list1"/>
    <dgm:cxn modelId="{DF63607B-909B-4976-B26A-64D4A214C9C4}" srcId="{95E083B2-6751-4444-B0B7-BF4E1AB0DE34}" destId="{8BF19963-90AB-4B96-A151-CD6BF09E83A1}" srcOrd="0" destOrd="0" parTransId="{D1A2B6F4-6D4D-4775-B39A-6D942D240211}" sibTransId="{BA3A898D-5768-48A6-AE39-D8BED7E1228D}"/>
    <dgm:cxn modelId="{201B7A83-02CD-4560-93D3-9851DB172B54}" type="presOf" srcId="{28E9D69D-E314-4555-A64D-6544B255681A}" destId="{8EC1C342-5AE6-4219-B3D8-48AC09D60666}" srcOrd="0" destOrd="0" presId="urn:microsoft.com/office/officeart/2005/8/layout/list1"/>
    <dgm:cxn modelId="{CC543F9D-A57D-448F-AEF8-73CFC074F2A6}" srcId="{8BF19963-90AB-4B96-A151-CD6BF09E83A1}" destId="{48CEFDB0-C85A-42B4-8054-656988FB7B8B}" srcOrd="0" destOrd="0" parTransId="{723E04CB-2353-4F25-9FEB-58D9272062BD}" sibTransId="{91B3C534-BF3D-47DD-9886-3F9007ECF4DA}"/>
    <dgm:cxn modelId="{FDE1E6A8-4037-40B2-BD06-C9B469C5DA12}" srcId="{3FC79003-F0FF-4CB1-97A6-9EB7C7B9D634}" destId="{E42A7CE5-2F3B-49D6-8DB0-4E2F3D4E44E3}" srcOrd="0" destOrd="0" parTransId="{0B04E329-1A0D-4232-A953-A5F3EB8852BC}" sibTransId="{DEFA231C-028C-427C-8BEC-813669FE711E}"/>
    <dgm:cxn modelId="{2F1B38AA-A0CA-4439-9DB6-8527C6BDB35E}" type="presOf" srcId="{E42A7CE5-2F3B-49D6-8DB0-4E2F3D4E44E3}" destId="{556EFF03-C930-447F-9CFD-0AA74B0F805C}" srcOrd="0" destOrd="0" presId="urn:microsoft.com/office/officeart/2005/8/layout/list1"/>
    <dgm:cxn modelId="{CE1A1AB6-4CD1-4806-B0C8-D907F08E356E}" srcId="{28E9D69D-E314-4555-A64D-6544B255681A}" destId="{CC814274-0C71-455A-97F7-81D9B7708725}" srcOrd="0" destOrd="0" parTransId="{A873854A-5889-4C48-B4B8-657038AC36D7}" sibTransId="{215957EC-456A-4606-AD17-5DB0DF1E1505}"/>
    <dgm:cxn modelId="{0CCFF1D2-B53F-4992-AEAC-930C6028557B}" type="presOf" srcId="{95E083B2-6751-4444-B0B7-BF4E1AB0DE34}" destId="{0B0B735C-E251-4D2E-B9B4-4D5FC8E56ABF}" srcOrd="0" destOrd="0" presId="urn:microsoft.com/office/officeart/2005/8/layout/list1"/>
    <dgm:cxn modelId="{3675B2D8-8EC8-4276-9EA3-F10348FBE69E}" type="presOf" srcId="{28E9D69D-E314-4555-A64D-6544B255681A}" destId="{4691A6A5-58AB-4B0C-B160-F74D09DD289E}" srcOrd="1" destOrd="0" presId="urn:microsoft.com/office/officeart/2005/8/layout/list1"/>
    <dgm:cxn modelId="{A6920A6D-DFEA-443F-A7B8-6D1A742755C6}" type="presParOf" srcId="{0B0B735C-E251-4D2E-B9B4-4D5FC8E56ABF}" destId="{2B62F840-CD3E-4E57-B5AE-9103EF26BC9E}" srcOrd="0" destOrd="0" presId="urn:microsoft.com/office/officeart/2005/8/layout/list1"/>
    <dgm:cxn modelId="{22E7A5ED-2988-4273-867A-718169813ADB}" type="presParOf" srcId="{2B62F840-CD3E-4E57-B5AE-9103EF26BC9E}" destId="{524F82E1-FF2C-47F6-8370-33146BA3BE80}" srcOrd="0" destOrd="0" presId="urn:microsoft.com/office/officeart/2005/8/layout/list1"/>
    <dgm:cxn modelId="{D522F99B-A533-4369-A185-2302B32F2C11}" type="presParOf" srcId="{2B62F840-CD3E-4E57-B5AE-9103EF26BC9E}" destId="{064B885E-F2B9-4FD8-8B3C-078EC3199201}" srcOrd="1" destOrd="0" presId="urn:microsoft.com/office/officeart/2005/8/layout/list1"/>
    <dgm:cxn modelId="{40164782-10DC-4952-BB41-5E107265BEA1}" type="presParOf" srcId="{0B0B735C-E251-4D2E-B9B4-4D5FC8E56ABF}" destId="{44A19310-C5AE-4088-8774-A4D93A4CA72F}" srcOrd="1" destOrd="0" presId="urn:microsoft.com/office/officeart/2005/8/layout/list1"/>
    <dgm:cxn modelId="{894C9953-E5EB-46FB-9306-FC24D91241DC}" type="presParOf" srcId="{0B0B735C-E251-4D2E-B9B4-4D5FC8E56ABF}" destId="{A98DC1FD-3F7E-445D-A2C5-47F86EE5D9B8}" srcOrd="2" destOrd="0" presId="urn:microsoft.com/office/officeart/2005/8/layout/list1"/>
    <dgm:cxn modelId="{55D396DB-C5AA-43ED-A121-49759BD42D16}" type="presParOf" srcId="{0B0B735C-E251-4D2E-B9B4-4D5FC8E56ABF}" destId="{1B793144-0575-4E33-9535-754B41FE9557}" srcOrd="3" destOrd="0" presId="urn:microsoft.com/office/officeart/2005/8/layout/list1"/>
    <dgm:cxn modelId="{F41E4CDE-DBA7-4DAE-8BCF-D0E905B2C67B}" type="presParOf" srcId="{0B0B735C-E251-4D2E-B9B4-4D5FC8E56ABF}" destId="{F8687751-EAE7-4382-AABE-1E0DED4FB074}" srcOrd="4" destOrd="0" presId="urn:microsoft.com/office/officeart/2005/8/layout/list1"/>
    <dgm:cxn modelId="{4DAF98F9-6640-47F4-88ED-14D19F718A16}" type="presParOf" srcId="{F8687751-EAE7-4382-AABE-1E0DED4FB074}" destId="{6FAA847E-0828-49C6-859A-1FB7E00753C2}" srcOrd="0" destOrd="0" presId="urn:microsoft.com/office/officeart/2005/8/layout/list1"/>
    <dgm:cxn modelId="{08626795-E3B0-4268-8D03-A996437DD3E5}" type="presParOf" srcId="{F8687751-EAE7-4382-AABE-1E0DED4FB074}" destId="{55D2CBF7-6EC2-49FC-9CBE-0374B3BDDF06}" srcOrd="1" destOrd="0" presId="urn:microsoft.com/office/officeart/2005/8/layout/list1"/>
    <dgm:cxn modelId="{241C6C09-AFF6-4FC6-B824-EDDF5185EB6F}" type="presParOf" srcId="{0B0B735C-E251-4D2E-B9B4-4D5FC8E56ABF}" destId="{4819AD27-F66F-4C11-8B62-91EE8DB706B9}" srcOrd="5" destOrd="0" presId="urn:microsoft.com/office/officeart/2005/8/layout/list1"/>
    <dgm:cxn modelId="{A36CB6A6-CDFA-4EB2-98A8-F0FD609C4EC4}" type="presParOf" srcId="{0B0B735C-E251-4D2E-B9B4-4D5FC8E56ABF}" destId="{556EFF03-C930-447F-9CFD-0AA74B0F805C}" srcOrd="6" destOrd="0" presId="urn:microsoft.com/office/officeart/2005/8/layout/list1"/>
    <dgm:cxn modelId="{431EC42F-2E1D-4434-8ECF-CC1DD3572937}" type="presParOf" srcId="{0B0B735C-E251-4D2E-B9B4-4D5FC8E56ABF}" destId="{1A137FE6-EC70-48FF-8F7C-99FF83059D20}" srcOrd="7" destOrd="0" presId="urn:microsoft.com/office/officeart/2005/8/layout/list1"/>
    <dgm:cxn modelId="{8221F919-873F-4844-BCEF-C6FEA6251CBC}" type="presParOf" srcId="{0B0B735C-E251-4D2E-B9B4-4D5FC8E56ABF}" destId="{26B1D2E3-C281-4E30-8494-1F7D8B86F8BE}" srcOrd="8" destOrd="0" presId="urn:microsoft.com/office/officeart/2005/8/layout/list1"/>
    <dgm:cxn modelId="{5C14AF68-26CB-487B-9085-F0FA431D70EB}" type="presParOf" srcId="{26B1D2E3-C281-4E30-8494-1F7D8B86F8BE}" destId="{8EC1C342-5AE6-4219-B3D8-48AC09D60666}" srcOrd="0" destOrd="0" presId="urn:microsoft.com/office/officeart/2005/8/layout/list1"/>
    <dgm:cxn modelId="{6363D44B-E593-4142-91F9-799EFDA8FA0B}" type="presParOf" srcId="{26B1D2E3-C281-4E30-8494-1F7D8B86F8BE}" destId="{4691A6A5-58AB-4B0C-B160-F74D09DD289E}" srcOrd="1" destOrd="0" presId="urn:microsoft.com/office/officeart/2005/8/layout/list1"/>
    <dgm:cxn modelId="{0A490040-FC7D-4F4C-BA85-CDB047849197}" type="presParOf" srcId="{0B0B735C-E251-4D2E-B9B4-4D5FC8E56ABF}" destId="{EE67BD8E-478B-4C62-B63D-06D3830A98F5}" srcOrd="9" destOrd="0" presId="urn:microsoft.com/office/officeart/2005/8/layout/list1"/>
    <dgm:cxn modelId="{E1B2D507-2D27-47BC-9E00-FE8171B8F7AF}" type="presParOf" srcId="{0B0B735C-E251-4D2E-B9B4-4D5FC8E56ABF}" destId="{4F4290AE-5335-4B11-8B77-66B7CB588B9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C315E-8545-4576-94C6-629EEF147E74}">
      <dsp:nvSpPr>
        <dsp:cNvPr id="0" name=""/>
        <dsp:cNvSpPr/>
      </dsp:nvSpPr>
      <dsp:spPr>
        <a:xfrm>
          <a:off x="506696" y="564655"/>
          <a:ext cx="2702876" cy="1351438"/>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IEEE 802</a:t>
          </a:r>
          <a:endParaRPr lang="es-VE" sz="3000" kern="1200" dirty="0"/>
        </a:p>
      </dsp:txBody>
      <dsp:txXfrm>
        <a:off x="546278" y="604237"/>
        <a:ext cx="2623712" cy="1272274"/>
      </dsp:txXfrm>
    </dsp:sp>
    <dsp:sp modelId="{8D8ED2EE-8F58-482D-B986-A703B1190D6C}">
      <dsp:nvSpPr>
        <dsp:cNvPr id="0" name=""/>
        <dsp:cNvSpPr/>
      </dsp:nvSpPr>
      <dsp:spPr>
        <a:xfrm rot="203713">
          <a:off x="3208631" y="1258804"/>
          <a:ext cx="1072058" cy="26630"/>
        </a:xfrm>
        <a:custGeom>
          <a:avLst/>
          <a:gdLst/>
          <a:ahLst/>
          <a:cxnLst/>
          <a:rect l="0" t="0" r="0" b="0"/>
          <a:pathLst>
            <a:path>
              <a:moveTo>
                <a:pt x="0" y="13315"/>
              </a:moveTo>
              <a:lnTo>
                <a:pt x="1072058" y="13315"/>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3717859" y="1245318"/>
        <a:ext cx="53602" cy="53602"/>
      </dsp:txXfrm>
    </dsp:sp>
    <dsp:sp modelId="{487A7AE1-A9BF-4ED0-8120-0AA8B461EE50}">
      <dsp:nvSpPr>
        <dsp:cNvPr id="0" name=""/>
        <dsp:cNvSpPr/>
      </dsp:nvSpPr>
      <dsp:spPr>
        <a:xfrm>
          <a:off x="4279749" y="628145"/>
          <a:ext cx="2702876" cy="1351438"/>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ANCHO DE BANDA</a:t>
          </a:r>
          <a:endParaRPr lang="es-VE" sz="3000" kern="1200" dirty="0"/>
        </a:p>
      </dsp:txBody>
      <dsp:txXfrm>
        <a:off x="4319331" y="667727"/>
        <a:ext cx="2623712" cy="1272274"/>
      </dsp:txXfrm>
    </dsp:sp>
    <dsp:sp modelId="{C1F5BA9A-208B-425F-A4D8-07E65DF0C361}">
      <dsp:nvSpPr>
        <dsp:cNvPr id="0" name=""/>
        <dsp:cNvSpPr/>
      </dsp:nvSpPr>
      <dsp:spPr>
        <a:xfrm rot="21541512">
          <a:off x="6982478" y="1273224"/>
          <a:ext cx="2036777" cy="26630"/>
        </a:xfrm>
        <a:custGeom>
          <a:avLst/>
          <a:gdLst/>
          <a:ahLst/>
          <a:cxnLst/>
          <a:rect l="0" t="0" r="0" b="0"/>
          <a:pathLst>
            <a:path>
              <a:moveTo>
                <a:pt x="0" y="13315"/>
              </a:moveTo>
              <a:lnTo>
                <a:pt x="2036777" y="13315"/>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VE" sz="700" kern="1200"/>
        </a:p>
      </dsp:txBody>
      <dsp:txXfrm>
        <a:off x="7949948" y="1235620"/>
        <a:ext cx="101838" cy="101838"/>
      </dsp:txXfrm>
    </dsp:sp>
    <dsp:sp modelId="{CA2DF3FA-AD2D-48C6-A545-5076DB5B97DF}">
      <dsp:nvSpPr>
        <dsp:cNvPr id="0" name=""/>
        <dsp:cNvSpPr/>
      </dsp:nvSpPr>
      <dsp:spPr>
        <a:xfrm>
          <a:off x="9019108" y="593494"/>
          <a:ext cx="2702876" cy="1351438"/>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VELOCIDAD</a:t>
          </a:r>
          <a:endParaRPr lang="es-VE" sz="3000" kern="1200" dirty="0"/>
        </a:p>
      </dsp:txBody>
      <dsp:txXfrm>
        <a:off x="9058690" y="633076"/>
        <a:ext cx="2623712" cy="1272274"/>
      </dsp:txXfrm>
    </dsp:sp>
    <dsp:sp modelId="{91E29354-9D0E-47C1-9B7F-C9978903F832}">
      <dsp:nvSpPr>
        <dsp:cNvPr id="0" name=""/>
        <dsp:cNvSpPr/>
      </dsp:nvSpPr>
      <dsp:spPr>
        <a:xfrm rot="2456074">
          <a:off x="6653021" y="2173653"/>
          <a:ext cx="2695691" cy="26630"/>
        </a:xfrm>
        <a:custGeom>
          <a:avLst/>
          <a:gdLst/>
          <a:ahLst/>
          <a:cxnLst/>
          <a:rect l="0" t="0" r="0" b="0"/>
          <a:pathLst>
            <a:path>
              <a:moveTo>
                <a:pt x="0" y="13315"/>
              </a:moveTo>
              <a:lnTo>
                <a:pt x="2695691" y="13315"/>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s-VE" sz="900" kern="1200"/>
        </a:p>
      </dsp:txBody>
      <dsp:txXfrm>
        <a:off x="7933475" y="2119576"/>
        <a:ext cx="134784" cy="134784"/>
      </dsp:txXfrm>
    </dsp:sp>
    <dsp:sp modelId="{7AB6E1E2-1C5A-433A-BEF1-C236E0C98870}">
      <dsp:nvSpPr>
        <dsp:cNvPr id="0" name=""/>
        <dsp:cNvSpPr/>
      </dsp:nvSpPr>
      <dsp:spPr>
        <a:xfrm>
          <a:off x="9019108" y="2394353"/>
          <a:ext cx="2702876" cy="1351438"/>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LATENCIA</a:t>
          </a:r>
          <a:endParaRPr lang="es-VE" sz="3000" kern="1200" dirty="0"/>
        </a:p>
      </dsp:txBody>
      <dsp:txXfrm>
        <a:off x="9058690" y="2433935"/>
        <a:ext cx="2623712" cy="1272274"/>
      </dsp:txXfrm>
    </dsp:sp>
    <dsp:sp modelId="{54B378F6-E454-437C-A014-024D0D8FCA93}">
      <dsp:nvSpPr>
        <dsp:cNvPr id="0" name=""/>
        <dsp:cNvSpPr/>
      </dsp:nvSpPr>
      <dsp:spPr>
        <a:xfrm rot="3738884">
          <a:off x="5837051" y="3185299"/>
          <a:ext cx="4279440" cy="26630"/>
        </a:xfrm>
        <a:custGeom>
          <a:avLst/>
          <a:gdLst/>
          <a:ahLst/>
          <a:cxnLst/>
          <a:rect l="0" t="0" r="0" b="0"/>
          <a:pathLst>
            <a:path>
              <a:moveTo>
                <a:pt x="0" y="13315"/>
              </a:moveTo>
              <a:lnTo>
                <a:pt x="4279440" y="13315"/>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66750">
            <a:lnSpc>
              <a:spcPct val="90000"/>
            </a:lnSpc>
            <a:spcBef>
              <a:spcPct val="0"/>
            </a:spcBef>
            <a:spcAft>
              <a:spcPct val="35000"/>
            </a:spcAft>
            <a:buNone/>
          </a:pPr>
          <a:endParaRPr lang="es-VE" sz="1500" kern="1200"/>
        </a:p>
      </dsp:txBody>
      <dsp:txXfrm>
        <a:off x="7869785" y="3091629"/>
        <a:ext cx="213972" cy="213972"/>
      </dsp:txXfrm>
    </dsp:sp>
    <dsp:sp modelId="{AAB06EC9-A26D-42F5-B2EB-5753007A966B}">
      <dsp:nvSpPr>
        <dsp:cNvPr id="0" name=""/>
        <dsp:cNvSpPr/>
      </dsp:nvSpPr>
      <dsp:spPr>
        <a:xfrm>
          <a:off x="8970916" y="4417646"/>
          <a:ext cx="2702876" cy="1351438"/>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THROUGHPUT</a:t>
          </a:r>
          <a:endParaRPr lang="es-VE" sz="3000" kern="1200" dirty="0"/>
        </a:p>
      </dsp:txBody>
      <dsp:txXfrm>
        <a:off x="9010498" y="4457228"/>
        <a:ext cx="2623712" cy="1272274"/>
      </dsp:txXfrm>
    </dsp:sp>
    <dsp:sp modelId="{6CE73755-4D13-4B95-98A3-508270B0BFE2}">
      <dsp:nvSpPr>
        <dsp:cNvPr id="0" name=""/>
        <dsp:cNvSpPr/>
      </dsp:nvSpPr>
      <dsp:spPr>
        <a:xfrm rot="4251179">
          <a:off x="4980333" y="4105291"/>
          <a:ext cx="5959142" cy="26630"/>
        </a:xfrm>
        <a:custGeom>
          <a:avLst/>
          <a:gdLst/>
          <a:ahLst/>
          <a:cxnLst/>
          <a:rect l="0" t="0" r="0" b="0"/>
          <a:pathLst>
            <a:path>
              <a:moveTo>
                <a:pt x="0" y="13315"/>
              </a:moveTo>
              <a:lnTo>
                <a:pt x="5959142" y="13315"/>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33450">
            <a:lnSpc>
              <a:spcPct val="90000"/>
            </a:lnSpc>
            <a:spcBef>
              <a:spcPct val="0"/>
            </a:spcBef>
            <a:spcAft>
              <a:spcPct val="35000"/>
            </a:spcAft>
            <a:buNone/>
          </a:pPr>
          <a:endParaRPr lang="es-VE" sz="2100" kern="1200"/>
        </a:p>
      </dsp:txBody>
      <dsp:txXfrm>
        <a:off x="7810926" y="3969628"/>
        <a:ext cx="297957" cy="297957"/>
      </dsp:txXfrm>
    </dsp:sp>
    <dsp:sp modelId="{36CA1172-CBC1-4303-A95C-120F2F850087}">
      <dsp:nvSpPr>
        <dsp:cNvPr id="0" name=""/>
        <dsp:cNvSpPr/>
      </dsp:nvSpPr>
      <dsp:spPr>
        <a:xfrm>
          <a:off x="8937184" y="6257629"/>
          <a:ext cx="2702876" cy="1351438"/>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TASA DE TRANSFERENCIA</a:t>
          </a:r>
          <a:endParaRPr lang="es-VE" sz="3000" kern="1200" dirty="0"/>
        </a:p>
      </dsp:txBody>
      <dsp:txXfrm>
        <a:off x="8976766" y="6297211"/>
        <a:ext cx="2623712" cy="1272274"/>
      </dsp:txXfrm>
    </dsp:sp>
    <dsp:sp modelId="{607312E0-3955-455F-B96C-8C993DE430D5}">
      <dsp:nvSpPr>
        <dsp:cNvPr id="0" name=""/>
        <dsp:cNvSpPr/>
      </dsp:nvSpPr>
      <dsp:spPr>
        <a:xfrm rot="7223564">
          <a:off x="649107" y="2693666"/>
          <a:ext cx="3400523" cy="26630"/>
        </a:xfrm>
        <a:custGeom>
          <a:avLst/>
          <a:gdLst/>
          <a:ahLst/>
          <a:cxnLst/>
          <a:rect l="0" t="0" r="0" b="0"/>
          <a:pathLst>
            <a:path>
              <a:moveTo>
                <a:pt x="0" y="13315"/>
              </a:moveTo>
              <a:lnTo>
                <a:pt x="3400523" y="13315"/>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s-VE" sz="1200" kern="1200"/>
        </a:p>
      </dsp:txBody>
      <dsp:txXfrm rot="10800000">
        <a:off x="2264355" y="2621969"/>
        <a:ext cx="170026" cy="170026"/>
      </dsp:txXfrm>
    </dsp:sp>
    <dsp:sp modelId="{49AAD555-284B-4E4A-BF01-A1407E6EC14B}">
      <dsp:nvSpPr>
        <dsp:cNvPr id="0" name=""/>
        <dsp:cNvSpPr/>
      </dsp:nvSpPr>
      <dsp:spPr>
        <a:xfrm>
          <a:off x="1489164" y="3497870"/>
          <a:ext cx="2702876" cy="1351438"/>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ETHERNET</a:t>
          </a:r>
          <a:endParaRPr lang="es-VE" sz="3000" kern="1200" dirty="0"/>
        </a:p>
      </dsp:txBody>
      <dsp:txXfrm>
        <a:off x="1528746" y="3537452"/>
        <a:ext cx="2623712" cy="1272274"/>
      </dsp:txXfrm>
    </dsp:sp>
    <dsp:sp modelId="{DC5D01AA-9C66-4653-B17A-EDDB09C5E54E}">
      <dsp:nvSpPr>
        <dsp:cNvPr id="0" name=""/>
        <dsp:cNvSpPr/>
      </dsp:nvSpPr>
      <dsp:spPr>
        <a:xfrm rot="4083216">
          <a:off x="3400828" y="5332113"/>
          <a:ext cx="2526784" cy="26630"/>
        </a:xfrm>
        <a:custGeom>
          <a:avLst/>
          <a:gdLst/>
          <a:ahLst/>
          <a:cxnLst/>
          <a:rect l="0" t="0" r="0" b="0"/>
          <a:pathLst>
            <a:path>
              <a:moveTo>
                <a:pt x="0" y="13315"/>
              </a:moveTo>
              <a:lnTo>
                <a:pt x="2526784" y="13315"/>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s-VE" sz="900" kern="1200"/>
        </a:p>
      </dsp:txBody>
      <dsp:txXfrm>
        <a:off x="4601050" y="5282259"/>
        <a:ext cx="126339" cy="126339"/>
      </dsp:txXfrm>
    </dsp:sp>
    <dsp:sp modelId="{6BBAFD0B-A865-4C28-AF3C-6B22FE87BD6E}">
      <dsp:nvSpPr>
        <dsp:cNvPr id="0" name=""/>
        <dsp:cNvSpPr/>
      </dsp:nvSpPr>
      <dsp:spPr>
        <a:xfrm>
          <a:off x="5136399" y="5841548"/>
          <a:ext cx="2702876" cy="1351438"/>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TOKEN RING</a:t>
          </a:r>
          <a:endParaRPr lang="es-VE" sz="3000" kern="1200" dirty="0"/>
        </a:p>
      </dsp:txBody>
      <dsp:txXfrm>
        <a:off x="5175981" y="5881130"/>
        <a:ext cx="2623712" cy="1272274"/>
      </dsp:txXfrm>
    </dsp:sp>
    <dsp:sp modelId="{53F1E673-BC90-44C4-9EF9-CB3D9BDC47AD}">
      <dsp:nvSpPr>
        <dsp:cNvPr id="0" name=""/>
        <dsp:cNvSpPr/>
      </dsp:nvSpPr>
      <dsp:spPr>
        <a:xfrm rot="203811">
          <a:off x="4191266" y="4186424"/>
          <a:ext cx="882688" cy="26630"/>
        </a:xfrm>
        <a:custGeom>
          <a:avLst/>
          <a:gdLst/>
          <a:ahLst/>
          <a:cxnLst/>
          <a:rect l="0" t="0" r="0" b="0"/>
          <a:pathLst>
            <a:path>
              <a:moveTo>
                <a:pt x="0" y="13315"/>
              </a:moveTo>
              <a:lnTo>
                <a:pt x="882688" y="13315"/>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4610543" y="4177673"/>
        <a:ext cx="44134" cy="44134"/>
      </dsp:txXfrm>
    </dsp:sp>
    <dsp:sp modelId="{E02DA3E3-40FA-4BEB-A0C0-A8C5A73C70F6}">
      <dsp:nvSpPr>
        <dsp:cNvPr id="0" name=""/>
        <dsp:cNvSpPr/>
      </dsp:nvSpPr>
      <dsp:spPr>
        <a:xfrm>
          <a:off x="5073179" y="3550171"/>
          <a:ext cx="2702876" cy="1351438"/>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s-MX" sz="3000" kern="1200" dirty="0"/>
            <a:t>FDDI</a:t>
          </a:r>
          <a:endParaRPr lang="es-VE" sz="3000" kern="1200" dirty="0"/>
        </a:p>
      </dsp:txBody>
      <dsp:txXfrm>
        <a:off x="5112761" y="3589753"/>
        <a:ext cx="2623712" cy="1272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DC1FD-3F7E-445D-A2C5-47F86EE5D9B8}">
      <dsp:nvSpPr>
        <dsp:cNvPr id="0" name=""/>
        <dsp:cNvSpPr/>
      </dsp:nvSpPr>
      <dsp:spPr>
        <a:xfrm>
          <a:off x="0" y="374441"/>
          <a:ext cx="11789923" cy="1702575"/>
        </a:xfrm>
        <a:prstGeom prst="rect">
          <a:avLst/>
        </a:prstGeom>
        <a:solidFill>
          <a:srgbClr val="DED1AE">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029" tIns="479044" rIns="915029" bIns="163576" numCol="1" spcCol="1270" anchor="t" anchorCtr="0">
          <a:noAutofit/>
        </a:bodyPr>
        <a:lstStyle/>
        <a:p>
          <a:pPr marL="0" lvl="1" indent="0" algn="just" defTabSz="1022350">
            <a:lnSpc>
              <a:spcPct val="90000"/>
            </a:lnSpc>
            <a:spcBef>
              <a:spcPct val="0"/>
            </a:spcBef>
            <a:spcAft>
              <a:spcPct val="15000"/>
            </a:spcAft>
            <a:buNone/>
          </a:pPr>
          <a:r>
            <a:rPr lang="es-MX" sz="2300" kern="1200" dirty="0">
              <a:latin typeface="Gadugi" panose="020B0502040204020203" pitchFamily="34" charset="0"/>
              <a:ea typeface="Gadugi" panose="020B0502040204020203" pitchFamily="34" charset="0"/>
            </a:rPr>
            <a:t>La latencia de red es la suma de retardos temporales dentro de una red. Un retardo es producido por la demora en la propagación y transmisión de paquetes dentro de la red.</a:t>
          </a:r>
          <a:endParaRPr lang="es-VE" sz="2300" kern="1200" dirty="0">
            <a:latin typeface="Gadugi" panose="020B0502040204020203" pitchFamily="34" charset="0"/>
            <a:ea typeface="Gadugi" panose="020B0502040204020203" pitchFamily="34" charset="0"/>
          </a:endParaRPr>
        </a:p>
      </dsp:txBody>
      <dsp:txXfrm>
        <a:off x="0" y="374441"/>
        <a:ext cx="11789923" cy="1702575"/>
      </dsp:txXfrm>
    </dsp:sp>
    <dsp:sp modelId="{064B885E-F2B9-4FD8-8B3C-078EC3199201}">
      <dsp:nvSpPr>
        <dsp:cNvPr id="0" name=""/>
        <dsp:cNvSpPr/>
      </dsp:nvSpPr>
      <dsp:spPr>
        <a:xfrm>
          <a:off x="589496" y="34961"/>
          <a:ext cx="8252946" cy="678960"/>
        </a:xfrm>
        <a:prstGeom prst="roundRect">
          <a:avLst/>
        </a:prstGeom>
        <a:solidFill>
          <a:srgbClr val="543C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942" tIns="0" rIns="311942" bIns="0" numCol="1" spcCol="1270" anchor="ctr" anchorCtr="0">
          <a:noAutofit/>
        </a:bodyPr>
        <a:lstStyle/>
        <a:p>
          <a:pPr marL="0" lvl="0" indent="0" algn="l" defTabSz="1022350">
            <a:lnSpc>
              <a:spcPct val="90000"/>
            </a:lnSpc>
            <a:spcBef>
              <a:spcPct val="0"/>
            </a:spcBef>
            <a:spcAft>
              <a:spcPct val="35000"/>
            </a:spcAft>
            <a:buNone/>
          </a:pPr>
          <a:r>
            <a:rPr lang="es-MX" sz="2300" b="1" kern="1200" dirty="0">
              <a:latin typeface="Dubai" panose="020B0503030403030204" pitchFamily="34" charset="-78"/>
              <a:cs typeface="Dubai" panose="020B0503030403030204" pitchFamily="34" charset="-78"/>
            </a:rPr>
            <a:t>LATENCIA</a:t>
          </a:r>
          <a:endParaRPr lang="es-VE" sz="2300" b="1" kern="1200" dirty="0">
            <a:latin typeface="Dubai" panose="020B0503030403030204" pitchFamily="34" charset="-78"/>
            <a:cs typeface="Dubai" panose="020B0503030403030204" pitchFamily="34" charset="-78"/>
          </a:endParaRPr>
        </a:p>
      </dsp:txBody>
      <dsp:txXfrm>
        <a:off x="622640" y="68105"/>
        <a:ext cx="8186658" cy="612672"/>
      </dsp:txXfrm>
    </dsp:sp>
    <dsp:sp modelId="{556EFF03-C930-447F-9CFD-0AA74B0F805C}">
      <dsp:nvSpPr>
        <dsp:cNvPr id="0" name=""/>
        <dsp:cNvSpPr/>
      </dsp:nvSpPr>
      <dsp:spPr>
        <a:xfrm>
          <a:off x="0" y="2540696"/>
          <a:ext cx="11789923" cy="2390849"/>
        </a:xfrm>
        <a:prstGeom prst="rect">
          <a:avLst/>
        </a:prstGeom>
        <a:solidFill>
          <a:srgbClr val="DED1AE">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029" tIns="479044" rIns="915029" bIns="163576" numCol="1" spcCol="1270" anchor="t" anchorCtr="0">
          <a:noAutofit/>
        </a:bodyPr>
        <a:lstStyle/>
        <a:p>
          <a:pPr marL="0" lvl="1" indent="0" algn="just" defTabSz="1022350">
            <a:lnSpc>
              <a:spcPct val="90000"/>
            </a:lnSpc>
            <a:spcBef>
              <a:spcPct val="0"/>
            </a:spcBef>
            <a:spcAft>
              <a:spcPct val="15000"/>
            </a:spcAft>
            <a:buNone/>
          </a:pPr>
          <a:r>
            <a:rPr lang="es-MX" sz="2300" kern="1200" dirty="0">
              <a:latin typeface="Gadugi" panose="020B0502040204020203" pitchFamily="34" charset="0"/>
              <a:ea typeface="Gadugi" panose="020B0502040204020203" pitchFamily="34" charset="0"/>
            </a:rPr>
            <a:t>Velocidad a la que se transmiten los datos. También puede definirse como la cantidad de datos movidos satisfactoriamente de un lugar a otro en un período determinado. El rendimiento se mide en bits por segundo (BPS). En términos de hoy esto se expresará en megabits por segundo (Mbps), o gigabits por segundo (Gbps).</a:t>
          </a:r>
          <a:endParaRPr lang="es-VE" sz="2300" kern="1200" dirty="0">
            <a:latin typeface="Gadugi" panose="020B0502040204020203" pitchFamily="34" charset="0"/>
            <a:ea typeface="Gadugi" panose="020B0502040204020203" pitchFamily="34" charset="0"/>
          </a:endParaRPr>
        </a:p>
      </dsp:txBody>
      <dsp:txXfrm>
        <a:off x="0" y="2540696"/>
        <a:ext cx="11789923" cy="2390849"/>
      </dsp:txXfrm>
    </dsp:sp>
    <dsp:sp modelId="{55D2CBF7-6EC2-49FC-9CBE-0374B3BDDF06}">
      <dsp:nvSpPr>
        <dsp:cNvPr id="0" name=""/>
        <dsp:cNvSpPr/>
      </dsp:nvSpPr>
      <dsp:spPr>
        <a:xfrm>
          <a:off x="589496" y="2201216"/>
          <a:ext cx="8252946" cy="678960"/>
        </a:xfrm>
        <a:prstGeom prst="roundRect">
          <a:avLst/>
        </a:prstGeom>
        <a:solidFill>
          <a:srgbClr val="543C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942" tIns="0" rIns="311942" bIns="0" numCol="1" spcCol="1270" anchor="ctr" anchorCtr="0">
          <a:noAutofit/>
        </a:bodyPr>
        <a:lstStyle/>
        <a:p>
          <a:pPr marL="0" lvl="0" indent="0" algn="l" defTabSz="1022350">
            <a:lnSpc>
              <a:spcPct val="90000"/>
            </a:lnSpc>
            <a:spcBef>
              <a:spcPct val="0"/>
            </a:spcBef>
            <a:spcAft>
              <a:spcPct val="35000"/>
            </a:spcAft>
            <a:buNone/>
          </a:pPr>
          <a:r>
            <a:rPr lang="es-VE" sz="2300" b="1" kern="1200" dirty="0">
              <a:latin typeface="Dubai" panose="020B0503030403030204" pitchFamily="34" charset="-78"/>
              <a:cs typeface="Dubai" panose="020B0503030403030204" pitchFamily="34" charset="-78"/>
            </a:rPr>
            <a:t>THROUGHPUT</a:t>
          </a:r>
        </a:p>
      </dsp:txBody>
      <dsp:txXfrm>
        <a:off x="622640" y="2234360"/>
        <a:ext cx="8186658" cy="612672"/>
      </dsp:txXfrm>
    </dsp:sp>
    <dsp:sp modelId="{4F4290AE-5335-4B11-8B77-66B7CB588B92}">
      <dsp:nvSpPr>
        <dsp:cNvPr id="0" name=""/>
        <dsp:cNvSpPr/>
      </dsp:nvSpPr>
      <dsp:spPr>
        <a:xfrm>
          <a:off x="0" y="5395226"/>
          <a:ext cx="11789923" cy="2390849"/>
        </a:xfrm>
        <a:prstGeom prst="rect">
          <a:avLst/>
        </a:prstGeom>
        <a:solidFill>
          <a:srgbClr val="DED1AE">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5029" tIns="479044" rIns="915029" bIns="163576" numCol="1" spcCol="1270" anchor="t" anchorCtr="0">
          <a:noAutofit/>
        </a:bodyPr>
        <a:lstStyle/>
        <a:p>
          <a:pPr marL="0" lvl="1" indent="0" algn="just" defTabSz="1022350">
            <a:lnSpc>
              <a:spcPct val="90000"/>
            </a:lnSpc>
            <a:spcBef>
              <a:spcPct val="0"/>
            </a:spcBef>
            <a:spcAft>
              <a:spcPct val="15000"/>
            </a:spcAft>
            <a:buNone/>
          </a:pPr>
          <a:r>
            <a:rPr lang="es-MX" sz="2300" kern="1200" dirty="0">
              <a:latin typeface="Gadugi" panose="020B0502040204020203" pitchFamily="34" charset="0"/>
              <a:ea typeface="Gadugi" panose="020B0502040204020203" pitchFamily="34" charset="0"/>
            </a:rPr>
            <a:t>El término “tasa de transferencia de datos” se refiere a la cantidad de información digital que puede trasladarse de un lugar a otro en un periodo de tiempo determinado. Suele medirse en bits por segundo (bps), kilobits por segundo (Kbps), megabits por segundo (Mbps) o gigabits por segundo (Gbps), según la magnitud de los datos transferidos.</a:t>
          </a:r>
          <a:endParaRPr lang="es-VE" sz="2300" kern="1200" dirty="0">
            <a:latin typeface="Gadugi" panose="020B0502040204020203" pitchFamily="34" charset="0"/>
            <a:ea typeface="Gadugi" panose="020B0502040204020203" pitchFamily="34" charset="0"/>
          </a:endParaRPr>
        </a:p>
      </dsp:txBody>
      <dsp:txXfrm>
        <a:off x="0" y="5395226"/>
        <a:ext cx="11789923" cy="2390849"/>
      </dsp:txXfrm>
    </dsp:sp>
    <dsp:sp modelId="{4691A6A5-58AB-4B0C-B160-F74D09DD289E}">
      <dsp:nvSpPr>
        <dsp:cNvPr id="0" name=""/>
        <dsp:cNvSpPr/>
      </dsp:nvSpPr>
      <dsp:spPr>
        <a:xfrm>
          <a:off x="589496" y="5055746"/>
          <a:ext cx="8252946" cy="678960"/>
        </a:xfrm>
        <a:prstGeom prst="roundRect">
          <a:avLst/>
        </a:prstGeom>
        <a:solidFill>
          <a:srgbClr val="543C3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942" tIns="0" rIns="311942" bIns="0" numCol="1" spcCol="1270" anchor="ctr" anchorCtr="0">
          <a:noAutofit/>
        </a:bodyPr>
        <a:lstStyle/>
        <a:p>
          <a:pPr marL="0" lvl="0" indent="0" algn="l" defTabSz="1022350">
            <a:lnSpc>
              <a:spcPct val="90000"/>
            </a:lnSpc>
            <a:spcBef>
              <a:spcPct val="0"/>
            </a:spcBef>
            <a:spcAft>
              <a:spcPct val="35000"/>
            </a:spcAft>
            <a:buNone/>
          </a:pPr>
          <a:r>
            <a:rPr lang="es-MX" sz="2300" b="1" kern="1200" dirty="0">
              <a:latin typeface="Dubai" panose="020B0503030403030204" pitchFamily="34" charset="-78"/>
              <a:cs typeface="Dubai" panose="020B0503030403030204" pitchFamily="34" charset="-78"/>
            </a:rPr>
            <a:t>TASA DE TRANSFERENCIA</a:t>
          </a:r>
          <a:endParaRPr lang="es-VE" sz="2300" b="1" kern="1200" dirty="0">
            <a:latin typeface="Dubai" panose="020B0503030403030204" pitchFamily="34" charset="-78"/>
            <a:cs typeface="Dubai" panose="020B0503030403030204" pitchFamily="34" charset="-78"/>
          </a:endParaRPr>
        </a:p>
      </dsp:txBody>
      <dsp:txXfrm>
        <a:off x="622640" y="5088890"/>
        <a:ext cx="8186658"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97286-61E9-4CFE-AF84-411A4D070972}" type="datetimeFigureOut">
              <a:rPr lang="es-VE" smtClean="0"/>
              <a:t>24/1/2025</a:t>
            </a:fld>
            <a:endParaRPr lang="es-V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CD8F2-0256-4523-A69D-FE007E04EAA6}" type="slidenum">
              <a:rPr lang="es-VE" smtClean="0"/>
              <a:t>‹Nº›</a:t>
            </a:fld>
            <a:endParaRPr lang="es-VE"/>
          </a:p>
        </p:txBody>
      </p:sp>
    </p:spTree>
    <p:extLst>
      <p:ext uri="{BB962C8B-B14F-4D97-AF65-F5344CB8AC3E}">
        <p14:creationId xmlns:p14="http://schemas.microsoft.com/office/powerpoint/2010/main" val="3632633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3448" y="1494925"/>
            <a:ext cx="10352405" cy="3180151"/>
          </a:xfrm>
        </p:spPr>
        <p:txBody>
          <a:bodyPr anchor="b"/>
          <a:lstStyle>
            <a:lvl1pPr algn="ctr">
              <a:defRPr sz="7991"/>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22413" y="4797715"/>
            <a:ext cx="9134475" cy="2205383"/>
          </a:xfrm>
        </p:spPr>
        <p:txBody>
          <a:bodyPr/>
          <a:lstStyle>
            <a:lvl1pPr marL="0" indent="0" algn="ctr">
              <a:buNone/>
              <a:defRPr sz="3197"/>
            </a:lvl1pPr>
            <a:lvl2pPr marL="608945" indent="0" algn="ctr">
              <a:buNone/>
              <a:defRPr sz="2664"/>
            </a:lvl2pPr>
            <a:lvl3pPr marL="1217889" indent="0" algn="ctr">
              <a:buNone/>
              <a:defRPr sz="2397"/>
            </a:lvl3pPr>
            <a:lvl4pPr marL="1826834" indent="0" algn="ctr">
              <a:buNone/>
              <a:defRPr sz="2131"/>
            </a:lvl4pPr>
            <a:lvl5pPr marL="2435779" indent="0" algn="ctr">
              <a:buNone/>
              <a:defRPr sz="2131"/>
            </a:lvl5pPr>
            <a:lvl6pPr marL="3044723" indent="0" algn="ctr">
              <a:buNone/>
              <a:defRPr sz="2131"/>
            </a:lvl6pPr>
            <a:lvl7pPr marL="3653668" indent="0" algn="ctr">
              <a:buNone/>
              <a:defRPr sz="2131"/>
            </a:lvl7pPr>
            <a:lvl8pPr marL="4262613" indent="0" algn="ctr">
              <a:buNone/>
              <a:defRPr sz="2131"/>
            </a:lvl8pPr>
            <a:lvl9pPr marL="4871557" indent="0" algn="ctr">
              <a:buNone/>
              <a:defRPr sz="2131"/>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ACAC3BEF-4D64-47D4-BE0E-6CB8C4362DDC}" type="datetime1">
              <a:rPr lang="es-VE" smtClean="0"/>
              <a:t>24/1/2025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65DA56D-4E82-48F2-AA33-CC99280F67B0}" type="slidenum">
              <a:rPr lang="es-VE" smtClean="0"/>
              <a:t>‹Nº›</a:t>
            </a:fld>
            <a:endParaRPr lang="es-VE"/>
          </a:p>
        </p:txBody>
      </p:sp>
    </p:spTree>
    <p:extLst>
      <p:ext uri="{BB962C8B-B14F-4D97-AF65-F5344CB8AC3E}">
        <p14:creationId xmlns:p14="http://schemas.microsoft.com/office/powerpoint/2010/main" val="213032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CBF792AA-F6C2-4509-A6C8-1E4FE19B9C3C}" type="datetime1">
              <a:rPr lang="es-VE" smtClean="0"/>
              <a:t>24/1/2025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65DA56D-4E82-48F2-AA33-CC99280F67B0}" type="slidenum">
              <a:rPr lang="es-VE" smtClean="0"/>
              <a:t>‹Nº›</a:t>
            </a:fld>
            <a:endParaRPr lang="es-VE"/>
          </a:p>
        </p:txBody>
      </p:sp>
    </p:spTree>
    <p:extLst>
      <p:ext uri="{BB962C8B-B14F-4D97-AF65-F5344CB8AC3E}">
        <p14:creationId xmlns:p14="http://schemas.microsoft.com/office/powerpoint/2010/main" val="287745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812" y="486326"/>
            <a:ext cx="2626162" cy="7741045"/>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37328" y="486326"/>
            <a:ext cx="7726243" cy="774104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F8A6B86-AD4C-4199-A4D2-9ADFB7E0D84B}" type="datetime1">
              <a:rPr lang="es-VE" smtClean="0"/>
              <a:t>24/1/2025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65DA56D-4E82-48F2-AA33-CC99280F67B0}" type="slidenum">
              <a:rPr lang="es-VE" smtClean="0"/>
              <a:t>‹Nº›</a:t>
            </a:fld>
            <a:endParaRPr lang="es-VE"/>
          </a:p>
        </p:txBody>
      </p:sp>
    </p:spTree>
    <p:extLst>
      <p:ext uri="{BB962C8B-B14F-4D97-AF65-F5344CB8AC3E}">
        <p14:creationId xmlns:p14="http://schemas.microsoft.com/office/powerpoint/2010/main" val="77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C355E46C-C2EF-4177-A3DA-9379F3BD599D}" type="datetime1">
              <a:rPr lang="es-VE" smtClean="0"/>
              <a:t>24/1/2025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65DA56D-4E82-48F2-AA33-CC99280F67B0}" type="slidenum">
              <a:rPr lang="es-VE" smtClean="0"/>
              <a:t>‹Nº›</a:t>
            </a:fld>
            <a:endParaRPr lang="es-VE"/>
          </a:p>
        </p:txBody>
      </p:sp>
    </p:spTree>
    <p:extLst>
      <p:ext uri="{BB962C8B-B14F-4D97-AF65-F5344CB8AC3E}">
        <p14:creationId xmlns:p14="http://schemas.microsoft.com/office/powerpoint/2010/main" val="377953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0984" y="2277278"/>
            <a:ext cx="10504646" cy="3799687"/>
          </a:xfrm>
        </p:spPr>
        <p:txBody>
          <a:bodyPr anchor="b"/>
          <a:lstStyle>
            <a:lvl1pPr>
              <a:defRPr sz="7991"/>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30984" y="6112912"/>
            <a:ext cx="10504646" cy="1998166"/>
          </a:xfrm>
        </p:spPr>
        <p:txBody>
          <a:bodyPr/>
          <a:lstStyle>
            <a:lvl1pPr marL="0" indent="0">
              <a:buNone/>
              <a:defRPr sz="3197">
                <a:solidFill>
                  <a:schemeClr val="tx1"/>
                </a:solidFill>
              </a:defRPr>
            </a:lvl1pPr>
            <a:lvl2pPr marL="608945" indent="0">
              <a:buNone/>
              <a:defRPr sz="2664">
                <a:solidFill>
                  <a:schemeClr val="tx1">
                    <a:tint val="75000"/>
                  </a:schemeClr>
                </a:solidFill>
              </a:defRPr>
            </a:lvl2pPr>
            <a:lvl3pPr marL="1217889" indent="0">
              <a:buNone/>
              <a:defRPr sz="2397">
                <a:solidFill>
                  <a:schemeClr val="tx1">
                    <a:tint val="75000"/>
                  </a:schemeClr>
                </a:solidFill>
              </a:defRPr>
            </a:lvl3pPr>
            <a:lvl4pPr marL="1826834" indent="0">
              <a:buNone/>
              <a:defRPr sz="2131">
                <a:solidFill>
                  <a:schemeClr val="tx1">
                    <a:tint val="75000"/>
                  </a:schemeClr>
                </a:solidFill>
              </a:defRPr>
            </a:lvl4pPr>
            <a:lvl5pPr marL="2435779" indent="0">
              <a:buNone/>
              <a:defRPr sz="2131">
                <a:solidFill>
                  <a:schemeClr val="tx1">
                    <a:tint val="75000"/>
                  </a:schemeClr>
                </a:solidFill>
              </a:defRPr>
            </a:lvl5pPr>
            <a:lvl6pPr marL="3044723" indent="0">
              <a:buNone/>
              <a:defRPr sz="2131">
                <a:solidFill>
                  <a:schemeClr val="tx1">
                    <a:tint val="75000"/>
                  </a:schemeClr>
                </a:solidFill>
              </a:defRPr>
            </a:lvl6pPr>
            <a:lvl7pPr marL="3653668" indent="0">
              <a:buNone/>
              <a:defRPr sz="2131">
                <a:solidFill>
                  <a:schemeClr val="tx1">
                    <a:tint val="75000"/>
                  </a:schemeClr>
                </a:solidFill>
              </a:defRPr>
            </a:lvl7pPr>
            <a:lvl8pPr marL="4262613" indent="0">
              <a:buNone/>
              <a:defRPr sz="2131">
                <a:solidFill>
                  <a:schemeClr val="tx1">
                    <a:tint val="75000"/>
                  </a:schemeClr>
                </a:solidFill>
              </a:defRPr>
            </a:lvl8pPr>
            <a:lvl9pPr marL="4871557" indent="0">
              <a:buNone/>
              <a:defRPr sz="2131">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55E62385-3F58-4802-9820-2AB370EF9D74}" type="datetime1">
              <a:rPr lang="es-VE" smtClean="0"/>
              <a:t>24/1/2025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65DA56D-4E82-48F2-AA33-CC99280F67B0}" type="slidenum">
              <a:rPr lang="es-VE" smtClean="0"/>
              <a:t>‹Nº›</a:t>
            </a:fld>
            <a:endParaRPr lang="es-VE"/>
          </a:p>
        </p:txBody>
      </p:sp>
    </p:spTree>
    <p:extLst>
      <p:ext uri="{BB962C8B-B14F-4D97-AF65-F5344CB8AC3E}">
        <p14:creationId xmlns:p14="http://schemas.microsoft.com/office/powerpoint/2010/main" val="123094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837327" y="2431631"/>
            <a:ext cx="5176203" cy="579574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65770" y="2431631"/>
            <a:ext cx="5176203" cy="579574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1E5CE491-6386-4E5B-AFC6-B8721599C096}" type="datetime1">
              <a:rPr lang="es-VE" smtClean="0"/>
              <a:t>24/1/2025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65DA56D-4E82-48F2-AA33-CC99280F67B0}" type="slidenum">
              <a:rPr lang="es-VE" smtClean="0"/>
              <a:t>‹Nº›</a:t>
            </a:fld>
            <a:endParaRPr lang="es-VE"/>
          </a:p>
        </p:txBody>
      </p:sp>
    </p:spTree>
    <p:extLst>
      <p:ext uri="{BB962C8B-B14F-4D97-AF65-F5344CB8AC3E}">
        <p14:creationId xmlns:p14="http://schemas.microsoft.com/office/powerpoint/2010/main" val="110368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8913" y="486328"/>
            <a:ext cx="10504646" cy="1765576"/>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8915" y="2239216"/>
            <a:ext cx="5152414" cy="1097405"/>
          </a:xfrm>
        </p:spPr>
        <p:txBody>
          <a:bodyPr anchor="b"/>
          <a:lstStyle>
            <a:lvl1pPr marL="0" indent="0">
              <a:buNone/>
              <a:defRPr sz="3197" b="1"/>
            </a:lvl1pPr>
            <a:lvl2pPr marL="608945" indent="0">
              <a:buNone/>
              <a:defRPr sz="2664" b="1"/>
            </a:lvl2pPr>
            <a:lvl3pPr marL="1217889" indent="0">
              <a:buNone/>
              <a:defRPr sz="2397" b="1"/>
            </a:lvl3pPr>
            <a:lvl4pPr marL="1826834" indent="0">
              <a:buNone/>
              <a:defRPr sz="2131" b="1"/>
            </a:lvl4pPr>
            <a:lvl5pPr marL="2435779" indent="0">
              <a:buNone/>
              <a:defRPr sz="2131" b="1"/>
            </a:lvl5pPr>
            <a:lvl6pPr marL="3044723" indent="0">
              <a:buNone/>
              <a:defRPr sz="2131" b="1"/>
            </a:lvl6pPr>
            <a:lvl7pPr marL="3653668" indent="0">
              <a:buNone/>
              <a:defRPr sz="2131" b="1"/>
            </a:lvl7pPr>
            <a:lvl8pPr marL="4262613" indent="0">
              <a:buNone/>
              <a:defRPr sz="2131" b="1"/>
            </a:lvl8pPr>
            <a:lvl9pPr marL="4871557" indent="0">
              <a:buNone/>
              <a:defRPr sz="2131" b="1"/>
            </a:lvl9pPr>
          </a:lstStyle>
          <a:p>
            <a:pPr lvl="0"/>
            <a:r>
              <a:rPr lang="es-MX"/>
              <a:t>Haga clic para modificar los estilos de texto del patrón</a:t>
            </a:r>
          </a:p>
        </p:txBody>
      </p:sp>
      <p:sp>
        <p:nvSpPr>
          <p:cNvPr id="4" name="Content Placeholder 3"/>
          <p:cNvSpPr>
            <a:spLocks noGrp="1"/>
          </p:cNvSpPr>
          <p:nvPr>
            <p:ph sz="half" idx="2"/>
          </p:nvPr>
        </p:nvSpPr>
        <p:spPr>
          <a:xfrm>
            <a:off x="838915" y="3336620"/>
            <a:ext cx="5152414" cy="490766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165771" y="2239216"/>
            <a:ext cx="5177789" cy="1097405"/>
          </a:xfrm>
        </p:spPr>
        <p:txBody>
          <a:bodyPr anchor="b"/>
          <a:lstStyle>
            <a:lvl1pPr marL="0" indent="0">
              <a:buNone/>
              <a:defRPr sz="3197" b="1"/>
            </a:lvl1pPr>
            <a:lvl2pPr marL="608945" indent="0">
              <a:buNone/>
              <a:defRPr sz="2664" b="1"/>
            </a:lvl2pPr>
            <a:lvl3pPr marL="1217889" indent="0">
              <a:buNone/>
              <a:defRPr sz="2397" b="1"/>
            </a:lvl3pPr>
            <a:lvl4pPr marL="1826834" indent="0">
              <a:buNone/>
              <a:defRPr sz="2131" b="1"/>
            </a:lvl4pPr>
            <a:lvl5pPr marL="2435779" indent="0">
              <a:buNone/>
              <a:defRPr sz="2131" b="1"/>
            </a:lvl5pPr>
            <a:lvl6pPr marL="3044723" indent="0">
              <a:buNone/>
              <a:defRPr sz="2131" b="1"/>
            </a:lvl6pPr>
            <a:lvl7pPr marL="3653668" indent="0">
              <a:buNone/>
              <a:defRPr sz="2131" b="1"/>
            </a:lvl7pPr>
            <a:lvl8pPr marL="4262613" indent="0">
              <a:buNone/>
              <a:defRPr sz="2131" b="1"/>
            </a:lvl8pPr>
            <a:lvl9pPr marL="4871557" indent="0">
              <a:buNone/>
              <a:defRPr sz="2131" b="1"/>
            </a:lvl9pPr>
          </a:lstStyle>
          <a:p>
            <a:pPr lvl="0"/>
            <a:r>
              <a:rPr lang="es-MX"/>
              <a:t>Haga clic para modificar los estilos de texto del patrón</a:t>
            </a:r>
          </a:p>
        </p:txBody>
      </p:sp>
      <p:sp>
        <p:nvSpPr>
          <p:cNvPr id="6" name="Content Placeholder 5"/>
          <p:cNvSpPr>
            <a:spLocks noGrp="1"/>
          </p:cNvSpPr>
          <p:nvPr>
            <p:ph sz="quarter" idx="4"/>
          </p:nvPr>
        </p:nvSpPr>
        <p:spPr>
          <a:xfrm>
            <a:off x="6165771" y="3336620"/>
            <a:ext cx="5177789" cy="490766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EED2410F-B241-4520-A785-2B3B1DCD121B}" type="datetime1">
              <a:rPr lang="es-VE" smtClean="0"/>
              <a:t>24/1/2025</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065DA56D-4E82-48F2-AA33-CC99280F67B0}" type="slidenum">
              <a:rPr lang="es-VE" smtClean="0"/>
              <a:t>‹Nº›</a:t>
            </a:fld>
            <a:endParaRPr lang="es-VE"/>
          </a:p>
        </p:txBody>
      </p:sp>
    </p:spTree>
    <p:extLst>
      <p:ext uri="{BB962C8B-B14F-4D97-AF65-F5344CB8AC3E}">
        <p14:creationId xmlns:p14="http://schemas.microsoft.com/office/powerpoint/2010/main" val="4108316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C42A54B8-13B0-4B9F-A0B3-5534B86AC3A1}" type="datetime1">
              <a:rPr lang="es-VE" smtClean="0"/>
              <a:t>24/1/2025</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065DA56D-4E82-48F2-AA33-CC99280F67B0}" type="slidenum">
              <a:rPr lang="es-VE" smtClean="0"/>
              <a:t>‹Nº›</a:t>
            </a:fld>
            <a:endParaRPr lang="es-VE"/>
          </a:p>
        </p:txBody>
      </p:sp>
    </p:spTree>
    <p:extLst>
      <p:ext uri="{BB962C8B-B14F-4D97-AF65-F5344CB8AC3E}">
        <p14:creationId xmlns:p14="http://schemas.microsoft.com/office/powerpoint/2010/main" val="325641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9B9AB5-B5AE-44B3-B8C5-17D15688F90D}" type="datetime1">
              <a:rPr lang="es-VE" smtClean="0"/>
              <a:t>24/1/2025</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065DA56D-4E82-48F2-AA33-CC99280F67B0}" type="slidenum">
              <a:rPr lang="es-VE" smtClean="0"/>
              <a:t>‹Nº›</a:t>
            </a:fld>
            <a:endParaRPr lang="es-VE"/>
          </a:p>
        </p:txBody>
      </p:sp>
    </p:spTree>
    <p:extLst>
      <p:ext uri="{BB962C8B-B14F-4D97-AF65-F5344CB8AC3E}">
        <p14:creationId xmlns:p14="http://schemas.microsoft.com/office/powerpoint/2010/main" val="50162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8913" y="608965"/>
            <a:ext cx="3928141" cy="2131378"/>
          </a:xfrm>
        </p:spPr>
        <p:txBody>
          <a:bodyPr anchor="b"/>
          <a:lstStyle>
            <a:lvl1pPr>
              <a:defRPr sz="4262"/>
            </a:lvl1pPr>
          </a:lstStyle>
          <a:p>
            <a:r>
              <a:rPr lang="es-MX"/>
              <a:t>Haz clic para modificar el estilo de título del patrón</a:t>
            </a:r>
            <a:endParaRPr lang="en-US" dirty="0"/>
          </a:p>
        </p:txBody>
      </p:sp>
      <p:sp>
        <p:nvSpPr>
          <p:cNvPr id="3" name="Content Placeholder 2"/>
          <p:cNvSpPr>
            <a:spLocks noGrp="1"/>
          </p:cNvSpPr>
          <p:nvPr>
            <p:ph idx="1"/>
          </p:nvPr>
        </p:nvSpPr>
        <p:spPr>
          <a:xfrm>
            <a:off x="5177789" y="1315197"/>
            <a:ext cx="6165771" cy="6491398"/>
          </a:xfrm>
        </p:spPr>
        <p:txBody>
          <a:bodyPr/>
          <a:lstStyle>
            <a:lvl1pPr>
              <a:defRPr sz="4262"/>
            </a:lvl1pPr>
            <a:lvl2pPr>
              <a:defRPr sz="3729"/>
            </a:lvl2pPr>
            <a:lvl3pPr>
              <a:defRPr sz="3197"/>
            </a:lvl3pPr>
            <a:lvl4pPr>
              <a:defRPr sz="2664"/>
            </a:lvl4pPr>
            <a:lvl5pPr>
              <a:defRPr sz="2664"/>
            </a:lvl5pPr>
            <a:lvl6pPr>
              <a:defRPr sz="2664"/>
            </a:lvl6pPr>
            <a:lvl7pPr>
              <a:defRPr sz="2664"/>
            </a:lvl7pPr>
            <a:lvl8pPr>
              <a:defRPr sz="2664"/>
            </a:lvl8pPr>
            <a:lvl9pPr>
              <a:defRPr sz="2664"/>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38913" y="2740343"/>
            <a:ext cx="3928141" cy="5076823"/>
          </a:xfrm>
        </p:spPr>
        <p:txBody>
          <a:bodyPr/>
          <a:lstStyle>
            <a:lvl1pPr marL="0" indent="0">
              <a:buNone/>
              <a:defRPr sz="2131"/>
            </a:lvl1pPr>
            <a:lvl2pPr marL="608945" indent="0">
              <a:buNone/>
              <a:defRPr sz="1865"/>
            </a:lvl2pPr>
            <a:lvl3pPr marL="1217889" indent="0">
              <a:buNone/>
              <a:defRPr sz="1598"/>
            </a:lvl3pPr>
            <a:lvl4pPr marL="1826834" indent="0">
              <a:buNone/>
              <a:defRPr sz="1332"/>
            </a:lvl4pPr>
            <a:lvl5pPr marL="2435779" indent="0">
              <a:buNone/>
              <a:defRPr sz="1332"/>
            </a:lvl5pPr>
            <a:lvl6pPr marL="3044723" indent="0">
              <a:buNone/>
              <a:defRPr sz="1332"/>
            </a:lvl6pPr>
            <a:lvl7pPr marL="3653668" indent="0">
              <a:buNone/>
              <a:defRPr sz="1332"/>
            </a:lvl7pPr>
            <a:lvl8pPr marL="4262613" indent="0">
              <a:buNone/>
              <a:defRPr sz="1332"/>
            </a:lvl8pPr>
            <a:lvl9pPr marL="4871557" indent="0">
              <a:buNone/>
              <a:defRPr sz="1332"/>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29A3606A-FE69-46F9-B357-FF1EC62BDDDF}" type="datetime1">
              <a:rPr lang="es-VE" smtClean="0"/>
              <a:t>24/1/2025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65DA56D-4E82-48F2-AA33-CC99280F67B0}" type="slidenum">
              <a:rPr lang="es-VE" smtClean="0"/>
              <a:t>‹Nº›</a:t>
            </a:fld>
            <a:endParaRPr lang="es-VE"/>
          </a:p>
        </p:txBody>
      </p:sp>
    </p:spTree>
    <p:extLst>
      <p:ext uri="{BB962C8B-B14F-4D97-AF65-F5344CB8AC3E}">
        <p14:creationId xmlns:p14="http://schemas.microsoft.com/office/powerpoint/2010/main" val="54761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8913" y="608965"/>
            <a:ext cx="3928141" cy="2131378"/>
          </a:xfrm>
        </p:spPr>
        <p:txBody>
          <a:bodyPr anchor="b"/>
          <a:lstStyle>
            <a:lvl1pPr>
              <a:defRPr sz="4262"/>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177789" y="1315197"/>
            <a:ext cx="6165771" cy="6491398"/>
          </a:xfrm>
        </p:spPr>
        <p:txBody>
          <a:bodyPr anchor="t"/>
          <a:lstStyle>
            <a:lvl1pPr marL="0" indent="0">
              <a:buNone/>
              <a:defRPr sz="4262"/>
            </a:lvl1pPr>
            <a:lvl2pPr marL="608945" indent="0">
              <a:buNone/>
              <a:defRPr sz="3729"/>
            </a:lvl2pPr>
            <a:lvl3pPr marL="1217889" indent="0">
              <a:buNone/>
              <a:defRPr sz="3197"/>
            </a:lvl3pPr>
            <a:lvl4pPr marL="1826834" indent="0">
              <a:buNone/>
              <a:defRPr sz="2664"/>
            </a:lvl4pPr>
            <a:lvl5pPr marL="2435779" indent="0">
              <a:buNone/>
              <a:defRPr sz="2664"/>
            </a:lvl5pPr>
            <a:lvl6pPr marL="3044723" indent="0">
              <a:buNone/>
              <a:defRPr sz="2664"/>
            </a:lvl6pPr>
            <a:lvl7pPr marL="3653668" indent="0">
              <a:buNone/>
              <a:defRPr sz="2664"/>
            </a:lvl7pPr>
            <a:lvl8pPr marL="4262613" indent="0">
              <a:buNone/>
              <a:defRPr sz="2664"/>
            </a:lvl8pPr>
            <a:lvl9pPr marL="4871557" indent="0">
              <a:buNone/>
              <a:defRPr sz="2664"/>
            </a:lvl9pPr>
          </a:lstStyle>
          <a:p>
            <a:r>
              <a:rPr lang="es-MX"/>
              <a:t>Haz clic en el icono para agregar una imagen</a:t>
            </a:r>
            <a:endParaRPr lang="en-US" dirty="0"/>
          </a:p>
        </p:txBody>
      </p:sp>
      <p:sp>
        <p:nvSpPr>
          <p:cNvPr id="4" name="Text Placeholder 3"/>
          <p:cNvSpPr>
            <a:spLocks noGrp="1"/>
          </p:cNvSpPr>
          <p:nvPr>
            <p:ph type="body" sz="half" idx="2"/>
          </p:nvPr>
        </p:nvSpPr>
        <p:spPr>
          <a:xfrm>
            <a:off x="838913" y="2740343"/>
            <a:ext cx="3928141" cy="5076823"/>
          </a:xfrm>
        </p:spPr>
        <p:txBody>
          <a:bodyPr/>
          <a:lstStyle>
            <a:lvl1pPr marL="0" indent="0">
              <a:buNone/>
              <a:defRPr sz="2131"/>
            </a:lvl1pPr>
            <a:lvl2pPr marL="608945" indent="0">
              <a:buNone/>
              <a:defRPr sz="1865"/>
            </a:lvl2pPr>
            <a:lvl3pPr marL="1217889" indent="0">
              <a:buNone/>
              <a:defRPr sz="1598"/>
            </a:lvl3pPr>
            <a:lvl4pPr marL="1826834" indent="0">
              <a:buNone/>
              <a:defRPr sz="1332"/>
            </a:lvl4pPr>
            <a:lvl5pPr marL="2435779" indent="0">
              <a:buNone/>
              <a:defRPr sz="1332"/>
            </a:lvl5pPr>
            <a:lvl6pPr marL="3044723" indent="0">
              <a:buNone/>
              <a:defRPr sz="1332"/>
            </a:lvl6pPr>
            <a:lvl7pPr marL="3653668" indent="0">
              <a:buNone/>
              <a:defRPr sz="1332"/>
            </a:lvl7pPr>
            <a:lvl8pPr marL="4262613" indent="0">
              <a:buNone/>
              <a:defRPr sz="1332"/>
            </a:lvl8pPr>
            <a:lvl9pPr marL="4871557" indent="0">
              <a:buNone/>
              <a:defRPr sz="1332"/>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CA20363-4904-4D5B-B413-54FF86EBFE9F}" type="datetime1">
              <a:rPr lang="es-VE" smtClean="0"/>
              <a:t>24/1/2025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65DA56D-4E82-48F2-AA33-CC99280F67B0}" type="slidenum">
              <a:rPr lang="es-VE" smtClean="0"/>
              <a:t>‹Nº›</a:t>
            </a:fld>
            <a:endParaRPr lang="es-VE"/>
          </a:p>
        </p:txBody>
      </p:sp>
    </p:spTree>
    <p:extLst>
      <p:ext uri="{BB962C8B-B14F-4D97-AF65-F5344CB8AC3E}">
        <p14:creationId xmlns:p14="http://schemas.microsoft.com/office/powerpoint/2010/main" val="2044874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327" y="486328"/>
            <a:ext cx="10504646" cy="1765576"/>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7327" y="2431631"/>
            <a:ext cx="10504646" cy="579574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37327" y="8466307"/>
            <a:ext cx="2740343" cy="486326"/>
          </a:xfrm>
          <a:prstGeom prst="rect">
            <a:avLst/>
          </a:prstGeom>
        </p:spPr>
        <p:txBody>
          <a:bodyPr vert="horz" lIns="91440" tIns="45720" rIns="91440" bIns="45720" rtlCol="0" anchor="ctr"/>
          <a:lstStyle>
            <a:lvl1pPr algn="l">
              <a:defRPr sz="1598">
                <a:solidFill>
                  <a:schemeClr val="tx1">
                    <a:tint val="75000"/>
                  </a:schemeClr>
                </a:solidFill>
              </a:defRPr>
            </a:lvl1pPr>
          </a:lstStyle>
          <a:p>
            <a:fld id="{5A65E7A1-E0AF-4F12-B0EA-9B99608A3E1F}" type="datetime1">
              <a:rPr lang="es-VE" smtClean="0"/>
              <a:t>24/1/2025</a:t>
            </a:fld>
            <a:endParaRPr lang="es-VE"/>
          </a:p>
        </p:txBody>
      </p:sp>
      <p:sp>
        <p:nvSpPr>
          <p:cNvPr id="5" name="Footer Placeholder 4"/>
          <p:cNvSpPr>
            <a:spLocks noGrp="1"/>
          </p:cNvSpPr>
          <p:nvPr>
            <p:ph type="ftr" sz="quarter" idx="3"/>
          </p:nvPr>
        </p:nvSpPr>
        <p:spPr>
          <a:xfrm>
            <a:off x="4034393" y="8466307"/>
            <a:ext cx="4110514" cy="486326"/>
          </a:xfrm>
          <a:prstGeom prst="rect">
            <a:avLst/>
          </a:prstGeom>
        </p:spPr>
        <p:txBody>
          <a:bodyPr vert="horz" lIns="91440" tIns="45720" rIns="91440" bIns="45720" rtlCol="0" anchor="ctr"/>
          <a:lstStyle>
            <a:lvl1pPr algn="ctr">
              <a:defRPr sz="1598">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8601630" y="8466307"/>
            <a:ext cx="2740343" cy="486326"/>
          </a:xfrm>
          <a:prstGeom prst="rect">
            <a:avLst/>
          </a:prstGeom>
        </p:spPr>
        <p:txBody>
          <a:bodyPr vert="horz" lIns="91440" tIns="45720" rIns="91440" bIns="45720" rtlCol="0" anchor="ctr"/>
          <a:lstStyle>
            <a:lvl1pPr algn="r">
              <a:defRPr sz="1598">
                <a:solidFill>
                  <a:schemeClr val="tx1">
                    <a:tint val="75000"/>
                  </a:schemeClr>
                </a:solidFill>
              </a:defRPr>
            </a:lvl1pPr>
          </a:lstStyle>
          <a:p>
            <a:fld id="{065DA56D-4E82-48F2-AA33-CC99280F67B0}" type="slidenum">
              <a:rPr lang="es-VE" smtClean="0"/>
              <a:t>‹Nº›</a:t>
            </a:fld>
            <a:endParaRPr lang="es-VE"/>
          </a:p>
        </p:txBody>
      </p:sp>
    </p:spTree>
    <p:extLst>
      <p:ext uri="{BB962C8B-B14F-4D97-AF65-F5344CB8AC3E}">
        <p14:creationId xmlns:p14="http://schemas.microsoft.com/office/powerpoint/2010/main" val="399316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217889" rtl="0" eaLnBrk="1" latinLnBrk="0" hangingPunct="1">
        <a:lnSpc>
          <a:spcPct val="90000"/>
        </a:lnSpc>
        <a:spcBef>
          <a:spcPct val="0"/>
        </a:spcBef>
        <a:buNone/>
        <a:defRPr sz="5860" kern="1200">
          <a:solidFill>
            <a:schemeClr val="tx1"/>
          </a:solidFill>
          <a:latin typeface="+mj-lt"/>
          <a:ea typeface="+mj-ea"/>
          <a:cs typeface="+mj-cs"/>
        </a:defRPr>
      </a:lvl1pPr>
    </p:titleStyle>
    <p:bodyStyle>
      <a:lvl1pPr marL="304472" indent="-304472" algn="l" defTabSz="1217889" rtl="0" eaLnBrk="1" latinLnBrk="0" hangingPunct="1">
        <a:lnSpc>
          <a:spcPct val="90000"/>
        </a:lnSpc>
        <a:spcBef>
          <a:spcPts val="1332"/>
        </a:spcBef>
        <a:buFont typeface="Arial" panose="020B0604020202020204" pitchFamily="34" charset="0"/>
        <a:buChar char="•"/>
        <a:defRPr sz="3729" kern="1200">
          <a:solidFill>
            <a:schemeClr val="tx1"/>
          </a:solidFill>
          <a:latin typeface="+mn-lt"/>
          <a:ea typeface="+mn-ea"/>
          <a:cs typeface="+mn-cs"/>
        </a:defRPr>
      </a:lvl1pPr>
      <a:lvl2pPr marL="913417" indent="-304472" algn="l" defTabSz="1217889" rtl="0" eaLnBrk="1" latinLnBrk="0" hangingPunct="1">
        <a:lnSpc>
          <a:spcPct val="90000"/>
        </a:lnSpc>
        <a:spcBef>
          <a:spcPts val="666"/>
        </a:spcBef>
        <a:buFont typeface="Arial" panose="020B0604020202020204" pitchFamily="34" charset="0"/>
        <a:buChar char="•"/>
        <a:defRPr sz="3197" kern="1200">
          <a:solidFill>
            <a:schemeClr val="tx1"/>
          </a:solidFill>
          <a:latin typeface="+mn-lt"/>
          <a:ea typeface="+mn-ea"/>
          <a:cs typeface="+mn-cs"/>
        </a:defRPr>
      </a:lvl2pPr>
      <a:lvl3pPr marL="1522362" indent="-304472" algn="l" defTabSz="1217889" rtl="0" eaLnBrk="1" latinLnBrk="0" hangingPunct="1">
        <a:lnSpc>
          <a:spcPct val="90000"/>
        </a:lnSpc>
        <a:spcBef>
          <a:spcPts val="666"/>
        </a:spcBef>
        <a:buFont typeface="Arial" panose="020B0604020202020204" pitchFamily="34" charset="0"/>
        <a:buChar char="•"/>
        <a:defRPr sz="2664" kern="1200">
          <a:solidFill>
            <a:schemeClr val="tx1"/>
          </a:solidFill>
          <a:latin typeface="+mn-lt"/>
          <a:ea typeface="+mn-ea"/>
          <a:cs typeface="+mn-cs"/>
        </a:defRPr>
      </a:lvl3pPr>
      <a:lvl4pPr marL="2131306"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4pPr>
      <a:lvl5pPr marL="2740251"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5pPr>
      <a:lvl6pPr marL="3349196"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6pPr>
      <a:lvl7pPr marL="3958140"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7pPr>
      <a:lvl8pPr marL="4567085"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8pPr>
      <a:lvl9pPr marL="5176030"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9pPr>
    </p:bodyStyle>
    <p:otherStyle>
      <a:defPPr>
        <a:defRPr lang="en-US"/>
      </a:defPPr>
      <a:lvl1pPr marL="0" algn="l" defTabSz="1217889" rtl="0" eaLnBrk="1" latinLnBrk="0" hangingPunct="1">
        <a:defRPr sz="2397" kern="1200">
          <a:solidFill>
            <a:schemeClr val="tx1"/>
          </a:solidFill>
          <a:latin typeface="+mn-lt"/>
          <a:ea typeface="+mn-ea"/>
          <a:cs typeface="+mn-cs"/>
        </a:defRPr>
      </a:lvl1pPr>
      <a:lvl2pPr marL="608945" algn="l" defTabSz="1217889" rtl="0" eaLnBrk="1" latinLnBrk="0" hangingPunct="1">
        <a:defRPr sz="2397" kern="1200">
          <a:solidFill>
            <a:schemeClr val="tx1"/>
          </a:solidFill>
          <a:latin typeface="+mn-lt"/>
          <a:ea typeface="+mn-ea"/>
          <a:cs typeface="+mn-cs"/>
        </a:defRPr>
      </a:lvl2pPr>
      <a:lvl3pPr marL="1217889" algn="l" defTabSz="1217889" rtl="0" eaLnBrk="1" latinLnBrk="0" hangingPunct="1">
        <a:defRPr sz="2397" kern="1200">
          <a:solidFill>
            <a:schemeClr val="tx1"/>
          </a:solidFill>
          <a:latin typeface="+mn-lt"/>
          <a:ea typeface="+mn-ea"/>
          <a:cs typeface="+mn-cs"/>
        </a:defRPr>
      </a:lvl3pPr>
      <a:lvl4pPr marL="1826834" algn="l" defTabSz="1217889" rtl="0" eaLnBrk="1" latinLnBrk="0" hangingPunct="1">
        <a:defRPr sz="2397" kern="1200">
          <a:solidFill>
            <a:schemeClr val="tx1"/>
          </a:solidFill>
          <a:latin typeface="+mn-lt"/>
          <a:ea typeface="+mn-ea"/>
          <a:cs typeface="+mn-cs"/>
        </a:defRPr>
      </a:lvl4pPr>
      <a:lvl5pPr marL="2435779" algn="l" defTabSz="1217889" rtl="0" eaLnBrk="1" latinLnBrk="0" hangingPunct="1">
        <a:defRPr sz="2397" kern="1200">
          <a:solidFill>
            <a:schemeClr val="tx1"/>
          </a:solidFill>
          <a:latin typeface="+mn-lt"/>
          <a:ea typeface="+mn-ea"/>
          <a:cs typeface="+mn-cs"/>
        </a:defRPr>
      </a:lvl5pPr>
      <a:lvl6pPr marL="3044723" algn="l" defTabSz="1217889" rtl="0" eaLnBrk="1" latinLnBrk="0" hangingPunct="1">
        <a:defRPr sz="2397" kern="1200">
          <a:solidFill>
            <a:schemeClr val="tx1"/>
          </a:solidFill>
          <a:latin typeface="+mn-lt"/>
          <a:ea typeface="+mn-ea"/>
          <a:cs typeface="+mn-cs"/>
        </a:defRPr>
      </a:lvl6pPr>
      <a:lvl7pPr marL="3653668" algn="l" defTabSz="1217889" rtl="0" eaLnBrk="1" latinLnBrk="0" hangingPunct="1">
        <a:defRPr sz="2397" kern="1200">
          <a:solidFill>
            <a:schemeClr val="tx1"/>
          </a:solidFill>
          <a:latin typeface="+mn-lt"/>
          <a:ea typeface="+mn-ea"/>
          <a:cs typeface="+mn-cs"/>
        </a:defRPr>
      </a:lvl7pPr>
      <a:lvl8pPr marL="4262613" algn="l" defTabSz="1217889" rtl="0" eaLnBrk="1" latinLnBrk="0" hangingPunct="1">
        <a:defRPr sz="2397" kern="1200">
          <a:solidFill>
            <a:schemeClr val="tx1"/>
          </a:solidFill>
          <a:latin typeface="+mn-lt"/>
          <a:ea typeface="+mn-ea"/>
          <a:cs typeface="+mn-cs"/>
        </a:defRPr>
      </a:lvl8pPr>
      <a:lvl9pPr marL="4871557" algn="l" defTabSz="1217889" rtl="0" eaLnBrk="1" latinLnBrk="0" hangingPunct="1">
        <a:defRPr sz="23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computerweekly.com/es/definicion/Token-Ring" TargetMode="External"/><Relationship Id="rId13" Type="http://schemas.openxmlformats.org/officeDocument/2006/relationships/image" Target="../media/image6.png"/><Relationship Id="rId3" Type="http://schemas.openxmlformats.org/officeDocument/2006/relationships/hyperlink" Target="https://flo.net/es/que-es-el-ancho-de-banda/" TargetMode="External"/><Relationship Id="rId7" Type="http://schemas.openxmlformats.org/officeDocument/2006/relationships/hyperlink" Target="https://www.ninjaone.com/es/it-hub/it-service-management/tasa-de-transferencia-de-datos/" TargetMode="External"/><Relationship Id="rId12" Type="http://schemas.openxmlformats.org/officeDocument/2006/relationships/hyperlink" Target="https://phoenixnap.mx/glosario/interfaz-de-datos-distribuidos-de-fibra-fddi" TargetMode="External"/><Relationship Id="rId2" Type="http://schemas.openxmlformats.org/officeDocument/2006/relationships/hyperlink" Target="https://es.wikipedia.org/wiki/Ancho_de_banda_(inform%C3%A1tica)" TargetMode="External"/><Relationship Id="rId1" Type="http://schemas.openxmlformats.org/officeDocument/2006/relationships/slideLayout" Target="../slideLayouts/slideLayout1.xml"/><Relationship Id="rId6" Type="http://schemas.openxmlformats.org/officeDocument/2006/relationships/hyperlink" Target="https://www.paessler.com/es/it-explained/bandwidth" TargetMode="External"/><Relationship Id="rId11" Type="http://schemas.openxmlformats.org/officeDocument/2006/relationships/hyperlink" Target="https://www.opticomfiber.com/info/fiber-distributed-data-interface-fddi-44968320.html" TargetMode="External"/><Relationship Id="rId5" Type="http://schemas.openxmlformats.org/officeDocument/2006/relationships/hyperlink" Target="https://es.wikipedia.org/wiki/Latencia" TargetMode="External"/><Relationship Id="rId10" Type="http://schemas.openxmlformats.org/officeDocument/2006/relationships/hyperlink" Target="https://www.ionos.com/es-us/digitalguide/servidores/know-how/ethernet-ieee-8023/" TargetMode="External"/><Relationship Id="rId4" Type="http://schemas.openxmlformats.org/officeDocument/2006/relationships/hyperlink" Target="https://www.servnet.mx/blog/velocidad-de-internet-todo-lo-que-debes-saber" TargetMode="External"/><Relationship Id="rId9" Type="http://schemas.openxmlformats.org/officeDocument/2006/relationships/hyperlink" Target="https://www.telefonica.com/es/sala-comunicacion/blog/que-es-ethernet-tipos-cab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22B6DA50-5C12-BC79-2213-0CE5ADD41417}"/>
            </a:ext>
          </a:extLst>
        </p:cNvPr>
        <p:cNvGrpSpPr/>
        <p:nvPr/>
      </p:nvGrpSpPr>
      <p:grpSpPr>
        <a:xfrm>
          <a:off x="0" y="0"/>
          <a:ext cx="0" cy="0"/>
          <a:chOff x="0" y="0"/>
          <a:chExt cx="0" cy="0"/>
        </a:xfrm>
      </p:grpSpPr>
      <p:sp>
        <p:nvSpPr>
          <p:cNvPr id="13" name="Triángulo isósceles 12">
            <a:extLst>
              <a:ext uri="{FF2B5EF4-FFF2-40B4-BE49-F238E27FC236}">
                <a16:creationId xmlns:a16="http://schemas.microsoft.com/office/drawing/2014/main" id="{790DE6D8-9913-9A28-8A27-D390DB296029}"/>
              </a:ext>
            </a:extLst>
          </p:cNvPr>
          <p:cNvSpPr/>
          <p:nvPr/>
        </p:nvSpPr>
        <p:spPr>
          <a:xfrm rot="10800000">
            <a:off x="-22454" y="-1"/>
            <a:ext cx="12179301" cy="28542343"/>
          </a:xfrm>
          <a:prstGeom prst="triangle">
            <a:avLst>
              <a:gd name="adj" fmla="val 50407"/>
            </a:avLst>
          </a:prstGeom>
          <a:solidFill>
            <a:srgbClr val="432E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 name="CuadroTexto 4">
            <a:extLst>
              <a:ext uri="{FF2B5EF4-FFF2-40B4-BE49-F238E27FC236}">
                <a16:creationId xmlns:a16="http://schemas.microsoft.com/office/drawing/2014/main" id="{F7727546-47CE-F7BC-A126-3ED874D6A245}"/>
              </a:ext>
            </a:extLst>
          </p:cNvPr>
          <p:cNvSpPr txBox="1"/>
          <p:nvPr/>
        </p:nvSpPr>
        <p:spPr>
          <a:xfrm>
            <a:off x="0" y="233363"/>
            <a:ext cx="12179300" cy="1477328"/>
          </a:xfrm>
          <a:prstGeom prst="rect">
            <a:avLst/>
          </a:prstGeom>
          <a:noFill/>
        </p:spPr>
        <p:txBody>
          <a:bodyPr wrap="square" rtlCol="0">
            <a:spAutoFit/>
          </a:bodyPr>
          <a:lstStyle/>
          <a:p>
            <a:pPr algn="ct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REPÚBLICA BOLIVARIANA DE VENEZUELA</a:t>
            </a:r>
          </a:p>
          <a:p>
            <a:pPr algn="ct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MINISTERIO DEL PODER POPULAR PARA LA EDUCACIÓN</a:t>
            </a:r>
          </a:p>
          <a:p>
            <a:pPr algn="ct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UNIVERSIDAD POLITÉCNICA TERRITORIAL DEL ESTADO BOLÍVAR</a:t>
            </a:r>
          </a:p>
          <a:p>
            <a:pPr algn="ctr"/>
            <a:r>
              <a:rPr lang="es-VE"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PROGRAMA NACIONAL DE  FORMACIÓN EN INFORMÁTICA</a:t>
            </a:r>
          </a:p>
          <a:p>
            <a:pPr algn="ctr"/>
            <a:r>
              <a:rPr lang="es-VE"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TRAYECTO 2 – SECCIÓN 4</a:t>
            </a:r>
          </a:p>
        </p:txBody>
      </p:sp>
      <p:sp>
        <p:nvSpPr>
          <p:cNvPr id="6" name="CuadroTexto 5">
            <a:extLst>
              <a:ext uri="{FF2B5EF4-FFF2-40B4-BE49-F238E27FC236}">
                <a16:creationId xmlns:a16="http://schemas.microsoft.com/office/drawing/2014/main" id="{5127AEFC-1071-756A-7A48-770665EBB9DE}"/>
              </a:ext>
            </a:extLst>
          </p:cNvPr>
          <p:cNvSpPr txBox="1"/>
          <p:nvPr/>
        </p:nvSpPr>
        <p:spPr>
          <a:xfrm>
            <a:off x="0" y="8531780"/>
            <a:ext cx="12179300" cy="369332"/>
          </a:xfrm>
          <a:prstGeom prst="rect">
            <a:avLst/>
          </a:prstGeom>
          <a:noFill/>
        </p:spPr>
        <p:txBody>
          <a:bodyPr wrap="square" rtlCol="0">
            <a:spAutoFit/>
          </a:bodyPr>
          <a:lstStyle/>
          <a:p>
            <a:pPr algn="ct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CIUDAD BOLÍVAR, ENERO DE 2025</a:t>
            </a:r>
            <a:endParaRPr lang="es-VE" b="1" dirty="0">
              <a:solidFill>
                <a:schemeClr val="bg1"/>
              </a:solidFill>
              <a:latin typeface="Dubai" panose="020B0503030403030204" pitchFamily="34" charset="-78"/>
              <a:ea typeface="Microsoft JhengHei" panose="020B0604030504040204" pitchFamily="34" charset="-120"/>
              <a:cs typeface="Dubai" panose="020B0503030403030204" pitchFamily="34" charset="-78"/>
            </a:endParaRPr>
          </a:p>
        </p:txBody>
      </p:sp>
      <p:sp>
        <p:nvSpPr>
          <p:cNvPr id="7" name="CuadroTexto 6">
            <a:extLst>
              <a:ext uri="{FF2B5EF4-FFF2-40B4-BE49-F238E27FC236}">
                <a16:creationId xmlns:a16="http://schemas.microsoft.com/office/drawing/2014/main" id="{5851D718-ACCC-AAD1-D6E6-BB64EFC499C8}"/>
              </a:ext>
            </a:extLst>
          </p:cNvPr>
          <p:cNvSpPr txBox="1"/>
          <p:nvPr/>
        </p:nvSpPr>
        <p:spPr>
          <a:xfrm>
            <a:off x="6089650" y="6915700"/>
            <a:ext cx="6089650" cy="923330"/>
          </a:xfrm>
          <a:prstGeom prst="rect">
            <a:avLst/>
          </a:prstGeom>
          <a:noFill/>
        </p:spPr>
        <p:txBody>
          <a:bodyPr wrap="square" rtlCol="0">
            <a:spAutoFit/>
          </a:bodyPr>
          <a:lstStyle/>
          <a:p>
            <a:pPr algn="ct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ESTUDIANTE:</a:t>
            </a:r>
          </a:p>
          <a:p>
            <a:pPr algn="ctr"/>
            <a:r>
              <a:rPr lang="es-VE" dirty="0">
                <a:solidFill>
                  <a:schemeClr val="bg1"/>
                </a:solidFill>
                <a:latin typeface="Dubai" panose="020B0503030403030204" pitchFamily="34" charset="-78"/>
                <a:ea typeface="Microsoft JhengHei" panose="020B0604030504040204" pitchFamily="34" charset="-120"/>
                <a:cs typeface="Dubai" panose="020B0503030403030204" pitchFamily="34" charset="-78"/>
              </a:rPr>
              <a:t>OLIVER CASTILLO</a:t>
            </a:r>
          </a:p>
          <a:p>
            <a:pPr algn="ctr"/>
            <a:r>
              <a:rPr lang="es-VE" dirty="0">
                <a:solidFill>
                  <a:schemeClr val="bg1"/>
                </a:solidFill>
                <a:latin typeface="Dubai" panose="020B0503030403030204" pitchFamily="34" charset="-78"/>
                <a:ea typeface="Microsoft JhengHei" panose="020B0604030504040204" pitchFamily="34" charset="-120"/>
                <a:cs typeface="Dubai" panose="020B0503030403030204" pitchFamily="34" charset="-78"/>
              </a:rPr>
              <a:t>C.I: V-28.030.110</a:t>
            </a:r>
          </a:p>
        </p:txBody>
      </p:sp>
      <p:sp>
        <p:nvSpPr>
          <p:cNvPr id="8" name="CuadroTexto 7">
            <a:extLst>
              <a:ext uri="{FF2B5EF4-FFF2-40B4-BE49-F238E27FC236}">
                <a16:creationId xmlns:a16="http://schemas.microsoft.com/office/drawing/2014/main" id="{54DBBAE8-9142-5536-D3B7-67997E2AC472}"/>
              </a:ext>
            </a:extLst>
          </p:cNvPr>
          <p:cNvSpPr txBox="1"/>
          <p:nvPr/>
        </p:nvSpPr>
        <p:spPr>
          <a:xfrm>
            <a:off x="0" y="6915700"/>
            <a:ext cx="6089650" cy="646331"/>
          </a:xfrm>
          <a:prstGeom prst="rect">
            <a:avLst/>
          </a:prstGeom>
          <a:noFill/>
        </p:spPr>
        <p:txBody>
          <a:bodyPr wrap="square" rtlCol="0">
            <a:spAutoFit/>
          </a:bodyPr>
          <a:lstStyle/>
          <a:p>
            <a:pPr algn="ct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PROFESOR:</a:t>
            </a:r>
          </a:p>
          <a:p>
            <a:pPr algn="ct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HECTOR MOLINA</a:t>
            </a:r>
          </a:p>
        </p:txBody>
      </p:sp>
      <p:sp>
        <p:nvSpPr>
          <p:cNvPr id="11" name="CuadroTexto 10">
            <a:extLst>
              <a:ext uri="{FF2B5EF4-FFF2-40B4-BE49-F238E27FC236}">
                <a16:creationId xmlns:a16="http://schemas.microsoft.com/office/drawing/2014/main" id="{1EBAF13B-3411-5604-660E-DCA8DE3148F8}"/>
              </a:ext>
            </a:extLst>
          </p:cNvPr>
          <p:cNvSpPr txBox="1"/>
          <p:nvPr/>
        </p:nvSpPr>
        <p:spPr>
          <a:xfrm>
            <a:off x="-22452" y="5484286"/>
            <a:ext cx="12179300" cy="461665"/>
          </a:xfrm>
          <a:prstGeom prst="rect">
            <a:avLst/>
          </a:prstGeom>
          <a:noFill/>
        </p:spPr>
        <p:txBody>
          <a:bodyPr wrap="square" rtlCol="0">
            <a:spAutoFit/>
          </a:bodyPr>
          <a:lstStyle/>
          <a:p>
            <a:pPr algn="ctr"/>
            <a:r>
              <a:rPr lang="es-MX" sz="2400"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UNIDAD VI: ANCHO DE BANDA Y TECNOLOGÍAS</a:t>
            </a:r>
          </a:p>
        </p:txBody>
      </p:sp>
      <p:pic>
        <p:nvPicPr>
          <p:cNvPr id="19" name="Imagen 18">
            <a:extLst>
              <a:ext uri="{FF2B5EF4-FFF2-40B4-BE49-F238E27FC236}">
                <a16:creationId xmlns:a16="http://schemas.microsoft.com/office/drawing/2014/main" id="{F2A3BA48-7360-B029-8A38-E833DBA2A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534" y="2292641"/>
            <a:ext cx="2860232" cy="2860232"/>
          </a:xfrm>
          <a:prstGeom prst="rect">
            <a:avLst/>
          </a:prstGeom>
        </p:spPr>
      </p:pic>
    </p:spTree>
    <p:extLst>
      <p:ext uri="{BB962C8B-B14F-4D97-AF65-F5344CB8AC3E}">
        <p14:creationId xmlns:p14="http://schemas.microsoft.com/office/powerpoint/2010/main" val="2674935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CC750206-1225-B625-B626-D48F81740872}"/>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741FB6B-35DB-2B3C-990A-7F067ABA8EF6}"/>
              </a:ext>
            </a:extLst>
          </p:cNvPr>
          <p:cNvSpPr txBox="1"/>
          <p:nvPr/>
        </p:nvSpPr>
        <p:spPr>
          <a:xfrm>
            <a:off x="335100" y="1589836"/>
            <a:ext cx="10404476" cy="1420004"/>
          </a:xfrm>
          <a:prstGeom prst="rect">
            <a:avLst/>
          </a:prstGeom>
          <a:noFill/>
        </p:spPr>
        <p:txBody>
          <a:bodyPr wrap="square" rtlCol="0">
            <a:spAutoFit/>
          </a:bodyPr>
          <a:lstStyle/>
          <a:p>
            <a:pPr algn="just">
              <a:lnSpc>
                <a:spcPct val="150000"/>
              </a:lnSpc>
            </a:pPr>
            <a:r>
              <a:rPr lang="es-MX" sz="2000" dirty="0">
                <a:latin typeface="Gadugi" panose="020B0502040204020203" pitchFamily="34" charset="0"/>
                <a:ea typeface="Gadugi" panose="020B0502040204020203" pitchFamily="34" charset="0"/>
                <a:cs typeface="Dubai" panose="020B0503030403030204" pitchFamily="34" charset="-78"/>
              </a:rPr>
              <a:t>Ethernet, o por su nombre oficial IEEE 802.3, es un grupo de trabajo de especificaciones estándar para Ethernet, un método de comunicación física basado en paquetes en una red de área local mantenido por el Instituto de Ingenieros Eléctricos y Electrónicos ( IEEE ).</a:t>
            </a:r>
          </a:p>
        </p:txBody>
      </p:sp>
      <p:sp>
        <p:nvSpPr>
          <p:cNvPr id="6" name="Rectángulo: esquinas superiores cortadas 5">
            <a:extLst>
              <a:ext uri="{FF2B5EF4-FFF2-40B4-BE49-F238E27FC236}">
                <a16:creationId xmlns:a16="http://schemas.microsoft.com/office/drawing/2014/main" id="{D4195D05-9E05-1BE9-F060-FA8BEC2AF0B8}"/>
              </a:ext>
            </a:extLst>
          </p:cNvPr>
          <p:cNvSpPr/>
          <p:nvPr/>
        </p:nvSpPr>
        <p:spPr>
          <a:xfrm>
            <a:off x="165100" y="101776"/>
            <a:ext cx="11772900" cy="1098374"/>
          </a:xfrm>
          <a:prstGeom prst="snip2SameRect">
            <a:avLst>
              <a:gd name="adj1" fmla="val 50000"/>
              <a:gd name="adj2" fmla="val 50000"/>
            </a:avLst>
          </a:prstGeom>
          <a:solidFill>
            <a:srgbClr val="543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 name="CuadroTexto 3">
            <a:extLst>
              <a:ext uri="{FF2B5EF4-FFF2-40B4-BE49-F238E27FC236}">
                <a16:creationId xmlns:a16="http://schemas.microsoft.com/office/drawing/2014/main" id="{67E6785D-05F1-E55A-FF86-F03C2FB80F4D}"/>
              </a:ext>
            </a:extLst>
          </p:cNvPr>
          <p:cNvSpPr txBox="1"/>
          <p:nvPr/>
        </p:nvSpPr>
        <p:spPr>
          <a:xfrm>
            <a:off x="1883849" y="196585"/>
            <a:ext cx="8534656" cy="1200329"/>
          </a:xfrm>
          <a:prstGeom prst="rect">
            <a:avLst/>
          </a:prstGeom>
          <a:noFill/>
        </p:spPr>
        <p:txBody>
          <a:bodyPr wrap="square" rtlCol="0">
            <a:spAutoFit/>
          </a:bodyPr>
          <a:lstStyle/>
          <a:p>
            <a:pPr algn="ctr"/>
            <a:r>
              <a:rPr lang="es-MX" sz="7200" b="1" dirty="0">
                <a:solidFill>
                  <a:schemeClr val="bg1"/>
                </a:solidFill>
                <a:latin typeface="Dubai" panose="020B0503030403030204" pitchFamily="34" charset="-78"/>
                <a:cs typeface="Dubai" panose="020B0503030403030204" pitchFamily="34" charset="-78"/>
              </a:rPr>
              <a:t>ETHERNET</a:t>
            </a:r>
            <a:endParaRPr lang="es-VE" sz="7200" b="1" dirty="0">
              <a:solidFill>
                <a:schemeClr val="bg1"/>
              </a:solidFill>
              <a:latin typeface="Dubai" panose="020B0503030403030204" pitchFamily="34" charset="-78"/>
              <a:cs typeface="Dubai" panose="020B0503030403030204" pitchFamily="34" charset="-78"/>
            </a:endParaRPr>
          </a:p>
        </p:txBody>
      </p:sp>
      <p:sp>
        <p:nvSpPr>
          <p:cNvPr id="8" name="CuadroTexto 7">
            <a:extLst>
              <a:ext uri="{FF2B5EF4-FFF2-40B4-BE49-F238E27FC236}">
                <a16:creationId xmlns:a16="http://schemas.microsoft.com/office/drawing/2014/main" id="{4B9440B7-7C87-7541-4CAD-9065B82DE913}"/>
              </a:ext>
            </a:extLst>
          </p:cNvPr>
          <p:cNvSpPr txBox="1"/>
          <p:nvPr/>
        </p:nvSpPr>
        <p:spPr>
          <a:xfrm>
            <a:off x="1533525" y="3345194"/>
            <a:ext cx="10404475" cy="1571068"/>
          </a:xfrm>
          <a:prstGeom prst="roundRect">
            <a:avLst/>
          </a:prstGeom>
          <a:solidFill>
            <a:srgbClr val="D9BE95"/>
          </a:solidFill>
        </p:spPr>
        <p:txBody>
          <a:bodyPr wrap="square" rtlCol="0">
            <a:spAutoFit/>
          </a:bodyPr>
          <a:lstStyle/>
          <a:p>
            <a:pPr algn="just">
              <a:lnSpc>
                <a:spcPct val="150000"/>
              </a:lnSpc>
            </a:pPr>
            <a:r>
              <a:rPr lang="es-MX" sz="2000" dirty="0">
                <a:latin typeface="Gadugi" panose="020B0502040204020203" pitchFamily="34" charset="0"/>
                <a:ea typeface="Gadugi" panose="020B0502040204020203" pitchFamily="34" charset="0"/>
                <a:cs typeface="Dubai" panose="020B0503030403030204" pitchFamily="34" charset="-78"/>
              </a:rPr>
              <a:t>Ethernet es una tecnología para redes de datos por cable que vincula software y/o hardware entre sí. Esto se realiza a través de cables de redes LAN, de ahí que Ethernet sea concebido habitualmente como una tecnología LAN.</a:t>
            </a:r>
          </a:p>
        </p:txBody>
      </p:sp>
      <p:pic>
        <p:nvPicPr>
          <p:cNvPr id="10" name="Imagen 9">
            <a:extLst>
              <a:ext uri="{FF2B5EF4-FFF2-40B4-BE49-F238E27FC236}">
                <a16:creationId xmlns:a16="http://schemas.microsoft.com/office/drawing/2014/main" id="{3088A8DE-5B5D-4738-73BB-CF50D8907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776" y="7179575"/>
            <a:ext cx="7888801" cy="1758315"/>
          </a:xfrm>
          <a:prstGeom prst="rect">
            <a:avLst/>
          </a:prstGeom>
        </p:spPr>
      </p:pic>
      <p:sp>
        <p:nvSpPr>
          <p:cNvPr id="12" name="CuadroTexto 11">
            <a:extLst>
              <a:ext uri="{FF2B5EF4-FFF2-40B4-BE49-F238E27FC236}">
                <a16:creationId xmlns:a16="http://schemas.microsoft.com/office/drawing/2014/main" id="{01E5FC4C-A1F5-9C43-F22C-D4FC61B50974}"/>
              </a:ext>
            </a:extLst>
          </p:cNvPr>
          <p:cNvSpPr txBox="1"/>
          <p:nvPr/>
        </p:nvSpPr>
        <p:spPr>
          <a:xfrm>
            <a:off x="335100" y="5107084"/>
            <a:ext cx="10404475" cy="1881669"/>
          </a:xfrm>
          <a:prstGeom prst="rect">
            <a:avLst/>
          </a:prstGeom>
          <a:noFill/>
        </p:spPr>
        <p:txBody>
          <a:bodyPr wrap="square">
            <a:spAutoFit/>
          </a:bodyPr>
          <a:lstStyle/>
          <a:p>
            <a:pPr algn="just">
              <a:lnSpc>
                <a:spcPct val="150000"/>
              </a:lnSpc>
            </a:pPr>
            <a:r>
              <a:rPr lang="es-MX" sz="2000" dirty="0">
                <a:latin typeface="Gadugi" panose="020B0502040204020203" pitchFamily="34" charset="0"/>
                <a:ea typeface="Gadugi" panose="020B0502040204020203" pitchFamily="34" charset="0"/>
                <a:cs typeface="Dubai" panose="020B0503030403030204" pitchFamily="34" charset="-78"/>
              </a:rPr>
              <a:t>Define una capa física y una capa de enlace de datos para el control de acceso a medios, o dirección MAC , para una conexión de red Ethernet rápida por cable. Estas conexiones físicas se realizan entre nodos o dispositivos como enrutadores , conmutadores y concentradores a través de cables de cobre o fibra.</a:t>
            </a:r>
          </a:p>
        </p:txBody>
      </p:sp>
      <p:sp>
        <p:nvSpPr>
          <p:cNvPr id="2" name="Marcador de número de diapositiva 1">
            <a:extLst>
              <a:ext uri="{FF2B5EF4-FFF2-40B4-BE49-F238E27FC236}">
                <a16:creationId xmlns:a16="http://schemas.microsoft.com/office/drawing/2014/main" id="{FFEE8BE2-2D9E-5627-F2A5-CC0AD172EC4C}"/>
              </a:ext>
            </a:extLst>
          </p:cNvPr>
          <p:cNvSpPr>
            <a:spLocks noGrp="1"/>
          </p:cNvSpPr>
          <p:nvPr>
            <p:ph type="sldNum" sz="quarter" idx="12"/>
          </p:nvPr>
        </p:nvSpPr>
        <p:spPr/>
        <p:txBody>
          <a:bodyPr/>
          <a:lstStyle/>
          <a:p>
            <a:fld id="{065DA56D-4E82-48F2-AA33-CC99280F67B0}" type="slidenum">
              <a:rPr lang="es-VE" smtClean="0"/>
              <a:t>10</a:t>
            </a:fld>
            <a:endParaRPr lang="es-VE"/>
          </a:p>
        </p:txBody>
      </p:sp>
    </p:spTree>
    <p:extLst>
      <p:ext uri="{BB962C8B-B14F-4D97-AF65-F5344CB8AC3E}">
        <p14:creationId xmlns:p14="http://schemas.microsoft.com/office/powerpoint/2010/main" val="221181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157247E9-BD88-8208-5B7B-B623EF7A7F61}"/>
            </a:ext>
          </a:extLst>
        </p:cNvPr>
        <p:cNvGrpSpPr/>
        <p:nvPr/>
      </p:nvGrpSpPr>
      <p:grpSpPr>
        <a:xfrm>
          <a:off x="0" y="0"/>
          <a:ext cx="0" cy="0"/>
          <a:chOff x="0" y="0"/>
          <a:chExt cx="0" cy="0"/>
        </a:xfrm>
      </p:grpSpPr>
      <p:sp>
        <p:nvSpPr>
          <p:cNvPr id="7" name="Rectángulo 6">
            <a:extLst>
              <a:ext uri="{FF2B5EF4-FFF2-40B4-BE49-F238E27FC236}">
                <a16:creationId xmlns:a16="http://schemas.microsoft.com/office/drawing/2014/main" id="{FAB4D95B-0632-B085-62BD-09FDFF5EF09B}"/>
              </a:ext>
            </a:extLst>
          </p:cNvPr>
          <p:cNvSpPr/>
          <p:nvPr/>
        </p:nvSpPr>
        <p:spPr>
          <a:xfrm>
            <a:off x="0" y="0"/>
            <a:ext cx="12179300" cy="1641564"/>
          </a:xfrm>
          <a:prstGeom prst="rect">
            <a:avLst/>
          </a:prstGeom>
          <a:solidFill>
            <a:srgbClr val="543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1" name="Rectángulo 10">
            <a:extLst>
              <a:ext uri="{FF2B5EF4-FFF2-40B4-BE49-F238E27FC236}">
                <a16:creationId xmlns:a16="http://schemas.microsoft.com/office/drawing/2014/main" id="{10EE69B6-22AE-6D95-97E6-BC1C0A7B49BA}"/>
              </a:ext>
            </a:extLst>
          </p:cNvPr>
          <p:cNvSpPr/>
          <p:nvPr/>
        </p:nvSpPr>
        <p:spPr>
          <a:xfrm rot="5400000">
            <a:off x="5662611" y="2617790"/>
            <a:ext cx="9134477" cy="3898900"/>
          </a:xfrm>
          <a:prstGeom prst="rect">
            <a:avLst/>
          </a:prstGeom>
          <a:solidFill>
            <a:srgbClr val="543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 name="CuadroTexto 12">
            <a:extLst>
              <a:ext uri="{FF2B5EF4-FFF2-40B4-BE49-F238E27FC236}">
                <a16:creationId xmlns:a16="http://schemas.microsoft.com/office/drawing/2014/main" id="{2C54409F-B0F2-075E-6C99-B07BA70F645A}"/>
              </a:ext>
            </a:extLst>
          </p:cNvPr>
          <p:cNvSpPr txBox="1"/>
          <p:nvPr/>
        </p:nvSpPr>
        <p:spPr>
          <a:xfrm>
            <a:off x="0" y="339635"/>
            <a:ext cx="8280399" cy="1200329"/>
          </a:xfrm>
          <a:prstGeom prst="rect">
            <a:avLst/>
          </a:prstGeom>
          <a:noFill/>
        </p:spPr>
        <p:txBody>
          <a:bodyPr wrap="square" rtlCol="0">
            <a:spAutoFit/>
          </a:bodyPr>
          <a:lstStyle/>
          <a:p>
            <a:pPr algn="ctr"/>
            <a:r>
              <a:rPr lang="es-MX" sz="7200" b="1" dirty="0">
                <a:solidFill>
                  <a:schemeClr val="bg1"/>
                </a:solidFill>
                <a:latin typeface="Dubai" panose="020B0503030403030204" pitchFamily="34" charset="-78"/>
                <a:cs typeface="Dubai" panose="020B0503030403030204" pitchFamily="34" charset="-78"/>
              </a:rPr>
              <a:t>TOKEN RING</a:t>
            </a:r>
            <a:endParaRPr lang="es-VE" sz="7200" b="1" dirty="0">
              <a:solidFill>
                <a:schemeClr val="bg1"/>
              </a:solidFill>
              <a:latin typeface="Dubai" panose="020B0503030403030204" pitchFamily="34" charset="-78"/>
              <a:cs typeface="Dubai" panose="020B0503030403030204" pitchFamily="34" charset="-78"/>
            </a:endParaRPr>
          </a:p>
        </p:txBody>
      </p:sp>
      <p:sp>
        <p:nvSpPr>
          <p:cNvPr id="2" name="CuadroTexto 1">
            <a:extLst>
              <a:ext uri="{FF2B5EF4-FFF2-40B4-BE49-F238E27FC236}">
                <a16:creationId xmlns:a16="http://schemas.microsoft.com/office/drawing/2014/main" id="{39135166-ACD7-9989-C27E-9C26ED320CF7}"/>
              </a:ext>
            </a:extLst>
          </p:cNvPr>
          <p:cNvSpPr txBox="1"/>
          <p:nvPr/>
        </p:nvSpPr>
        <p:spPr>
          <a:xfrm>
            <a:off x="264386" y="1741577"/>
            <a:ext cx="7751625" cy="2804999"/>
          </a:xfrm>
          <a:prstGeom prst="rect">
            <a:avLst/>
          </a:prstGeom>
          <a:noFill/>
        </p:spPr>
        <p:txBody>
          <a:bodyPr wrap="square" rtlCol="0">
            <a:spAutoFit/>
          </a:bodyPr>
          <a:lstStyle/>
          <a:p>
            <a:pPr algn="just">
              <a:lnSpc>
                <a:spcPct val="150000"/>
              </a:lnSpc>
            </a:pPr>
            <a:r>
              <a:rPr lang="es-MX" sz="2000" dirty="0">
                <a:latin typeface="Gadugi" panose="020B0502040204020203" pitchFamily="34" charset="0"/>
                <a:ea typeface="Gadugi" panose="020B0502040204020203" pitchFamily="34" charset="0"/>
                <a:cs typeface="Dubai" panose="020B0503030403030204" pitchFamily="34" charset="-78"/>
              </a:rPr>
              <a:t>Una red de anillo token (token ring) es una red de área local (LAN) en la que todos los ordenadores están conectados en una topología de anillo o estrella y pasan uno o más tokens lógicos de host a host. Sólo un host que contiene un token puede enviar datos y los tokens se liberan cuando se confirma la recepción de los datos.</a:t>
            </a:r>
          </a:p>
        </p:txBody>
      </p:sp>
      <p:sp>
        <p:nvSpPr>
          <p:cNvPr id="3" name="CuadroTexto 2">
            <a:extLst>
              <a:ext uri="{FF2B5EF4-FFF2-40B4-BE49-F238E27FC236}">
                <a16:creationId xmlns:a16="http://schemas.microsoft.com/office/drawing/2014/main" id="{51FC221D-83F1-EC8F-F6E2-19A05DB271E4}"/>
              </a:ext>
            </a:extLst>
          </p:cNvPr>
          <p:cNvSpPr txBox="1"/>
          <p:nvPr/>
        </p:nvSpPr>
        <p:spPr>
          <a:xfrm>
            <a:off x="8435682" y="1297534"/>
            <a:ext cx="3479232" cy="7421647"/>
          </a:xfrm>
          <a:prstGeom prst="rect">
            <a:avLst/>
          </a:prstGeom>
          <a:noFill/>
        </p:spPr>
        <p:txBody>
          <a:bodyPr wrap="square" rtlCol="0">
            <a:spAutoFit/>
          </a:bodyPr>
          <a:lstStyle/>
          <a:p>
            <a:pPr algn="just">
              <a:lnSpc>
                <a:spcPct val="150000"/>
              </a:lnSpc>
            </a:pPr>
            <a:r>
              <a:rPr lang="es-MX" sz="2000" dirty="0">
                <a:solidFill>
                  <a:schemeClr val="bg1"/>
                </a:solidFill>
                <a:latin typeface="Gadugi" panose="020B0502040204020203" pitchFamily="34" charset="0"/>
                <a:ea typeface="Gadugi" panose="020B0502040204020203" pitchFamily="34" charset="0"/>
                <a:cs typeface="Dubai" panose="020B0503030403030204" pitchFamily="34" charset="-78"/>
              </a:rPr>
              <a:t>Token Ring fue ampliamente utilizado en las redes LAN, pero ha sido casi totalmente desplazado por Ethernet gracias a la fijación de precios (los productos token ring tendían a ser más caros que Ethernet a velocidades similares) y gracias al desarrollo de la conmutación Ethernet y a los enlaces dúplex completos, lo que eliminó las colisiones como una preocupación práctica en la mayoría de las situaciones.</a:t>
            </a:r>
          </a:p>
        </p:txBody>
      </p:sp>
      <p:pic>
        <p:nvPicPr>
          <p:cNvPr id="5" name="Imagen 4">
            <a:extLst>
              <a:ext uri="{FF2B5EF4-FFF2-40B4-BE49-F238E27FC236}">
                <a16:creationId xmlns:a16="http://schemas.microsoft.com/office/drawing/2014/main" id="{E6AA106B-0ABB-CF80-92CA-7AD66C4F1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817" y="4275114"/>
            <a:ext cx="3369833" cy="2920523"/>
          </a:xfrm>
          <a:prstGeom prst="rect">
            <a:avLst/>
          </a:prstGeom>
        </p:spPr>
      </p:pic>
      <p:sp>
        <p:nvSpPr>
          <p:cNvPr id="6" name="CuadroTexto 5">
            <a:extLst>
              <a:ext uri="{FF2B5EF4-FFF2-40B4-BE49-F238E27FC236}">
                <a16:creationId xmlns:a16="http://schemas.microsoft.com/office/drawing/2014/main" id="{ED7FE032-829B-3AEF-4ECE-3A10EA3EFD30}"/>
              </a:ext>
            </a:extLst>
          </p:cNvPr>
          <p:cNvSpPr txBox="1"/>
          <p:nvPr/>
        </p:nvSpPr>
        <p:spPr>
          <a:xfrm>
            <a:off x="1843088" y="7582773"/>
            <a:ext cx="6363235" cy="1350724"/>
          </a:xfrm>
          <a:prstGeom prst="roundRect">
            <a:avLst/>
          </a:prstGeom>
          <a:solidFill>
            <a:srgbClr val="D2AE81"/>
          </a:solidFill>
        </p:spPr>
        <p:txBody>
          <a:bodyPr wrap="square" rtlCol="0">
            <a:spAutoFit/>
          </a:bodyPr>
          <a:lstStyle/>
          <a:p>
            <a:pPr algn="just">
              <a:lnSpc>
                <a:spcPct val="150000"/>
              </a:lnSpc>
            </a:pPr>
            <a:r>
              <a:rPr lang="es-MX" sz="1700" dirty="0">
                <a:latin typeface="Gadugi" panose="020B0502040204020203" pitchFamily="34" charset="0"/>
                <a:ea typeface="Gadugi" panose="020B0502040204020203" pitchFamily="34" charset="0"/>
                <a:cs typeface="Dubai" panose="020B0503030403030204" pitchFamily="34" charset="-78"/>
              </a:rPr>
              <a:t>Un token es una trama de datos que se transmite en una red Token Ring para controlar el acceso a la red. El token es una firma digital única que otorga el permiso para enviar datos.</a:t>
            </a:r>
          </a:p>
        </p:txBody>
      </p:sp>
      <p:sp>
        <p:nvSpPr>
          <p:cNvPr id="8" name="CuadroTexto 7">
            <a:extLst>
              <a:ext uri="{FF2B5EF4-FFF2-40B4-BE49-F238E27FC236}">
                <a16:creationId xmlns:a16="http://schemas.microsoft.com/office/drawing/2014/main" id="{A3EC982B-A831-D465-B3E1-A066ED32AFB5}"/>
              </a:ext>
            </a:extLst>
          </p:cNvPr>
          <p:cNvSpPr txBox="1"/>
          <p:nvPr/>
        </p:nvSpPr>
        <p:spPr>
          <a:xfrm>
            <a:off x="113081" y="7582773"/>
            <a:ext cx="1730007" cy="1384995"/>
          </a:xfrm>
          <a:prstGeom prst="rect">
            <a:avLst/>
          </a:prstGeom>
          <a:noFill/>
        </p:spPr>
        <p:txBody>
          <a:bodyPr wrap="square" rtlCol="0">
            <a:spAutoFit/>
          </a:bodyPr>
          <a:lstStyle/>
          <a:p>
            <a:pPr algn="ctr"/>
            <a:r>
              <a:rPr lang="es-MX" sz="2800" b="1" dirty="0">
                <a:latin typeface="Dubai" panose="020B0503030403030204" pitchFamily="34" charset="-78"/>
                <a:cs typeface="Dubai" panose="020B0503030403030204" pitchFamily="34" charset="-78"/>
              </a:rPr>
              <a:t>¿QUÉ ES UN TOKEN?</a:t>
            </a:r>
            <a:endParaRPr lang="es-VE" sz="2800" b="1" dirty="0">
              <a:latin typeface="Dubai" panose="020B0503030403030204" pitchFamily="34" charset="-78"/>
              <a:cs typeface="Dubai" panose="020B0503030403030204" pitchFamily="34" charset="-78"/>
            </a:endParaRPr>
          </a:p>
        </p:txBody>
      </p:sp>
      <p:sp>
        <p:nvSpPr>
          <p:cNvPr id="9" name="CuadroTexto 8">
            <a:extLst>
              <a:ext uri="{FF2B5EF4-FFF2-40B4-BE49-F238E27FC236}">
                <a16:creationId xmlns:a16="http://schemas.microsoft.com/office/drawing/2014/main" id="{AB7BB0F4-90E0-11F6-D9FC-D474AB9D3721}"/>
              </a:ext>
            </a:extLst>
          </p:cNvPr>
          <p:cNvSpPr txBox="1"/>
          <p:nvPr/>
        </p:nvSpPr>
        <p:spPr>
          <a:xfrm>
            <a:off x="8470387" y="617762"/>
            <a:ext cx="3460034" cy="707886"/>
          </a:xfrm>
          <a:prstGeom prst="rect">
            <a:avLst/>
          </a:prstGeom>
          <a:noFill/>
        </p:spPr>
        <p:txBody>
          <a:bodyPr wrap="square" rtlCol="0">
            <a:spAutoFit/>
          </a:bodyPr>
          <a:lstStyle/>
          <a:p>
            <a:pPr algn="ctr"/>
            <a:r>
              <a:rPr lang="es-MX" sz="4000" b="1" dirty="0">
                <a:solidFill>
                  <a:schemeClr val="bg1"/>
                </a:solidFill>
                <a:latin typeface="Dubai" panose="020B0503030403030204" pitchFamily="34" charset="-78"/>
                <a:cs typeface="Dubai" panose="020B0503030403030204" pitchFamily="34" charset="-78"/>
              </a:rPr>
              <a:t>¿POR QUÉ?</a:t>
            </a:r>
            <a:endParaRPr lang="es-VE" sz="4000" b="1" dirty="0">
              <a:solidFill>
                <a:schemeClr val="bg1"/>
              </a:solidFill>
              <a:latin typeface="Dubai" panose="020B0503030403030204" pitchFamily="34" charset="-78"/>
              <a:cs typeface="Dubai" panose="020B0503030403030204" pitchFamily="34" charset="-78"/>
            </a:endParaRPr>
          </a:p>
        </p:txBody>
      </p:sp>
      <p:sp>
        <p:nvSpPr>
          <p:cNvPr id="10" name="Marcador de número de diapositiva 9">
            <a:extLst>
              <a:ext uri="{FF2B5EF4-FFF2-40B4-BE49-F238E27FC236}">
                <a16:creationId xmlns:a16="http://schemas.microsoft.com/office/drawing/2014/main" id="{BB9904E8-B7F8-A917-F24B-68934425F030}"/>
              </a:ext>
            </a:extLst>
          </p:cNvPr>
          <p:cNvSpPr>
            <a:spLocks noGrp="1"/>
          </p:cNvSpPr>
          <p:nvPr>
            <p:ph type="sldNum" sz="quarter" idx="12"/>
          </p:nvPr>
        </p:nvSpPr>
        <p:spPr/>
        <p:txBody>
          <a:bodyPr/>
          <a:lstStyle/>
          <a:p>
            <a:fld id="{065DA56D-4E82-48F2-AA33-CC99280F67B0}" type="slidenum">
              <a:rPr lang="es-VE" smtClean="0"/>
              <a:t>11</a:t>
            </a:fld>
            <a:endParaRPr lang="es-VE"/>
          </a:p>
        </p:txBody>
      </p:sp>
    </p:spTree>
    <p:extLst>
      <p:ext uri="{BB962C8B-B14F-4D97-AF65-F5344CB8AC3E}">
        <p14:creationId xmlns:p14="http://schemas.microsoft.com/office/powerpoint/2010/main" val="58321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D96DA6B8-925B-145F-2070-F182817B6713}"/>
            </a:ext>
          </a:extLst>
        </p:cNvPr>
        <p:cNvGrpSpPr/>
        <p:nvPr/>
      </p:nvGrpSpPr>
      <p:grpSpPr>
        <a:xfrm>
          <a:off x="0" y="0"/>
          <a:ext cx="0" cy="0"/>
          <a:chOff x="0" y="0"/>
          <a:chExt cx="0" cy="0"/>
        </a:xfrm>
      </p:grpSpPr>
      <p:sp>
        <p:nvSpPr>
          <p:cNvPr id="4" name="Paralelogramo 3">
            <a:extLst>
              <a:ext uri="{FF2B5EF4-FFF2-40B4-BE49-F238E27FC236}">
                <a16:creationId xmlns:a16="http://schemas.microsoft.com/office/drawing/2014/main" id="{23EC7ED2-F156-986C-C789-868D4654A1E3}"/>
              </a:ext>
            </a:extLst>
          </p:cNvPr>
          <p:cNvSpPr/>
          <p:nvPr/>
        </p:nvSpPr>
        <p:spPr>
          <a:xfrm>
            <a:off x="-571502" y="0"/>
            <a:ext cx="10987089" cy="2100263"/>
          </a:xfrm>
          <a:prstGeom prst="parallelogram">
            <a:avLst/>
          </a:prstGeom>
          <a:solidFill>
            <a:srgbClr val="D2AE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6" name="CuadroTexto 5">
            <a:extLst>
              <a:ext uri="{FF2B5EF4-FFF2-40B4-BE49-F238E27FC236}">
                <a16:creationId xmlns:a16="http://schemas.microsoft.com/office/drawing/2014/main" id="{2B35E99E-4D06-2EAB-3CFD-DE18AAACB5D7}"/>
              </a:ext>
            </a:extLst>
          </p:cNvPr>
          <p:cNvSpPr txBox="1"/>
          <p:nvPr/>
        </p:nvSpPr>
        <p:spPr>
          <a:xfrm>
            <a:off x="332181" y="265301"/>
            <a:ext cx="9179721" cy="1569660"/>
          </a:xfrm>
          <a:prstGeom prst="rect">
            <a:avLst/>
          </a:prstGeom>
          <a:noFill/>
        </p:spPr>
        <p:txBody>
          <a:bodyPr wrap="square" rtlCol="0">
            <a:spAutoFit/>
          </a:bodyPr>
          <a:lstStyle/>
          <a:p>
            <a:pPr algn="ctr"/>
            <a:r>
              <a:rPr lang="es-MX" sz="4800" b="1" dirty="0">
                <a:solidFill>
                  <a:schemeClr val="bg1"/>
                </a:solidFill>
                <a:latin typeface="Dubai" panose="020B0503030403030204" pitchFamily="34" charset="-78"/>
                <a:cs typeface="Dubai" panose="020B0503030403030204" pitchFamily="34" charset="-78"/>
              </a:rPr>
              <a:t>INTERFAZ DE DATOS DISTRIBUIDA POR FIBRA (FDDI)</a:t>
            </a:r>
            <a:endParaRPr lang="es-VE" sz="4800" b="1" dirty="0">
              <a:solidFill>
                <a:schemeClr val="bg1"/>
              </a:solidFill>
              <a:latin typeface="Dubai" panose="020B0503030403030204" pitchFamily="34" charset="-78"/>
              <a:cs typeface="Dubai" panose="020B0503030403030204" pitchFamily="34" charset="-78"/>
            </a:endParaRPr>
          </a:p>
        </p:txBody>
      </p:sp>
      <p:sp>
        <p:nvSpPr>
          <p:cNvPr id="8" name="CuadroTexto 7">
            <a:extLst>
              <a:ext uri="{FF2B5EF4-FFF2-40B4-BE49-F238E27FC236}">
                <a16:creationId xmlns:a16="http://schemas.microsoft.com/office/drawing/2014/main" id="{613386B6-4AF0-B361-DCD8-BC63012E4846}"/>
              </a:ext>
            </a:extLst>
          </p:cNvPr>
          <p:cNvSpPr txBox="1"/>
          <p:nvPr/>
        </p:nvSpPr>
        <p:spPr>
          <a:xfrm>
            <a:off x="103581" y="2417951"/>
            <a:ext cx="11683607" cy="1420004"/>
          </a:xfrm>
          <a:prstGeom prst="rect">
            <a:avLst/>
          </a:prstGeom>
          <a:noFill/>
        </p:spPr>
        <p:txBody>
          <a:bodyPr wrap="square" rtlCol="0">
            <a:spAutoFit/>
          </a:bodyPr>
          <a:lstStyle/>
          <a:p>
            <a:pPr algn="just">
              <a:lnSpc>
                <a:spcPct val="150000"/>
              </a:lnSpc>
            </a:pPr>
            <a:r>
              <a:rPr lang="es-MX" sz="2000" dirty="0">
                <a:latin typeface="Gadugi" panose="020B0502040204020203" pitchFamily="34" charset="0"/>
                <a:ea typeface="Gadugi" panose="020B0502040204020203" pitchFamily="34" charset="0"/>
                <a:cs typeface="Dubai" panose="020B0503030403030204" pitchFamily="34" charset="-78"/>
              </a:rPr>
              <a:t>La Interfaz de Datos Distribuidos de Fibra Óptica (FDDI por sus siglas en ingles) es una red troncal de alta velocidad que utiliza fibra óptica como medio de transmisión. Se puede utilizar para interconectar un solo ordenador con una red de área local.</a:t>
            </a:r>
          </a:p>
        </p:txBody>
      </p:sp>
      <p:sp>
        <p:nvSpPr>
          <p:cNvPr id="9" name="CuadroTexto 8">
            <a:extLst>
              <a:ext uri="{FF2B5EF4-FFF2-40B4-BE49-F238E27FC236}">
                <a16:creationId xmlns:a16="http://schemas.microsoft.com/office/drawing/2014/main" id="{4B66CE7E-6D56-C430-9884-4D1A9F461D16}"/>
              </a:ext>
            </a:extLst>
          </p:cNvPr>
          <p:cNvSpPr txBox="1"/>
          <p:nvPr/>
        </p:nvSpPr>
        <p:spPr>
          <a:xfrm>
            <a:off x="267098" y="3837955"/>
            <a:ext cx="3782619" cy="4651658"/>
          </a:xfrm>
          <a:prstGeom prst="rect">
            <a:avLst/>
          </a:prstGeom>
          <a:noFill/>
        </p:spPr>
        <p:txBody>
          <a:bodyPr wrap="square" rtlCol="0">
            <a:spAutoFit/>
          </a:bodyPr>
          <a:lstStyle/>
          <a:p>
            <a:pPr algn="just">
              <a:lnSpc>
                <a:spcPct val="150000"/>
              </a:lnSpc>
            </a:pPr>
            <a:r>
              <a:rPr lang="es-MX" sz="2000" dirty="0">
                <a:latin typeface="Gadugi" panose="020B0502040204020203" pitchFamily="34" charset="0"/>
                <a:ea typeface="Gadugi" panose="020B0502040204020203" pitchFamily="34" charset="0"/>
                <a:cs typeface="Dubai" panose="020B0503030403030204" pitchFamily="34" charset="-78"/>
              </a:rPr>
              <a:t>El estándar FDDI adopta la arquitectura IEEE 802.3 y el protocolo LLC, estudia el propio protocolo MAC de LA FDDI y propone una subcapa relacionada con el medio de capa física (dependiente de capa física, PMD) y un protocolo de capa física (PHY) en la capa física. Subcapa.</a:t>
            </a:r>
          </a:p>
        </p:txBody>
      </p:sp>
      <p:sp>
        <p:nvSpPr>
          <p:cNvPr id="14" name="CuadroTexto 13">
            <a:extLst>
              <a:ext uri="{FF2B5EF4-FFF2-40B4-BE49-F238E27FC236}">
                <a16:creationId xmlns:a16="http://schemas.microsoft.com/office/drawing/2014/main" id="{69C91C66-7A62-9C85-0B7A-B35850899D0A}"/>
              </a:ext>
            </a:extLst>
          </p:cNvPr>
          <p:cNvSpPr txBox="1"/>
          <p:nvPr/>
        </p:nvSpPr>
        <p:spPr>
          <a:xfrm>
            <a:off x="4213234" y="4101304"/>
            <a:ext cx="7751625" cy="4124959"/>
          </a:xfrm>
          <a:prstGeom prst="roundRect">
            <a:avLst/>
          </a:prstGeom>
          <a:solidFill>
            <a:srgbClr val="D2AE81"/>
          </a:solidFill>
        </p:spPr>
        <p:txBody>
          <a:bodyPr wrap="square" rtlCol="0">
            <a:spAutoFit/>
          </a:bodyPr>
          <a:lstStyle/>
          <a:p>
            <a:pPr algn="just">
              <a:lnSpc>
                <a:spcPct val="150000"/>
              </a:lnSpc>
            </a:pPr>
            <a:r>
              <a:rPr lang="es-MX" sz="2000" dirty="0">
                <a:latin typeface="Gadugi" panose="020B0502040204020203" pitchFamily="34" charset="0"/>
                <a:ea typeface="Gadugi" panose="020B0502040204020203" pitchFamily="34" charset="0"/>
                <a:cs typeface="Dubai" panose="020B0503030403030204" pitchFamily="34" charset="-78"/>
              </a:rPr>
              <a:t>FDDI fue estandarizado por el Instituto Nacional Estadounidense de Estándares (ANSI) y cumple con la especificación ISO 9314. Incluye varios documentos que definen los protocolos de capa física y lógica, incluida la capa de control de acceso al medio (MAC) responsable del mecanismo de paso de token y el protocolo de capa física (PHY), que define la interfaz eléctrica y de procedimiento con el medio de transmisión.</a:t>
            </a:r>
          </a:p>
        </p:txBody>
      </p:sp>
      <p:sp>
        <p:nvSpPr>
          <p:cNvPr id="15" name="Marcador de número de diapositiva 14">
            <a:extLst>
              <a:ext uri="{FF2B5EF4-FFF2-40B4-BE49-F238E27FC236}">
                <a16:creationId xmlns:a16="http://schemas.microsoft.com/office/drawing/2014/main" id="{E2A963C6-189D-4453-7005-4E075784CEE6}"/>
              </a:ext>
            </a:extLst>
          </p:cNvPr>
          <p:cNvSpPr>
            <a:spLocks noGrp="1"/>
          </p:cNvSpPr>
          <p:nvPr>
            <p:ph type="sldNum" sz="quarter" idx="12"/>
          </p:nvPr>
        </p:nvSpPr>
        <p:spPr/>
        <p:txBody>
          <a:bodyPr/>
          <a:lstStyle/>
          <a:p>
            <a:fld id="{065DA56D-4E82-48F2-AA33-CC99280F67B0}" type="slidenum">
              <a:rPr lang="es-VE" smtClean="0"/>
              <a:t>12</a:t>
            </a:fld>
            <a:endParaRPr lang="es-VE"/>
          </a:p>
        </p:txBody>
      </p:sp>
    </p:spTree>
    <p:extLst>
      <p:ext uri="{BB962C8B-B14F-4D97-AF65-F5344CB8AC3E}">
        <p14:creationId xmlns:p14="http://schemas.microsoft.com/office/powerpoint/2010/main" val="3295988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946D483C-481E-68D9-E1DD-08ED3402C3FF}"/>
            </a:ext>
          </a:extLst>
        </p:cNvPr>
        <p:cNvGrpSpPr/>
        <p:nvPr/>
      </p:nvGrpSpPr>
      <p:grpSpPr>
        <a:xfrm>
          <a:off x="0" y="0"/>
          <a:ext cx="0" cy="0"/>
          <a:chOff x="0" y="0"/>
          <a:chExt cx="0" cy="0"/>
        </a:xfrm>
      </p:grpSpPr>
      <p:sp>
        <p:nvSpPr>
          <p:cNvPr id="3" name="Triángulo rectángulo 2">
            <a:extLst>
              <a:ext uri="{FF2B5EF4-FFF2-40B4-BE49-F238E27FC236}">
                <a16:creationId xmlns:a16="http://schemas.microsoft.com/office/drawing/2014/main" id="{A4A4854C-0CFB-067F-0E46-9D953F79C8C1}"/>
              </a:ext>
            </a:extLst>
          </p:cNvPr>
          <p:cNvSpPr/>
          <p:nvPr/>
        </p:nvSpPr>
        <p:spPr>
          <a:xfrm flipV="1">
            <a:off x="0" y="0"/>
            <a:ext cx="7069239" cy="9134475"/>
          </a:xfrm>
          <a:prstGeom prst="rtTriangle">
            <a:avLst/>
          </a:prstGeom>
          <a:solidFill>
            <a:srgbClr val="D9BE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 name="CuadroTexto 3">
            <a:extLst>
              <a:ext uri="{FF2B5EF4-FFF2-40B4-BE49-F238E27FC236}">
                <a16:creationId xmlns:a16="http://schemas.microsoft.com/office/drawing/2014/main" id="{30A806B2-3DF8-0206-B482-804A66CBF363}"/>
              </a:ext>
            </a:extLst>
          </p:cNvPr>
          <p:cNvSpPr txBox="1"/>
          <p:nvPr/>
        </p:nvSpPr>
        <p:spPr>
          <a:xfrm>
            <a:off x="-473312" y="1169853"/>
            <a:ext cx="6459436" cy="830997"/>
          </a:xfrm>
          <a:prstGeom prst="rect">
            <a:avLst/>
          </a:prstGeom>
          <a:noFill/>
        </p:spPr>
        <p:txBody>
          <a:bodyPr wrap="square" rtlCol="0">
            <a:spAutoFit/>
          </a:bodyPr>
          <a:lstStyle/>
          <a:p>
            <a:pPr algn="ctr"/>
            <a:r>
              <a:rPr lang="es-MX" sz="4800"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CONCLUSIÓN</a:t>
            </a:r>
          </a:p>
        </p:txBody>
      </p:sp>
      <p:sp>
        <p:nvSpPr>
          <p:cNvPr id="5" name="CuadroTexto 4">
            <a:extLst>
              <a:ext uri="{FF2B5EF4-FFF2-40B4-BE49-F238E27FC236}">
                <a16:creationId xmlns:a16="http://schemas.microsoft.com/office/drawing/2014/main" id="{D273B1F7-6D1A-116A-7A55-9B40DFFB66A0}"/>
              </a:ext>
            </a:extLst>
          </p:cNvPr>
          <p:cNvSpPr txBox="1"/>
          <p:nvPr/>
        </p:nvSpPr>
        <p:spPr>
          <a:xfrm>
            <a:off x="4619997" y="3985090"/>
            <a:ext cx="7069239" cy="3381695"/>
          </a:xfrm>
          <a:prstGeom prst="rect">
            <a:avLst/>
          </a:prstGeom>
          <a:noFill/>
        </p:spPr>
        <p:txBody>
          <a:bodyPr wrap="square" rtlCol="0">
            <a:spAutoFit/>
          </a:bodyPr>
          <a:lstStyle/>
          <a:p>
            <a:pPr algn="just">
              <a:lnSpc>
                <a:spcPct val="150000"/>
              </a:lnSpc>
            </a:pPr>
            <a:r>
              <a:rPr lang="es-MX" dirty="0">
                <a:latin typeface="Dubai" panose="020B0503030403030204" pitchFamily="34" charset="-78"/>
                <a:ea typeface="Microsoft JhengHei" panose="020B0604030504040204" pitchFamily="34" charset="-120"/>
                <a:cs typeface="Dubai" panose="020B0503030403030204" pitchFamily="34" charset="-78"/>
              </a:rPr>
              <a:t>El ancho de banda y Ethernet (IEEE 802) están intrínsecamente relacionados y juegan un papel crucial en el funcionamiento de las redes contemporáneas. Ethernet ha demostrado ser una solución versátil y eficiente, capaz de escalar y adaptarse a las exigencias de un entorno en constante evolución. Mirando hacia el futuro, es fundamental continuar investigando y desarrollando tecnologías que mantengan la eficiencia y la capacidad del ancho de banda, asegurando que las redes sigan siendo un habilitador clave en la era digital.</a:t>
            </a:r>
          </a:p>
        </p:txBody>
      </p:sp>
      <p:sp>
        <p:nvSpPr>
          <p:cNvPr id="2" name="Marcador de número de diapositiva 1">
            <a:extLst>
              <a:ext uri="{FF2B5EF4-FFF2-40B4-BE49-F238E27FC236}">
                <a16:creationId xmlns:a16="http://schemas.microsoft.com/office/drawing/2014/main" id="{74D2C595-21C5-0855-ABEB-5367BDE83BAA}"/>
              </a:ext>
            </a:extLst>
          </p:cNvPr>
          <p:cNvSpPr>
            <a:spLocks noGrp="1"/>
          </p:cNvSpPr>
          <p:nvPr>
            <p:ph type="sldNum" sz="quarter" idx="12"/>
          </p:nvPr>
        </p:nvSpPr>
        <p:spPr/>
        <p:txBody>
          <a:bodyPr/>
          <a:lstStyle/>
          <a:p>
            <a:fld id="{065DA56D-4E82-48F2-AA33-CC99280F67B0}" type="slidenum">
              <a:rPr lang="es-VE" smtClean="0"/>
              <a:t>13</a:t>
            </a:fld>
            <a:endParaRPr lang="es-VE"/>
          </a:p>
        </p:txBody>
      </p:sp>
    </p:spTree>
    <p:extLst>
      <p:ext uri="{BB962C8B-B14F-4D97-AF65-F5344CB8AC3E}">
        <p14:creationId xmlns:p14="http://schemas.microsoft.com/office/powerpoint/2010/main" val="347857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2D8DFF5D-9161-7445-B12B-C0A7CB8D3688}"/>
            </a:ext>
          </a:extLst>
        </p:cNvPr>
        <p:cNvGrpSpPr/>
        <p:nvPr/>
      </p:nvGrpSpPr>
      <p:grpSpPr>
        <a:xfrm>
          <a:off x="0" y="0"/>
          <a:ext cx="0" cy="0"/>
          <a:chOff x="0" y="0"/>
          <a:chExt cx="0" cy="0"/>
        </a:xfrm>
      </p:grpSpPr>
      <p:sp>
        <p:nvSpPr>
          <p:cNvPr id="3" name="Diagrama de flujo: terminador 2">
            <a:extLst>
              <a:ext uri="{FF2B5EF4-FFF2-40B4-BE49-F238E27FC236}">
                <a16:creationId xmlns:a16="http://schemas.microsoft.com/office/drawing/2014/main" id="{15905A3E-8945-129E-BB89-ED163D78D2EC}"/>
              </a:ext>
            </a:extLst>
          </p:cNvPr>
          <p:cNvSpPr/>
          <p:nvPr/>
        </p:nvSpPr>
        <p:spPr>
          <a:xfrm flipH="1" flipV="1">
            <a:off x="175096" y="-1284053"/>
            <a:ext cx="11828833" cy="11634282"/>
          </a:xfrm>
          <a:prstGeom prst="flowChartTerminator">
            <a:avLst/>
          </a:prstGeom>
          <a:solidFill>
            <a:srgbClr val="D2AE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 name="CuadroTexto 3">
            <a:extLst>
              <a:ext uri="{FF2B5EF4-FFF2-40B4-BE49-F238E27FC236}">
                <a16:creationId xmlns:a16="http://schemas.microsoft.com/office/drawing/2014/main" id="{AB87DC0F-F0FD-0449-60FA-29FE5E93C22B}"/>
              </a:ext>
            </a:extLst>
          </p:cNvPr>
          <p:cNvSpPr txBox="1"/>
          <p:nvPr/>
        </p:nvSpPr>
        <p:spPr>
          <a:xfrm>
            <a:off x="2859796" y="197087"/>
            <a:ext cx="6459436" cy="646331"/>
          </a:xfrm>
          <a:prstGeom prst="rect">
            <a:avLst/>
          </a:prstGeom>
          <a:noFill/>
        </p:spPr>
        <p:txBody>
          <a:bodyPr wrap="square" rtlCol="0">
            <a:spAutoFit/>
          </a:bodyPr>
          <a:lstStyle/>
          <a:p>
            <a:pPr algn="ctr"/>
            <a:r>
              <a:rPr lang="es-MX" sz="3600"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REFERENCIAS</a:t>
            </a:r>
          </a:p>
        </p:txBody>
      </p:sp>
      <p:sp>
        <p:nvSpPr>
          <p:cNvPr id="2" name="CuadroTexto 1">
            <a:extLst>
              <a:ext uri="{FF2B5EF4-FFF2-40B4-BE49-F238E27FC236}">
                <a16:creationId xmlns:a16="http://schemas.microsoft.com/office/drawing/2014/main" id="{D4006E50-10D3-C618-E3AB-3CD287BA437F}"/>
              </a:ext>
            </a:extLst>
          </p:cNvPr>
          <p:cNvSpPr txBox="1"/>
          <p:nvPr/>
        </p:nvSpPr>
        <p:spPr>
          <a:xfrm>
            <a:off x="771525" y="843418"/>
            <a:ext cx="10844213" cy="9891682"/>
          </a:xfrm>
          <a:prstGeom prst="rect">
            <a:avLst/>
          </a:prstGeom>
          <a:noFill/>
        </p:spPr>
        <p:txBody>
          <a:bodyPr wrap="square" numCol="2" rtlCol="0">
            <a:spAutoFit/>
          </a:bodyPr>
          <a:lstStyle/>
          <a:p>
            <a:pPr>
              <a:lnSpc>
                <a:spcPct val="107000"/>
              </a:lnSpc>
              <a:spcAft>
                <a:spcPts val="800"/>
              </a:spcAft>
            </a:pPr>
            <a:r>
              <a:rPr lang="es-VE" sz="1800" i="1" dirty="0">
                <a:effectLst/>
                <a:latin typeface="Times New Roman" panose="02020603050405020304" pitchFamily="18" charset="0"/>
                <a:ea typeface="Calibri" panose="020F0502020204030204" pitchFamily="34" charset="0"/>
                <a:cs typeface="Times New Roman" panose="02020603050405020304" pitchFamily="18" charset="0"/>
              </a:rPr>
              <a:t>Ancho de Banda (informática). </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Wikipedia, La Enciclopedia Libre (Actualizado 2 de julio de 2024). Recuperado el 17 de enero de 2025 de </a:t>
            </a:r>
            <a:r>
              <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https://es.wikipedia.org/wiki/Ancho_de_banda_(inform %C3%A1tica)</a:t>
            </a:r>
            <a:endParaRPr lang="es-V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VE" sz="1800" i="1" dirty="0">
                <a:effectLst/>
                <a:latin typeface="Times New Roman" panose="02020603050405020304" pitchFamily="18" charset="0"/>
                <a:ea typeface="Calibri" panose="020F0502020204030204" pitchFamily="34" charset="0"/>
                <a:cs typeface="Times New Roman" panose="02020603050405020304" pitchFamily="18" charset="0"/>
              </a:rPr>
              <a:t>¿Qué es el ancho de banda? </a:t>
            </a:r>
            <a:r>
              <a:rPr lang="es-VE" sz="1800" dirty="0" err="1">
                <a:effectLst/>
                <a:latin typeface="Times New Roman" panose="02020603050405020304" pitchFamily="18" charset="0"/>
                <a:ea typeface="Calibri" panose="020F0502020204030204" pitchFamily="34" charset="0"/>
                <a:cs typeface="Times New Roman" panose="02020603050405020304" pitchFamily="18" charset="0"/>
              </a:rPr>
              <a:t>Flō</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 Networks (s.f.). Recuperado el 17 de enero de 2025 de </a:t>
            </a:r>
            <a:r>
              <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https://flo.net/es/que-es-el-ancho-de-banda/</a:t>
            </a:r>
            <a:endParaRPr lang="es-V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Bautista, I. </a:t>
            </a:r>
            <a:r>
              <a:rPr lang="es-VE" sz="1800" i="1" dirty="0">
                <a:effectLst/>
                <a:latin typeface="Times New Roman" panose="02020603050405020304" pitchFamily="18" charset="0"/>
                <a:ea typeface="Calibri" panose="020F0502020204030204" pitchFamily="34" charset="0"/>
                <a:cs typeface="Times New Roman" panose="02020603050405020304" pitchFamily="18" charset="0"/>
              </a:rPr>
              <a:t>Velocidad de internet: todo lo que debes  saber</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 (13 de octubre de 2021). Recuperado el 21 de  enero de 2025 de </a:t>
            </a:r>
            <a:r>
              <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https://www.servnet.mx/blog/velocidad -de-internet-todo-lo-que-debes-saber</a:t>
            </a:r>
            <a:endParaRPr lang="es-V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VE" sz="1800" dirty="0" err="1">
                <a:effectLst/>
                <a:latin typeface="Times New Roman" panose="02020603050405020304" pitchFamily="18" charset="0"/>
                <a:ea typeface="Calibri" panose="020F0502020204030204" pitchFamily="34" charset="0"/>
                <a:cs typeface="Times New Roman" panose="02020603050405020304" pitchFamily="18" charset="0"/>
              </a:rPr>
              <a:t>Jullianpolini</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i="1" dirty="0">
                <a:effectLst/>
                <a:latin typeface="Times New Roman" panose="02020603050405020304" pitchFamily="18" charset="0"/>
                <a:ea typeface="Calibri" panose="020F0502020204030204" pitchFamily="34" charset="0"/>
                <a:cs typeface="Times New Roman" panose="02020603050405020304" pitchFamily="18" charset="0"/>
              </a:rPr>
              <a:t>Latencia </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(Actualizado 16 de diciembre de 2025). Recuperado el 21 de enero de 2025 de </a:t>
            </a:r>
            <a:r>
              <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https://es.wikipedia.org/wiki/Latencia</a:t>
            </a:r>
            <a:endParaRPr lang="es-V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VE" sz="1800" i="1" dirty="0">
                <a:effectLst/>
                <a:latin typeface="Times New Roman" panose="02020603050405020304" pitchFamily="18" charset="0"/>
                <a:ea typeface="Calibri" panose="020F0502020204030204" pitchFamily="34" charset="0"/>
                <a:cs typeface="Times New Roman" panose="02020603050405020304" pitchFamily="18" charset="0"/>
              </a:rPr>
              <a:t>Ancho de Banda: definiciones y detalles, </a:t>
            </a:r>
            <a:r>
              <a:rPr lang="es-VE" sz="1800" dirty="0" err="1">
                <a:effectLst/>
                <a:latin typeface="Times New Roman" panose="02020603050405020304" pitchFamily="18" charset="0"/>
                <a:ea typeface="Calibri" panose="020F0502020204030204" pitchFamily="34" charset="0"/>
                <a:cs typeface="Times New Roman" panose="02020603050405020304" pitchFamily="18" charset="0"/>
              </a:rPr>
              <a:t>Paessler</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 (s.f.). Recuperado el 21 de enero de 2025 de </a:t>
            </a:r>
            <a:r>
              <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https://www.paessler.com/es/it-explained/bandwidth</a:t>
            </a:r>
            <a:endParaRPr lang="es-V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VE" sz="1800" dirty="0" err="1">
                <a:effectLst/>
                <a:latin typeface="Times New Roman" panose="02020603050405020304" pitchFamily="18" charset="0"/>
                <a:ea typeface="Calibri" panose="020F0502020204030204" pitchFamily="34" charset="0"/>
                <a:cs typeface="Times New Roman" panose="02020603050405020304" pitchFamily="18" charset="0"/>
              </a:rPr>
              <a:t>Ballejos</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 L. </a:t>
            </a:r>
            <a:r>
              <a:rPr lang="es-VE" sz="1800" i="1" dirty="0">
                <a:effectLst/>
                <a:latin typeface="Times New Roman" panose="02020603050405020304" pitchFamily="18" charset="0"/>
                <a:ea typeface="Calibri" panose="020F0502020204030204" pitchFamily="34" charset="0"/>
                <a:cs typeface="Times New Roman" panose="02020603050405020304" pitchFamily="18" charset="0"/>
              </a:rPr>
              <a:t>¿Qué es la tasa de transferencia de datos? </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(Actualizado 13 de febrero de 2024). </a:t>
            </a:r>
            <a:r>
              <a:rPr lang="es-VE" sz="1800" dirty="0" err="1">
                <a:effectLst/>
                <a:latin typeface="Times New Roman" panose="02020603050405020304" pitchFamily="18" charset="0"/>
                <a:ea typeface="Calibri" panose="020F0502020204030204" pitchFamily="34" charset="0"/>
                <a:cs typeface="Times New Roman" panose="02020603050405020304" pitchFamily="18" charset="0"/>
              </a:rPr>
              <a:t>NinjaOne</a:t>
            </a:r>
            <a:r>
              <a:rPr lang="es-VE"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Recuperado el 21 de enero de 2025 de </a:t>
            </a:r>
            <a:r>
              <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https://www.ninjaone.com/es/it-hub/it-service-management/tasa-de-transferencia-de-datos/</a:t>
            </a:r>
            <a:endPar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s-VE"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s-VE"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s-VE" u="sng"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s-V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Rouse, M.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Token Ring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diciembre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2016)</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dirty="0" err="1">
                <a:effectLst/>
                <a:latin typeface="Times New Roman" panose="02020603050405020304" pitchFamily="18" charset="0"/>
                <a:ea typeface="Calibri" panose="020F0502020204030204" pitchFamily="34" charset="0"/>
                <a:cs typeface="Times New Roman" panose="02020603050405020304" pitchFamily="18" charset="0"/>
              </a:rPr>
              <a:t>TechTarget</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 Recuperado el 21 de enero de 2025 de </a:t>
            </a:r>
            <a:r>
              <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https://www.computerweekly.com/es/definicion/Token-Ring</a:t>
            </a:r>
            <a:endParaRPr lang="es-V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VE" sz="1800" i="1" dirty="0">
                <a:effectLst/>
                <a:latin typeface="Times New Roman" panose="02020603050405020304" pitchFamily="18" charset="0"/>
                <a:ea typeface="Calibri" panose="020F0502020204030204" pitchFamily="34" charset="0"/>
                <a:cs typeface="Times New Roman" panose="02020603050405020304" pitchFamily="18" charset="0"/>
              </a:rPr>
              <a:t>Qué es Ethernet y qué tipos de cables existen</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 Telefónica (s.f.). Recuperado el 21 de enero de 2025 de </a:t>
            </a:r>
            <a:r>
              <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https://www.telefonica.com/es/sala-comunicacion/blog/que-es-ethernet-tipos-cables/</a:t>
            </a:r>
            <a:endParaRPr lang="es-V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Equipo editorial de IONOS, </a:t>
            </a:r>
            <a:r>
              <a:rPr lang="es-VE" sz="1800" i="1" dirty="0">
                <a:effectLst/>
                <a:latin typeface="Times New Roman" panose="02020603050405020304" pitchFamily="18" charset="0"/>
                <a:ea typeface="Calibri" panose="020F0502020204030204" pitchFamily="34" charset="0"/>
                <a:cs typeface="Times New Roman" panose="02020603050405020304" pitchFamily="18" charset="0"/>
              </a:rPr>
              <a:t>¿Qué es Ethernet (IEEE 802.3)?</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 (12 de agosto de 2022). Recuperado el 21 de enero de 2025 de </a:t>
            </a:r>
            <a:r>
              <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https://www.ionos.com/es-us/digitalguide/servidores/know-how/ethernet-ieee-8023/</a:t>
            </a:r>
            <a:endParaRPr lang="es-V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VE" sz="1800" i="1" dirty="0">
                <a:effectLst/>
                <a:latin typeface="Times New Roman" panose="02020603050405020304" pitchFamily="18" charset="0"/>
                <a:ea typeface="Calibri" panose="020F0502020204030204" pitchFamily="34" charset="0"/>
                <a:cs typeface="Times New Roman" panose="02020603050405020304" pitchFamily="18" charset="0"/>
              </a:rPr>
              <a:t>Interfaz de datos distribuidos de fibra, FDDI</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VE" sz="1800" dirty="0" err="1">
                <a:effectLst/>
                <a:latin typeface="Times New Roman" panose="02020603050405020304" pitchFamily="18" charset="0"/>
                <a:ea typeface="Calibri" panose="020F0502020204030204" pitchFamily="34" charset="0"/>
                <a:cs typeface="Times New Roman" panose="02020603050405020304" pitchFamily="18" charset="0"/>
              </a:rPr>
              <a:t>OpticomFiber</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 (17 de abril de 2020). Recuperado el 22 de enero de 2025 de </a:t>
            </a:r>
            <a:r>
              <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https://www.opticomfiber.com/info/fiber-distributed-data-interface-fddi-44968320.html</a:t>
            </a:r>
            <a:endParaRPr lang="es-VE"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VE" sz="1800" i="1" dirty="0">
                <a:effectLst/>
                <a:latin typeface="Times New Roman" panose="02020603050405020304" pitchFamily="18" charset="0"/>
                <a:ea typeface="Calibri" panose="020F0502020204030204" pitchFamily="34" charset="0"/>
                <a:cs typeface="Times New Roman" panose="02020603050405020304" pitchFamily="18" charset="0"/>
              </a:rPr>
              <a:t>¿Qué es FDDI (interfaz de datos distribuidos por fibra)? </a:t>
            </a:r>
            <a:r>
              <a:rPr lang="es-VE" sz="1800" dirty="0" err="1">
                <a:effectLst/>
                <a:latin typeface="Times New Roman" panose="02020603050405020304" pitchFamily="18" charset="0"/>
                <a:ea typeface="Calibri" panose="020F0502020204030204" pitchFamily="34" charset="0"/>
                <a:cs typeface="Times New Roman" panose="02020603050405020304" pitchFamily="18" charset="0"/>
              </a:rPr>
              <a:t>phoenixNAP</a:t>
            </a:r>
            <a:r>
              <a:rPr lang="es-VE" sz="1800" dirty="0">
                <a:effectLst/>
                <a:latin typeface="Times New Roman" panose="02020603050405020304" pitchFamily="18" charset="0"/>
                <a:ea typeface="Calibri" panose="020F0502020204030204" pitchFamily="34" charset="0"/>
                <a:cs typeface="Times New Roman" panose="02020603050405020304" pitchFamily="18" charset="0"/>
              </a:rPr>
              <a:t> (26 de marzo de 2024). Recuperado el 22 de enero de 2025 de </a:t>
            </a:r>
            <a:r>
              <a:rPr lang="es-VE"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https://phoenixnap.mx/glosario/interfaz-de-datos-distribuidos-de-fibra-fddi</a:t>
            </a:r>
            <a:endParaRPr lang="es-V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VE" dirty="0"/>
          </a:p>
        </p:txBody>
      </p:sp>
      <p:pic>
        <p:nvPicPr>
          <p:cNvPr id="20" name="Imagen 19">
            <a:extLst>
              <a:ext uri="{FF2B5EF4-FFF2-40B4-BE49-F238E27FC236}">
                <a16:creationId xmlns:a16="http://schemas.microsoft.com/office/drawing/2014/main" id="{74F4CA5C-C9E0-6362-2ADC-8F70251A9E7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179300" y="-153409"/>
            <a:ext cx="4949198" cy="3959358"/>
          </a:xfrm>
          <a:prstGeom prst="rect">
            <a:avLst/>
          </a:prstGeom>
          <a:solidFill>
            <a:srgbClr val="D2AE81"/>
          </a:solidFill>
        </p:spPr>
      </p:pic>
      <p:sp>
        <p:nvSpPr>
          <p:cNvPr id="5" name="Marcador de número de diapositiva 4">
            <a:extLst>
              <a:ext uri="{FF2B5EF4-FFF2-40B4-BE49-F238E27FC236}">
                <a16:creationId xmlns:a16="http://schemas.microsoft.com/office/drawing/2014/main" id="{C73268F7-457A-DA2A-76BB-8DE7549F32F7}"/>
              </a:ext>
            </a:extLst>
          </p:cNvPr>
          <p:cNvSpPr>
            <a:spLocks noGrp="1"/>
          </p:cNvSpPr>
          <p:nvPr>
            <p:ph type="sldNum" sz="quarter" idx="12"/>
          </p:nvPr>
        </p:nvSpPr>
        <p:spPr/>
        <p:txBody>
          <a:bodyPr/>
          <a:lstStyle/>
          <a:p>
            <a:fld id="{065DA56D-4E82-48F2-AA33-CC99280F67B0}" type="slidenum">
              <a:rPr lang="es-VE" smtClean="0"/>
              <a:t>14</a:t>
            </a:fld>
            <a:endParaRPr lang="es-VE"/>
          </a:p>
        </p:txBody>
      </p:sp>
    </p:spTree>
    <p:extLst>
      <p:ext uri="{BB962C8B-B14F-4D97-AF65-F5344CB8AC3E}">
        <p14:creationId xmlns:p14="http://schemas.microsoft.com/office/powerpoint/2010/main" val="14171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651C1869-F26A-4B35-E1D1-8B52AE7527E0}"/>
            </a:ext>
          </a:extLst>
        </p:cNvPr>
        <p:cNvGrpSpPr/>
        <p:nvPr/>
      </p:nvGrpSpPr>
      <p:grpSpPr>
        <a:xfrm>
          <a:off x="0" y="0"/>
          <a:ext cx="0" cy="0"/>
          <a:chOff x="0" y="0"/>
          <a:chExt cx="0" cy="0"/>
        </a:xfrm>
      </p:grpSpPr>
      <p:sp>
        <p:nvSpPr>
          <p:cNvPr id="12" name="Flecha: pentágono 11">
            <a:extLst>
              <a:ext uri="{FF2B5EF4-FFF2-40B4-BE49-F238E27FC236}">
                <a16:creationId xmlns:a16="http://schemas.microsoft.com/office/drawing/2014/main" id="{E3601096-6428-CB1F-7822-2DAF943BDF13}"/>
              </a:ext>
            </a:extLst>
          </p:cNvPr>
          <p:cNvSpPr/>
          <p:nvPr/>
        </p:nvSpPr>
        <p:spPr>
          <a:xfrm>
            <a:off x="0" y="-1"/>
            <a:ext cx="11945566" cy="9134475"/>
          </a:xfrm>
          <a:prstGeom prst="homePlate">
            <a:avLst>
              <a:gd name="adj" fmla="val 25114"/>
            </a:avLst>
          </a:prstGeom>
          <a:solidFill>
            <a:srgbClr val="543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7" name="CuadroTexto 16">
            <a:extLst>
              <a:ext uri="{FF2B5EF4-FFF2-40B4-BE49-F238E27FC236}">
                <a16:creationId xmlns:a16="http://schemas.microsoft.com/office/drawing/2014/main" id="{FD878581-0345-611A-E1B6-6B982AB54329}"/>
              </a:ext>
            </a:extLst>
          </p:cNvPr>
          <p:cNvSpPr txBox="1"/>
          <p:nvPr/>
        </p:nvSpPr>
        <p:spPr>
          <a:xfrm>
            <a:off x="0" y="254833"/>
            <a:ext cx="9938479" cy="461665"/>
          </a:xfrm>
          <a:prstGeom prst="rect">
            <a:avLst/>
          </a:prstGeom>
          <a:noFill/>
        </p:spPr>
        <p:txBody>
          <a:bodyPr wrap="square" rtlCol="0">
            <a:spAutoFit/>
          </a:bodyPr>
          <a:lstStyle/>
          <a:p>
            <a:pPr algn="ctr"/>
            <a:r>
              <a:rPr lang="es-MX" sz="2400"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ÍNDICE</a:t>
            </a:r>
          </a:p>
        </p:txBody>
      </p:sp>
      <p:sp>
        <p:nvSpPr>
          <p:cNvPr id="18" name="CuadroTexto 17">
            <a:extLst>
              <a:ext uri="{FF2B5EF4-FFF2-40B4-BE49-F238E27FC236}">
                <a16:creationId xmlns:a16="http://schemas.microsoft.com/office/drawing/2014/main" id="{A0359D29-A654-2F56-834B-FD9C53DC2AE3}"/>
              </a:ext>
            </a:extLst>
          </p:cNvPr>
          <p:cNvSpPr txBox="1"/>
          <p:nvPr/>
        </p:nvSpPr>
        <p:spPr>
          <a:xfrm>
            <a:off x="2023672" y="1826270"/>
            <a:ext cx="6383728" cy="6117059"/>
          </a:xfrm>
          <a:prstGeom prst="rect">
            <a:avLst/>
          </a:prstGeom>
          <a:noFill/>
        </p:spPr>
        <p:txBody>
          <a:bodyPr wrap="square" rtlCol="0">
            <a:spAutoFit/>
          </a:bodyPr>
          <a:lstStyle/>
          <a:p>
            <a:pP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INTRODUCCIÓN…………………………………………………………………………</a:t>
            </a:r>
          </a:p>
          <a:p>
            <a:pP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MAPA MENTAL………………………………………………………………………….</a:t>
            </a:r>
          </a:p>
          <a:p>
            <a:pP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ANCHO DE BANDA……………………………………………………………………</a:t>
            </a:r>
          </a:p>
          <a:p>
            <a:pP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	¿QUÉ ES EL ANCHO DE BANDA? ………………………………………</a:t>
            </a:r>
          </a:p>
          <a:p>
            <a:pP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	VELOCIDAD DE CONEXIÓN……………………………………………….</a:t>
            </a:r>
          </a:p>
          <a:p>
            <a:pP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	OTRAS CARACTERISTICAS………………………………………………..</a:t>
            </a:r>
          </a:p>
          <a:p>
            <a:pP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IEE 802.3 (ETHERNET) ………………………………………………………………</a:t>
            </a:r>
          </a:p>
          <a:p>
            <a:pP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	TOKEN RING………………………………………………………………………</a:t>
            </a:r>
          </a:p>
          <a:p>
            <a:pP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	FDDI……………………………………………………………………………………</a:t>
            </a:r>
          </a:p>
          <a:p>
            <a:pP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CONCLUSIÓN…………………………………………………………………………….</a:t>
            </a:r>
          </a:p>
          <a:p>
            <a:pP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REFERENCIAS……………………………………………………………………………</a:t>
            </a:r>
          </a:p>
        </p:txBody>
      </p:sp>
      <p:sp>
        <p:nvSpPr>
          <p:cNvPr id="19" name="CuadroTexto 18">
            <a:extLst>
              <a:ext uri="{FF2B5EF4-FFF2-40B4-BE49-F238E27FC236}">
                <a16:creationId xmlns:a16="http://schemas.microsoft.com/office/drawing/2014/main" id="{BC2275CB-8F70-2B0B-CC6A-3E4F138A85E6}"/>
              </a:ext>
            </a:extLst>
          </p:cNvPr>
          <p:cNvSpPr txBox="1"/>
          <p:nvPr/>
        </p:nvSpPr>
        <p:spPr>
          <a:xfrm>
            <a:off x="8615606" y="1826270"/>
            <a:ext cx="825391" cy="6117059"/>
          </a:xfrm>
          <a:prstGeom prst="rect">
            <a:avLst/>
          </a:prstGeom>
          <a:noFill/>
        </p:spPr>
        <p:txBody>
          <a:bodyPr wrap="square" rtlCol="0">
            <a:spAutoFit/>
          </a:bodyPr>
          <a:lstStyle/>
          <a:p>
            <a:pPr algn="ct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3</a:t>
            </a:r>
          </a:p>
          <a:p>
            <a:pPr algn="ct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4</a:t>
            </a:r>
          </a:p>
          <a:p>
            <a:pPr algn="ct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5</a:t>
            </a:r>
          </a:p>
          <a:p>
            <a:pPr algn="ct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6</a:t>
            </a:r>
          </a:p>
          <a:p>
            <a:pPr algn="ct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7</a:t>
            </a:r>
          </a:p>
          <a:p>
            <a:pPr algn="ct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8</a:t>
            </a:r>
          </a:p>
          <a:p>
            <a:pPr algn="ct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9</a:t>
            </a:r>
          </a:p>
          <a:p>
            <a:pPr algn="ct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10</a:t>
            </a:r>
          </a:p>
          <a:p>
            <a:pPr algn="ct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11</a:t>
            </a:r>
          </a:p>
          <a:p>
            <a:pPr algn="ct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12</a:t>
            </a:r>
          </a:p>
          <a:p>
            <a:pPr algn="ctr">
              <a:lnSpc>
                <a:spcPct val="200000"/>
              </a:lnSpc>
            </a:pPr>
            <a:r>
              <a:rPr lang="es-MX"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13</a:t>
            </a:r>
          </a:p>
        </p:txBody>
      </p:sp>
    </p:spTree>
    <p:extLst>
      <p:ext uri="{BB962C8B-B14F-4D97-AF65-F5344CB8AC3E}">
        <p14:creationId xmlns:p14="http://schemas.microsoft.com/office/powerpoint/2010/main" val="221431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DF0D172D-0AD1-194E-2A78-D0E473627E97}"/>
            </a:ext>
          </a:extLst>
        </p:cNvPr>
        <p:cNvGrpSpPr/>
        <p:nvPr/>
      </p:nvGrpSpPr>
      <p:grpSpPr>
        <a:xfrm>
          <a:off x="0" y="0"/>
          <a:ext cx="0" cy="0"/>
          <a:chOff x="0" y="0"/>
          <a:chExt cx="0" cy="0"/>
        </a:xfrm>
      </p:grpSpPr>
      <p:sp>
        <p:nvSpPr>
          <p:cNvPr id="3" name="Triángulo rectángulo 2">
            <a:extLst>
              <a:ext uri="{FF2B5EF4-FFF2-40B4-BE49-F238E27FC236}">
                <a16:creationId xmlns:a16="http://schemas.microsoft.com/office/drawing/2014/main" id="{1F69CA76-441E-A0A4-E391-BAF74B862DA8}"/>
              </a:ext>
            </a:extLst>
          </p:cNvPr>
          <p:cNvSpPr/>
          <p:nvPr/>
        </p:nvSpPr>
        <p:spPr>
          <a:xfrm flipH="1" flipV="1">
            <a:off x="5110059" y="-1"/>
            <a:ext cx="7069239" cy="9134475"/>
          </a:xfrm>
          <a:prstGeom prst="rtTriangle">
            <a:avLst/>
          </a:prstGeom>
          <a:solidFill>
            <a:srgbClr val="D9BE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 name="CuadroTexto 3">
            <a:extLst>
              <a:ext uri="{FF2B5EF4-FFF2-40B4-BE49-F238E27FC236}">
                <a16:creationId xmlns:a16="http://schemas.microsoft.com/office/drawing/2014/main" id="{80E3D21E-5816-93A6-5532-379298BB55D3}"/>
              </a:ext>
            </a:extLst>
          </p:cNvPr>
          <p:cNvSpPr txBox="1"/>
          <p:nvPr/>
        </p:nvSpPr>
        <p:spPr>
          <a:xfrm>
            <a:off x="6089650" y="1169852"/>
            <a:ext cx="6459436" cy="830997"/>
          </a:xfrm>
          <a:prstGeom prst="rect">
            <a:avLst/>
          </a:prstGeom>
          <a:noFill/>
        </p:spPr>
        <p:txBody>
          <a:bodyPr wrap="square" rtlCol="0">
            <a:spAutoFit/>
          </a:bodyPr>
          <a:lstStyle/>
          <a:p>
            <a:pPr algn="ctr"/>
            <a:r>
              <a:rPr lang="es-MX" sz="4800" b="1" dirty="0">
                <a:solidFill>
                  <a:schemeClr val="bg1"/>
                </a:solidFill>
                <a:latin typeface="Dubai" panose="020B0503030403030204" pitchFamily="34" charset="-78"/>
                <a:ea typeface="Microsoft JhengHei" panose="020B0604030504040204" pitchFamily="34" charset="-120"/>
                <a:cs typeface="Dubai" panose="020B0503030403030204" pitchFamily="34" charset="-78"/>
              </a:rPr>
              <a:t>INTRODUCCIÓN</a:t>
            </a:r>
          </a:p>
        </p:txBody>
      </p:sp>
      <p:sp>
        <p:nvSpPr>
          <p:cNvPr id="5" name="CuadroTexto 4">
            <a:extLst>
              <a:ext uri="{FF2B5EF4-FFF2-40B4-BE49-F238E27FC236}">
                <a16:creationId xmlns:a16="http://schemas.microsoft.com/office/drawing/2014/main" id="{24215F79-76A8-66CA-766E-422DE33C248D}"/>
              </a:ext>
            </a:extLst>
          </p:cNvPr>
          <p:cNvSpPr txBox="1"/>
          <p:nvPr/>
        </p:nvSpPr>
        <p:spPr>
          <a:xfrm>
            <a:off x="753688" y="2958931"/>
            <a:ext cx="6590087" cy="4212692"/>
          </a:xfrm>
          <a:prstGeom prst="rect">
            <a:avLst/>
          </a:prstGeom>
          <a:noFill/>
        </p:spPr>
        <p:txBody>
          <a:bodyPr wrap="square" rtlCol="0">
            <a:spAutoFit/>
          </a:bodyPr>
          <a:lstStyle/>
          <a:p>
            <a:pPr algn="just">
              <a:lnSpc>
                <a:spcPct val="150000"/>
              </a:lnSpc>
            </a:pPr>
            <a:r>
              <a:rPr lang="es-MX" dirty="0">
                <a:latin typeface="Dubai" panose="020B0503030403030204" pitchFamily="34" charset="-78"/>
                <a:ea typeface="Microsoft JhengHei" panose="020B0604030504040204" pitchFamily="34" charset="-120"/>
                <a:cs typeface="Dubai" panose="020B0503030403030204" pitchFamily="34" charset="-78"/>
              </a:rPr>
              <a:t>El ancho de banda es un concepto fundamental en el ámbito de las telecomunicaciones y las redes de computadoras, ya que se refiere a la cantidad máxima de datos que se pueden transmitir a través de una conexión en un periodo de tiempo determinado, generalmente medido en bits por segundo (bps). Ethernet, por su parte, es una de las tecnologías más utilizadas para la transmisión de datos en redes locales (LAN) y se ha convertido en un pilar en la infraestructura de redes modernas. Desde sus orígenes en la década de 1970, Ethernet ha evolucionado considerablemente, permitiendo velocidades que van desde 10 Mbps hasta 400 Gbps y más. </a:t>
            </a:r>
            <a:endParaRPr lang="es-MX" b="1" dirty="0">
              <a:latin typeface="Dubai" panose="020B0503030403030204" pitchFamily="34" charset="-78"/>
              <a:ea typeface="Microsoft JhengHei" panose="020B0604030504040204" pitchFamily="34" charset="-120"/>
              <a:cs typeface="Dubai" panose="020B0503030403030204" pitchFamily="34" charset="-78"/>
            </a:endParaRPr>
          </a:p>
        </p:txBody>
      </p:sp>
      <p:sp>
        <p:nvSpPr>
          <p:cNvPr id="2" name="Marcador de número de diapositiva 1">
            <a:extLst>
              <a:ext uri="{FF2B5EF4-FFF2-40B4-BE49-F238E27FC236}">
                <a16:creationId xmlns:a16="http://schemas.microsoft.com/office/drawing/2014/main" id="{E9BCD396-2D9A-028B-7942-A796FFB55F04}"/>
              </a:ext>
            </a:extLst>
          </p:cNvPr>
          <p:cNvSpPr>
            <a:spLocks noGrp="1"/>
          </p:cNvSpPr>
          <p:nvPr>
            <p:ph type="sldNum" sz="quarter" idx="12"/>
          </p:nvPr>
        </p:nvSpPr>
        <p:spPr/>
        <p:txBody>
          <a:bodyPr/>
          <a:lstStyle/>
          <a:p>
            <a:fld id="{065DA56D-4E82-48F2-AA33-CC99280F67B0}" type="slidenum">
              <a:rPr lang="es-VE" smtClean="0"/>
              <a:t>3</a:t>
            </a:fld>
            <a:endParaRPr lang="es-VE"/>
          </a:p>
        </p:txBody>
      </p:sp>
    </p:spTree>
    <p:extLst>
      <p:ext uri="{BB962C8B-B14F-4D97-AF65-F5344CB8AC3E}">
        <p14:creationId xmlns:p14="http://schemas.microsoft.com/office/powerpoint/2010/main" val="346726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A2355025-35FB-6F44-D3E7-5F097873EA57}"/>
            </a:ext>
          </a:extLst>
        </p:cNvPr>
        <p:cNvGrpSpPr/>
        <p:nvPr/>
      </p:nvGrpSpPr>
      <p:grpSpPr>
        <a:xfrm>
          <a:off x="0" y="0"/>
          <a:ext cx="0" cy="0"/>
          <a:chOff x="0" y="0"/>
          <a:chExt cx="0" cy="0"/>
        </a:xfrm>
      </p:grpSpPr>
      <p:cxnSp>
        <p:nvCxnSpPr>
          <p:cNvPr id="20" name="Conector recto 19">
            <a:extLst>
              <a:ext uri="{FF2B5EF4-FFF2-40B4-BE49-F238E27FC236}">
                <a16:creationId xmlns:a16="http://schemas.microsoft.com/office/drawing/2014/main" id="{4A939094-AB1C-D5A8-FD5E-343699C95630}"/>
              </a:ext>
            </a:extLst>
          </p:cNvPr>
          <p:cNvCxnSpPr>
            <a:cxnSpLocks/>
          </p:cNvCxnSpPr>
          <p:nvPr/>
        </p:nvCxnSpPr>
        <p:spPr>
          <a:xfrm flipH="1">
            <a:off x="3149600" y="1710267"/>
            <a:ext cx="1286933"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a:extLst>
              <a:ext uri="{FF2B5EF4-FFF2-40B4-BE49-F238E27FC236}">
                <a16:creationId xmlns:a16="http://schemas.microsoft.com/office/drawing/2014/main" id="{3EA6773A-738C-2957-D2CB-40DAD217B754}"/>
              </a:ext>
            </a:extLst>
          </p:cNvPr>
          <p:cNvSpPr>
            <a:spLocks noGrp="1"/>
          </p:cNvSpPr>
          <p:nvPr>
            <p:ph type="sldNum" sz="quarter" idx="12"/>
          </p:nvPr>
        </p:nvSpPr>
        <p:spPr/>
        <p:txBody>
          <a:bodyPr/>
          <a:lstStyle/>
          <a:p>
            <a:fld id="{065DA56D-4E82-48F2-AA33-CC99280F67B0}" type="slidenum">
              <a:rPr lang="es-VE" smtClean="0"/>
              <a:t>4</a:t>
            </a:fld>
            <a:endParaRPr lang="es-VE"/>
          </a:p>
        </p:txBody>
      </p:sp>
      <p:cxnSp>
        <p:nvCxnSpPr>
          <p:cNvPr id="29" name="Conector recto 28">
            <a:extLst>
              <a:ext uri="{FF2B5EF4-FFF2-40B4-BE49-F238E27FC236}">
                <a16:creationId xmlns:a16="http://schemas.microsoft.com/office/drawing/2014/main" id="{7A694385-03C7-2925-3AC9-320F2A648EFE}"/>
              </a:ext>
            </a:extLst>
          </p:cNvPr>
          <p:cNvCxnSpPr>
            <a:cxnSpLocks/>
          </p:cNvCxnSpPr>
          <p:nvPr/>
        </p:nvCxnSpPr>
        <p:spPr>
          <a:xfrm flipV="1">
            <a:off x="2870200" y="2060102"/>
            <a:ext cx="0" cy="1986965"/>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34DCE0C9-A1EB-DB17-42F5-BF5350DECBD6}"/>
              </a:ext>
            </a:extLst>
          </p:cNvPr>
          <p:cNvCxnSpPr>
            <a:cxnSpLocks/>
          </p:cNvCxnSpPr>
          <p:nvPr/>
        </p:nvCxnSpPr>
        <p:spPr>
          <a:xfrm flipH="1">
            <a:off x="3979333" y="4613275"/>
            <a:ext cx="1392767"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2DF495B7-74E1-1EFE-9472-C1F97A8C6076}"/>
              </a:ext>
            </a:extLst>
          </p:cNvPr>
          <p:cNvCxnSpPr>
            <a:cxnSpLocks/>
          </p:cNvCxnSpPr>
          <p:nvPr/>
        </p:nvCxnSpPr>
        <p:spPr>
          <a:xfrm flipV="1">
            <a:off x="4675716" y="4613275"/>
            <a:ext cx="0" cy="2422525"/>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9D1573AE-4496-BEFB-293B-016AB074BD02}"/>
              </a:ext>
            </a:extLst>
          </p:cNvPr>
          <p:cNvCxnSpPr>
            <a:cxnSpLocks/>
          </p:cNvCxnSpPr>
          <p:nvPr/>
        </p:nvCxnSpPr>
        <p:spPr>
          <a:xfrm flipH="1">
            <a:off x="4658783" y="6997699"/>
            <a:ext cx="666750"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38724298-5EDF-72D3-892D-CF5AFBB8DEF5}"/>
              </a:ext>
            </a:extLst>
          </p:cNvPr>
          <p:cNvCxnSpPr>
            <a:cxnSpLocks/>
          </p:cNvCxnSpPr>
          <p:nvPr/>
        </p:nvCxnSpPr>
        <p:spPr>
          <a:xfrm flipH="1">
            <a:off x="6855478" y="1710267"/>
            <a:ext cx="2307977"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700C6850-437A-437D-F1FB-AAE8D25E89A5}"/>
              </a:ext>
            </a:extLst>
          </p:cNvPr>
          <p:cNvCxnSpPr>
            <a:cxnSpLocks/>
          </p:cNvCxnSpPr>
          <p:nvPr/>
        </p:nvCxnSpPr>
        <p:spPr>
          <a:xfrm flipV="1">
            <a:off x="8291163" y="1710267"/>
            <a:ext cx="0" cy="5641682"/>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AC15873C-6243-48CB-9993-C410E1A48E8A}"/>
              </a:ext>
            </a:extLst>
          </p:cNvPr>
          <p:cNvCxnSpPr>
            <a:cxnSpLocks/>
          </p:cNvCxnSpPr>
          <p:nvPr/>
        </p:nvCxnSpPr>
        <p:spPr>
          <a:xfrm flipH="1">
            <a:off x="8291163" y="7303824"/>
            <a:ext cx="795085"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id="{23E19CE8-8F3E-BA36-432D-4018AEA06B5A}"/>
              </a:ext>
            </a:extLst>
          </p:cNvPr>
          <p:cNvCxnSpPr>
            <a:cxnSpLocks/>
          </p:cNvCxnSpPr>
          <p:nvPr/>
        </p:nvCxnSpPr>
        <p:spPr>
          <a:xfrm flipH="1">
            <a:off x="8253677" y="5459874"/>
            <a:ext cx="832571"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Conector recto 62">
            <a:extLst>
              <a:ext uri="{FF2B5EF4-FFF2-40B4-BE49-F238E27FC236}">
                <a16:creationId xmlns:a16="http://schemas.microsoft.com/office/drawing/2014/main" id="{F06902B9-2237-F167-9F50-DEDF1D38D894}"/>
              </a:ext>
            </a:extLst>
          </p:cNvPr>
          <p:cNvCxnSpPr>
            <a:cxnSpLocks/>
          </p:cNvCxnSpPr>
          <p:nvPr/>
        </p:nvCxnSpPr>
        <p:spPr>
          <a:xfrm flipH="1">
            <a:off x="8268255" y="3457820"/>
            <a:ext cx="895200" cy="0"/>
          </a:xfrm>
          <a:prstGeom prst="line">
            <a:avLst/>
          </a:prstGeom>
          <a:ln w="762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Diagrama 25">
            <a:extLst>
              <a:ext uri="{FF2B5EF4-FFF2-40B4-BE49-F238E27FC236}">
                <a16:creationId xmlns:a16="http://schemas.microsoft.com/office/drawing/2014/main" id="{18EF6961-E0F2-000C-F3B7-87E5ECAAAB36}"/>
              </a:ext>
            </a:extLst>
          </p:cNvPr>
          <p:cNvGraphicFramePr/>
          <p:nvPr>
            <p:extLst>
              <p:ext uri="{D42A27DB-BD31-4B8C-83A1-F6EECF244321}">
                <p14:modId xmlns:p14="http://schemas.microsoft.com/office/powerpoint/2010/main" val="2163484850"/>
              </p:ext>
            </p:extLst>
          </p:nvPr>
        </p:nvGraphicFramePr>
        <p:xfrm>
          <a:off x="0" y="406401"/>
          <a:ext cx="12179300" cy="9134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93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078F920C-0279-FCB4-57E7-ED1A0AFD7D1B}"/>
            </a:ext>
          </a:extLst>
        </p:cNvPr>
        <p:cNvGrpSpPr/>
        <p:nvPr/>
      </p:nvGrpSpPr>
      <p:grpSpPr>
        <a:xfrm>
          <a:off x="0" y="0"/>
          <a:ext cx="0" cy="0"/>
          <a:chOff x="0" y="0"/>
          <a:chExt cx="0" cy="0"/>
        </a:xfrm>
      </p:grpSpPr>
      <p:sp>
        <p:nvSpPr>
          <p:cNvPr id="66" name="Hexágono 65">
            <a:extLst>
              <a:ext uri="{FF2B5EF4-FFF2-40B4-BE49-F238E27FC236}">
                <a16:creationId xmlns:a16="http://schemas.microsoft.com/office/drawing/2014/main" id="{AC2A5837-3A70-426A-E9A3-FE80ED1B86A4}"/>
              </a:ext>
            </a:extLst>
          </p:cNvPr>
          <p:cNvSpPr/>
          <p:nvPr/>
        </p:nvSpPr>
        <p:spPr>
          <a:xfrm>
            <a:off x="279605" y="343534"/>
            <a:ext cx="9321595" cy="4954110"/>
          </a:xfrm>
          <a:prstGeom prst="hexagon">
            <a:avLst/>
          </a:prstGeom>
          <a:solidFill>
            <a:srgbClr val="543C3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67" name="CuadroTexto 66">
            <a:extLst>
              <a:ext uri="{FF2B5EF4-FFF2-40B4-BE49-F238E27FC236}">
                <a16:creationId xmlns:a16="http://schemas.microsoft.com/office/drawing/2014/main" id="{4B8D8337-5D84-2927-F863-24B35A938436}"/>
              </a:ext>
            </a:extLst>
          </p:cNvPr>
          <p:cNvSpPr txBox="1"/>
          <p:nvPr/>
        </p:nvSpPr>
        <p:spPr>
          <a:xfrm>
            <a:off x="900817" y="2220424"/>
            <a:ext cx="8358670" cy="1200329"/>
          </a:xfrm>
          <a:prstGeom prst="rect">
            <a:avLst/>
          </a:prstGeom>
          <a:noFill/>
        </p:spPr>
        <p:txBody>
          <a:bodyPr wrap="square" rtlCol="0">
            <a:spAutoFit/>
          </a:bodyPr>
          <a:lstStyle/>
          <a:p>
            <a:pPr algn="ctr"/>
            <a:r>
              <a:rPr lang="es-MX" sz="7200" b="1" dirty="0">
                <a:solidFill>
                  <a:schemeClr val="bg1"/>
                </a:solidFill>
                <a:latin typeface="Dubai" panose="020B0503030403030204" pitchFamily="34" charset="-78"/>
                <a:cs typeface="Dubai" panose="020B0503030403030204" pitchFamily="34" charset="-78"/>
              </a:rPr>
              <a:t>ANCHO DE BANDA</a:t>
            </a:r>
            <a:endParaRPr lang="es-VE" sz="7200" b="1" dirty="0">
              <a:solidFill>
                <a:schemeClr val="bg1"/>
              </a:solidFill>
              <a:latin typeface="Dubai" panose="020B0503030403030204" pitchFamily="34" charset="-78"/>
              <a:cs typeface="Dubai" panose="020B0503030403030204" pitchFamily="34" charset="-78"/>
            </a:endParaRPr>
          </a:p>
        </p:txBody>
      </p:sp>
      <p:grpSp>
        <p:nvGrpSpPr>
          <p:cNvPr id="143" name="Grupo 142">
            <a:extLst>
              <a:ext uri="{FF2B5EF4-FFF2-40B4-BE49-F238E27FC236}">
                <a16:creationId xmlns:a16="http://schemas.microsoft.com/office/drawing/2014/main" id="{9050200E-C7A4-EE3A-7617-ED8851C46405}"/>
              </a:ext>
            </a:extLst>
          </p:cNvPr>
          <p:cNvGrpSpPr/>
          <p:nvPr/>
        </p:nvGrpSpPr>
        <p:grpSpPr>
          <a:xfrm>
            <a:off x="857067" y="2032435"/>
            <a:ext cx="12877105" cy="9383216"/>
            <a:chOff x="614709" y="2060540"/>
            <a:chExt cx="12877105" cy="9383216"/>
          </a:xfrm>
        </p:grpSpPr>
        <p:grpSp>
          <p:nvGrpSpPr>
            <p:cNvPr id="64" name="Grupo 63">
              <a:extLst>
                <a:ext uri="{FF2B5EF4-FFF2-40B4-BE49-F238E27FC236}">
                  <a16:creationId xmlns:a16="http://schemas.microsoft.com/office/drawing/2014/main" id="{D1739D08-71BA-C9C2-5EFF-3A856E384B21}"/>
                </a:ext>
              </a:extLst>
            </p:cNvPr>
            <p:cNvGrpSpPr/>
            <p:nvPr/>
          </p:nvGrpSpPr>
          <p:grpSpPr>
            <a:xfrm>
              <a:off x="4571650" y="2060540"/>
              <a:ext cx="8920164" cy="9383216"/>
              <a:chOff x="4005913" y="856331"/>
              <a:chExt cx="8920164" cy="9836461"/>
            </a:xfrm>
            <a:gradFill>
              <a:gsLst>
                <a:gs pos="0">
                  <a:srgbClr val="DED1AE"/>
                </a:gs>
                <a:gs pos="100000">
                  <a:srgbClr val="D2AE81"/>
                </a:gs>
              </a:gsLst>
              <a:lin ang="5400000" scaled="1"/>
            </a:gradFill>
          </p:grpSpPr>
          <p:grpSp>
            <p:nvGrpSpPr>
              <p:cNvPr id="22" name="Grupo 21">
                <a:extLst>
                  <a:ext uri="{FF2B5EF4-FFF2-40B4-BE49-F238E27FC236}">
                    <a16:creationId xmlns:a16="http://schemas.microsoft.com/office/drawing/2014/main" id="{545397BB-6258-51B7-4925-EF4D56D58E5B}"/>
                  </a:ext>
                </a:extLst>
              </p:cNvPr>
              <p:cNvGrpSpPr/>
              <p:nvPr/>
            </p:nvGrpSpPr>
            <p:grpSpPr>
              <a:xfrm>
                <a:off x="5249040" y="8275123"/>
                <a:ext cx="2615557" cy="2417669"/>
                <a:chOff x="7557476" y="811314"/>
                <a:chExt cx="2974566" cy="3117290"/>
              </a:xfrm>
              <a:grpFill/>
            </p:grpSpPr>
            <p:sp>
              <p:nvSpPr>
                <p:cNvPr id="19" name="Hexágono 18">
                  <a:extLst>
                    <a:ext uri="{FF2B5EF4-FFF2-40B4-BE49-F238E27FC236}">
                      <a16:creationId xmlns:a16="http://schemas.microsoft.com/office/drawing/2014/main" id="{C1BC10F2-D1E6-1623-DE33-656D005427D1}"/>
                    </a:ext>
                  </a:extLst>
                </p:cNvPr>
                <p:cNvSpPr/>
                <p:nvPr/>
              </p:nvSpPr>
              <p:spPr>
                <a:xfrm>
                  <a:off x="7557477" y="2441011"/>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Hexágono 19">
                  <a:extLst>
                    <a:ext uri="{FF2B5EF4-FFF2-40B4-BE49-F238E27FC236}">
                      <a16:creationId xmlns:a16="http://schemas.microsoft.com/office/drawing/2014/main" id="{789E7CE6-D839-013A-2021-D4D0FF73C5BA}"/>
                    </a:ext>
                  </a:extLst>
                </p:cNvPr>
                <p:cNvSpPr/>
                <p:nvPr/>
              </p:nvSpPr>
              <p:spPr>
                <a:xfrm>
                  <a:off x="7557476" y="811314"/>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1" name="Hexágono 20">
                  <a:extLst>
                    <a:ext uri="{FF2B5EF4-FFF2-40B4-BE49-F238E27FC236}">
                      <a16:creationId xmlns:a16="http://schemas.microsoft.com/office/drawing/2014/main" id="{366B328A-06C9-294D-CA47-09B8864F511B}"/>
                    </a:ext>
                  </a:extLst>
                </p:cNvPr>
                <p:cNvSpPr/>
                <p:nvPr/>
              </p:nvSpPr>
              <p:spPr>
                <a:xfrm>
                  <a:off x="8949925" y="1686803"/>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grpSp>
            <p:nvGrpSpPr>
              <p:cNvPr id="24" name="Grupo 23">
                <a:extLst>
                  <a:ext uri="{FF2B5EF4-FFF2-40B4-BE49-F238E27FC236}">
                    <a16:creationId xmlns:a16="http://schemas.microsoft.com/office/drawing/2014/main" id="{AD3750B6-BD9D-CB5F-640E-A93811CAA1D9}"/>
                  </a:ext>
                </a:extLst>
              </p:cNvPr>
              <p:cNvGrpSpPr/>
              <p:nvPr/>
            </p:nvGrpSpPr>
            <p:grpSpPr>
              <a:xfrm>
                <a:off x="6531419" y="6416993"/>
                <a:ext cx="2615557" cy="2417669"/>
                <a:chOff x="7557476" y="811314"/>
                <a:chExt cx="2974566" cy="3117290"/>
              </a:xfrm>
              <a:grpFill/>
            </p:grpSpPr>
            <p:sp>
              <p:nvSpPr>
                <p:cNvPr id="25" name="Hexágono 24">
                  <a:extLst>
                    <a:ext uri="{FF2B5EF4-FFF2-40B4-BE49-F238E27FC236}">
                      <a16:creationId xmlns:a16="http://schemas.microsoft.com/office/drawing/2014/main" id="{CE80A88C-40E0-11E5-7A0C-62627B07F7A5}"/>
                    </a:ext>
                  </a:extLst>
                </p:cNvPr>
                <p:cNvSpPr/>
                <p:nvPr/>
              </p:nvSpPr>
              <p:spPr>
                <a:xfrm>
                  <a:off x="7557477" y="2441011"/>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Hexágono 25">
                  <a:extLst>
                    <a:ext uri="{FF2B5EF4-FFF2-40B4-BE49-F238E27FC236}">
                      <a16:creationId xmlns:a16="http://schemas.microsoft.com/office/drawing/2014/main" id="{A7DC8C07-37C5-8E9B-B50E-53C348E4A87B}"/>
                    </a:ext>
                  </a:extLst>
                </p:cNvPr>
                <p:cNvSpPr/>
                <p:nvPr/>
              </p:nvSpPr>
              <p:spPr>
                <a:xfrm>
                  <a:off x="7557476" y="811314"/>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7" name="Hexágono 26">
                  <a:extLst>
                    <a:ext uri="{FF2B5EF4-FFF2-40B4-BE49-F238E27FC236}">
                      <a16:creationId xmlns:a16="http://schemas.microsoft.com/office/drawing/2014/main" id="{46FDBCE8-7711-1EA7-D347-D45348655DF2}"/>
                    </a:ext>
                  </a:extLst>
                </p:cNvPr>
                <p:cNvSpPr/>
                <p:nvPr/>
              </p:nvSpPr>
              <p:spPr>
                <a:xfrm>
                  <a:off x="8949925" y="1686803"/>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grpSp>
            <p:nvGrpSpPr>
              <p:cNvPr id="28" name="Grupo 27">
                <a:extLst>
                  <a:ext uri="{FF2B5EF4-FFF2-40B4-BE49-F238E27FC236}">
                    <a16:creationId xmlns:a16="http://schemas.microsoft.com/office/drawing/2014/main" id="{528E7F3D-A966-0396-63F2-B7490D67B0C7}"/>
                  </a:ext>
                </a:extLst>
              </p:cNvPr>
              <p:cNvGrpSpPr/>
              <p:nvPr/>
            </p:nvGrpSpPr>
            <p:grpSpPr>
              <a:xfrm>
                <a:off x="7781209" y="4572419"/>
                <a:ext cx="2615557" cy="2417669"/>
                <a:chOff x="7557476" y="811314"/>
                <a:chExt cx="2974566" cy="3117290"/>
              </a:xfrm>
              <a:grpFill/>
            </p:grpSpPr>
            <p:sp>
              <p:nvSpPr>
                <p:cNvPr id="29" name="Hexágono 28">
                  <a:extLst>
                    <a:ext uri="{FF2B5EF4-FFF2-40B4-BE49-F238E27FC236}">
                      <a16:creationId xmlns:a16="http://schemas.microsoft.com/office/drawing/2014/main" id="{9A1FD172-BE7A-33FF-B824-98CCC98C42EE}"/>
                    </a:ext>
                  </a:extLst>
                </p:cNvPr>
                <p:cNvSpPr/>
                <p:nvPr/>
              </p:nvSpPr>
              <p:spPr>
                <a:xfrm>
                  <a:off x="7557477" y="2441011"/>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0" name="Hexágono 29">
                  <a:extLst>
                    <a:ext uri="{FF2B5EF4-FFF2-40B4-BE49-F238E27FC236}">
                      <a16:creationId xmlns:a16="http://schemas.microsoft.com/office/drawing/2014/main" id="{F057EFB5-0A14-7644-5787-3A35EF1AF824}"/>
                    </a:ext>
                  </a:extLst>
                </p:cNvPr>
                <p:cNvSpPr/>
                <p:nvPr/>
              </p:nvSpPr>
              <p:spPr>
                <a:xfrm>
                  <a:off x="7557476" y="811314"/>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1" name="Hexágono 30">
                  <a:extLst>
                    <a:ext uri="{FF2B5EF4-FFF2-40B4-BE49-F238E27FC236}">
                      <a16:creationId xmlns:a16="http://schemas.microsoft.com/office/drawing/2014/main" id="{099688CD-6545-FCD9-5327-4CC2B1EBDB47}"/>
                    </a:ext>
                  </a:extLst>
                </p:cNvPr>
                <p:cNvSpPr/>
                <p:nvPr/>
              </p:nvSpPr>
              <p:spPr>
                <a:xfrm>
                  <a:off x="8949925" y="1686803"/>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grpSp>
            <p:nvGrpSpPr>
              <p:cNvPr id="32" name="Grupo 31">
                <a:extLst>
                  <a:ext uri="{FF2B5EF4-FFF2-40B4-BE49-F238E27FC236}">
                    <a16:creationId xmlns:a16="http://schemas.microsoft.com/office/drawing/2014/main" id="{8CA9FC0F-94E8-5CA9-30FA-4C213D0530A2}"/>
                  </a:ext>
                </a:extLst>
              </p:cNvPr>
              <p:cNvGrpSpPr/>
              <p:nvPr/>
            </p:nvGrpSpPr>
            <p:grpSpPr>
              <a:xfrm>
                <a:off x="9031000" y="2731614"/>
                <a:ext cx="2587300" cy="2417669"/>
                <a:chOff x="7557476" y="811314"/>
                <a:chExt cx="2942430" cy="3117290"/>
              </a:xfrm>
              <a:grpFill/>
            </p:grpSpPr>
            <p:sp>
              <p:nvSpPr>
                <p:cNvPr id="33" name="Hexágono 32">
                  <a:extLst>
                    <a:ext uri="{FF2B5EF4-FFF2-40B4-BE49-F238E27FC236}">
                      <a16:creationId xmlns:a16="http://schemas.microsoft.com/office/drawing/2014/main" id="{30549652-0B57-AE19-005A-84C49A50AC93}"/>
                    </a:ext>
                  </a:extLst>
                </p:cNvPr>
                <p:cNvSpPr/>
                <p:nvPr/>
              </p:nvSpPr>
              <p:spPr>
                <a:xfrm>
                  <a:off x="7557477" y="2441011"/>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4" name="Hexágono 33">
                  <a:extLst>
                    <a:ext uri="{FF2B5EF4-FFF2-40B4-BE49-F238E27FC236}">
                      <a16:creationId xmlns:a16="http://schemas.microsoft.com/office/drawing/2014/main" id="{373C2C4D-D551-7A35-AFFF-134E87E10F01}"/>
                    </a:ext>
                  </a:extLst>
                </p:cNvPr>
                <p:cNvSpPr/>
                <p:nvPr/>
              </p:nvSpPr>
              <p:spPr>
                <a:xfrm>
                  <a:off x="7557476" y="811314"/>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5" name="Hexágono 34">
                  <a:extLst>
                    <a:ext uri="{FF2B5EF4-FFF2-40B4-BE49-F238E27FC236}">
                      <a16:creationId xmlns:a16="http://schemas.microsoft.com/office/drawing/2014/main" id="{9A4AC9F8-AD2E-D4A6-53A2-9D51759B1883}"/>
                    </a:ext>
                  </a:extLst>
                </p:cNvPr>
                <p:cNvSpPr/>
                <p:nvPr/>
              </p:nvSpPr>
              <p:spPr>
                <a:xfrm>
                  <a:off x="8917789" y="1620957"/>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grpSp>
            <p:nvGrpSpPr>
              <p:cNvPr id="40" name="Grupo 39">
                <a:extLst>
                  <a:ext uri="{FF2B5EF4-FFF2-40B4-BE49-F238E27FC236}">
                    <a16:creationId xmlns:a16="http://schemas.microsoft.com/office/drawing/2014/main" id="{44254ADC-1523-52CB-7EB8-30D1948249DB}"/>
                  </a:ext>
                </a:extLst>
              </p:cNvPr>
              <p:cNvGrpSpPr/>
              <p:nvPr/>
            </p:nvGrpSpPr>
            <p:grpSpPr>
              <a:xfrm>
                <a:off x="10227132" y="856331"/>
                <a:ext cx="2615557" cy="2417669"/>
                <a:chOff x="7557476" y="811314"/>
                <a:chExt cx="2974566" cy="3117290"/>
              </a:xfrm>
              <a:grpFill/>
            </p:grpSpPr>
            <p:sp>
              <p:nvSpPr>
                <p:cNvPr id="41" name="Hexágono 40">
                  <a:extLst>
                    <a:ext uri="{FF2B5EF4-FFF2-40B4-BE49-F238E27FC236}">
                      <a16:creationId xmlns:a16="http://schemas.microsoft.com/office/drawing/2014/main" id="{7FAA3B76-A273-0822-0A48-AD8373EADD04}"/>
                    </a:ext>
                  </a:extLst>
                </p:cNvPr>
                <p:cNvSpPr/>
                <p:nvPr/>
              </p:nvSpPr>
              <p:spPr>
                <a:xfrm>
                  <a:off x="7557477" y="2441011"/>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2" name="Hexágono 41">
                  <a:extLst>
                    <a:ext uri="{FF2B5EF4-FFF2-40B4-BE49-F238E27FC236}">
                      <a16:creationId xmlns:a16="http://schemas.microsoft.com/office/drawing/2014/main" id="{148CAC1C-4D0C-EA41-B5DB-8A1F8ACB6E7A}"/>
                    </a:ext>
                  </a:extLst>
                </p:cNvPr>
                <p:cNvSpPr/>
                <p:nvPr/>
              </p:nvSpPr>
              <p:spPr>
                <a:xfrm>
                  <a:off x="7557476" y="811314"/>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3" name="Hexágono 42">
                  <a:extLst>
                    <a:ext uri="{FF2B5EF4-FFF2-40B4-BE49-F238E27FC236}">
                      <a16:creationId xmlns:a16="http://schemas.microsoft.com/office/drawing/2014/main" id="{6E82CF3B-F4FE-A4BC-8810-40902123E8BA}"/>
                    </a:ext>
                  </a:extLst>
                </p:cNvPr>
                <p:cNvSpPr/>
                <p:nvPr/>
              </p:nvSpPr>
              <p:spPr>
                <a:xfrm>
                  <a:off x="8949925" y="1686803"/>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grpSp>
            <p:nvGrpSpPr>
              <p:cNvPr id="44" name="Grupo 43">
                <a:extLst>
                  <a:ext uri="{FF2B5EF4-FFF2-40B4-BE49-F238E27FC236}">
                    <a16:creationId xmlns:a16="http://schemas.microsoft.com/office/drawing/2014/main" id="{FBA27E72-0656-584F-2F7C-2608136CE7EA}"/>
                  </a:ext>
                </a:extLst>
              </p:cNvPr>
              <p:cNvGrpSpPr/>
              <p:nvPr/>
            </p:nvGrpSpPr>
            <p:grpSpPr>
              <a:xfrm>
                <a:off x="9030999" y="6472098"/>
                <a:ext cx="2615557" cy="2417669"/>
                <a:chOff x="7557476" y="811314"/>
                <a:chExt cx="2974566" cy="3117290"/>
              </a:xfrm>
              <a:grpFill/>
            </p:grpSpPr>
            <p:sp>
              <p:nvSpPr>
                <p:cNvPr id="45" name="Hexágono 44">
                  <a:extLst>
                    <a:ext uri="{FF2B5EF4-FFF2-40B4-BE49-F238E27FC236}">
                      <a16:creationId xmlns:a16="http://schemas.microsoft.com/office/drawing/2014/main" id="{7F05C94F-D1CF-18A9-835C-7AFACB69E158}"/>
                    </a:ext>
                  </a:extLst>
                </p:cNvPr>
                <p:cNvSpPr/>
                <p:nvPr/>
              </p:nvSpPr>
              <p:spPr>
                <a:xfrm>
                  <a:off x="7557477" y="2441011"/>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6" name="Hexágono 45">
                  <a:extLst>
                    <a:ext uri="{FF2B5EF4-FFF2-40B4-BE49-F238E27FC236}">
                      <a16:creationId xmlns:a16="http://schemas.microsoft.com/office/drawing/2014/main" id="{FE8A21F4-0F50-B497-D4A5-CB609DD40028}"/>
                    </a:ext>
                  </a:extLst>
                </p:cNvPr>
                <p:cNvSpPr/>
                <p:nvPr/>
              </p:nvSpPr>
              <p:spPr>
                <a:xfrm>
                  <a:off x="7557476" y="811314"/>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7" name="Hexágono 46">
                  <a:extLst>
                    <a:ext uri="{FF2B5EF4-FFF2-40B4-BE49-F238E27FC236}">
                      <a16:creationId xmlns:a16="http://schemas.microsoft.com/office/drawing/2014/main" id="{1480E3D7-28BE-A5F6-500C-E9B51D335410}"/>
                    </a:ext>
                  </a:extLst>
                </p:cNvPr>
                <p:cNvSpPr/>
                <p:nvPr/>
              </p:nvSpPr>
              <p:spPr>
                <a:xfrm>
                  <a:off x="8949925" y="1686803"/>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grpSp>
            <p:nvGrpSpPr>
              <p:cNvPr id="48" name="Grupo 47">
                <a:extLst>
                  <a:ext uri="{FF2B5EF4-FFF2-40B4-BE49-F238E27FC236}">
                    <a16:creationId xmlns:a16="http://schemas.microsoft.com/office/drawing/2014/main" id="{935D3A16-B8EC-F428-418E-0D6CD5660404}"/>
                  </a:ext>
                </a:extLst>
              </p:cNvPr>
              <p:cNvGrpSpPr/>
              <p:nvPr/>
            </p:nvGrpSpPr>
            <p:grpSpPr>
              <a:xfrm>
                <a:off x="10310520" y="4585670"/>
                <a:ext cx="2615557" cy="2417669"/>
                <a:chOff x="7557476" y="811314"/>
                <a:chExt cx="2974566" cy="3117290"/>
              </a:xfrm>
              <a:grpFill/>
            </p:grpSpPr>
            <p:sp>
              <p:nvSpPr>
                <p:cNvPr id="49" name="Hexágono 48">
                  <a:extLst>
                    <a:ext uri="{FF2B5EF4-FFF2-40B4-BE49-F238E27FC236}">
                      <a16:creationId xmlns:a16="http://schemas.microsoft.com/office/drawing/2014/main" id="{6D03EDB7-7E1E-DFF7-9BB7-F14C3571C244}"/>
                    </a:ext>
                  </a:extLst>
                </p:cNvPr>
                <p:cNvSpPr/>
                <p:nvPr/>
              </p:nvSpPr>
              <p:spPr>
                <a:xfrm>
                  <a:off x="7557477" y="2441011"/>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0" name="Hexágono 49">
                  <a:extLst>
                    <a:ext uri="{FF2B5EF4-FFF2-40B4-BE49-F238E27FC236}">
                      <a16:creationId xmlns:a16="http://schemas.microsoft.com/office/drawing/2014/main" id="{B73C515F-22C7-F929-FB74-5F6CB3784AD0}"/>
                    </a:ext>
                  </a:extLst>
                </p:cNvPr>
                <p:cNvSpPr/>
                <p:nvPr/>
              </p:nvSpPr>
              <p:spPr>
                <a:xfrm>
                  <a:off x="7557476" y="811314"/>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1" name="Hexágono 50">
                  <a:extLst>
                    <a:ext uri="{FF2B5EF4-FFF2-40B4-BE49-F238E27FC236}">
                      <a16:creationId xmlns:a16="http://schemas.microsoft.com/office/drawing/2014/main" id="{D692B4A2-3F85-3054-7FE4-40925CEF56A0}"/>
                    </a:ext>
                  </a:extLst>
                </p:cNvPr>
                <p:cNvSpPr/>
                <p:nvPr/>
              </p:nvSpPr>
              <p:spPr>
                <a:xfrm>
                  <a:off x="8949925" y="1686803"/>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grpSp>
            <p:nvGrpSpPr>
              <p:cNvPr id="52" name="Grupo 51">
                <a:extLst>
                  <a:ext uri="{FF2B5EF4-FFF2-40B4-BE49-F238E27FC236}">
                    <a16:creationId xmlns:a16="http://schemas.microsoft.com/office/drawing/2014/main" id="{0872DD54-BCBC-47D6-2454-B0CDE4DA14AB}"/>
                  </a:ext>
                </a:extLst>
              </p:cNvPr>
              <p:cNvGrpSpPr/>
              <p:nvPr/>
            </p:nvGrpSpPr>
            <p:grpSpPr>
              <a:xfrm>
                <a:off x="4049108" y="5123605"/>
                <a:ext cx="3873477" cy="1785700"/>
                <a:chOff x="6126895" y="1626161"/>
                <a:chExt cx="4405147" cy="2302443"/>
              </a:xfrm>
              <a:grpFill/>
            </p:grpSpPr>
            <p:sp>
              <p:nvSpPr>
                <p:cNvPr id="53" name="Hexágono 52">
                  <a:extLst>
                    <a:ext uri="{FF2B5EF4-FFF2-40B4-BE49-F238E27FC236}">
                      <a16:creationId xmlns:a16="http://schemas.microsoft.com/office/drawing/2014/main" id="{5F58267C-A5F7-E8DC-CF54-B9F30E0AE7A8}"/>
                    </a:ext>
                  </a:extLst>
                </p:cNvPr>
                <p:cNvSpPr/>
                <p:nvPr/>
              </p:nvSpPr>
              <p:spPr>
                <a:xfrm>
                  <a:off x="7557477" y="2441011"/>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4" name="Hexágono 53">
                  <a:extLst>
                    <a:ext uri="{FF2B5EF4-FFF2-40B4-BE49-F238E27FC236}">
                      <a16:creationId xmlns:a16="http://schemas.microsoft.com/office/drawing/2014/main" id="{19B8A8A1-BB37-E621-6745-19FB8E1F2A45}"/>
                    </a:ext>
                  </a:extLst>
                </p:cNvPr>
                <p:cNvSpPr/>
                <p:nvPr/>
              </p:nvSpPr>
              <p:spPr>
                <a:xfrm>
                  <a:off x="6126895" y="1626161"/>
                  <a:ext cx="1582117" cy="1487594"/>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55" name="Hexágono 54">
                  <a:extLst>
                    <a:ext uri="{FF2B5EF4-FFF2-40B4-BE49-F238E27FC236}">
                      <a16:creationId xmlns:a16="http://schemas.microsoft.com/office/drawing/2014/main" id="{70B98997-D8B9-D2C2-7EBD-3040C1D0D897}"/>
                    </a:ext>
                  </a:extLst>
                </p:cNvPr>
                <p:cNvSpPr/>
                <p:nvPr/>
              </p:nvSpPr>
              <p:spPr>
                <a:xfrm>
                  <a:off x="8949925" y="1686803"/>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grpSp>
            <p:nvGrpSpPr>
              <p:cNvPr id="56" name="Grupo 55">
                <a:extLst>
                  <a:ext uri="{FF2B5EF4-FFF2-40B4-BE49-F238E27FC236}">
                    <a16:creationId xmlns:a16="http://schemas.microsoft.com/office/drawing/2014/main" id="{C5F0AFE2-4D3F-28A5-43C8-89D751A9AAA5}"/>
                  </a:ext>
                </a:extLst>
              </p:cNvPr>
              <p:cNvGrpSpPr/>
              <p:nvPr/>
            </p:nvGrpSpPr>
            <p:grpSpPr>
              <a:xfrm>
                <a:off x="4005913" y="6361887"/>
                <a:ext cx="2615557" cy="2417669"/>
                <a:chOff x="7557476" y="811314"/>
                <a:chExt cx="2974566" cy="3117290"/>
              </a:xfrm>
              <a:grpFill/>
            </p:grpSpPr>
            <p:sp>
              <p:nvSpPr>
                <p:cNvPr id="57" name="Hexágono 56">
                  <a:extLst>
                    <a:ext uri="{FF2B5EF4-FFF2-40B4-BE49-F238E27FC236}">
                      <a16:creationId xmlns:a16="http://schemas.microsoft.com/office/drawing/2014/main" id="{C081B96A-9225-5A28-08B2-13B177CA195D}"/>
                    </a:ext>
                  </a:extLst>
                </p:cNvPr>
                <p:cNvSpPr/>
                <p:nvPr/>
              </p:nvSpPr>
              <p:spPr>
                <a:xfrm>
                  <a:off x="7557477" y="2441011"/>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8" name="Hexágono 57">
                  <a:extLst>
                    <a:ext uri="{FF2B5EF4-FFF2-40B4-BE49-F238E27FC236}">
                      <a16:creationId xmlns:a16="http://schemas.microsoft.com/office/drawing/2014/main" id="{728EB71F-150A-37DF-20D5-3E4B783D2E48}"/>
                    </a:ext>
                  </a:extLst>
                </p:cNvPr>
                <p:cNvSpPr/>
                <p:nvPr/>
              </p:nvSpPr>
              <p:spPr>
                <a:xfrm>
                  <a:off x="7557476" y="811314"/>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Hexágono 58">
                  <a:extLst>
                    <a:ext uri="{FF2B5EF4-FFF2-40B4-BE49-F238E27FC236}">
                      <a16:creationId xmlns:a16="http://schemas.microsoft.com/office/drawing/2014/main" id="{620712C7-20DD-6BF9-2CA0-82F5ED3B7F9B}"/>
                    </a:ext>
                  </a:extLst>
                </p:cNvPr>
                <p:cNvSpPr/>
                <p:nvPr/>
              </p:nvSpPr>
              <p:spPr>
                <a:xfrm>
                  <a:off x="8949925" y="1686803"/>
                  <a:ext cx="1582117" cy="1487593"/>
                </a:xfrm>
                <a:prstGeom prst="hexagon">
                  <a:avLst>
                    <a:gd name="adj" fmla="val 20943"/>
                    <a:gd name="vf" fmla="val 11547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grpSp>
        <p:sp>
          <p:nvSpPr>
            <p:cNvPr id="135" name="Hexágono 134">
              <a:extLst>
                <a:ext uri="{FF2B5EF4-FFF2-40B4-BE49-F238E27FC236}">
                  <a16:creationId xmlns:a16="http://schemas.microsoft.com/office/drawing/2014/main" id="{700BFB7A-2422-3EFA-BC84-AB26A7F54BFE}"/>
                </a:ext>
              </a:extLst>
            </p:cNvPr>
            <p:cNvSpPr/>
            <p:nvPr/>
          </p:nvSpPr>
          <p:spPr>
            <a:xfrm>
              <a:off x="3306994" y="8032677"/>
              <a:ext cx="1391167" cy="1100568"/>
            </a:xfrm>
            <a:prstGeom prst="hexagon">
              <a:avLst>
                <a:gd name="adj" fmla="val 20943"/>
                <a:gd name="vf" fmla="val 115470"/>
              </a:avLst>
            </a:prstGeom>
            <a:gradFill>
              <a:gsLst>
                <a:gs pos="0">
                  <a:srgbClr val="DED1AE"/>
                </a:gs>
                <a:gs pos="100000">
                  <a:srgbClr val="D2AE8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6" name="Hexágono 135">
              <a:extLst>
                <a:ext uri="{FF2B5EF4-FFF2-40B4-BE49-F238E27FC236}">
                  <a16:creationId xmlns:a16="http://schemas.microsoft.com/office/drawing/2014/main" id="{5B956D74-ED36-15AD-84F6-5D9D9C1FD6A3}"/>
                </a:ext>
              </a:extLst>
            </p:cNvPr>
            <p:cNvSpPr/>
            <p:nvPr/>
          </p:nvSpPr>
          <p:spPr>
            <a:xfrm>
              <a:off x="3306993" y="6826977"/>
              <a:ext cx="1391167" cy="1100568"/>
            </a:xfrm>
            <a:prstGeom prst="hexagon">
              <a:avLst>
                <a:gd name="adj" fmla="val 20943"/>
                <a:gd name="vf" fmla="val 115470"/>
              </a:avLst>
            </a:prstGeom>
            <a:gradFill>
              <a:gsLst>
                <a:gs pos="0">
                  <a:srgbClr val="DED1AE"/>
                </a:gs>
                <a:gs pos="100000">
                  <a:srgbClr val="D2AE8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7" name="Hexágono 136">
              <a:extLst>
                <a:ext uri="{FF2B5EF4-FFF2-40B4-BE49-F238E27FC236}">
                  <a16:creationId xmlns:a16="http://schemas.microsoft.com/office/drawing/2014/main" id="{6EA0B1D5-E2C0-2EC3-6FD1-BD86B071E32C}"/>
                </a:ext>
              </a:extLst>
            </p:cNvPr>
            <p:cNvSpPr/>
            <p:nvPr/>
          </p:nvSpPr>
          <p:spPr>
            <a:xfrm>
              <a:off x="1932963" y="7444523"/>
              <a:ext cx="1391167" cy="1100568"/>
            </a:xfrm>
            <a:prstGeom prst="hexagon">
              <a:avLst>
                <a:gd name="adj" fmla="val 20943"/>
                <a:gd name="vf" fmla="val 115470"/>
              </a:avLst>
            </a:prstGeom>
            <a:gradFill>
              <a:gsLst>
                <a:gs pos="0">
                  <a:srgbClr val="DED1AE"/>
                </a:gs>
                <a:gs pos="100000">
                  <a:srgbClr val="D2AE8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8" name="Hexágono 137">
              <a:extLst>
                <a:ext uri="{FF2B5EF4-FFF2-40B4-BE49-F238E27FC236}">
                  <a16:creationId xmlns:a16="http://schemas.microsoft.com/office/drawing/2014/main" id="{9855892A-6F0A-B88C-2A56-DD5F21559A7D}"/>
                </a:ext>
              </a:extLst>
            </p:cNvPr>
            <p:cNvSpPr/>
            <p:nvPr/>
          </p:nvSpPr>
          <p:spPr>
            <a:xfrm>
              <a:off x="1932962" y="6238823"/>
              <a:ext cx="1391167" cy="1100568"/>
            </a:xfrm>
            <a:prstGeom prst="hexagon">
              <a:avLst>
                <a:gd name="adj" fmla="val 20943"/>
                <a:gd name="vf" fmla="val 115470"/>
              </a:avLst>
            </a:prstGeom>
            <a:gradFill>
              <a:gsLst>
                <a:gs pos="0">
                  <a:srgbClr val="DED1AE"/>
                </a:gs>
                <a:gs pos="100000">
                  <a:srgbClr val="D2AE8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9" name="Hexágono 138">
              <a:extLst>
                <a:ext uri="{FF2B5EF4-FFF2-40B4-BE49-F238E27FC236}">
                  <a16:creationId xmlns:a16="http://schemas.microsoft.com/office/drawing/2014/main" id="{261E1AC0-F3E8-E9BB-5DAA-D5CE769CCFC4}"/>
                </a:ext>
              </a:extLst>
            </p:cNvPr>
            <p:cNvSpPr/>
            <p:nvPr/>
          </p:nvSpPr>
          <p:spPr>
            <a:xfrm>
              <a:off x="614710" y="8072959"/>
              <a:ext cx="1391167" cy="1100568"/>
            </a:xfrm>
            <a:prstGeom prst="hexagon">
              <a:avLst>
                <a:gd name="adj" fmla="val 20943"/>
                <a:gd name="vf" fmla="val 115470"/>
              </a:avLst>
            </a:prstGeom>
            <a:gradFill>
              <a:gsLst>
                <a:gs pos="0">
                  <a:srgbClr val="DED1AE"/>
                </a:gs>
                <a:gs pos="100000">
                  <a:srgbClr val="D2AE8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0" name="Hexágono 139">
              <a:extLst>
                <a:ext uri="{FF2B5EF4-FFF2-40B4-BE49-F238E27FC236}">
                  <a16:creationId xmlns:a16="http://schemas.microsoft.com/office/drawing/2014/main" id="{07774149-0AF6-1EA5-78CC-63F491A529B1}"/>
                </a:ext>
              </a:extLst>
            </p:cNvPr>
            <p:cNvSpPr/>
            <p:nvPr/>
          </p:nvSpPr>
          <p:spPr>
            <a:xfrm>
              <a:off x="614709" y="6867259"/>
              <a:ext cx="1391167" cy="1100568"/>
            </a:xfrm>
            <a:prstGeom prst="hexagon">
              <a:avLst>
                <a:gd name="adj" fmla="val 20943"/>
                <a:gd name="vf" fmla="val 115470"/>
              </a:avLst>
            </a:prstGeom>
            <a:gradFill>
              <a:gsLst>
                <a:gs pos="0">
                  <a:srgbClr val="DED1AE"/>
                </a:gs>
                <a:gs pos="100000">
                  <a:srgbClr val="D2AE8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1" name="Hexágono 140">
              <a:extLst>
                <a:ext uri="{FF2B5EF4-FFF2-40B4-BE49-F238E27FC236}">
                  <a16:creationId xmlns:a16="http://schemas.microsoft.com/office/drawing/2014/main" id="{285589C6-D7B3-8365-951D-7CCDD5CE021B}"/>
                </a:ext>
              </a:extLst>
            </p:cNvPr>
            <p:cNvSpPr/>
            <p:nvPr/>
          </p:nvSpPr>
          <p:spPr>
            <a:xfrm>
              <a:off x="1985087" y="9823796"/>
              <a:ext cx="1391167" cy="1100568"/>
            </a:xfrm>
            <a:prstGeom prst="hexagon">
              <a:avLst>
                <a:gd name="adj" fmla="val 20943"/>
                <a:gd name="vf" fmla="val 115470"/>
              </a:avLst>
            </a:prstGeom>
            <a:gradFill>
              <a:gsLst>
                <a:gs pos="0">
                  <a:srgbClr val="DED1AE"/>
                </a:gs>
                <a:gs pos="100000">
                  <a:srgbClr val="D2AE8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2" name="Hexágono 141">
              <a:extLst>
                <a:ext uri="{FF2B5EF4-FFF2-40B4-BE49-F238E27FC236}">
                  <a16:creationId xmlns:a16="http://schemas.microsoft.com/office/drawing/2014/main" id="{072959C3-EB32-2827-3D25-C4EDF57C8CE9}"/>
                </a:ext>
              </a:extLst>
            </p:cNvPr>
            <p:cNvSpPr/>
            <p:nvPr/>
          </p:nvSpPr>
          <p:spPr>
            <a:xfrm>
              <a:off x="1985086" y="8618096"/>
              <a:ext cx="1391167" cy="1100568"/>
            </a:xfrm>
            <a:prstGeom prst="hexagon">
              <a:avLst>
                <a:gd name="adj" fmla="val 20943"/>
                <a:gd name="vf" fmla="val 115470"/>
              </a:avLst>
            </a:prstGeom>
            <a:gradFill>
              <a:gsLst>
                <a:gs pos="0">
                  <a:srgbClr val="DED1AE"/>
                </a:gs>
                <a:gs pos="100000">
                  <a:srgbClr val="D2AE8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Tree>
    <p:extLst>
      <p:ext uri="{BB962C8B-B14F-4D97-AF65-F5344CB8AC3E}">
        <p14:creationId xmlns:p14="http://schemas.microsoft.com/office/powerpoint/2010/main" val="367838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BF42746B-0C96-D1A7-1419-8C6D1AD1D89E}"/>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46201B1-3247-38A8-785A-B1184C9A471A}"/>
              </a:ext>
            </a:extLst>
          </p:cNvPr>
          <p:cNvSpPr txBox="1"/>
          <p:nvPr/>
        </p:nvSpPr>
        <p:spPr>
          <a:xfrm>
            <a:off x="4479082" y="1035348"/>
            <a:ext cx="7069239" cy="5113323"/>
          </a:xfrm>
          <a:prstGeom prst="rect">
            <a:avLst/>
          </a:prstGeom>
          <a:noFill/>
        </p:spPr>
        <p:txBody>
          <a:bodyPr wrap="square" rtlCol="0">
            <a:spAutoFit/>
          </a:bodyPr>
          <a:lstStyle/>
          <a:p>
            <a:pPr algn="just">
              <a:lnSpc>
                <a:spcPct val="150000"/>
              </a:lnSpc>
            </a:pPr>
            <a:r>
              <a:rPr lang="es-MX" sz="2000" dirty="0">
                <a:latin typeface="Gadugi" panose="020B0502040204020203" pitchFamily="34" charset="0"/>
                <a:ea typeface="Gadugi" panose="020B0502040204020203" pitchFamily="34" charset="0"/>
                <a:cs typeface="Dubai" panose="020B0503030403030204" pitchFamily="34" charset="-78"/>
              </a:rPr>
              <a:t>El ancho de banda es la cantidad máxima de datos que pueden ser transmitidos a través de una conexión a Internet en un tiempo determinado. Normalmente se representa en el número de bits, kilobits, megabits o gigabits que se pueden transmitir en 1 segundo.</a:t>
            </a:r>
          </a:p>
          <a:p>
            <a:pPr algn="just">
              <a:lnSpc>
                <a:spcPct val="150000"/>
              </a:lnSpc>
            </a:pPr>
            <a:endParaRPr lang="es-MX" sz="2000" dirty="0">
              <a:latin typeface="Gadugi" panose="020B0502040204020203" pitchFamily="34" charset="0"/>
              <a:ea typeface="Gadugi" panose="020B0502040204020203" pitchFamily="34" charset="0"/>
              <a:cs typeface="Dubai" panose="020B0503030403030204" pitchFamily="34" charset="-78"/>
            </a:endParaRPr>
          </a:p>
          <a:p>
            <a:pPr algn="just">
              <a:lnSpc>
                <a:spcPct val="150000"/>
              </a:lnSpc>
            </a:pPr>
            <a:r>
              <a:rPr lang="es-MX" sz="2000" dirty="0">
                <a:latin typeface="Gadugi" panose="020B0502040204020203" pitchFamily="34" charset="0"/>
                <a:ea typeface="Gadugi" panose="020B0502040204020203" pitchFamily="34" charset="0"/>
                <a:cs typeface="Dubai" panose="020B0503030403030204" pitchFamily="34" charset="-78"/>
              </a:rPr>
              <a:t>Ancho de banda puede referirse a la capacidad de ancho de banda o ancho de banda disponible en bit/s, lo cual típicamente significa el rango neto de bits o la máxima salida de una huella de comunicación lógico o físico en un sistema de comunicación digital.</a:t>
            </a:r>
          </a:p>
        </p:txBody>
      </p:sp>
      <p:sp>
        <p:nvSpPr>
          <p:cNvPr id="3" name="Elipse 2">
            <a:extLst>
              <a:ext uri="{FF2B5EF4-FFF2-40B4-BE49-F238E27FC236}">
                <a16:creationId xmlns:a16="http://schemas.microsoft.com/office/drawing/2014/main" id="{A4485D5F-B910-C96F-909F-3DB55C1842F4}"/>
              </a:ext>
            </a:extLst>
          </p:cNvPr>
          <p:cNvSpPr/>
          <p:nvPr/>
        </p:nvSpPr>
        <p:spPr>
          <a:xfrm>
            <a:off x="-4165600" y="477837"/>
            <a:ext cx="8331200" cy="8178800"/>
          </a:xfrm>
          <a:prstGeom prst="ellipse">
            <a:avLst/>
          </a:prstGeom>
          <a:solidFill>
            <a:srgbClr val="543C3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 name="CuadroTexto 3">
            <a:extLst>
              <a:ext uri="{FF2B5EF4-FFF2-40B4-BE49-F238E27FC236}">
                <a16:creationId xmlns:a16="http://schemas.microsoft.com/office/drawing/2014/main" id="{39866DD0-3F0B-86CF-0859-A5DDFC5A6441}"/>
              </a:ext>
            </a:extLst>
          </p:cNvPr>
          <p:cNvSpPr txBox="1"/>
          <p:nvPr/>
        </p:nvSpPr>
        <p:spPr>
          <a:xfrm>
            <a:off x="295535" y="2305079"/>
            <a:ext cx="3870065" cy="4524315"/>
          </a:xfrm>
          <a:prstGeom prst="rect">
            <a:avLst/>
          </a:prstGeom>
          <a:noFill/>
        </p:spPr>
        <p:txBody>
          <a:bodyPr wrap="square" rtlCol="0">
            <a:spAutoFit/>
          </a:bodyPr>
          <a:lstStyle/>
          <a:p>
            <a:r>
              <a:rPr lang="es-MX" sz="7200" b="1" dirty="0">
                <a:solidFill>
                  <a:schemeClr val="bg1"/>
                </a:solidFill>
                <a:latin typeface="Dubai" panose="020B0503030403030204" pitchFamily="34" charset="-78"/>
                <a:cs typeface="Dubai" panose="020B0503030403030204" pitchFamily="34" charset="-78"/>
              </a:rPr>
              <a:t>¿Qué es el ancho de banda?</a:t>
            </a:r>
            <a:endParaRPr lang="es-VE" sz="7200" b="1" dirty="0">
              <a:solidFill>
                <a:schemeClr val="bg1"/>
              </a:solidFill>
              <a:latin typeface="Dubai" panose="020B0503030403030204" pitchFamily="34" charset="-78"/>
              <a:cs typeface="Dubai" panose="020B0503030403030204" pitchFamily="34" charset="-78"/>
            </a:endParaRPr>
          </a:p>
        </p:txBody>
      </p:sp>
      <p:pic>
        <p:nvPicPr>
          <p:cNvPr id="7" name="Imagen 6">
            <a:extLst>
              <a:ext uri="{FF2B5EF4-FFF2-40B4-BE49-F238E27FC236}">
                <a16:creationId xmlns:a16="http://schemas.microsoft.com/office/drawing/2014/main" id="{3D2EA747-E643-B98D-9380-DDDFC91C8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177" y="6537564"/>
            <a:ext cx="3771320" cy="2119073"/>
          </a:xfrm>
          <a:prstGeom prst="rect">
            <a:avLst/>
          </a:prstGeom>
        </p:spPr>
      </p:pic>
      <p:sp>
        <p:nvSpPr>
          <p:cNvPr id="2" name="Marcador de número de diapositiva 1">
            <a:extLst>
              <a:ext uri="{FF2B5EF4-FFF2-40B4-BE49-F238E27FC236}">
                <a16:creationId xmlns:a16="http://schemas.microsoft.com/office/drawing/2014/main" id="{BAF4CF48-8121-DA24-EF56-D9A16CFCF7B8}"/>
              </a:ext>
            </a:extLst>
          </p:cNvPr>
          <p:cNvSpPr>
            <a:spLocks noGrp="1"/>
          </p:cNvSpPr>
          <p:nvPr>
            <p:ph type="sldNum" sz="quarter" idx="12"/>
          </p:nvPr>
        </p:nvSpPr>
        <p:spPr/>
        <p:txBody>
          <a:bodyPr/>
          <a:lstStyle/>
          <a:p>
            <a:fld id="{065DA56D-4E82-48F2-AA33-CC99280F67B0}" type="slidenum">
              <a:rPr lang="es-VE" smtClean="0"/>
              <a:t>6</a:t>
            </a:fld>
            <a:endParaRPr lang="es-VE"/>
          </a:p>
        </p:txBody>
      </p:sp>
    </p:spTree>
    <p:extLst>
      <p:ext uri="{BB962C8B-B14F-4D97-AF65-F5344CB8AC3E}">
        <p14:creationId xmlns:p14="http://schemas.microsoft.com/office/powerpoint/2010/main" val="241994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BFDD72CC-B6D5-D0BA-DC5C-A22852816294}"/>
            </a:ext>
          </a:extLst>
        </p:cNvPr>
        <p:cNvGrpSpPr/>
        <p:nvPr/>
      </p:nvGrpSpPr>
      <p:grpSpPr>
        <a:xfrm>
          <a:off x="0" y="0"/>
          <a:ext cx="0" cy="0"/>
          <a:chOff x="0" y="0"/>
          <a:chExt cx="0" cy="0"/>
        </a:xfrm>
      </p:grpSpPr>
      <p:sp>
        <p:nvSpPr>
          <p:cNvPr id="3" name="Diagrama de flujo: datos almacenados 2">
            <a:extLst>
              <a:ext uri="{FF2B5EF4-FFF2-40B4-BE49-F238E27FC236}">
                <a16:creationId xmlns:a16="http://schemas.microsoft.com/office/drawing/2014/main" id="{28CF8A2F-A6A4-2F99-2ADA-BC7B2A34FBB2}"/>
              </a:ext>
            </a:extLst>
          </p:cNvPr>
          <p:cNvSpPr/>
          <p:nvPr/>
        </p:nvSpPr>
        <p:spPr>
          <a:xfrm rot="16200000">
            <a:off x="3192334" y="-3769849"/>
            <a:ext cx="2723496" cy="9127411"/>
          </a:xfrm>
          <a:prstGeom prst="flowChartOnlineStorage">
            <a:avLst/>
          </a:prstGeom>
          <a:solidFill>
            <a:srgbClr val="543C3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 name="CuadroTexto 3">
            <a:extLst>
              <a:ext uri="{FF2B5EF4-FFF2-40B4-BE49-F238E27FC236}">
                <a16:creationId xmlns:a16="http://schemas.microsoft.com/office/drawing/2014/main" id="{98A56CCE-A0EF-9319-7F3C-2CB5E070A8F1}"/>
              </a:ext>
            </a:extLst>
          </p:cNvPr>
          <p:cNvSpPr txBox="1"/>
          <p:nvPr/>
        </p:nvSpPr>
        <p:spPr>
          <a:xfrm>
            <a:off x="-9625" y="384840"/>
            <a:ext cx="9127412" cy="1200329"/>
          </a:xfrm>
          <a:prstGeom prst="rect">
            <a:avLst/>
          </a:prstGeom>
          <a:noFill/>
        </p:spPr>
        <p:txBody>
          <a:bodyPr wrap="square" rtlCol="0">
            <a:spAutoFit/>
          </a:bodyPr>
          <a:lstStyle/>
          <a:p>
            <a:pPr algn="ctr"/>
            <a:r>
              <a:rPr lang="es-MX" sz="7200" b="1" dirty="0">
                <a:solidFill>
                  <a:schemeClr val="bg1"/>
                </a:solidFill>
                <a:latin typeface="Dubai" panose="020B0503030403030204" pitchFamily="34" charset="-78"/>
                <a:cs typeface="Dubai" panose="020B0503030403030204" pitchFamily="34" charset="-78"/>
              </a:rPr>
              <a:t>Velocidad de Conexión</a:t>
            </a:r>
            <a:endParaRPr lang="es-VE" sz="7200" b="1" dirty="0">
              <a:solidFill>
                <a:schemeClr val="bg1"/>
              </a:solidFill>
              <a:latin typeface="Dubai" panose="020B0503030403030204" pitchFamily="34" charset="-78"/>
              <a:cs typeface="Dubai" panose="020B0503030403030204" pitchFamily="34" charset="-78"/>
            </a:endParaRPr>
          </a:p>
        </p:txBody>
      </p:sp>
      <p:sp>
        <p:nvSpPr>
          <p:cNvPr id="8" name="CuadroTexto 7">
            <a:extLst>
              <a:ext uri="{FF2B5EF4-FFF2-40B4-BE49-F238E27FC236}">
                <a16:creationId xmlns:a16="http://schemas.microsoft.com/office/drawing/2014/main" id="{B53ACFAB-7CA5-989F-C549-B79977BF4466}"/>
              </a:ext>
            </a:extLst>
          </p:cNvPr>
          <p:cNvSpPr txBox="1"/>
          <p:nvPr/>
        </p:nvSpPr>
        <p:spPr>
          <a:xfrm>
            <a:off x="191567" y="2400359"/>
            <a:ext cx="11604509" cy="1353640"/>
          </a:xfrm>
          <a:prstGeom prst="rect">
            <a:avLst/>
          </a:prstGeom>
          <a:noFill/>
        </p:spPr>
        <p:txBody>
          <a:bodyPr wrap="square" rtlCol="0">
            <a:spAutoFit/>
          </a:bodyPr>
          <a:lstStyle/>
          <a:p>
            <a:pPr algn="just">
              <a:lnSpc>
                <a:spcPct val="150000"/>
              </a:lnSpc>
            </a:pPr>
            <a:r>
              <a:rPr lang="es-MX" sz="1900" dirty="0">
                <a:latin typeface="Gadugi" panose="020B0502040204020203" pitchFamily="34" charset="0"/>
                <a:ea typeface="Gadugi" panose="020B0502040204020203" pitchFamily="34" charset="0"/>
                <a:cs typeface="Dubai" panose="020B0503030403030204" pitchFamily="34" charset="-78"/>
              </a:rPr>
              <a:t>El término de velocidad de internet se refiere a la capacidad de rendimiento que tiene una conexión a internet para poder intercambiar datos entre el Internet y el dispositivo de una persona y está determinado por el ancho de banda o por la cantidad de datos que se transfiere en un tiempo determinado.</a:t>
            </a:r>
          </a:p>
        </p:txBody>
      </p:sp>
      <p:sp>
        <p:nvSpPr>
          <p:cNvPr id="9" name="CuadroTexto 8">
            <a:extLst>
              <a:ext uri="{FF2B5EF4-FFF2-40B4-BE49-F238E27FC236}">
                <a16:creationId xmlns:a16="http://schemas.microsoft.com/office/drawing/2014/main" id="{43836B2F-0D4B-DFD0-52A2-735F645D8A2E}"/>
              </a:ext>
            </a:extLst>
          </p:cNvPr>
          <p:cNvSpPr txBox="1"/>
          <p:nvPr/>
        </p:nvSpPr>
        <p:spPr>
          <a:xfrm>
            <a:off x="3902906" y="4076503"/>
            <a:ext cx="7893170" cy="1883850"/>
          </a:xfrm>
          <a:prstGeom prst="roundRect">
            <a:avLst/>
          </a:prstGeom>
          <a:solidFill>
            <a:srgbClr val="D9BE95"/>
          </a:solidFill>
        </p:spPr>
        <p:txBody>
          <a:bodyPr wrap="square" rtlCol="0">
            <a:spAutoFit/>
          </a:bodyPr>
          <a:lstStyle/>
          <a:p>
            <a:pPr algn="just">
              <a:lnSpc>
                <a:spcPct val="150000"/>
              </a:lnSpc>
            </a:pPr>
            <a:r>
              <a:rPr lang="es-MX" dirty="0">
                <a:latin typeface="Gadugi" panose="020B0502040204020203" pitchFamily="34" charset="0"/>
                <a:ea typeface="Gadugi" panose="020B0502040204020203" pitchFamily="34" charset="0"/>
                <a:cs typeface="Dubai" panose="020B0503030403030204" pitchFamily="34" charset="-78"/>
              </a:rPr>
              <a:t>Aunque el ancho de banda y la velocidad de conexión no son sinónimos, están relacionados. Un mayor ancho de banda permite una mayor velocidad de transmisión de datos, lo que resulta en tiempos de carga más rápidos y una mejor experiencia de usuario.</a:t>
            </a:r>
          </a:p>
        </p:txBody>
      </p:sp>
      <p:sp>
        <p:nvSpPr>
          <p:cNvPr id="15" name="CuadroTexto 14">
            <a:extLst>
              <a:ext uri="{FF2B5EF4-FFF2-40B4-BE49-F238E27FC236}">
                <a16:creationId xmlns:a16="http://schemas.microsoft.com/office/drawing/2014/main" id="{2CA84D9F-0B89-F833-8AEC-423440B7C234}"/>
              </a:ext>
            </a:extLst>
          </p:cNvPr>
          <p:cNvSpPr txBox="1"/>
          <p:nvPr/>
        </p:nvSpPr>
        <p:spPr>
          <a:xfrm>
            <a:off x="6176032" y="8206783"/>
            <a:ext cx="5895097" cy="415819"/>
          </a:xfrm>
          <a:prstGeom prst="rect">
            <a:avLst/>
          </a:prstGeom>
          <a:noFill/>
        </p:spPr>
        <p:txBody>
          <a:bodyPr wrap="square" rtlCol="0">
            <a:spAutoFit/>
          </a:bodyPr>
          <a:lstStyle/>
          <a:p>
            <a:pPr>
              <a:lnSpc>
                <a:spcPct val="150000"/>
              </a:lnSpc>
            </a:pPr>
            <a:r>
              <a:rPr lang="es-MX" sz="1600" i="1" dirty="0">
                <a:latin typeface="Gadugi" panose="020B0502040204020203" pitchFamily="34" charset="0"/>
                <a:ea typeface="Gadugi" panose="020B0502040204020203" pitchFamily="34" charset="0"/>
                <a:cs typeface="Dubai" panose="020B0503030403030204" pitchFamily="34" charset="-78"/>
              </a:rPr>
              <a:t>.</a:t>
            </a:r>
          </a:p>
        </p:txBody>
      </p:sp>
      <p:sp>
        <p:nvSpPr>
          <p:cNvPr id="2" name="CuadroTexto 1">
            <a:extLst>
              <a:ext uri="{FF2B5EF4-FFF2-40B4-BE49-F238E27FC236}">
                <a16:creationId xmlns:a16="http://schemas.microsoft.com/office/drawing/2014/main" id="{C36A6B38-C119-D241-EA0A-852C66063994}"/>
              </a:ext>
            </a:extLst>
          </p:cNvPr>
          <p:cNvSpPr txBox="1"/>
          <p:nvPr/>
        </p:nvSpPr>
        <p:spPr>
          <a:xfrm>
            <a:off x="383224" y="4076503"/>
            <a:ext cx="3279124" cy="4723189"/>
          </a:xfrm>
          <a:prstGeom prst="roundRect">
            <a:avLst/>
          </a:prstGeom>
          <a:solidFill>
            <a:srgbClr val="D9BE95"/>
          </a:solidFill>
        </p:spPr>
        <p:txBody>
          <a:bodyPr wrap="square" rtlCol="0">
            <a:spAutoFit/>
          </a:bodyPr>
          <a:lstStyle/>
          <a:p>
            <a:pPr algn="ctr">
              <a:lnSpc>
                <a:spcPct val="150000"/>
              </a:lnSpc>
            </a:pPr>
            <a:r>
              <a:rPr lang="es-MX" sz="1900" b="1" dirty="0">
                <a:latin typeface="Dubai" panose="020B0503030403030204" pitchFamily="34" charset="-78"/>
                <a:ea typeface="Gadugi" panose="020B0502040204020203" pitchFamily="34" charset="0"/>
                <a:cs typeface="Dubai" panose="020B0503030403030204" pitchFamily="34" charset="-78"/>
              </a:rPr>
              <a:t>¿CÓMO MEDIR?</a:t>
            </a:r>
          </a:p>
          <a:p>
            <a:pPr algn="just">
              <a:lnSpc>
                <a:spcPct val="150000"/>
              </a:lnSpc>
            </a:pPr>
            <a:r>
              <a:rPr lang="es-MX" sz="1900" dirty="0">
                <a:latin typeface="Gadugi" panose="020B0502040204020203" pitchFamily="34" charset="0"/>
                <a:ea typeface="Gadugi" panose="020B0502040204020203" pitchFamily="34" charset="0"/>
                <a:cs typeface="Dubai" panose="020B0503030403030204" pitchFamily="34" charset="-78"/>
              </a:rPr>
              <a:t>Para medir el ancho de banda se calcula la cantidad total de tráfico enviado y recibido en un período de tiempo específico. Los resultados se expresan en forma de X cifra de bits por segundo (</a:t>
            </a:r>
            <a:r>
              <a:rPr lang="es-MX" sz="1900" dirty="0" err="1">
                <a:latin typeface="Gadugi" panose="020B0502040204020203" pitchFamily="34" charset="0"/>
                <a:ea typeface="Gadugi" panose="020B0502040204020203" pitchFamily="34" charset="0"/>
                <a:cs typeface="Dubai" panose="020B0503030403030204" pitchFamily="34" charset="-78"/>
              </a:rPr>
              <a:t>p.j</a:t>
            </a:r>
            <a:r>
              <a:rPr lang="es-MX" sz="1900" dirty="0">
                <a:latin typeface="Gadugi" panose="020B0502040204020203" pitchFamily="34" charset="0"/>
                <a:ea typeface="Gadugi" panose="020B0502040204020203" pitchFamily="34" charset="0"/>
                <a:cs typeface="Dubai" panose="020B0503030403030204" pitchFamily="34" charset="-78"/>
              </a:rPr>
              <a:t>: Mbps).</a:t>
            </a:r>
          </a:p>
        </p:txBody>
      </p:sp>
      <p:pic>
        <p:nvPicPr>
          <p:cNvPr id="14" name="Imagen 13">
            <a:extLst>
              <a:ext uri="{FF2B5EF4-FFF2-40B4-BE49-F238E27FC236}">
                <a16:creationId xmlns:a16="http://schemas.microsoft.com/office/drawing/2014/main" id="{08356FAA-2315-7D6F-FCCE-86C6F70FFC25}"/>
              </a:ext>
            </a:extLst>
          </p:cNvPr>
          <p:cNvPicPr>
            <a:picLocks noChangeAspect="1"/>
          </p:cNvPicPr>
          <p:nvPr/>
        </p:nvPicPr>
        <p:blipFill>
          <a:blip r:embed="rId2">
            <a:extLst>
              <a:ext uri="{28A0092B-C50C-407E-A947-70E740481C1C}">
                <a14:useLocalDpi xmlns:a14="http://schemas.microsoft.com/office/drawing/2010/main" val="0"/>
              </a:ext>
            </a:extLst>
          </a:blip>
          <a:srcRect l="24250" t="8440" r="24862"/>
          <a:stretch/>
        </p:blipFill>
        <p:spPr>
          <a:xfrm>
            <a:off x="6675165" y="6114820"/>
            <a:ext cx="2348652" cy="2065923"/>
          </a:xfrm>
          <a:prstGeom prst="rect">
            <a:avLst/>
          </a:prstGeom>
        </p:spPr>
      </p:pic>
      <p:sp>
        <p:nvSpPr>
          <p:cNvPr id="6" name="CuadroTexto 5">
            <a:extLst>
              <a:ext uri="{FF2B5EF4-FFF2-40B4-BE49-F238E27FC236}">
                <a16:creationId xmlns:a16="http://schemas.microsoft.com/office/drawing/2014/main" id="{F759E7B7-449D-2CE1-A9BD-AB9B8BD1DA97}"/>
              </a:ext>
            </a:extLst>
          </p:cNvPr>
          <p:cNvSpPr txBox="1"/>
          <p:nvPr/>
        </p:nvSpPr>
        <p:spPr>
          <a:xfrm>
            <a:off x="4337794" y="8186745"/>
            <a:ext cx="7301120" cy="871713"/>
          </a:xfrm>
          <a:prstGeom prst="rect">
            <a:avLst/>
          </a:prstGeom>
          <a:noFill/>
        </p:spPr>
        <p:txBody>
          <a:bodyPr wrap="square">
            <a:spAutoFit/>
          </a:bodyPr>
          <a:lstStyle/>
          <a:p>
            <a:pPr algn="just">
              <a:lnSpc>
                <a:spcPct val="150000"/>
              </a:lnSpc>
            </a:pPr>
            <a:r>
              <a:rPr lang="es-MX" sz="1800" i="1" dirty="0">
                <a:latin typeface="Gadugi" panose="020B0502040204020203" pitchFamily="34" charset="0"/>
                <a:ea typeface="Gadugi" panose="020B0502040204020203" pitchFamily="34" charset="0"/>
                <a:cs typeface="Dubai" panose="020B0503030403030204" pitchFamily="34" charset="-78"/>
              </a:rPr>
              <a:t>Lograr una buena velocidad de conexión es crucial, ya que eso determinara la experiencia del usuario respecto a la conexión</a:t>
            </a:r>
            <a:endParaRPr lang="es-MX" sz="1800" dirty="0">
              <a:latin typeface="Gadugi" panose="020B0502040204020203" pitchFamily="34" charset="0"/>
              <a:ea typeface="Gadugi" panose="020B0502040204020203" pitchFamily="34" charset="0"/>
              <a:cs typeface="Dubai" panose="020B0503030403030204" pitchFamily="34" charset="-78"/>
            </a:endParaRPr>
          </a:p>
        </p:txBody>
      </p:sp>
      <p:sp>
        <p:nvSpPr>
          <p:cNvPr id="5" name="Marcador de número de diapositiva 4">
            <a:extLst>
              <a:ext uri="{FF2B5EF4-FFF2-40B4-BE49-F238E27FC236}">
                <a16:creationId xmlns:a16="http://schemas.microsoft.com/office/drawing/2014/main" id="{CC9CEF53-0101-7434-77B4-AD2A1D89BA83}"/>
              </a:ext>
            </a:extLst>
          </p:cNvPr>
          <p:cNvSpPr>
            <a:spLocks noGrp="1"/>
          </p:cNvSpPr>
          <p:nvPr>
            <p:ph type="sldNum" sz="quarter" idx="12"/>
          </p:nvPr>
        </p:nvSpPr>
        <p:spPr/>
        <p:txBody>
          <a:bodyPr/>
          <a:lstStyle/>
          <a:p>
            <a:fld id="{065DA56D-4E82-48F2-AA33-CC99280F67B0}" type="slidenum">
              <a:rPr lang="es-VE" smtClean="0"/>
              <a:t>7</a:t>
            </a:fld>
            <a:endParaRPr lang="es-VE"/>
          </a:p>
        </p:txBody>
      </p:sp>
    </p:spTree>
    <p:extLst>
      <p:ext uri="{BB962C8B-B14F-4D97-AF65-F5344CB8AC3E}">
        <p14:creationId xmlns:p14="http://schemas.microsoft.com/office/powerpoint/2010/main" val="205333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9795E199-95EF-D495-CC77-57038EDC8C66}"/>
            </a:ext>
          </a:extLst>
        </p:cNvPr>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6932F9C5-E91F-46C5-E5E5-2793C6DA6F3D}"/>
              </a:ext>
            </a:extLst>
          </p:cNvPr>
          <p:cNvGraphicFramePr/>
          <p:nvPr>
            <p:extLst>
              <p:ext uri="{D42A27DB-BD31-4B8C-83A1-F6EECF244321}">
                <p14:modId xmlns:p14="http://schemas.microsoft.com/office/powerpoint/2010/main" val="4154215618"/>
              </p:ext>
            </p:extLst>
          </p:nvPr>
        </p:nvGraphicFramePr>
        <p:xfrm>
          <a:off x="194553" y="1128409"/>
          <a:ext cx="11789923" cy="7821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ángulo 5">
            <a:extLst>
              <a:ext uri="{FF2B5EF4-FFF2-40B4-BE49-F238E27FC236}">
                <a16:creationId xmlns:a16="http://schemas.microsoft.com/office/drawing/2014/main" id="{BC180921-3566-22FB-B240-3853B249285D}"/>
              </a:ext>
            </a:extLst>
          </p:cNvPr>
          <p:cNvSpPr/>
          <p:nvPr/>
        </p:nvSpPr>
        <p:spPr>
          <a:xfrm rot="16200000">
            <a:off x="5623372" y="-5623374"/>
            <a:ext cx="932555" cy="12179300"/>
          </a:xfrm>
          <a:prstGeom prst="rect">
            <a:avLst/>
          </a:prstGeom>
          <a:solidFill>
            <a:srgbClr val="D9BE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CuadroTexto 6">
            <a:extLst>
              <a:ext uri="{FF2B5EF4-FFF2-40B4-BE49-F238E27FC236}">
                <a16:creationId xmlns:a16="http://schemas.microsoft.com/office/drawing/2014/main" id="{C0D0B472-D604-A08A-F88F-137B0DA49CBC}"/>
              </a:ext>
            </a:extLst>
          </p:cNvPr>
          <p:cNvSpPr txBox="1"/>
          <p:nvPr/>
        </p:nvSpPr>
        <p:spPr>
          <a:xfrm>
            <a:off x="440818" y="266635"/>
            <a:ext cx="11388016" cy="523220"/>
          </a:xfrm>
          <a:prstGeom prst="rect">
            <a:avLst/>
          </a:prstGeom>
          <a:noFill/>
        </p:spPr>
        <p:txBody>
          <a:bodyPr vert="horz" wrap="square" rtlCol="0" anchor="ctr" anchorCtr="1">
            <a:spAutoFit/>
          </a:bodyPr>
          <a:lstStyle/>
          <a:p>
            <a:r>
              <a:rPr lang="es-MX" sz="2800" b="1" dirty="0">
                <a:latin typeface="Dubai" panose="020B0503030403030204" pitchFamily="34" charset="-78"/>
                <a:cs typeface="Dubai" panose="020B0503030403030204" pitchFamily="34" charset="-78"/>
              </a:rPr>
              <a:t>OTRAS CARACTERÍSTICAS</a:t>
            </a:r>
            <a:endParaRPr lang="es-VE" sz="2800" b="1" dirty="0">
              <a:latin typeface="Dubai" panose="020B0503030403030204" pitchFamily="34" charset="-78"/>
              <a:cs typeface="Dubai" panose="020B0503030403030204" pitchFamily="34" charset="-78"/>
            </a:endParaRPr>
          </a:p>
        </p:txBody>
      </p:sp>
      <p:sp>
        <p:nvSpPr>
          <p:cNvPr id="3" name="Marcador de número de diapositiva 2">
            <a:extLst>
              <a:ext uri="{FF2B5EF4-FFF2-40B4-BE49-F238E27FC236}">
                <a16:creationId xmlns:a16="http://schemas.microsoft.com/office/drawing/2014/main" id="{2E6D41BB-1413-42D1-20DF-92227D8C1DBA}"/>
              </a:ext>
            </a:extLst>
          </p:cNvPr>
          <p:cNvSpPr>
            <a:spLocks noGrp="1"/>
          </p:cNvSpPr>
          <p:nvPr>
            <p:ph type="sldNum" sz="quarter" idx="12"/>
          </p:nvPr>
        </p:nvSpPr>
        <p:spPr/>
        <p:txBody>
          <a:bodyPr/>
          <a:lstStyle/>
          <a:p>
            <a:fld id="{065DA56D-4E82-48F2-AA33-CC99280F67B0}" type="slidenum">
              <a:rPr lang="es-VE" smtClean="0"/>
              <a:t>8</a:t>
            </a:fld>
            <a:endParaRPr lang="es-VE"/>
          </a:p>
        </p:txBody>
      </p:sp>
    </p:spTree>
    <p:extLst>
      <p:ext uri="{BB962C8B-B14F-4D97-AF65-F5344CB8AC3E}">
        <p14:creationId xmlns:p14="http://schemas.microsoft.com/office/powerpoint/2010/main" val="277587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1E5DB59E-91C2-3B47-92DD-5C405C1BE1E9}"/>
            </a:ext>
          </a:extLst>
        </p:cNvPr>
        <p:cNvGrpSpPr/>
        <p:nvPr/>
      </p:nvGrpSpPr>
      <p:grpSpPr>
        <a:xfrm>
          <a:off x="0" y="0"/>
          <a:ext cx="0" cy="0"/>
          <a:chOff x="0" y="0"/>
          <a:chExt cx="0" cy="0"/>
        </a:xfrm>
      </p:grpSpPr>
      <p:sp>
        <p:nvSpPr>
          <p:cNvPr id="6" name="Elipse 5">
            <a:extLst>
              <a:ext uri="{FF2B5EF4-FFF2-40B4-BE49-F238E27FC236}">
                <a16:creationId xmlns:a16="http://schemas.microsoft.com/office/drawing/2014/main" id="{81E43A17-1273-F4C3-4E8A-09E3CBE42072}"/>
              </a:ext>
            </a:extLst>
          </p:cNvPr>
          <p:cNvSpPr/>
          <p:nvPr/>
        </p:nvSpPr>
        <p:spPr>
          <a:xfrm>
            <a:off x="1854200" y="-2261429"/>
            <a:ext cx="11959929" cy="11100629"/>
          </a:xfrm>
          <a:prstGeom prst="ellips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Elipse 1">
            <a:extLst>
              <a:ext uri="{FF2B5EF4-FFF2-40B4-BE49-F238E27FC236}">
                <a16:creationId xmlns:a16="http://schemas.microsoft.com/office/drawing/2014/main" id="{49B60094-B656-F317-C551-64137A854DB9}"/>
              </a:ext>
            </a:extLst>
          </p:cNvPr>
          <p:cNvSpPr/>
          <p:nvPr/>
        </p:nvSpPr>
        <p:spPr>
          <a:xfrm>
            <a:off x="2258352" y="-2387600"/>
            <a:ext cx="11483048" cy="10688957"/>
          </a:xfrm>
          <a:prstGeom prst="ellipse">
            <a:avLst/>
          </a:prstGeom>
          <a:solidFill>
            <a:srgbClr val="D9BE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 name="CuadroTexto 2">
            <a:extLst>
              <a:ext uri="{FF2B5EF4-FFF2-40B4-BE49-F238E27FC236}">
                <a16:creationId xmlns:a16="http://schemas.microsoft.com/office/drawing/2014/main" id="{903BA358-DB37-436B-301D-51C9B1D07F15}"/>
              </a:ext>
            </a:extLst>
          </p:cNvPr>
          <p:cNvSpPr txBox="1"/>
          <p:nvPr/>
        </p:nvSpPr>
        <p:spPr>
          <a:xfrm>
            <a:off x="3526237" y="2390787"/>
            <a:ext cx="7935892" cy="2800767"/>
          </a:xfrm>
          <a:prstGeom prst="rect">
            <a:avLst/>
          </a:prstGeom>
          <a:noFill/>
        </p:spPr>
        <p:txBody>
          <a:bodyPr wrap="square" rtlCol="0">
            <a:spAutoFit/>
          </a:bodyPr>
          <a:lstStyle/>
          <a:p>
            <a:pPr algn="ctr"/>
            <a:r>
              <a:rPr lang="es-MX" sz="8800" b="1" dirty="0">
                <a:solidFill>
                  <a:schemeClr val="tx1">
                    <a:lumMod val="65000"/>
                    <a:lumOff val="35000"/>
                  </a:schemeClr>
                </a:solidFill>
                <a:latin typeface="Dubai" panose="020B0503030403030204" pitchFamily="34" charset="-78"/>
                <a:cs typeface="Dubai" panose="020B0503030403030204" pitchFamily="34" charset="-78"/>
              </a:rPr>
              <a:t>IEEE 802.3</a:t>
            </a:r>
          </a:p>
          <a:p>
            <a:pPr algn="ctr"/>
            <a:r>
              <a:rPr lang="es-MX" sz="8800" b="1" dirty="0">
                <a:solidFill>
                  <a:schemeClr val="tx1">
                    <a:lumMod val="65000"/>
                    <a:lumOff val="35000"/>
                  </a:schemeClr>
                </a:solidFill>
                <a:latin typeface="Dubai" panose="020B0503030403030204" pitchFamily="34" charset="-78"/>
                <a:cs typeface="Dubai" panose="020B0503030403030204" pitchFamily="34" charset="-78"/>
              </a:rPr>
              <a:t>(ETHERNET)</a:t>
            </a:r>
            <a:endParaRPr lang="es-VE" sz="8800" b="1" dirty="0">
              <a:solidFill>
                <a:schemeClr val="tx1">
                  <a:lumMod val="65000"/>
                  <a:lumOff val="35000"/>
                </a:schemeClr>
              </a:solidFill>
              <a:latin typeface="Dubai" panose="020B0503030403030204" pitchFamily="34" charset="-78"/>
              <a:cs typeface="Dubai" panose="020B0503030403030204" pitchFamily="34" charset="-78"/>
            </a:endParaRPr>
          </a:p>
        </p:txBody>
      </p:sp>
      <p:sp>
        <p:nvSpPr>
          <p:cNvPr id="4" name="Marcador de número de diapositiva 3">
            <a:extLst>
              <a:ext uri="{FF2B5EF4-FFF2-40B4-BE49-F238E27FC236}">
                <a16:creationId xmlns:a16="http://schemas.microsoft.com/office/drawing/2014/main" id="{B7AC8859-B1FF-CC2C-F158-58B171522045}"/>
              </a:ext>
            </a:extLst>
          </p:cNvPr>
          <p:cNvSpPr>
            <a:spLocks noGrp="1"/>
          </p:cNvSpPr>
          <p:nvPr>
            <p:ph type="sldNum" sz="quarter" idx="12"/>
          </p:nvPr>
        </p:nvSpPr>
        <p:spPr/>
        <p:txBody>
          <a:bodyPr/>
          <a:lstStyle/>
          <a:p>
            <a:fld id="{065DA56D-4E82-48F2-AA33-CC99280F67B0}" type="slidenum">
              <a:rPr lang="es-VE" smtClean="0"/>
              <a:t>9</a:t>
            </a:fld>
            <a:endParaRPr lang="es-VE"/>
          </a:p>
        </p:txBody>
      </p:sp>
    </p:spTree>
    <p:extLst>
      <p:ext uri="{BB962C8B-B14F-4D97-AF65-F5344CB8AC3E}">
        <p14:creationId xmlns:p14="http://schemas.microsoft.com/office/powerpoint/2010/main" val="164956646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550</TotalTime>
  <Words>1764</Words>
  <Application>Microsoft Office PowerPoint</Application>
  <PresentationFormat>Doble carta (432 x 279 mm)</PresentationFormat>
  <Paragraphs>112</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Calibri Light</vt:lpstr>
      <vt:lpstr>Dubai</vt:lpstr>
      <vt:lpstr>Gadugi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Oliver Castillo</dc:creator>
  <cp:lastModifiedBy>Oliver Castillo</cp:lastModifiedBy>
  <cp:revision>11</cp:revision>
  <dcterms:created xsi:type="dcterms:W3CDTF">2025-01-22T23:28:11Z</dcterms:created>
  <dcterms:modified xsi:type="dcterms:W3CDTF">2025-01-25T01:48:47Z</dcterms:modified>
</cp:coreProperties>
</file>