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ADC"/>
    <a:srgbClr val="E6E6E6"/>
    <a:srgbClr val="F4A861"/>
    <a:srgbClr val="2B2D42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4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7190-F046-4F43-AD0A-49F7F3A3BD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D4F-DB64-4710-9F25-940CF29BC6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815999B-C553-C53E-D33E-9E9452B5F929}"/>
              </a:ext>
            </a:extLst>
          </p:cNvPr>
          <p:cNvSpPr txBox="1"/>
          <p:nvPr/>
        </p:nvSpPr>
        <p:spPr>
          <a:xfrm>
            <a:off x="0" y="16804"/>
            <a:ext cx="9144000" cy="212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ea typeface="Nirmala UI" panose="020B0502040204020203" pitchFamily="34" charset="0"/>
                <a:cs typeface="Dubai" panose="020B0503030403030204" pitchFamily="34" charset="-78"/>
              </a:rPr>
              <a:t>REPÚBLICA BOLIVARIANA DE VENEZUELA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ea typeface="Nirmala UI" panose="020B0502040204020203" pitchFamily="34" charset="0"/>
                <a:cs typeface="Dubai" panose="020B0503030403030204" pitchFamily="34" charset="-78"/>
              </a:rPr>
              <a:t>MINISTERIO DEL PODER POPULAR PARA LA EDUCACIÓN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ea typeface="Nirmala UI" panose="020B0502040204020203" pitchFamily="34" charset="0"/>
                <a:cs typeface="Dubai" panose="020B0503030403030204" pitchFamily="34" charset="-78"/>
              </a:rPr>
              <a:t>UNIVERSIDAD POLITÉCNICA TERRITORIAL DEL ESTADO BOLIVAR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ea typeface="Nirmala UI" panose="020B0502040204020203" pitchFamily="34" charset="0"/>
                <a:cs typeface="Dubai" panose="020B0503030403030204" pitchFamily="34" charset="-78"/>
              </a:rPr>
              <a:t>PROGRAMA NACIONAL DE FORMACION EN INFORMÁTICA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ea typeface="Nirmala UI" panose="020B0502040204020203" pitchFamily="34" charset="0"/>
                <a:cs typeface="Dubai" panose="020B0503030403030204" pitchFamily="34" charset="-78"/>
              </a:rPr>
              <a:t>T2 – INF – 4M</a:t>
            </a:r>
            <a:endParaRPr lang="es-VE" sz="1500" dirty="0">
              <a:solidFill>
                <a:srgbClr val="34495E"/>
              </a:solidFill>
              <a:latin typeface="Dubai" panose="020B0503030403030204" pitchFamily="34" charset="-78"/>
              <a:ea typeface="Nirmala UI" panose="020B0502040204020203" pitchFamily="34" charset="0"/>
              <a:cs typeface="Dubai" panose="020B0503030403030204" pitchFamily="34" charset="-78"/>
            </a:endParaRP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ea typeface="Nirmala UI" panose="020B0502040204020203" pitchFamily="34" charset="0"/>
                <a:cs typeface="Dubai" panose="020B0503030403030204" pitchFamily="34" charset="-78"/>
              </a:rPr>
              <a:t>REDES DE COMPUTADORAS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490858-D79B-86D2-DF62-ACC864025A43}"/>
              </a:ext>
            </a:extLst>
          </p:cNvPr>
          <p:cNvSpPr txBox="1"/>
          <p:nvPr/>
        </p:nvSpPr>
        <p:spPr>
          <a:xfrm>
            <a:off x="0" y="5010263"/>
            <a:ext cx="4572000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PROFESOR: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Ing. </a:t>
            </a:r>
            <a:r>
              <a:rPr lang="es-MX" sz="1500" dirty="0" err="1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Hector</a:t>
            </a: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Molina</a:t>
            </a:r>
            <a:endParaRPr lang="es-VE" sz="1500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D93644-F425-7C93-588B-C61CAA6ACF6F}"/>
              </a:ext>
            </a:extLst>
          </p:cNvPr>
          <p:cNvSpPr txBox="1"/>
          <p:nvPr/>
        </p:nvSpPr>
        <p:spPr>
          <a:xfrm>
            <a:off x="4572000" y="5010263"/>
            <a:ext cx="4572000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ESTUDIANTE: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Oliver Castillo</a:t>
            </a:r>
          </a:p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C.I: V-28.030.110</a:t>
            </a:r>
            <a:endParaRPr lang="es-VE" sz="1500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45F752-6C42-69F5-1561-B91476E7638E}"/>
              </a:ext>
            </a:extLst>
          </p:cNvPr>
          <p:cNvSpPr txBox="1"/>
          <p:nvPr/>
        </p:nvSpPr>
        <p:spPr>
          <a:xfrm>
            <a:off x="0" y="6409031"/>
            <a:ext cx="9144000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Ciudad Bolívar, abril 2025</a:t>
            </a:r>
            <a:endParaRPr lang="es-VE" sz="1500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6582ED-AC78-983B-6FF1-02168CECE096}"/>
              </a:ext>
            </a:extLst>
          </p:cNvPr>
          <p:cNvSpPr txBox="1"/>
          <p:nvPr/>
        </p:nvSpPr>
        <p:spPr>
          <a:xfrm>
            <a:off x="0" y="3996205"/>
            <a:ext cx="91440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UNIDAD </a:t>
            </a:r>
            <a:r>
              <a:rPr lang="es-MX" b="1" dirty="0" smtClean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XII – ESTANDARES DE TRANSMISIÓN DE DATOS</a:t>
            </a:r>
            <a:endParaRPr lang="es-MX" b="1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0" name="Imagen 9" descr="LOGO UPTEB&#10;">
            <a:extLst>
              <a:ext uri="{FF2B5EF4-FFF2-40B4-BE49-F238E27FC236}">
                <a16:creationId xmlns:a16="http://schemas.microsoft.com/office/drawing/2014/main" id="{E9D3952D-B107-72C0-BE9A-8C4FF4B8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002" y="2498612"/>
            <a:ext cx="1309996" cy="13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4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46582ED-AC78-983B-6FF1-02168CECE096}"/>
              </a:ext>
            </a:extLst>
          </p:cNvPr>
          <p:cNvSpPr txBox="1"/>
          <p:nvPr/>
        </p:nvSpPr>
        <p:spPr>
          <a:xfrm>
            <a:off x="0" y="188258"/>
            <a:ext cx="91440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 smtClean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ÍNDICE</a:t>
            </a:r>
            <a:endParaRPr lang="es-MX" b="1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588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46582ED-AC78-983B-6FF1-02168CECE096}"/>
              </a:ext>
            </a:extLst>
          </p:cNvPr>
          <p:cNvSpPr txBox="1"/>
          <p:nvPr/>
        </p:nvSpPr>
        <p:spPr>
          <a:xfrm>
            <a:off x="0" y="188258"/>
            <a:ext cx="91440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 smtClean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INTRODUCCIÓN</a:t>
            </a:r>
            <a:endParaRPr lang="es-MX" b="1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291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46582ED-AC78-983B-6FF1-02168CECE096}"/>
              </a:ext>
            </a:extLst>
          </p:cNvPr>
          <p:cNvSpPr txBox="1"/>
          <p:nvPr/>
        </p:nvSpPr>
        <p:spPr>
          <a:xfrm>
            <a:off x="0" y="188258"/>
            <a:ext cx="91440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 smtClean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CONCLUCIÓN</a:t>
            </a:r>
            <a:endParaRPr lang="es-MX" b="1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36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A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46582ED-AC78-983B-6FF1-02168CECE096}"/>
              </a:ext>
            </a:extLst>
          </p:cNvPr>
          <p:cNvSpPr txBox="1"/>
          <p:nvPr/>
        </p:nvSpPr>
        <p:spPr>
          <a:xfrm>
            <a:off x="0" y="188258"/>
            <a:ext cx="91440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 smtClean="0">
                <a:solidFill>
                  <a:srgbClr val="34495E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REFERENCIAS</a:t>
            </a:r>
            <a:endParaRPr lang="es-MX" b="1" dirty="0">
              <a:solidFill>
                <a:srgbClr val="34495E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6189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61</Words>
  <Application>Microsoft Office PowerPoint</Application>
  <PresentationFormat>Carta (216 x 279 mm)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Dubai</vt:lpstr>
      <vt:lpstr>Nirmala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Oloco</dc:creator>
  <cp:lastModifiedBy>Oloco</cp:lastModifiedBy>
  <cp:revision>5</cp:revision>
  <dcterms:created xsi:type="dcterms:W3CDTF">2025-04-25T12:49:03Z</dcterms:created>
  <dcterms:modified xsi:type="dcterms:W3CDTF">2025-04-25T17:26:17Z</dcterms:modified>
</cp:coreProperties>
</file>