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FFD700"/>
    <a:srgbClr val="50C878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806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91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11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71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99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79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26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848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6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525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0376-7181-405D-A2DC-B79141D244DD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A26C-05D1-4DD3-B0D8-C2F8FA6C60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9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32F8CB-95D7-C512-31C2-D9EE9698590B}"/>
              </a:ext>
            </a:extLst>
          </p:cNvPr>
          <p:cNvSpPr txBox="1"/>
          <p:nvPr/>
        </p:nvSpPr>
        <p:spPr>
          <a:xfrm>
            <a:off x="0" y="152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INFORMATICA?</a:t>
            </a:r>
            <a:endParaRPr lang="es-V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1E448F-56EC-0339-747C-88A7C0F7A5D6}"/>
              </a:ext>
            </a:extLst>
          </p:cNvPr>
          <p:cNvSpPr txBox="1"/>
          <p:nvPr/>
        </p:nvSpPr>
        <p:spPr>
          <a:xfrm>
            <a:off x="659330" y="552510"/>
            <a:ext cx="782533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informática o computación,​ es el área de la ciencia que se encarga de estudiar la administración de métodos, técnicas y procesos con el fin de almacenar, procesar y transmitir información y datos en formato digital. La informática abarca desde disciplinas teóricas (como algoritmos, teoría de la computación y teoría de la información) hasta disciplinas prácticas (incluido el diseño y la implementación de hardware y software).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73D001-1929-8AE3-5004-9E800FE8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92" y="3486647"/>
            <a:ext cx="5172176" cy="27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74227-C84E-AE7B-9B09-23A4DDB9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7ACC4E-B5B8-B610-C092-3C6E95EB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9" b="69716"/>
          <a:stretch/>
        </p:blipFill>
        <p:spPr>
          <a:xfrm>
            <a:off x="-279132" y="5600699"/>
            <a:ext cx="9253799" cy="12573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6C69AD-AEB8-8C93-9C2D-86D16B1F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0" b="12427"/>
          <a:stretch/>
        </p:blipFill>
        <p:spPr>
          <a:xfrm>
            <a:off x="-279132" y="394636"/>
            <a:ext cx="9253800" cy="53441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934FB8-55AB-B12D-D681-592DD297F472}"/>
              </a:ext>
            </a:extLst>
          </p:cNvPr>
          <p:cNvSpPr txBox="1"/>
          <p:nvPr/>
        </p:nvSpPr>
        <p:spPr>
          <a:xfrm>
            <a:off x="0" y="709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MATRIZ CURRICULAR PNFI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DCA4-2A7F-D7E3-7148-5E33ACEB0D20}"/>
              </a:ext>
            </a:extLst>
          </p:cNvPr>
          <p:cNvSpPr txBox="1"/>
          <p:nvPr/>
        </p:nvSpPr>
        <p:spPr>
          <a:xfrm>
            <a:off x="8543594" y="3209603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0D7DA6-9CE6-F155-7953-C24B18977C67}"/>
              </a:ext>
            </a:extLst>
          </p:cNvPr>
          <p:cNvSpPr txBox="1"/>
          <p:nvPr/>
        </p:nvSpPr>
        <p:spPr>
          <a:xfrm>
            <a:off x="8557540" y="3515443"/>
            <a:ext cx="485518" cy="149871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E8388A-CD14-EEA2-F5C4-1A2471887D6A}"/>
              </a:ext>
            </a:extLst>
          </p:cNvPr>
          <p:cNvSpPr txBox="1"/>
          <p:nvPr/>
        </p:nvSpPr>
        <p:spPr>
          <a:xfrm>
            <a:off x="8543594" y="1251051"/>
            <a:ext cx="51341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5490EC-CF9A-E79E-0C1E-AC521EF01544}"/>
              </a:ext>
            </a:extLst>
          </p:cNvPr>
          <p:cNvSpPr txBox="1"/>
          <p:nvPr/>
        </p:nvSpPr>
        <p:spPr>
          <a:xfrm>
            <a:off x="8557540" y="1556891"/>
            <a:ext cx="485518" cy="129900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AÑOS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18D000-1BD6-3711-CA78-B1F90503F470}"/>
              </a:ext>
            </a:extLst>
          </p:cNvPr>
          <p:cNvSpPr txBox="1"/>
          <p:nvPr/>
        </p:nvSpPr>
        <p:spPr>
          <a:xfrm>
            <a:off x="8428037" y="836337"/>
            <a:ext cx="808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DURACION</a:t>
            </a:r>
            <a:endParaRPr lang="es-VE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A7428A86-7EBE-7B41-A536-2713D3FD5FD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511" y="138224"/>
            <a:ext cx="3245455" cy="26475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F8D888-CACD-C1DC-CC17-575C252E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297712"/>
            <a:ext cx="2647507" cy="26475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1BEE21-A89A-FAE0-63C6-26A5BC8F3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23" y="3030279"/>
            <a:ext cx="1903229" cy="1903229"/>
          </a:xfrm>
          <a:prstGeom prst="rect">
            <a:avLst/>
          </a:prstGeom>
        </p:spPr>
      </p:pic>
      <p:pic>
        <p:nvPicPr>
          <p:cNvPr id="8" name="Image 4">
            <a:extLst>
              <a:ext uri="{FF2B5EF4-FFF2-40B4-BE49-F238E27FC236}">
                <a16:creationId xmlns:a16="http://schemas.microsoft.com/office/drawing/2014/main" id="{C892BA9E-B8EA-E2AA-7EEF-790A7C9979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1" y="3306726"/>
            <a:ext cx="2320422" cy="18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</TotalTime>
  <Words>90</Words>
  <Application>Microsoft Office PowerPoint</Application>
  <PresentationFormat>Carta (216 x 279 mm)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3</cp:revision>
  <cp:lastPrinted>2025-04-08T04:01:51Z</cp:lastPrinted>
  <dcterms:created xsi:type="dcterms:W3CDTF">2025-04-08T00:22:58Z</dcterms:created>
  <dcterms:modified xsi:type="dcterms:W3CDTF">2025-04-08T04:19:05Z</dcterms:modified>
</cp:coreProperties>
</file>