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144000" type="letter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50C878"/>
    <a:srgbClr val="FFD700"/>
    <a:srgbClr val="D3D3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14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D3C9-EFFC-45DF-B3D7-878991D7EB1E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6242-738F-4C8B-85D9-23321AFF388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72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D3C9-EFFC-45DF-B3D7-878991D7EB1E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6242-738F-4C8B-85D9-23321AFF388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608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D3C9-EFFC-45DF-B3D7-878991D7EB1E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6242-738F-4C8B-85D9-23321AFF388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3318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D3C9-EFFC-45DF-B3D7-878991D7EB1E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6242-738F-4C8B-85D9-23321AFF388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1771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D3C9-EFFC-45DF-B3D7-878991D7EB1E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6242-738F-4C8B-85D9-23321AFF388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49044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D3C9-EFFC-45DF-B3D7-878991D7EB1E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6242-738F-4C8B-85D9-23321AFF388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6937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D3C9-EFFC-45DF-B3D7-878991D7EB1E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6242-738F-4C8B-85D9-23321AFF388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7937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D3C9-EFFC-45DF-B3D7-878991D7EB1E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6242-738F-4C8B-85D9-23321AFF388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5608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D3C9-EFFC-45DF-B3D7-878991D7EB1E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6242-738F-4C8B-85D9-23321AFF388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477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D3C9-EFFC-45DF-B3D7-878991D7EB1E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6242-738F-4C8B-85D9-23321AFF388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6691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D3C9-EFFC-45DF-B3D7-878991D7EB1E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6242-738F-4C8B-85D9-23321AFF388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8190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D3C9-EFFC-45DF-B3D7-878991D7EB1E}" type="datetimeFigureOut">
              <a:rPr lang="es-VE" smtClean="0"/>
              <a:t>7/4/2025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6242-738F-4C8B-85D9-23321AFF388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7495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69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7A34C3-C751-29DE-7453-C57344F7D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C648EFF-28FE-F7C1-06BC-069A6E54C66B}"/>
              </a:ext>
            </a:extLst>
          </p:cNvPr>
          <p:cNvSpPr txBox="1"/>
          <p:nvPr/>
        </p:nvSpPr>
        <p:spPr>
          <a:xfrm>
            <a:off x="0" y="0"/>
            <a:ext cx="6858000" cy="9182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1837: Charles Babbage propone la Máquina Analítica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1936: Alan Turing presenta el concepto “Máquina de Turing”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1945: Se crea el EDVAC (Electronic Discrete Variable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que implementa el sistema de almacenamiento de programa.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1956: Nace el primer disco duro, el IBM 305 RAMAC.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1960: Surge el lenguaje de programación COBOL, diseñado para aplicaciones comerciales.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1970: Edgar F. Codd presenta el modelo relacional de bases de datos que revolucionará el manejo de datos.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1973: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Vint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Cerf y Bob Kahn presentan el TCP/IP, sentando las bases para el desarrollo de Internet.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1981: IBM lanza su primer ordenador personal.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1983: Se presenta el sistema operativo Microsoft Windows.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1991: Tim Berners-Lee lanza la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Wide Web.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 Se lanza el sistema de archivos FAT32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2004: Se desarrolla y lanza Ubuntu, una distribución popular de Linux, que impulsa el uso de software de código abierto.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2007: Apple lanza el iPhone, marcando el inicio de la era de los smartphones y aplicaciones móviles.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2010: Se populariza el uso de la computación en la nube, con servicios como Amazon Web </a:t>
            </a:r>
            <a:r>
              <a:rPr lang="es-MX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(AWS).</a:t>
            </a:r>
          </a:p>
        </p:txBody>
      </p:sp>
    </p:spTree>
    <p:extLst>
      <p:ext uri="{BB962C8B-B14F-4D97-AF65-F5344CB8AC3E}">
        <p14:creationId xmlns:p14="http://schemas.microsoft.com/office/powerpoint/2010/main" val="143081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11346AE-68F0-CA03-F935-DA6AD8FB8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" y="113574"/>
            <a:ext cx="2728913" cy="14636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1FD5DA-047E-158A-BA1D-B017C843F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" y="1678275"/>
            <a:ext cx="2728913" cy="20509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764EDE-A1D8-BA36-44A5-CE18A4920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" y="3838016"/>
            <a:ext cx="2733428" cy="205094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647390E-CBB6-0BC4-1178-4DE387CAA6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1" y="6118460"/>
            <a:ext cx="2525192" cy="2050949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CD41099-9D75-C95C-8DA3-3DAC669B90A0}"/>
              </a:ext>
            </a:extLst>
          </p:cNvPr>
          <p:cNvSpPr/>
          <p:nvPr/>
        </p:nvSpPr>
        <p:spPr>
          <a:xfrm rot="5400000">
            <a:off x="3169894" y="989595"/>
            <a:ext cx="900112" cy="731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977FB41E-F844-4671-D328-9B0EEA79AB93}"/>
              </a:ext>
            </a:extLst>
          </p:cNvPr>
          <p:cNvSpPr/>
          <p:nvPr/>
        </p:nvSpPr>
        <p:spPr>
          <a:xfrm>
            <a:off x="1172602" y="8329817"/>
            <a:ext cx="900112" cy="731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61CEFAB-6559-4DA4-D8D1-6048706F6B71}"/>
              </a:ext>
            </a:extLst>
          </p:cNvPr>
          <p:cNvSpPr/>
          <p:nvPr/>
        </p:nvSpPr>
        <p:spPr>
          <a:xfrm rot="5400000">
            <a:off x="2771213" y="197708"/>
            <a:ext cx="900112" cy="731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D97CAC95-4356-3FA6-A0A8-CE09ADD6CCA7}"/>
              </a:ext>
            </a:extLst>
          </p:cNvPr>
          <p:cNvSpPr/>
          <p:nvPr/>
        </p:nvSpPr>
        <p:spPr>
          <a:xfrm rot="10800000">
            <a:off x="154445" y="8339635"/>
            <a:ext cx="900112" cy="731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0724C7B-EFBB-D017-E936-632E3DA825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526" y="2831"/>
            <a:ext cx="1440000" cy="1440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DB6BE52-4F14-7D76-4C4B-03D160995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75" y="35942"/>
            <a:ext cx="1440000" cy="1440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05856575-D3BC-FE35-7C42-3C9E989BFF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64" y="1665806"/>
            <a:ext cx="1440000" cy="14400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81312973-F8F9-9F3B-31F9-BACA8DB49E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27" y="1419292"/>
            <a:ext cx="1440000" cy="14400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3CBCC00-1C78-62E0-D459-1A18847CFF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54" y="3164293"/>
            <a:ext cx="1800000" cy="1800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FBDB248-0978-A1EF-EE53-56B0341A34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33925" y="1393333"/>
            <a:ext cx="1800000" cy="180000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B5A5681-966B-AA6B-EEB5-B1D1BBC59D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84" y="3049156"/>
            <a:ext cx="1800000" cy="180000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30C2E82E-17DE-63D6-AFF2-66A6F917A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204" y="4718838"/>
            <a:ext cx="1800000" cy="18000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7C52F267-7753-C34C-2324-9B27102613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04" y="5203016"/>
            <a:ext cx="1545750" cy="1830888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F7864033-64B9-DBE3-7662-F73FCF1E1A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12" y="6884625"/>
            <a:ext cx="1534070" cy="1527783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9015C0EA-CE65-7AD1-5B0B-60D59A19CAE9}"/>
              </a:ext>
            </a:extLst>
          </p:cNvPr>
          <p:cNvSpPr txBox="1"/>
          <p:nvPr/>
        </p:nvSpPr>
        <p:spPr>
          <a:xfrm>
            <a:off x="2788399" y="8593529"/>
            <a:ext cx="370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HISTORIA DE LA INFORMATICA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28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</TotalTime>
  <Words>220</Words>
  <Application>Microsoft Office PowerPoint</Application>
  <PresentationFormat>Carta (216 x 279 mm)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Castillo</dc:creator>
  <cp:lastModifiedBy>Oliver Castillo</cp:lastModifiedBy>
  <cp:revision>2</cp:revision>
  <cp:lastPrinted>2025-04-08T02:40:37Z</cp:lastPrinted>
  <dcterms:created xsi:type="dcterms:W3CDTF">2025-04-08T00:35:55Z</dcterms:created>
  <dcterms:modified xsi:type="dcterms:W3CDTF">2025-04-08T02:41:03Z</dcterms:modified>
</cp:coreProperties>
</file>