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FD700"/>
    <a:srgbClr val="50C878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06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91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11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7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99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79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6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84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52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9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2F8CB-95D7-C512-31C2-D9EE9698590B}"/>
              </a:ext>
            </a:extLst>
          </p:cNvPr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INFORMATICA?</a:t>
            </a:r>
            <a:endParaRPr lang="es-V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1E448F-56EC-0339-747C-88A7C0F7A5D6}"/>
              </a:ext>
            </a:extLst>
          </p:cNvPr>
          <p:cNvSpPr txBox="1"/>
          <p:nvPr/>
        </p:nvSpPr>
        <p:spPr>
          <a:xfrm>
            <a:off x="659330" y="552510"/>
            <a:ext cx="782533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informática o computación,​ es el área de la ciencia que se encarga de estudiar la administración de métodos, técnicas y procesos con el fin de almacenar, procesar y transmitir información y datos en formato digital. La informática abarca desde disciplinas teóricas (como algoritmos, teoría de la computación y teoría de la información) hasta disciplinas prácticas (incluido el diseño y la implementación de hardware y software).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73D001-1929-8AE3-5004-9E800FE8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2" y="3486647"/>
            <a:ext cx="5172176" cy="27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74227-C84E-AE7B-9B09-23A4DDB9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ACC4E-B5B8-B610-C092-3C6E95EB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69716"/>
          <a:stretch/>
        </p:blipFill>
        <p:spPr>
          <a:xfrm>
            <a:off x="-279132" y="5600699"/>
            <a:ext cx="9253799" cy="12573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6C69AD-AEB8-8C93-9C2D-86D16B1F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b="12427"/>
          <a:stretch/>
        </p:blipFill>
        <p:spPr>
          <a:xfrm>
            <a:off x="-279132" y="394636"/>
            <a:ext cx="9253800" cy="53441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934FB8-55AB-B12D-D681-592DD297F472}"/>
              </a:ext>
            </a:extLst>
          </p:cNvPr>
          <p:cNvSpPr txBox="1"/>
          <p:nvPr/>
        </p:nvSpPr>
        <p:spPr>
          <a:xfrm>
            <a:off x="0" y="709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MATRIZ CURRICULAR PNFI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DCA4-2A7F-D7E3-7148-5E33ACEB0D20}"/>
              </a:ext>
            </a:extLst>
          </p:cNvPr>
          <p:cNvSpPr txBox="1"/>
          <p:nvPr/>
        </p:nvSpPr>
        <p:spPr>
          <a:xfrm>
            <a:off x="8543594" y="3209603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0D7DA6-9CE6-F155-7953-C24B18977C67}"/>
              </a:ext>
            </a:extLst>
          </p:cNvPr>
          <p:cNvSpPr txBox="1"/>
          <p:nvPr/>
        </p:nvSpPr>
        <p:spPr>
          <a:xfrm>
            <a:off x="8557540" y="3515443"/>
            <a:ext cx="485518" cy="149871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E8388A-CD14-EEA2-F5C4-1A2471887D6A}"/>
              </a:ext>
            </a:extLst>
          </p:cNvPr>
          <p:cNvSpPr txBox="1"/>
          <p:nvPr/>
        </p:nvSpPr>
        <p:spPr>
          <a:xfrm>
            <a:off x="8543594" y="1251051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5490EC-CF9A-E79E-0C1E-AC521EF01544}"/>
              </a:ext>
            </a:extLst>
          </p:cNvPr>
          <p:cNvSpPr txBox="1"/>
          <p:nvPr/>
        </p:nvSpPr>
        <p:spPr>
          <a:xfrm>
            <a:off x="8557540" y="1556891"/>
            <a:ext cx="485518" cy="129900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18D000-1BD6-3711-CA78-B1F90503F470}"/>
              </a:ext>
            </a:extLst>
          </p:cNvPr>
          <p:cNvSpPr txBox="1"/>
          <p:nvPr/>
        </p:nvSpPr>
        <p:spPr>
          <a:xfrm>
            <a:off x="8428037" y="836337"/>
            <a:ext cx="80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DURACION</a:t>
            </a:r>
            <a:endParaRPr lang="es-VE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7428A86-7EBE-7B41-A536-2713D3FD5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33" y="69495"/>
            <a:ext cx="2520000" cy="2520000"/>
          </a:xfrm>
          <a:prstGeom prst="rect">
            <a:avLst/>
          </a:prstGeom>
        </p:spPr>
      </p:pic>
      <p:pic>
        <p:nvPicPr>
          <p:cNvPr id="8" name="Image 4">
            <a:extLst>
              <a:ext uri="{FF2B5EF4-FFF2-40B4-BE49-F238E27FC236}">
                <a16:creationId xmlns:a16="http://schemas.microsoft.com/office/drawing/2014/main" id="{C892BA9E-B8EA-E2AA-7EEF-790A7C9979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459" y="2679805"/>
            <a:ext cx="1800000" cy="18217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1AF038-93A4-B640-C86E-0AF30F3143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7" t="3726" r="-13615" b="-12501"/>
          <a:stretch/>
        </p:blipFill>
        <p:spPr>
          <a:xfrm>
            <a:off x="41511" y="2679805"/>
            <a:ext cx="2520000" cy="2520000"/>
          </a:xfrm>
          <a:prstGeom prst="ellipse">
            <a:avLst/>
          </a:prstGeom>
          <a:solidFill>
            <a:schemeClr val="bg1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5B0094-6CFF-6233-D020-C21F96E2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7" t="3726" r="-13615" b="-12501"/>
          <a:stretch/>
        </p:blipFill>
        <p:spPr>
          <a:xfrm>
            <a:off x="2041321" y="4792527"/>
            <a:ext cx="1800000" cy="1800000"/>
          </a:xfrm>
          <a:prstGeom prst="ellipse">
            <a:avLst/>
          </a:prstGeom>
          <a:solidFill>
            <a:schemeClr val="bg1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6520417-78FF-9B96-A512-F9216E1B5C62}"/>
              </a:ext>
            </a:extLst>
          </p:cNvPr>
          <p:cNvSpPr txBox="1"/>
          <p:nvPr/>
        </p:nvSpPr>
        <p:spPr>
          <a:xfrm>
            <a:off x="2430947" y="145878"/>
            <a:ext cx="3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DESCRIPCION DEL PROGRAMA</a:t>
            </a:r>
            <a:endParaRPr lang="es-V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DC2B74-BEFF-1CDB-188D-FBB7629DBD32}"/>
              </a:ext>
            </a:extLst>
          </p:cNvPr>
          <p:cNvSpPr txBox="1"/>
          <p:nvPr/>
        </p:nvSpPr>
        <p:spPr>
          <a:xfrm>
            <a:off x="6798185" y="505338"/>
            <a:ext cx="20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PERFIL DE EGRESO</a:t>
            </a:r>
            <a:endParaRPr lang="es-V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2389C0-F1AA-8C05-62EA-19EF128F548D}"/>
              </a:ext>
            </a:extLst>
          </p:cNvPr>
          <p:cNvSpPr txBox="1"/>
          <p:nvPr/>
        </p:nvSpPr>
        <p:spPr>
          <a:xfrm>
            <a:off x="5546286" y="159474"/>
            <a:ext cx="28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ESTRUCTURA CURRICULAR</a:t>
            </a:r>
            <a:endParaRPr lang="es-V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CD741A-25EB-563D-D55F-44210DAD844B}"/>
              </a:ext>
            </a:extLst>
          </p:cNvPr>
          <p:cNvSpPr txBox="1"/>
          <p:nvPr/>
        </p:nvSpPr>
        <p:spPr>
          <a:xfrm>
            <a:off x="3108468" y="13294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5475" marR="676275" algn="ctr">
              <a:spcBef>
                <a:spcPts val="5"/>
              </a:spcBef>
              <a:spcAft>
                <a:spcPts val="1000"/>
              </a:spcAft>
              <a:buNone/>
            </a:pPr>
            <a:endParaRPr lang="es-V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34EFF6-1E9A-1575-6896-4F23C08BA58E}"/>
              </a:ext>
            </a:extLst>
          </p:cNvPr>
          <p:cNvSpPr txBox="1"/>
          <p:nvPr/>
        </p:nvSpPr>
        <p:spPr>
          <a:xfrm>
            <a:off x="2815241" y="612783"/>
            <a:ext cx="56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</a:t>
            </a:r>
          </a:p>
          <a:p>
            <a:pPr algn="ctr"/>
            <a:r>
              <a:rPr lang="es-MX" b="1" dirty="0"/>
              <a:t>Certificación en Soporte Técnico a Usuarios y Equipos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AA4EB-4264-B9E0-2925-F7E48E4523CD}"/>
              </a:ext>
            </a:extLst>
          </p:cNvPr>
          <p:cNvSpPr txBox="1"/>
          <p:nvPr/>
        </p:nvSpPr>
        <p:spPr>
          <a:xfrm>
            <a:off x="2815241" y="1916926"/>
            <a:ext cx="56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III</a:t>
            </a:r>
          </a:p>
          <a:p>
            <a:pPr algn="ctr"/>
            <a:r>
              <a:rPr lang="es-MX" b="1" dirty="0"/>
              <a:t>Certificación en Desarrollador de Aplicaciones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FC5D3C-7370-09A3-AFEC-667D040145EC}"/>
              </a:ext>
            </a:extLst>
          </p:cNvPr>
          <p:cNvSpPr txBox="1"/>
          <p:nvPr/>
        </p:nvSpPr>
        <p:spPr>
          <a:xfrm>
            <a:off x="2815241" y="1323128"/>
            <a:ext cx="56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II</a:t>
            </a:r>
          </a:p>
          <a:p>
            <a:pPr algn="ctr"/>
            <a:r>
              <a:rPr lang="es-MX" b="1" dirty="0"/>
              <a:t>Certificación en Técnico Superior en Informática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234540-F234-59B4-986C-EB59A60BDF97}"/>
              </a:ext>
            </a:extLst>
          </p:cNvPr>
          <p:cNvSpPr txBox="1"/>
          <p:nvPr/>
        </p:nvSpPr>
        <p:spPr>
          <a:xfrm>
            <a:off x="3321130" y="4242211"/>
            <a:ext cx="56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III</a:t>
            </a:r>
          </a:p>
          <a:p>
            <a:pPr algn="ctr"/>
            <a:r>
              <a:rPr lang="es-MX" b="1" dirty="0"/>
              <a:t>Certificación en Desarrollador de Aplicaciones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BCF390A-79E3-9CD3-AAB5-582562287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3" y="2631866"/>
            <a:ext cx="1800000" cy="180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EDF088C-E678-B44D-BFFE-41BCBE17F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1"/>
          <a:stretch/>
        </p:blipFill>
        <p:spPr>
          <a:xfrm>
            <a:off x="6908367" y="5022752"/>
            <a:ext cx="2294642" cy="1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8B64C-8B03-409F-47BE-DA8740DB2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3F01D5-87D7-A985-D9A4-BE439B2DD942}"/>
              </a:ext>
            </a:extLst>
          </p:cNvPr>
          <p:cNvSpPr txBox="1"/>
          <p:nvPr/>
        </p:nvSpPr>
        <p:spPr>
          <a:xfrm>
            <a:off x="3534937" y="-11311563"/>
            <a:ext cx="7069872" cy="8550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del Programa</a:t>
            </a:r>
            <a:endParaRPr lang="es-V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Nacional de Formación en Informática (PNFI) tiene como fin promover un conjunto de estudios y actividades académicas conducentes a los títulos de Técnico o Técnica Superior Universitaria en Informática e Ingeniero o Ingeniera en Informática, así como el grado de Especialista en áreas afines, donde se asocia el conocimiento con la investigación en escenarios reales, utilizando como método el diseño, desarrollo y puesta en marcha de Proyectos Socio Tecnológicos, utilizando para ello, la ejecución de proyectos oportunos, pertinentes y eficientes, en las comunidades u organizaciones estudiadas, lo que constituye características fundamentadas hacia la concepción de seres sociales unidos por sentimientos de búsqueda del bien común y calidad académica, construcción colectiva de aprendizajes, detección y solución de situaciones del área de informática, basados en integración de actores y visiones de conjunto, considerando siempre lo humano del ser.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Curricular</a:t>
            </a:r>
            <a:endParaRPr lang="es-V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estructura curricular del PNFI se diseña en trayectos, los cuales equivalen a un año; cada trayecto se estructura en tres trimestres.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régimen de estudios es anual, la estructura curricular contempla los trimestres de doce (12) semanas cada uno. Con una duración de dos (02) trayectos para la titulación como Técnico o Técnica Superior Universitario en Informática y de cuatro (04) trayectos para Ingeniero o Ingeniera en Informática. Así como las certificaciones para el trayecto I y III, de Soporte técnico a usuarios y equipos y Desarrollador de aplicaciones,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363628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227</TotalTime>
  <Words>395</Words>
  <Application>Microsoft Office PowerPoint</Application>
  <PresentationFormat>Carta (216 x 279 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4</cp:revision>
  <cp:lastPrinted>2025-04-08T04:01:51Z</cp:lastPrinted>
  <dcterms:created xsi:type="dcterms:W3CDTF">2025-04-08T00:22:58Z</dcterms:created>
  <dcterms:modified xsi:type="dcterms:W3CDTF">2025-04-23T13:25:53Z</dcterms:modified>
</cp:coreProperties>
</file>