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Lst>
  <p:sldSz cx="6858000" cy="9144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45" d="100"/>
          <a:sy n="45" d="100"/>
        </p:scale>
        <p:origin x="1444" y="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496484"/>
            <a:ext cx="5829300" cy="3183467"/>
          </a:xfrm>
        </p:spPr>
        <p:txBody>
          <a:bodyPr anchor="b"/>
          <a:lstStyle>
            <a:lvl1pPr algn="ctr">
              <a:defRPr sz="4500"/>
            </a:lvl1pPr>
          </a:lstStyle>
          <a:p>
            <a:r>
              <a:rPr lang="es-MX"/>
              <a:t>Haz clic para modificar el estilo de título del patrón</a:t>
            </a:r>
            <a:endParaRPr lang="en-US" dirty="0"/>
          </a:p>
        </p:txBody>
      </p:sp>
      <p:sp>
        <p:nvSpPr>
          <p:cNvPr id="3" name="Subtitle 2"/>
          <p:cNvSpPr>
            <a:spLocks noGrp="1"/>
          </p:cNvSpPr>
          <p:nvPr>
            <p:ph type="subTitle" idx="1"/>
          </p:nvPr>
        </p:nvSpPr>
        <p:spPr>
          <a:xfrm>
            <a:off x="857250" y="4802717"/>
            <a:ext cx="5143500" cy="2207683"/>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MX"/>
              <a:t>Haz clic para editar el estilo de subtítulo del patrón</a:t>
            </a:r>
            <a:endParaRPr lang="en-US" dirty="0"/>
          </a:p>
        </p:txBody>
      </p:sp>
      <p:sp>
        <p:nvSpPr>
          <p:cNvPr id="4" name="Date Placeholder 3"/>
          <p:cNvSpPr>
            <a:spLocks noGrp="1"/>
          </p:cNvSpPr>
          <p:nvPr>
            <p:ph type="dt" sz="half" idx="10"/>
          </p:nvPr>
        </p:nvSpPr>
        <p:spPr/>
        <p:txBody>
          <a:bodyPr/>
          <a:lstStyle/>
          <a:p>
            <a:fld id="{E08CA67B-5FF9-4F3D-8767-8CDC23EC0C25}" type="datetimeFigureOut">
              <a:rPr lang="es-VE" smtClean="0"/>
              <a:t>23/4/2025</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16EBDC4B-CD25-428E-ADA2-F83F8A0652E5}" type="slidenum">
              <a:rPr lang="es-VE" smtClean="0"/>
              <a:t>‹Nº›</a:t>
            </a:fld>
            <a:endParaRPr lang="es-VE"/>
          </a:p>
        </p:txBody>
      </p:sp>
    </p:spTree>
    <p:extLst>
      <p:ext uri="{BB962C8B-B14F-4D97-AF65-F5344CB8AC3E}">
        <p14:creationId xmlns:p14="http://schemas.microsoft.com/office/powerpoint/2010/main" val="25240204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E08CA67B-5FF9-4F3D-8767-8CDC23EC0C25}" type="datetimeFigureOut">
              <a:rPr lang="es-VE" smtClean="0"/>
              <a:t>23/4/2025</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16EBDC4B-CD25-428E-ADA2-F83F8A0652E5}" type="slidenum">
              <a:rPr lang="es-VE" smtClean="0"/>
              <a:t>‹Nº›</a:t>
            </a:fld>
            <a:endParaRPr lang="es-VE"/>
          </a:p>
        </p:txBody>
      </p:sp>
    </p:spTree>
    <p:extLst>
      <p:ext uri="{BB962C8B-B14F-4D97-AF65-F5344CB8AC3E}">
        <p14:creationId xmlns:p14="http://schemas.microsoft.com/office/powerpoint/2010/main" val="35931311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486834"/>
            <a:ext cx="1478756" cy="7749117"/>
          </a:xfrm>
        </p:spPr>
        <p:txBody>
          <a:bodyPr vert="eaVert"/>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471488" y="486834"/>
            <a:ext cx="4350544" cy="7749117"/>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E08CA67B-5FF9-4F3D-8767-8CDC23EC0C25}" type="datetimeFigureOut">
              <a:rPr lang="es-VE" smtClean="0"/>
              <a:t>23/4/2025</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16EBDC4B-CD25-428E-ADA2-F83F8A0652E5}" type="slidenum">
              <a:rPr lang="es-VE" smtClean="0"/>
              <a:t>‹Nº›</a:t>
            </a:fld>
            <a:endParaRPr lang="es-VE"/>
          </a:p>
        </p:txBody>
      </p:sp>
    </p:spTree>
    <p:extLst>
      <p:ext uri="{BB962C8B-B14F-4D97-AF65-F5344CB8AC3E}">
        <p14:creationId xmlns:p14="http://schemas.microsoft.com/office/powerpoint/2010/main" val="1877000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E08CA67B-5FF9-4F3D-8767-8CDC23EC0C25}" type="datetimeFigureOut">
              <a:rPr lang="es-VE" smtClean="0"/>
              <a:t>23/4/2025</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16EBDC4B-CD25-428E-ADA2-F83F8A0652E5}" type="slidenum">
              <a:rPr lang="es-VE" smtClean="0"/>
              <a:t>‹Nº›</a:t>
            </a:fld>
            <a:endParaRPr lang="es-VE"/>
          </a:p>
        </p:txBody>
      </p:sp>
    </p:spTree>
    <p:extLst>
      <p:ext uri="{BB962C8B-B14F-4D97-AF65-F5344CB8AC3E}">
        <p14:creationId xmlns:p14="http://schemas.microsoft.com/office/powerpoint/2010/main" val="1898445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467916" y="2279653"/>
            <a:ext cx="5915025" cy="3803649"/>
          </a:xfrm>
        </p:spPr>
        <p:txBody>
          <a:bodyPr anchor="b"/>
          <a:lstStyle>
            <a:lvl1pPr>
              <a:defRPr sz="4500"/>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467916" y="6119286"/>
            <a:ext cx="5915025" cy="200024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E08CA67B-5FF9-4F3D-8767-8CDC23EC0C25}" type="datetimeFigureOut">
              <a:rPr lang="es-VE" smtClean="0"/>
              <a:t>23/4/2025</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16EBDC4B-CD25-428E-ADA2-F83F8A0652E5}" type="slidenum">
              <a:rPr lang="es-VE" smtClean="0"/>
              <a:t>‹Nº›</a:t>
            </a:fld>
            <a:endParaRPr lang="es-VE"/>
          </a:p>
        </p:txBody>
      </p:sp>
    </p:spTree>
    <p:extLst>
      <p:ext uri="{BB962C8B-B14F-4D97-AF65-F5344CB8AC3E}">
        <p14:creationId xmlns:p14="http://schemas.microsoft.com/office/powerpoint/2010/main" val="950701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sz="half" idx="1"/>
          </p:nvPr>
        </p:nvSpPr>
        <p:spPr>
          <a:xfrm>
            <a:off x="471488" y="2434167"/>
            <a:ext cx="2914650" cy="5801784"/>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Content Placeholder 3"/>
          <p:cNvSpPr>
            <a:spLocks noGrp="1"/>
          </p:cNvSpPr>
          <p:nvPr>
            <p:ph sz="half" idx="2"/>
          </p:nvPr>
        </p:nvSpPr>
        <p:spPr>
          <a:xfrm>
            <a:off x="3471863" y="2434167"/>
            <a:ext cx="2914650" cy="5801784"/>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Date Placeholder 4"/>
          <p:cNvSpPr>
            <a:spLocks noGrp="1"/>
          </p:cNvSpPr>
          <p:nvPr>
            <p:ph type="dt" sz="half" idx="10"/>
          </p:nvPr>
        </p:nvSpPr>
        <p:spPr/>
        <p:txBody>
          <a:bodyPr/>
          <a:lstStyle/>
          <a:p>
            <a:fld id="{E08CA67B-5FF9-4F3D-8767-8CDC23EC0C25}" type="datetimeFigureOut">
              <a:rPr lang="es-VE" smtClean="0"/>
              <a:t>23/4/2025</a:t>
            </a:fld>
            <a:endParaRPr lang="es-VE"/>
          </a:p>
        </p:txBody>
      </p:sp>
      <p:sp>
        <p:nvSpPr>
          <p:cNvPr id="6" name="Footer Placeholder 5"/>
          <p:cNvSpPr>
            <a:spLocks noGrp="1"/>
          </p:cNvSpPr>
          <p:nvPr>
            <p:ph type="ftr" sz="quarter" idx="11"/>
          </p:nvPr>
        </p:nvSpPr>
        <p:spPr/>
        <p:txBody>
          <a:bodyPr/>
          <a:lstStyle/>
          <a:p>
            <a:endParaRPr lang="es-VE"/>
          </a:p>
        </p:txBody>
      </p:sp>
      <p:sp>
        <p:nvSpPr>
          <p:cNvPr id="7" name="Slide Number Placeholder 6"/>
          <p:cNvSpPr>
            <a:spLocks noGrp="1"/>
          </p:cNvSpPr>
          <p:nvPr>
            <p:ph type="sldNum" sz="quarter" idx="12"/>
          </p:nvPr>
        </p:nvSpPr>
        <p:spPr/>
        <p:txBody>
          <a:bodyPr/>
          <a:lstStyle/>
          <a:p>
            <a:fld id="{16EBDC4B-CD25-428E-ADA2-F83F8A0652E5}" type="slidenum">
              <a:rPr lang="es-VE" smtClean="0"/>
              <a:t>‹Nº›</a:t>
            </a:fld>
            <a:endParaRPr lang="es-VE"/>
          </a:p>
        </p:txBody>
      </p:sp>
    </p:spTree>
    <p:extLst>
      <p:ext uri="{BB962C8B-B14F-4D97-AF65-F5344CB8AC3E}">
        <p14:creationId xmlns:p14="http://schemas.microsoft.com/office/powerpoint/2010/main" val="1074091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472381" y="486836"/>
            <a:ext cx="5915025" cy="1767417"/>
          </a:xfrm>
        </p:spPr>
        <p:txBody>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472381" y="2241551"/>
            <a:ext cx="2901255"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MX"/>
              <a:t>Haga clic para modificar los estilos de texto del patrón</a:t>
            </a:r>
          </a:p>
        </p:txBody>
      </p:sp>
      <p:sp>
        <p:nvSpPr>
          <p:cNvPr id="4" name="Content Placeholder 3"/>
          <p:cNvSpPr>
            <a:spLocks noGrp="1"/>
          </p:cNvSpPr>
          <p:nvPr>
            <p:ph sz="half" idx="2"/>
          </p:nvPr>
        </p:nvSpPr>
        <p:spPr>
          <a:xfrm>
            <a:off x="472381" y="3340100"/>
            <a:ext cx="2901255" cy="4912784"/>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Text Placeholder 4"/>
          <p:cNvSpPr>
            <a:spLocks noGrp="1"/>
          </p:cNvSpPr>
          <p:nvPr>
            <p:ph type="body" sz="quarter" idx="3"/>
          </p:nvPr>
        </p:nvSpPr>
        <p:spPr>
          <a:xfrm>
            <a:off x="3471863" y="2241551"/>
            <a:ext cx="2915543" cy="109854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MX"/>
              <a:t>Haga clic para modificar los estilos de texto del patrón</a:t>
            </a:r>
          </a:p>
        </p:txBody>
      </p:sp>
      <p:sp>
        <p:nvSpPr>
          <p:cNvPr id="6" name="Content Placeholder 5"/>
          <p:cNvSpPr>
            <a:spLocks noGrp="1"/>
          </p:cNvSpPr>
          <p:nvPr>
            <p:ph sz="quarter" idx="4"/>
          </p:nvPr>
        </p:nvSpPr>
        <p:spPr>
          <a:xfrm>
            <a:off x="3471863" y="3340100"/>
            <a:ext cx="2915543" cy="4912784"/>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7" name="Date Placeholder 6"/>
          <p:cNvSpPr>
            <a:spLocks noGrp="1"/>
          </p:cNvSpPr>
          <p:nvPr>
            <p:ph type="dt" sz="half" idx="10"/>
          </p:nvPr>
        </p:nvSpPr>
        <p:spPr/>
        <p:txBody>
          <a:bodyPr/>
          <a:lstStyle/>
          <a:p>
            <a:fld id="{E08CA67B-5FF9-4F3D-8767-8CDC23EC0C25}" type="datetimeFigureOut">
              <a:rPr lang="es-VE" smtClean="0"/>
              <a:t>23/4/2025</a:t>
            </a:fld>
            <a:endParaRPr lang="es-VE"/>
          </a:p>
        </p:txBody>
      </p:sp>
      <p:sp>
        <p:nvSpPr>
          <p:cNvPr id="8" name="Footer Placeholder 7"/>
          <p:cNvSpPr>
            <a:spLocks noGrp="1"/>
          </p:cNvSpPr>
          <p:nvPr>
            <p:ph type="ftr" sz="quarter" idx="11"/>
          </p:nvPr>
        </p:nvSpPr>
        <p:spPr/>
        <p:txBody>
          <a:bodyPr/>
          <a:lstStyle/>
          <a:p>
            <a:endParaRPr lang="es-VE"/>
          </a:p>
        </p:txBody>
      </p:sp>
      <p:sp>
        <p:nvSpPr>
          <p:cNvPr id="9" name="Slide Number Placeholder 8"/>
          <p:cNvSpPr>
            <a:spLocks noGrp="1"/>
          </p:cNvSpPr>
          <p:nvPr>
            <p:ph type="sldNum" sz="quarter" idx="12"/>
          </p:nvPr>
        </p:nvSpPr>
        <p:spPr/>
        <p:txBody>
          <a:bodyPr/>
          <a:lstStyle/>
          <a:p>
            <a:fld id="{16EBDC4B-CD25-428E-ADA2-F83F8A0652E5}" type="slidenum">
              <a:rPr lang="es-VE" smtClean="0"/>
              <a:t>‹Nº›</a:t>
            </a:fld>
            <a:endParaRPr lang="es-VE"/>
          </a:p>
        </p:txBody>
      </p:sp>
    </p:spTree>
    <p:extLst>
      <p:ext uri="{BB962C8B-B14F-4D97-AF65-F5344CB8AC3E}">
        <p14:creationId xmlns:p14="http://schemas.microsoft.com/office/powerpoint/2010/main" val="3471153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Date Placeholder 2"/>
          <p:cNvSpPr>
            <a:spLocks noGrp="1"/>
          </p:cNvSpPr>
          <p:nvPr>
            <p:ph type="dt" sz="half" idx="10"/>
          </p:nvPr>
        </p:nvSpPr>
        <p:spPr/>
        <p:txBody>
          <a:bodyPr/>
          <a:lstStyle/>
          <a:p>
            <a:fld id="{E08CA67B-5FF9-4F3D-8767-8CDC23EC0C25}" type="datetimeFigureOut">
              <a:rPr lang="es-VE" smtClean="0"/>
              <a:t>23/4/2025</a:t>
            </a:fld>
            <a:endParaRPr lang="es-VE"/>
          </a:p>
        </p:txBody>
      </p:sp>
      <p:sp>
        <p:nvSpPr>
          <p:cNvPr id="4" name="Footer Placeholder 3"/>
          <p:cNvSpPr>
            <a:spLocks noGrp="1"/>
          </p:cNvSpPr>
          <p:nvPr>
            <p:ph type="ftr" sz="quarter" idx="11"/>
          </p:nvPr>
        </p:nvSpPr>
        <p:spPr/>
        <p:txBody>
          <a:bodyPr/>
          <a:lstStyle/>
          <a:p>
            <a:endParaRPr lang="es-VE"/>
          </a:p>
        </p:txBody>
      </p:sp>
      <p:sp>
        <p:nvSpPr>
          <p:cNvPr id="5" name="Slide Number Placeholder 4"/>
          <p:cNvSpPr>
            <a:spLocks noGrp="1"/>
          </p:cNvSpPr>
          <p:nvPr>
            <p:ph type="sldNum" sz="quarter" idx="12"/>
          </p:nvPr>
        </p:nvSpPr>
        <p:spPr/>
        <p:txBody>
          <a:bodyPr/>
          <a:lstStyle/>
          <a:p>
            <a:fld id="{16EBDC4B-CD25-428E-ADA2-F83F8A0652E5}" type="slidenum">
              <a:rPr lang="es-VE" smtClean="0"/>
              <a:t>‹Nº›</a:t>
            </a:fld>
            <a:endParaRPr lang="es-VE"/>
          </a:p>
        </p:txBody>
      </p:sp>
    </p:spTree>
    <p:extLst>
      <p:ext uri="{BB962C8B-B14F-4D97-AF65-F5344CB8AC3E}">
        <p14:creationId xmlns:p14="http://schemas.microsoft.com/office/powerpoint/2010/main" val="3898291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8CA67B-5FF9-4F3D-8767-8CDC23EC0C25}" type="datetimeFigureOut">
              <a:rPr lang="es-VE" smtClean="0"/>
              <a:t>23/4/2025</a:t>
            </a:fld>
            <a:endParaRPr lang="es-VE"/>
          </a:p>
        </p:txBody>
      </p:sp>
      <p:sp>
        <p:nvSpPr>
          <p:cNvPr id="3" name="Footer Placeholder 2"/>
          <p:cNvSpPr>
            <a:spLocks noGrp="1"/>
          </p:cNvSpPr>
          <p:nvPr>
            <p:ph type="ftr" sz="quarter" idx="11"/>
          </p:nvPr>
        </p:nvSpPr>
        <p:spPr/>
        <p:txBody>
          <a:bodyPr/>
          <a:lstStyle/>
          <a:p>
            <a:endParaRPr lang="es-VE"/>
          </a:p>
        </p:txBody>
      </p:sp>
      <p:sp>
        <p:nvSpPr>
          <p:cNvPr id="4" name="Slide Number Placeholder 3"/>
          <p:cNvSpPr>
            <a:spLocks noGrp="1"/>
          </p:cNvSpPr>
          <p:nvPr>
            <p:ph type="sldNum" sz="quarter" idx="12"/>
          </p:nvPr>
        </p:nvSpPr>
        <p:spPr/>
        <p:txBody>
          <a:bodyPr/>
          <a:lstStyle/>
          <a:p>
            <a:fld id="{16EBDC4B-CD25-428E-ADA2-F83F8A0652E5}" type="slidenum">
              <a:rPr lang="es-VE" smtClean="0"/>
              <a:t>‹Nº›</a:t>
            </a:fld>
            <a:endParaRPr lang="es-VE"/>
          </a:p>
        </p:txBody>
      </p:sp>
    </p:spTree>
    <p:extLst>
      <p:ext uri="{BB962C8B-B14F-4D97-AF65-F5344CB8AC3E}">
        <p14:creationId xmlns:p14="http://schemas.microsoft.com/office/powerpoint/2010/main" val="37418318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s-MX"/>
              <a:t>Haz clic para modificar el estilo de título del patrón</a:t>
            </a:r>
            <a:endParaRPr lang="en-US" dirty="0"/>
          </a:p>
        </p:txBody>
      </p:sp>
      <p:sp>
        <p:nvSpPr>
          <p:cNvPr id="3" name="Content Placeholder 2"/>
          <p:cNvSpPr>
            <a:spLocks noGrp="1"/>
          </p:cNvSpPr>
          <p:nvPr>
            <p:ph idx="1"/>
          </p:nvPr>
        </p:nvSpPr>
        <p:spPr>
          <a:xfrm>
            <a:off x="2915543" y="1316569"/>
            <a:ext cx="3471863" cy="649816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E08CA67B-5FF9-4F3D-8767-8CDC23EC0C25}" type="datetimeFigureOut">
              <a:rPr lang="es-VE" smtClean="0"/>
              <a:t>23/4/2025</a:t>
            </a:fld>
            <a:endParaRPr lang="es-VE"/>
          </a:p>
        </p:txBody>
      </p:sp>
      <p:sp>
        <p:nvSpPr>
          <p:cNvPr id="6" name="Footer Placeholder 5"/>
          <p:cNvSpPr>
            <a:spLocks noGrp="1"/>
          </p:cNvSpPr>
          <p:nvPr>
            <p:ph type="ftr" sz="quarter" idx="11"/>
          </p:nvPr>
        </p:nvSpPr>
        <p:spPr/>
        <p:txBody>
          <a:bodyPr/>
          <a:lstStyle/>
          <a:p>
            <a:endParaRPr lang="es-VE"/>
          </a:p>
        </p:txBody>
      </p:sp>
      <p:sp>
        <p:nvSpPr>
          <p:cNvPr id="7" name="Slide Number Placeholder 6"/>
          <p:cNvSpPr>
            <a:spLocks noGrp="1"/>
          </p:cNvSpPr>
          <p:nvPr>
            <p:ph type="sldNum" sz="quarter" idx="12"/>
          </p:nvPr>
        </p:nvSpPr>
        <p:spPr/>
        <p:txBody>
          <a:bodyPr/>
          <a:lstStyle/>
          <a:p>
            <a:fld id="{16EBDC4B-CD25-428E-ADA2-F83F8A0652E5}" type="slidenum">
              <a:rPr lang="es-VE" smtClean="0"/>
              <a:t>‹Nº›</a:t>
            </a:fld>
            <a:endParaRPr lang="es-VE"/>
          </a:p>
        </p:txBody>
      </p:sp>
    </p:spTree>
    <p:extLst>
      <p:ext uri="{BB962C8B-B14F-4D97-AF65-F5344CB8AC3E}">
        <p14:creationId xmlns:p14="http://schemas.microsoft.com/office/powerpoint/2010/main" val="31216156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381" y="609600"/>
            <a:ext cx="2211884" cy="2133600"/>
          </a:xfrm>
        </p:spPr>
        <p:txBody>
          <a:bodyPr anchor="b"/>
          <a:lstStyle>
            <a:lvl1pPr>
              <a:defRPr sz="2400"/>
            </a:lvl1pPr>
          </a:lstStyle>
          <a:p>
            <a:r>
              <a:rPr lang="es-MX"/>
              <a:t>Haz clic para modificar el estilo de título del patrón</a:t>
            </a:r>
            <a:endParaRPr lang="en-US" dirty="0"/>
          </a:p>
        </p:txBody>
      </p:sp>
      <p:sp>
        <p:nvSpPr>
          <p:cNvPr id="3" name="Picture Placeholder 2"/>
          <p:cNvSpPr>
            <a:spLocks noGrp="1" noChangeAspect="1"/>
          </p:cNvSpPr>
          <p:nvPr>
            <p:ph type="pic" idx="1"/>
          </p:nvPr>
        </p:nvSpPr>
        <p:spPr>
          <a:xfrm>
            <a:off x="2915543" y="1316569"/>
            <a:ext cx="3471863" cy="649816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MX"/>
              <a:t>Haz clic en el icono para agregar una imagen</a:t>
            </a:r>
            <a:endParaRPr lang="en-US" dirty="0"/>
          </a:p>
        </p:txBody>
      </p:sp>
      <p:sp>
        <p:nvSpPr>
          <p:cNvPr id="4" name="Text Placeholder 3"/>
          <p:cNvSpPr>
            <a:spLocks noGrp="1"/>
          </p:cNvSpPr>
          <p:nvPr>
            <p:ph type="body" sz="half" idx="2"/>
          </p:nvPr>
        </p:nvSpPr>
        <p:spPr>
          <a:xfrm>
            <a:off x="472381" y="2743200"/>
            <a:ext cx="2211884" cy="508211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E08CA67B-5FF9-4F3D-8767-8CDC23EC0C25}" type="datetimeFigureOut">
              <a:rPr lang="es-VE" smtClean="0"/>
              <a:t>23/4/2025</a:t>
            </a:fld>
            <a:endParaRPr lang="es-VE"/>
          </a:p>
        </p:txBody>
      </p:sp>
      <p:sp>
        <p:nvSpPr>
          <p:cNvPr id="6" name="Footer Placeholder 5"/>
          <p:cNvSpPr>
            <a:spLocks noGrp="1"/>
          </p:cNvSpPr>
          <p:nvPr>
            <p:ph type="ftr" sz="quarter" idx="11"/>
          </p:nvPr>
        </p:nvSpPr>
        <p:spPr/>
        <p:txBody>
          <a:bodyPr/>
          <a:lstStyle/>
          <a:p>
            <a:endParaRPr lang="es-VE"/>
          </a:p>
        </p:txBody>
      </p:sp>
      <p:sp>
        <p:nvSpPr>
          <p:cNvPr id="7" name="Slide Number Placeholder 6"/>
          <p:cNvSpPr>
            <a:spLocks noGrp="1"/>
          </p:cNvSpPr>
          <p:nvPr>
            <p:ph type="sldNum" sz="quarter" idx="12"/>
          </p:nvPr>
        </p:nvSpPr>
        <p:spPr/>
        <p:txBody>
          <a:bodyPr/>
          <a:lstStyle/>
          <a:p>
            <a:fld id="{16EBDC4B-CD25-428E-ADA2-F83F8A0652E5}" type="slidenum">
              <a:rPr lang="es-VE" smtClean="0"/>
              <a:t>‹Nº›</a:t>
            </a:fld>
            <a:endParaRPr lang="es-VE"/>
          </a:p>
        </p:txBody>
      </p:sp>
    </p:spTree>
    <p:extLst>
      <p:ext uri="{BB962C8B-B14F-4D97-AF65-F5344CB8AC3E}">
        <p14:creationId xmlns:p14="http://schemas.microsoft.com/office/powerpoint/2010/main" val="2922180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E08CA67B-5FF9-4F3D-8767-8CDC23EC0C25}" type="datetimeFigureOut">
              <a:rPr lang="es-VE" smtClean="0"/>
              <a:t>23/4/2025</a:t>
            </a:fld>
            <a:endParaRPr lang="es-VE"/>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VE"/>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16EBDC4B-CD25-428E-ADA2-F83F8A0652E5}" type="slidenum">
              <a:rPr lang="es-VE" smtClean="0"/>
              <a:t>‹Nº›</a:t>
            </a:fld>
            <a:endParaRPr lang="es-VE"/>
          </a:p>
        </p:txBody>
      </p:sp>
    </p:spTree>
    <p:extLst>
      <p:ext uri="{BB962C8B-B14F-4D97-AF65-F5344CB8AC3E}">
        <p14:creationId xmlns:p14="http://schemas.microsoft.com/office/powerpoint/2010/main" val="25108330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DD942A65-4565-DE0A-4DFB-F6087695FD73}"/>
              </a:ext>
            </a:extLst>
          </p:cNvPr>
          <p:cNvSpPr txBox="1"/>
          <p:nvPr/>
        </p:nvSpPr>
        <p:spPr>
          <a:xfrm>
            <a:off x="1" y="0"/>
            <a:ext cx="6858000" cy="5718040"/>
          </a:xfrm>
          <a:prstGeom prst="rect">
            <a:avLst/>
          </a:prstGeom>
          <a:noFill/>
        </p:spPr>
        <p:txBody>
          <a:bodyPr wrap="square">
            <a:spAutoFit/>
          </a:bodyPr>
          <a:lstStyle/>
          <a:p>
            <a:pPr algn="just">
              <a:lnSpc>
                <a:spcPct val="150000"/>
              </a:lnSpc>
            </a:pPr>
            <a:r>
              <a:rPr lang="es-MX" sz="1400" dirty="0">
                <a:solidFill>
                  <a:schemeClr val="bg1"/>
                </a:solidFill>
                <a:latin typeface="Arial" panose="020B0604020202020204" pitchFamily="34" charset="0"/>
                <a:cs typeface="Arial" panose="020B0604020202020204" pitchFamily="34" charset="0"/>
              </a:rPr>
              <a:t>El Programa Nacional de Formación en Informática (PNFI) busca promover estudios que lleven a obtener títulos de Técnico Superior Universitario e Ingeniero en Informática, así como especializaciones en áreas relacionadas. Se enfoca en la investigación en contextos reales mediante la creación y ejecución de Proyectos Socio Tecnológicos, que son pertinentes y efectivos para las comunidades u organizaciones. Su objetivo es formar profesionales que busquen el bienestar común y la calidad académica, fomentando el aprendizaje colaborativo y la solución de problemas en el campo de la informática, siempre considerando el enfoque humano.</a:t>
            </a:r>
            <a:endParaRPr lang="es-MX" sz="1600" dirty="0">
              <a:solidFill>
                <a:schemeClr val="bg1"/>
              </a:solidFill>
              <a:latin typeface="Arial" panose="020B0604020202020204" pitchFamily="34" charset="0"/>
              <a:cs typeface="Arial" panose="020B0604020202020204" pitchFamily="34" charset="0"/>
            </a:endParaRPr>
          </a:p>
          <a:p>
            <a:pPr marL="457189" indent="-457189" algn="just">
              <a:lnSpc>
                <a:spcPct val="150000"/>
              </a:lnSpc>
              <a:spcAft>
                <a:spcPts val="1333"/>
              </a:spcAft>
              <a:buSzPts val="1000"/>
              <a:buFont typeface="Symbol" panose="05050102010706020507" pitchFamily="18" charset="2"/>
              <a:buChar char=""/>
              <a:tabLst>
                <a:tab pos="609585" algn="l"/>
              </a:tabLst>
            </a:pPr>
            <a:r>
              <a:rPr lang="es-VE" sz="1400" dirty="0">
                <a:solidFill>
                  <a:schemeClr val="bg1"/>
                </a:solidFill>
                <a:latin typeface="Arial" panose="020B0604020202020204" pitchFamily="34" charset="0"/>
                <a:ea typeface="Calibri" panose="020F0502020204030204" pitchFamily="34" charset="0"/>
                <a:cs typeface="Arial" panose="020B0604020202020204" pitchFamily="34" charset="0"/>
              </a:rPr>
              <a:t>La estructura curricular del PNFI se diseña en trayectos, los cuales equivalen a un año; cada trayecto se estructura en tres trimestres.</a:t>
            </a:r>
          </a:p>
          <a:p>
            <a:pPr marL="457189" indent="-457189" algn="just">
              <a:lnSpc>
                <a:spcPct val="150000"/>
              </a:lnSpc>
              <a:spcAft>
                <a:spcPts val="1333"/>
              </a:spcAft>
              <a:buSzPts val="1000"/>
              <a:buFont typeface="Symbol" panose="05050102010706020507" pitchFamily="18" charset="2"/>
              <a:buChar char=""/>
              <a:tabLst>
                <a:tab pos="609585" algn="l"/>
              </a:tabLst>
            </a:pPr>
            <a:r>
              <a:rPr lang="es-VE" sz="1400" dirty="0">
                <a:solidFill>
                  <a:schemeClr val="bg1"/>
                </a:solidFill>
                <a:latin typeface="Arial" panose="020B0604020202020204" pitchFamily="34" charset="0"/>
                <a:ea typeface="Calibri" panose="020F0502020204030204" pitchFamily="34" charset="0"/>
                <a:cs typeface="Arial" panose="020B0604020202020204" pitchFamily="34" charset="0"/>
              </a:rPr>
              <a:t>El régimen de estudios es anual, la estructura curricular contempla los trimestres de doce (12) semanas cada uno. Con una duración de dos (02) trayectos para la titulación como Técnico o Técnica Superior Universitario en Informática y de cuatro (04) trayectos para Ingeniero o Ingeniera en Informática. Así como las certificaciones para el trayecto I y III, de Soporte técnico a usuarios y equipos y Desarrollador de aplicaciones, respectivamente</a:t>
            </a:r>
            <a:r>
              <a:rPr lang="es-VE" sz="1400" dirty="0">
                <a:solidFill>
                  <a:schemeClr val="bg1"/>
                </a:solidFill>
                <a:latin typeface="Calibri" panose="020F0502020204030204" pitchFamily="34" charset="0"/>
                <a:ea typeface="Calibri" panose="020F0502020204030204" pitchFamily="34" charset="0"/>
                <a:cs typeface="Times New Roman" panose="02020603050405020304" pitchFamily="18" charset="0"/>
              </a:rPr>
              <a:t>.</a:t>
            </a:r>
          </a:p>
        </p:txBody>
      </p:sp>
    </p:spTree>
    <p:extLst>
      <p:ext uri="{BB962C8B-B14F-4D97-AF65-F5344CB8AC3E}">
        <p14:creationId xmlns:p14="http://schemas.microsoft.com/office/powerpoint/2010/main" val="2615242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effectLst/>
      </p:bgPr>
    </p:bg>
    <p:spTree>
      <p:nvGrpSpPr>
        <p:cNvPr id="1" name="">
          <a:extLst>
            <a:ext uri="{FF2B5EF4-FFF2-40B4-BE49-F238E27FC236}">
              <a16:creationId xmlns:a16="http://schemas.microsoft.com/office/drawing/2014/main" id="{D5A83EF6-066F-DA06-B1BF-DFD78A6077A5}"/>
            </a:ext>
          </a:extLst>
        </p:cNvPr>
        <p:cNvGrpSpPr/>
        <p:nvPr/>
      </p:nvGrpSpPr>
      <p:grpSpPr>
        <a:xfrm>
          <a:off x="0" y="0"/>
          <a:ext cx="0" cy="0"/>
          <a:chOff x="0" y="0"/>
          <a:chExt cx="0" cy="0"/>
        </a:xfrm>
      </p:grpSpPr>
      <p:sp>
        <p:nvSpPr>
          <p:cNvPr id="3" name="CuadroTexto 2">
            <a:extLst>
              <a:ext uri="{FF2B5EF4-FFF2-40B4-BE49-F238E27FC236}">
                <a16:creationId xmlns:a16="http://schemas.microsoft.com/office/drawing/2014/main" id="{A0D129A8-8DEB-4AC8-B2F0-216B7B562741}"/>
              </a:ext>
            </a:extLst>
          </p:cNvPr>
          <p:cNvSpPr txBox="1"/>
          <p:nvPr/>
        </p:nvSpPr>
        <p:spPr>
          <a:xfrm>
            <a:off x="0" y="0"/>
            <a:ext cx="6857999" cy="525785"/>
          </a:xfrm>
          <a:prstGeom prst="rect">
            <a:avLst/>
          </a:prstGeom>
          <a:noFill/>
        </p:spPr>
        <p:txBody>
          <a:bodyPr wrap="square">
            <a:spAutoFit/>
          </a:bodyPr>
          <a:lstStyle/>
          <a:p>
            <a:pPr algn="ctr">
              <a:lnSpc>
                <a:spcPts val="1375"/>
              </a:lnSpc>
              <a:buNone/>
            </a:pPr>
            <a:r>
              <a:rPr lang="es-ES" sz="1500" b="1" i="1" dirty="0">
                <a:solidFill>
                  <a:schemeClr val="bg1"/>
                </a:solidFill>
                <a:effectLst/>
                <a:latin typeface="Arial" panose="020B0604020202020204" pitchFamily="34" charset="0"/>
                <a:ea typeface="Arial" panose="020B0604020202020204" pitchFamily="34" charset="0"/>
              </a:rPr>
              <a:t>Perfil</a:t>
            </a:r>
            <a:r>
              <a:rPr lang="es-ES" sz="1500" b="1" i="1" spc="-10" dirty="0">
                <a:solidFill>
                  <a:schemeClr val="bg1"/>
                </a:solidFill>
                <a:effectLst/>
                <a:latin typeface="Arial" panose="020B0604020202020204" pitchFamily="34" charset="0"/>
                <a:ea typeface="Arial" panose="020B0604020202020204" pitchFamily="34" charset="0"/>
              </a:rPr>
              <a:t> </a:t>
            </a:r>
            <a:r>
              <a:rPr lang="es-ES" sz="1500" b="1" i="1" dirty="0">
                <a:solidFill>
                  <a:schemeClr val="bg1"/>
                </a:solidFill>
                <a:effectLst/>
                <a:latin typeface="Arial" panose="020B0604020202020204" pitchFamily="34" charset="0"/>
                <a:ea typeface="Arial" panose="020B0604020202020204" pitchFamily="34" charset="0"/>
              </a:rPr>
              <a:t>de</a:t>
            </a:r>
            <a:r>
              <a:rPr lang="es-ES" sz="1500" b="1" i="1" spc="-5" dirty="0">
                <a:solidFill>
                  <a:schemeClr val="bg1"/>
                </a:solidFill>
                <a:effectLst/>
                <a:latin typeface="Arial" panose="020B0604020202020204" pitchFamily="34" charset="0"/>
                <a:ea typeface="Arial" panose="020B0604020202020204" pitchFamily="34" charset="0"/>
              </a:rPr>
              <a:t> </a:t>
            </a:r>
            <a:r>
              <a:rPr lang="es-ES" sz="1500" b="1" i="1" spc="-10" dirty="0">
                <a:solidFill>
                  <a:schemeClr val="bg1"/>
                </a:solidFill>
                <a:effectLst/>
                <a:latin typeface="Arial" panose="020B0604020202020204" pitchFamily="34" charset="0"/>
                <a:ea typeface="Arial" panose="020B0604020202020204" pitchFamily="34" charset="0"/>
              </a:rPr>
              <a:t>egreso</a:t>
            </a:r>
            <a:endParaRPr lang="es-VE" sz="1500" b="1" i="1" dirty="0">
              <a:solidFill>
                <a:schemeClr val="bg1"/>
              </a:solidFill>
              <a:effectLst/>
              <a:latin typeface="Arial" panose="020B0604020202020204" pitchFamily="34" charset="0"/>
              <a:ea typeface="Arial" panose="020B0604020202020204" pitchFamily="34" charset="0"/>
            </a:endParaRPr>
          </a:p>
          <a:p>
            <a:pPr>
              <a:spcBef>
                <a:spcPts val="315"/>
              </a:spcBef>
              <a:buNone/>
            </a:pPr>
            <a:r>
              <a:rPr lang="es-ES" sz="1400" b="1" i="1" dirty="0">
                <a:solidFill>
                  <a:schemeClr val="bg1"/>
                </a:solidFill>
                <a:effectLst/>
                <a:latin typeface="Arial" panose="020B0604020202020204" pitchFamily="34" charset="0"/>
                <a:ea typeface="Arial MT"/>
                <a:cs typeface="Arial MT"/>
              </a:rPr>
              <a:t> </a:t>
            </a:r>
            <a:endParaRPr lang="es-VE" sz="1400" dirty="0">
              <a:solidFill>
                <a:schemeClr val="bg1"/>
              </a:solidFill>
              <a:effectLst/>
              <a:latin typeface="Arial MT"/>
              <a:ea typeface="Arial MT"/>
              <a:cs typeface="Arial MT"/>
            </a:endParaRPr>
          </a:p>
        </p:txBody>
      </p:sp>
      <p:sp>
        <p:nvSpPr>
          <p:cNvPr id="11" name="CuadroTexto 10">
            <a:extLst>
              <a:ext uri="{FF2B5EF4-FFF2-40B4-BE49-F238E27FC236}">
                <a16:creationId xmlns:a16="http://schemas.microsoft.com/office/drawing/2014/main" id="{DA80255D-B67B-FF5C-CE76-D88FEF365DB7}"/>
              </a:ext>
            </a:extLst>
          </p:cNvPr>
          <p:cNvSpPr txBox="1"/>
          <p:nvPr/>
        </p:nvSpPr>
        <p:spPr>
          <a:xfrm>
            <a:off x="0" y="262892"/>
            <a:ext cx="6858000" cy="3764813"/>
          </a:xfrm>
          <a:prstGeom prst="rect">
            <a:avLst/>
          </a:prstGeom>
          <a:noFill/>
        </p:spPr>
        <p:txBody>
          <a:bodyPr wrap="square" numCol="2">
            <a:spAutoFit/>
          </a:bodyPr>
          <a:lstStyle/>
          <a:p>
            <a:pPr marL="269875" lvl="4" indent="-228600">
              <a:lnSpc>
                <a:spcPct val="115000"/>
              </a:lnSpc>
              <a:spcAft>
                <a:spcPts val="1000"/>
              </a:spcAft>
              <a:buSzPts val="1200"/>
              <a:buFont typeface="Symbol" panose="05050102010706020507" pitchFamily="18" charset="2"/>
              <a:buChar char=""/>
            </a:pPr>
            <a:r>
              <a:rPr lang="es-VE" sz="1400" spc="0" dirty="0">
                <a:solidFill>
                  <a:schemeClr val="bg1"/>
                </a:solidFill>
                <a:effectLst/>
                <a:latin typeface="Arial" panose="020B0604020202020204" pitchFamily="34" charset="0"/>
                <a:ea typeface="Symbol" panose="05050102010706020507" pitchFamily="18" charset="2"/>
                <a:cs typeface="Arial" panose="020B0604020202020204" pitchFamily="34" charset="0"/>
              </a:rPr>
              <a:t>Participativa</a:t>
            </a:r>
            <a:r>
              <a:rPr lang="es-VE" sz="1400" spc="-20" dirty="0">
                <a:solidFill>
                  <a:schemeClr val="bg1"/>
                </a:solidFill>
                <a:effectLst/>
                <a:latin typeface="Arial" panose="020B0604020202020204" pitchFamily="34" charset="0"/>
                <a:ea typeface="Symbol" panose="05050102010706020507" pitchFamily="18" charset="2"/>
                <a:cs typeface="Arial" panose="020B0604020202020204" pitchFamily="34" charset="0"/>
              </a:rPr>
              <a:t> </a:t>
            </a:r>
            <a:r>
              <a:rPr lang="es-VE" sz="1400" spc="0" dirty="0">
                <a:solidFill>
                  <a:schemeClr val="bg1"/>
                </a:solidFill>
                <a:effectLst/>
                <a:latin typeface="Arial" panose="020B0604020202020204" pitchFamily="34" charset="0"/>
                <a:ea typeface="Symbol" panose="05050102010706020507" pitchFamily="18" charset="2"/>
                <a:cs typeface="Arial" panose="020B0604020202020204" pitchFamily="34" charset="0"/>
              </a:rPr>
              <a:t>en</a:t>
            </a:r>
            <a:r>
              <a:rPr lang="es-VE" sz="1400" spc="-30" dirty="0">
                <a:solidFill>
                  <a:schemeClr val="bg1"/>
                </a:solidFill>
                <a:effectLst/>
                <a:latin typeface="Arial" panose="020B0604020202020204" pitchFamily="34" charset="0"/>
                <a:ea typeface="Symbol" panose="05050102010706020507" pitchFamily="18" charset="2"/>
                <a:cs typeface="Arial" panose="020B0604020202020204" pitchFamily="34" charset="0"/>
              </a:rPr>
              <a:t> </a:t>
            </a:r>
            <a:r>
              <a:rPr lang="es-VE" sz="1400" spc="0" dirty="0">
                <a:solidFill>
                  <a:schemeClr val="bg1"/>
                </a:solidFill>
                <a:effectLst/>
                <a:latin typeface="Arial" panose="020B0604020202020204" pitchFamily="34" charset="0"/>
                <a:ea typeface="Symbol" panose="05050102010706020507" pitchFamily="18" charset="2"/>
                <a:cs typeface="Arial" panose="020B0604020202020204" pitchFamily="34" charset="0"/>
              </a:rPr>
              <a:t>el</a:t>
            </a:r>
            <a:r>
              <a:rPr lang="es-VE" sz="1400" spc="-15" dirty="0">
                <a:solidFill>
                  <a:schemeClr val="bg1"/>
                </a:solidFill>
                <a:effectLst/>
                <a:latin typeface="Arial" panose="020B0604020202020204" pitchFamily="34" charset="0"/>
                <a:ea typeface="Symbol" panose="05050102010706020507" pitchFamily="18" charset="2"/>
                <a:cs typeface="Arial" panose="020B0604020202020204" pitchFamily="34" charset="0"/>
              </a:rPr>
              <a:t> </a:t>
            </a:r>
            <a:r>
              <a:rPr lang="es-VE" sz="1400" spc="0" dirty="0">
                <a:solidFill>
                  <a:schemeClr val="bg1"/>
                </a:solidFill>
                <a:effectLst/>
                <a:latin typeface="Arial" panose="020B0604020202020204" pitchFamily="34" charset="0"/>
                <a:ea typeface="Symbol" panose="05050102010706020507" pitchFamily="18" charset="2"/>
                <a:cs typeface="Arial" panose="020B0604020202020204" pitchFamily="34" charset="0"/>
              </a:rPr>
              <a:t>proceso</a:t>
            </a:r>
            <a:r>
              <a:rPr lang="es-VE" sz="1400" spc="-20" dirty="0">
                <a:solidFill>
                  <a:schemeClr val="bg1"/>
                </a:solidFill>
                <a:effectLst/>
                <a:latin typeface="Arial" panose="020B0604020202020204" pitchFamily="34" charset="0"/>
                <a:ea typeface="Symbol" panose="05050102010706020507" pitchFamily="18" charset="2"/>
                <a:cs typeface="Arial" panose="020B0604020202020204" pitchFamily="34" charset="0"/>
              </a:rPr>
              <a:t> </a:t>
            </a:r>
            <a:r>
              <a:rPr lang="es-VE" sz="1400" spc="0" dirty="0">
                <a:solidFill>
                  <a:schemeClr val="bg1"/>
                </a:solidFill>
                <a:effectLst/>
                <a:latin typeface="Arial" panose="020B0604020202020204" pitchFamily="34" charset="0"/>
                <a:ea typeface="Symbol" panose="05050102010706020507" pitchFamily="18" charset="2"/>
                <a:cs typeface="Arial" panose="020B0604020202020204" pitchFamily="34" charset="0"/>
              </a:rPr>
              <a:t>socio</a:t>
            </a:r>
            <a:r>
              <a:rPr lang="es-VE" sz="1400" spc="-20" dirty="0">
                <a:solidFill>
                  <a:schemeClr val="bg1"/>
                </a:solidFill>
                <a:effectLst/>
                <a:latin typeface="Arial" panose="020B0604020202020204" pitchFamily="34" charset="0"/>
                <a:ea typeface="Symbol" panose="05050102010706020507" pitchFamily="18" charset="2"/>
                <a:cs typeface="Arial" panose="020B0604020202020204" pitchFamily="34" charset="0"/>
              </a:rPr>
              <a:t> </a:t>
            </a:r>
            <a:r>
              <a:rPr lang="es-VE" sz="1400" spc="0" dirty="0">
                <a:solidFill>
                  <a:schemeClr val="bg1"/>
                </a:solidFill>
                <a:effectLst/>
                <a:latin typeface="Arial" panose="020B0604020202020204" pitchFamily="34" charset="0"/>
                <a:ea typeface="Symbol" panose="05050102010706020507" pitchFamily="18" charset="2"/>
                <a:cs typeface="Arial" panose="020B0604020202020204" pitchFamily="34" charset="0"/>
              </a:rPr>
              <a:t>productivo</a:t>
            </a:r>
            <a:r>
              <a:rPr lang="es-VE" sz="1400" spc="-15" dirty="0">
                <a:solidFill>
                  <a:schemeClr val="bg1"/>
                </a:solidFill>
                <a:effectLst/>
                <a:latin typeface="Arial" panose="020B0604020202020204" pitchFamily="34" charset="0"/>
                <a:ea typeface="Symbol" panose="05050102010706020507" pitchFamily="18" charset="2"/>
                <a:cs typeface="Arial" panose="020B0604020202020204" pitchFamily="34" charset="0"/>
              </a:rPr>
              <a:t> </a:t>
            </a:r>
            <a:r>
              <a:rPr lang="es-VE" sz="1400" spc="-10" dirty="0">
                <a:solidFill>
                  <a:schemeClr val="bg1"/>
                </a:solidFill>
                <a:effectLst/>
                <a:latin typeface="Arial" panose="020B0604020202020204" pitchFamily="34" charset="0"/>
                <a:ea typeface="Symbol" panose="05050102010706020507" pitchFamily="18" charset="2"/>
                <a:cs typeface="Arial" panose="020B0604020202020204" pitchFamily="34" charset="0"/>
              </a:rPr>
              <a:t>nacional</a:t>
            </a:r>
            <a:endParaRPr lang="es-VE" sz="1400" spc="0" dirty="0">
              <a:solidFill>
                <a:schemeClr val="bg1"/>
              </a:solidFill>
              <a:effectLst/>
              <a:latin typeface="Arial" panose="020B0604020202020204" pitchFamily="34" charset="0"/>
              <a:ea typeface="Symbol" panose="05050102010706020507" pitchFamily="18" charset="2"/>
              <a:cs typeface="Arial" panose="020B0604020202020204" pitchFamily="34" charset="0"/>
            </a:endParaRPr>
          </a:p>
          <a:p>
            <a:pPr marL="269875" marR="626110" lvl="4" indent="-228600">
              <a:lnSpc>
                <a:spcPct val="145000"/>
              </a:lnSpc>
              <a:spcBef>
                <a:spcPts val="1275"/>
              </a:spcBef>
              <a:spcAft>
                <a:spcPts val="1000"/>
              </a:spcAft>
              <a:buSzPts val="1200"/>
              <a:buFont typeface="Symbol" panose="05050102010706020507" pitchFamily="18" charset="2"/>
              <a:buChar char=""/>
            </a:pPr>
            <a:r>
              <a:rPr lang="es-VE" sz="1400" spc="0" dirty="0">
                <a:solidFill>
                  <a:schemeClr val="bg1"/>
                </a:solidFill>
                <a:effectLst/>
                <a:latin typeface="Arial" panose="020B0604020202020204" pitchFamily="34" charset="0"/>
                <a:ea typeface="Symbol" panose="05050102010706020507" pitchFamily="18" charset="2"/>
                <a:cs typeface="Arial" panose="020B0604020202020204" pitchFamily="34" charset="0"/>
              </a:rPr>
              <a:t>Participa en forma ética en el desempeño del soporte técnico a usuarios y </a:t>
            </a:r>
            <a:r>
              <a:rPr lang="es-VE" sz="1400" spc="-10" dirty="0">
                <a:solidFill>
                  <a:schemeClr val="bg1"/>
                </a:solidFill>
                <a:effectLst/>
                <a:latin typeface="Arial" panose="020B0604020202020204" pitchFamily="34" charset="0"/>
                <a:ea typeface="Symbol" panose="05050102010706020507" pitchFamily="18" charset="2"/>
                <a:cs typeface="Arial" panose="020B0604020202020204" pitchFamily="34" charset="0"/>
              </a:rPr>
              <a:t>equipos</a:t>
            </a:r>
            <a:endParaRPr lang="es-VE" sz="1400" spc="0" dirty="0">
              <a:solidFill>
                <a:schemeClr val="bg1"/>
              </a:solidFill>
              <a:effectLst/>
              <a:latin typeface="Arial" panose="020B0604020202020204" pitchFamily="34" charset="0"/>
              <a:ea typeface="Symbol" panose="05050102010706020507" pitchFamily="18" charset="2"/>
              <a:cs typeface="Arial" panose="020B0604020202020204" pitchFamily="34" charset="0"/>
            </a:endParaRPr>
          </a:p>
          <a:p>
            <a:pPr marL="269875" lvl="4" indent="-228600">
              <a:lnSpc>
                <a:spcPct val="115000"/>
              </a:lnSpc>
              <a:spcBef>
                <a:spcPts val="655"/>
              </a:spcBef>
              <a:spcAft>
                <a:spcPts val="1000"/>
              </a:spcAft>
              <a:buSzPts val="1200"/>
              <a:buFont typeface="Symbol" panose="05050102010706020507" pitchFamily="18" charset="2"/>
              <a:buChar char=""/>
            </a:pPr>
            <a:r>
              <a:rPr lang="es-VE" sz="1400" spc="0" dirty="0">
                <a:solidFill>
                  <a:schemeClr val="bg1"/>
                </a:solidFill>
                <a:effectLst/>
                <a:latin typeface="Arial" panose="020B0604020202020204" pitchFamily="34" charset="0"/>
                <a:ea typeface="Symbol" panose="05050102010706020507" pitchFamily="18" charset="2"/>
                <a:cs typeface="Arial" panose="020B0604020202020204" pitchFamily="34" charset="0"/>
              </a:rPr>
              <a:t>Utiliza</a:t>
            </a:r>
            <a:r>
              <a:rPr lang="es-VE" sz="1400" spc="-20" dirty="0">
                <a:solidFill>
                  <a:schemeClr val="bg1"/>
                </a:solidFill>
                <a:effectLst/>
                <a:latin typeface="Arial" panose="020B0604020202020204" pitchFamily="34" charset="0"/>
                <a:ea typeface="Symbol" panose="05050102010706020507" pitchFamily="18" charset="2"/>
                <a:cs typeface="Arial" panose="020B0604020202020204" pitchFamily="34" charset="0"/>
              </a:rPr>
              <a:t> </a:t>
            </a:r>
            <a:r>
              <a:rPr lang="es-VE" sz="1400" spc="0" dirty="0">
                <a:solidFill>
                  <a:schemeClr val="bg1"/>
                </a:solidFill>
                <a:effectLst/>
                <a:latin typeface="Arial" panose="020B0604020202020204" pitchFamily="34" charset="0"/>
                <a:ea typeface="Symbol" panose="05050102010706020507" pitchFamily="18" charset="2"/>
                <a:cs typeface="Arial" panose="020B0604020202020204" pitchFamily="34" charset="0"/>
              </a:rPr>
              <a:t>estándares</a:t>
            </a:r>
            <a:r>
              <a:rPr lang="es-VE" sz="1400" spc="-25" dirty="0">
                <a:solidFill>
                  <a:schemeClr val="bg1"/>
                </a:solidFill>
                <a:effectLst/>
                <a:latin typeface="Arial" panose="020B0604020202020204" pitchFamily="34" charset="0"/>
                <a:ea typeface="Symbol" panose="05050102010706020507" pitchFamily="18" charset="2"/>
                <a:cs typeface="Arial" panose="020B0604020202020204" pitchFamily="34" charset="0"/>
              </a:rPr>
              <a:t> </a:t>
            </a:r>
            <a:r>
              <a:rPr lang="es-VE" sz="1400" spc="0" dirty="0">
                <a:solidFill>
                  <a:schemeClr val="bg1"/>
                </a:solidFill>
                <a:effectLst/>
                <a:latin typeface="Arial" panose="020B0604020202020204" pitchFamily="34" charset="0"/>
                <a:ea typeface="Symbol" panose="05050102010706020507" pitchFamily="18" charset="2"/>
                <a:cs typeface="Arial" panose="020B0604020202020204" pitchFamily="34" charset="0"/>
              </a:rPr>
              <a:t>de</a:t>
            </a:r>
            <a:r>
              <a:rPr lang="es-VE" sz="1400" spc="-15" dirty="0">
                <a:solidFill>
                  <a:schemeClr val="bg1"/>
                </a:solidFill>
                <a:effectLst/>
                <a:latin typeface="Arial" panose="020B0604020202020204" pitchFamily="34" charset="0"/>
                <a:ea typeface="Symbol" panose="05050102010706020507" pitchFamily="18" charset="2"/>
                <a:cs typeface="Arial" panose="020B0604020202020204" pitchFamily="34" charset="0"/>
              </a:rPr>
              <a:t> </a:t>
            </a:r>
            <a:r>
              <a:rPr lang="es-VE" sz="1400" spc="0" dirty="0">
                <a:solidFill>
                  <a:schemeClr val="bg1"/>
                </a:solidFill>
                <a:effectLst/>
                <a:latin typeface="Arial" panose="020B0604020202020204" pitchFamily="34" charset="0"/>
                <a:ea typeface="Symbol" panose="05050102010706020507" pitchFamily="18" charset="2"/>
                <a:cs typeface="Arial" panose="020B0604020202020204" pitchFamily="34" charset="0"/>
              </a:rPr>
              <a:t>calidad</a:t>
            </a:r>
            <a:r>
              <a:rPr lang="es-VE" sz="1400" spc="-15" dirty="0">
                <a:solidFill>
                  <a:schemeClr val="bg1"/>
                </a:solidFill>
                <a:effectLst/>
                <a:latin typeface="Arial" panose="020B0604020202020204" pitchFamily="34" charset="0"/>
                <a:ea typeface="Symbol" panose="05050102010706020507" pitchFamily="18" charset="2"/>
                <a:cs typeface="Arial" panose="020B0604020202020204" pitchFamily="34" charset="0"/>
              </a:rPr>
              <a:t> </a:t>
            </a:r>
            <a:r>
              <a:rPr lang="es-VE" sz="1400" spc="0" dirty="0">
                <a:solidFill>
                  <a:schemeClr val="bg1"/>
                </a:solidFill>
                <a:effectLst/>
                <a:latin typeface="Arial" panose="020B0604020202020204" pitchFamily="34" charset="0"/>
                <a:ea typeface="Symbol" panose="05050102010706020507" pitchFamily="18" charset="2"/>
                <a:cs typeface="Arial" panose="020B0604020202020204" pitchFamily="34" charset="0"/>
              </a:rPr>
              <a:t>y  prioriza</a:t>
            </a:r>
            <a:r>
              <a:rPr lang="es-VE" sz="1400" spc="-15" dirty="0">
                <a:solidFill>
                  <a:schemeClr val="bg1"/>
                </a:solidFill>
                <a:effectLst/>
                <a:latin typeface="Arial" panose="020B0604020202020204" pitchFamily="34" charset="0"/>
                <a:ea typeface="Symbol" panose="05050102010706020507" pitchFamily="18" charset="2"/>
                <a:cs typeface="Arial" panose="020B0604020202020204" pitchFamily="34" charset="0"/>
              </a:rPr>
              <a:t> </a:t>
            </a:r>
            <a:r>
              <a:rPr lang="es-VE" sz="1400" spc="0" dirty="0">
                <a:solidFill>
                  <a:schemeClr val="bg1"/>
                </a:solidFill>
                <a:effectLst/>
                <a:latin typeface="Arial" panose="020B0604020202020204" pitchFamily="34" charset="0"/>
                <a:ea typeface="Symbol" panose="05050102010706020507" pitchFamily="18" charset="2"/>
                <a:cs typeface="Arial" panose="020B0604020202020204" pitchFamily="34" charset="0"/>
              </a:rPr>
              <a:t>el</a:t>
            </a:r>
            <a:r>
              <a:rPr lang="es-VE" sz="1400" spc="10" dirty="0">
                <a:solidFill>
                  <a:schemeClr val="bg1"/>
                </a:solidFill>
                <a:effectLst/>
                <a:latin typeface="Arial" panose="020B0604020202020204" pitchFamily="34" charset="0"/>
                <a:ea typeface="Symbol" panose="05050102010706020507" pitchFamily="18" charset="2"/>
                <a:cs typeface="Arial" panose="020B0604020202020204" pitchFamily="34" charset="0"/>
              </a:rPr>
              <a:t> </a:t>
            </a:r>
            <a:r>
              <a:rPr lang="es-VE" sz="1400" spc="0" dirty="0">
                <a:solidFill>
                  <a:schemeClr val="bg1"/>
                </a:solidFill>
                <a:effectLst/>
                <a:latin typeface="Arial" panose="020B0604020202020204" pitchFamily="34" charset="0"/>
                <a:ea typeface="Symbol" panose="05050102010706020507" pitchFamily="18" charset="2"/>
                <a:cs typeface="Arial" panose="020B0604020202020204" pitchFamily="34" charset="0"/>
              </a:rPr>
              <a:t>uso</a:t>
            </a:r>
            <a:r>
              <a:rPr lang="es-VE" sz="1400" spc="-25" dirty="0">
                <a:solidFill>
                  <a:schemeClr val="bg1"/>
                </a:solidFill>
                <a:effectLst/>
                <a:latin typeface="Arial" panose="020B0604020202020204" pitchFamily="34" charset="0"/>
                <a:ea typeface="Symbol" panose="05050102010706020507" pitchFamily="18" charset="2"/>
                <a:cs typeface="Arial" panose="020B0604020202020204" pitchFamily="34" charset="0"/>
              </a:rPr>
              <a:t> </a:t>
            </a:r>
            <a:r>
              <a:rPr lang="es-VE" sz="1400" spc="0" dirty="0">
                <a:solidFill>
                  <a:schemeClr val="bg1"/>
                </a:solidFill>
                <a:effectLst/>
                <a:latin typeface="Arial" panose="020B0604020202020204" pitchFamily="34" charset="0"/>
                <a:ea typeface="Symbol" panose="05050102010706020507" pitchFamily="18" charset="2"/>
                <a:cs typeface="Arial" panose="020B0604020202020204" pitchFamily="34" charset="0"/>
              </a:rPr>
              <a:t>del</a:t>
            </a:r>
            <a:r>
              <a:rPr lang="es-VE" sz="1400" spc="-15" dirty="0">
                <a:solidFill>
                  <a:schemeClr val="bg1"/>
                </a:solidFill>
                <a:effectLst/>
                <a:latin typeface="Arial" panose="020B0604020202020204" pitchFamily="34" charset="0"/>
                <a:ea typeface="Symbol" panose="05050102010706020507" pitchFamily="18" charset="2"/>
                <a:cs typeface="Arial" panose="020B0604020202020204" pitchFamily="34" charset="0"/>
              </a:rPr>
              <a:t> </a:t>
            </a:r>
            <a:r>
              <a:rPr lang="es-VE" sz="1400" spc="0" dirty="0">
                <a:solidFill>
                  <a:schemeClr val="bg1"/>
                </a:solidFill>
                <a:effectLst/>
                <a:latin typeface="Arial" panose="020B0604020202020204" pitchFamily="34" charset="0"/>
                <a:ea typeface="Symbol" panose="05050102010706020507" pitchFamily="18" charset="2"/>
                <a:cs typeface="Arial" panose="020B0604020202020204" pitchFamily="34" charset="0"/>
              </a:rPr>
              <a:t>software</a:t>
            </a:r>
            <a:r>
              <a:rPr lang="es-VE" sz="1400" spc="-15" dirty="0">
                <a:solidFill>
                  <a:schemeClr val="bg1"/>
                </a:solidFill>
                <a:effectLst/>
                <a:latin typeface="Arial" panose="020B0604020202020204" pitchFamily="34" charset="0"/>
                <a:ea typeface="Symbol" panose="05050102010706020507" pitchFamily="18" charset="2"/>
                <a:cs typeface="Arial" panose="020B0604020202020204" pitchFamily="34" charset="0"/>
              </a:rPr>
              <a:t> </a:t>
            </a:r>
            <a:r>
              <a:rPr lang="es-VE" sz="1400" spc="-10" dirty="0">
                <a:solidFill>
                  <a:schemeClr val="bg1"/>
                </a:solidFill>
                <a:effectLst/>
                <a:latin typeface="Arial" panose="020B0604020202020204" pitchFamily="34" charset="0"/>
                <a:ea typeface="Symbol" panose="05050102010706020507" pitchFamily="18" charset="2"/>
                <a:cs typeface="Arial" panose="020B0604020202020204" pitchFamily="34" charset="0"/>
              </a:rPr>
              <a:t>libre</a:t>
            </a:r>
            <a:endParaRPr lang="es-VE" sz="1400" spc="0" dirty="0">
              <a:solidFill>
                <a:schemeClr val="bg1"/>
              </a:solidFill>
              <a:effectLst/>
              <a:latin typeface="Arial" panose="020B0604020202020204" pitchFamily="34" charset="0"/>
              <a:ea typeface="Symbol" panose="05050102010706020507" pitchFamily="18" charset="2"/>
              <a:cs typeface="Arial" panose="020B0604020202020204" pitchFamily="34" charset="0"/>
            </a:endParaRPr>
          </a:p>
          <a:p>
            <a:pPr marL="269875" marR="624840" lvl="4" indent="-228600">
              <a:lnSpc>
                <a:spcPct val="145000"/>
              </a:lnSpc>
              <a:spcBef>
                <a:spcPts val="1290"/>
              </a:spcBef>
              <a:spcAft>
                <a:spcPts val="1000"/>
              </a:spcAft>
              <a:buSzPts val="1200"/>
              <a:buFont typeface="Symbol" panose="05050102010706020507" pitchFamily="18" charset="2"/>
              <a:buChar char=""/>
            </a:pPr>
            <a:r>
              <a:rPr lang="es-VE" sz="1400" spc="0" dirty="0">
                <a:solidFill>
                  <a:schemeClr val="bg1"/>
                </a:solidFill>
                <a:effectLst/>
                <a:latin typeface="Arial" panose="020B0604020202020204" pitchFamily="34" charset="0"/>
                <a:ea typeface="Symbol" panose="05050102010706020507" pitchFamily="18" charset="2"/>
                <a:cs typeface="Arial" panose="020B0604020202020204" pitchFamily="34" charset="0"/>
              </a:rPr>
              <a:t>Ensambla</a:t>
            </a:r>
            <a:r>
              <a:rPr lang="es-VE" sz="1400" spc="170" dirty="0">
                <a:solidFill>
                  <a:schemeClr val="bg1"/>
                </a:solidFill>
                <a:effectLst/>
                <a:latin typeface="Arial" panose="020B0604020202020204" pitchFamily="34" charset="0"/>
                <a:ea typeface="Symbol" panose="05050102010706020507" pitchFamily="18" charset="2"/>
                <a:cs typeface="Arial" panose="020B0604020202020204" pitchFamily="34" charset="0"/>
              </a:rPr>
              <a:t> </a:t>
            </a:r>
            <a:r>
              <a:rPr lang="es-VE" sz="1400" spc="0" dirty="0">
                <a:solidFill>
                  <a:schemeClr val="bg1"/>
                </a:solidFill>
                <a:effectLst/>
                <a:latin typeface="Arial" panose="020B0604020202020204" pitchFamily="34" charset="0"/>
                <a:ea typeface="Symbol" panose="05050102010706020507" pitchFamily="18" charset="2"/>
                <a:cs typeface="Arial" panose="020B0604020202020204" pitchFamily="34" charset="0"/>
              </a:rPr>
              <a:t>equipos</a:t>
            </a:r>
            <a:r>
              <a:rPr lang="es-VE" sz="1400" spc="170" dirty="0">
                <a:solidFill>
                  <a:schemeClr val="bg1"/>
                </a:solidFill>
                <a:effectLst/>
                <a:latin typeface="Arial" panose="020B0604020202020204" pitchFamily="34" charset="0"/>
                <a:ea typeface="Symbol" panose="05050102010706020507" pitchFamily="18" charset="2"/>
                <a:cs typeface="Arial" panose="020B0604020202020204" pitchFamily="34" charset="0"/>
              </a:rPr>
              <a:t> </a:t>
            </a:r>
            <a:r>
              <a:rPr lang="es-VE" sz="1400" spc="0" dirty="0">
                <a:solidFill>
                  <a:schemeClr val="bg1"/>
                </a:solidFill>
                <a:effectLst/>
                <a:latin typeface="Arial" panose="020B0604020202020204" pitchFamily="34" charset="0"/>
                <a:ea typeface="Symbol" panose="05050102010706020507" pitchFamily="18" charset="2"/>
                <a:cs typeface="Arial" panose="020B0604020202020204" pitchFamily="34" charset="0"/>
              </a:rPr>
              <a:t>de</a:t>
            </a:r>
            <a:r>
              <a:rPr lang="es-VE" sz="1400" spc="170" dirty="0">
                <a:solidFill>
                  <a:schemeClr val="bg1"/>
                </a:solidFill>
                <a:effectLst/>
                <a:latin typeface="Arial" panose="020B0604020202020204" pitchFamily="34" charset="0"/>
                <a:ea typeface="Symbol" panose="05050102010706020507" pitchFamily="18" charset="2"/>
                <a:cs typeface="Arial" panose="020B0604020202020204" pitchFamily="34" charset="0"/>
              </a:rPr>
              <a:t> </a:t>
            </a:r>
            <a:r>
              <a:rPr lang="es-VE" sz="1400" spc="0" dirty="0">
                <a:solidFill>
                  <a:schemeClr val="bg1"/>
                </a:solidFill>
                <a:effectLst/>
                <a:latin typeface="Arial" panose="020B0604020202020204" pitchFamily="34" charset="0"/>
                <a:ea typeface="Symbol" panose="05050102010706020507" pitchFamily="18" charset="2"/>
                <a:cs typeface="Arial" panose="020B0604020202020204" pitchFamily="34" charset="0"/>
              </a:rPr>
              <a:t>computación</a:t>
            </a:r>
            <a:r>
              <a:rPr lang="es-VE" sz="1400" spc="175" dirty="0">
                <a:solidFill>
                  <a:schemeClr val="bg1"/>
                </a:solidFill>
                <a:effectLst/>
                <a:latin typeface="Arial" panose="020B0604020202020204" pitchFamily="34" charset="0"/>
                <a:ea typeface="Symbol" panose="05050102010706020507" pitchFamily="18" charset="2"/>
                <a:cs typeface="Arial" panose="020B0604020202020204" pitchFamily="34" charset="0"/>
              </a:rPr>
              <a:t> </a:t>
            </a:r>
            <a:r>
              <a:rPr lang="es-VE" sz="1400" spc="0" dirty="0">
                <a:solidFill>
                  <a:schemeClr val="bg1"/>
                </a:solidFill>
                <a:effectLst/>
                <a:latin typeface="Arial" panose="020B0604020202020204" pitchFamily="34" charset="0"/>
                <a:ea typeface="Symbol" panose="05050102010706020507" pitchFamily="18" charset="2"/>
                <a:cs typeface="Arial" panose="020B0604020202020204" pitchFamily="34" charset="0"/>
              </a:rPr>
              <a:t>de</a:t>
            </a:r>
            <a:r>
              <a:rPr lang="es-VE" sz="1400" spc="185" dirty="0">
                <a:solidFill>
                  <a:schemeClr val="bg1"/>
                </a:solidFill>
                <a:effectLst/>
                <a:latin typeface="Arial" panose="020B0604020202020204" pitchFamily="34" charset="0"/>
                <a:ea typeface="Symbol" panose="05050102010706020507" pitchFamily="18" charset="2"/>
                <a:cs typeface="Arial" panose="020B0604020202020204" pitchFamily="34" charset="0"/>
              </a:rPr>
              <a:t> </a:t>
            </a:r>
            <a:r>
              <a:rPr lang="es-VE" sz="1400" spc="0" dirty="0">
                <a:solidFill>
                  <a:schemeClr val="bg1"/>
                </a:solidFill>
                <a:effectLst/>
                <a:latin typeface="Arial" panose="020B0604020202020204" pitchFamily="34" charset="0"/>
                <a:ea typeface="Symbol" panose="05050102010706020507" pitchFamily="18" charset="2"/>
                <a:cs typeface="Arial" panose="020B0604020202020204" pitchFamily="34" charset="0"/>
              </a:rPr>
              <a:t>acuerdo</a:t>
            </a:r>
            <a:r>
              <a:rPr lang="es-VE" sz="1400" spc="185" dirty="0">
                <a:solidFill>
                  <a:schemeClr val="bg1"/>
                </a:solidFill>
                <a:effectLst/>
                <a:latin typeface="Arial" panose="020B0604020202020204" pitchFamily="34" charset="0"/>
                <a:ea typeface="Symbol" panose="05050102010706020507" pitchFamily="18" charset="2"/>
                <a:cs typeface="Arial" panose="020B0604020202020204" pitchFamily="34" charset="0"/>
              </a:rPr>
              <a:t> </a:t>
            </a:r>
            <a:r>
              <a:rPr lang="es-VE" sz="1400" spc="0" dirty="0">
                <a:solidFill>
                  <a:schemeClr val="bg1"/>
                </a:solidFill>
                <a:effectLst/>
                <a:latin typeface="Arial" panose="020B0604020202020204" pitchFamily="34" charset="0"/>
                <a:ea typeface="Symbol" panose="05050102010706020507" pitchFamily="18" charset="2"/>
                <a:cs typeface="Arial" panose="020B0604020202020204" pitchFamily="34" charset="0"/>
              </a:rPr>
              <a:t>a</a:t>
            </a:r>
            <a:r>
              <a:rPr lang="es-VE" sz="1400" spc="185" dirty="0">
                <a:solidFill>
                  <a:schemeClr val="bg1"/>
                </a:solidFill>
                <a:effectLst/>
                <a:latin typeface="Arial" panose="020B0604020202020204" pitchFamily="34" charset="0"/>
                <a:ea typeface="Symbol" panose="05050102010706020507" pitchFamily="18" charset="2"/>
                <a:cs typeface="Arial" panose="020B0604020202020204" pitchFamily="34" charset="0"/>
              </a:rPr>
              <a:t> </a:t>
            </a:r>
            <a:r>
              <a:rPr lang="es-VE" sz="1400" spc="185" dirty="0">
                <a:solidFill>
                  <a:schemeClr val="bg1"/>
                </a:solidFill>
                <a:latin typeface="Arial" panose="020B0604020202020204" pitchFamily="34" charset="0"/>
                <a:ea typeface="Symbol" panose="05050102010706020507" pitchFamily="18" charset="2"/>
                <a:cs typeface="Arial" panose="020B0604020202020204" pitchFamily="34" charset="0"/>
              </a:rPr>
              <a:t>l</a:t>
            </a:r>
            <a:r>
              <a:rPr lang="es-VE" sz="1400" spc="0" dirty="0">
                <a:solidFill>
                  <a:schemeClr val="bg1"/>
                </a:solidFill>
                <a:effectLst/>
                <a:latin typeface="Arial" panose="020B0604020202020204" pitchFamily="34" charset="0"/>
                <a:ea typeface="Symbol" panose="05050102010706020507" pitchFamily="18" charset="2"/>
                <a:cs typeface="Arial" panose="020B0604020202020204" pitchFamily="34" charset="0"/>
              </a:rPr>
              <a:t>os</a:t>
            </a:r>
            <a:r>
              <a:rPr lang="es-VE" sz="1400" spc="180" dirty="0">
                <a:solidFill>
                  <a:schemeClr val="bg1"/>
                </a:solidFill>
                <a:effectLst/>
                <a:latin typeface="Arial" panose="020B0604020202020204" pitchFamily="34" charset="0"/>
                <a:ea typeface="Symbol" panose="05050102010706020507" pitchFamily="18" charset="2"/>
                <a:cs typeface="Arial" panose="020B0604020202020204" pitchFamily="34" charset="0"/>
              </a:rPr>
              <a:t> </a:t>
            </a:r>
            <a:r>
              <a:rPr lang="es-VE" sz="1400" spc="0" dirty="0">
                <a:solidFill>
                  <a:schemeClr val="bg1"/>
                </a:solidFill>
                <a:effectLst/>
                <a:latin typeface="Arial" panose="020B0604020202020204" pitchFamily="34" charset="0"/>
                <a:ea typeface="Symbol" panose="05050102010706020507" pitchFamily="18" charset="2"/>
                <a:cs typeface="Arial" panose="020B0604020202020204" pitchFamily="34" charset="0"/>
              </a:rPr>
              <a:t>requerimientos</a:t>
            </a:r>
            <a:r>
              <a:rPr lang="es-VE" sz="1400" spc="180" dirty="0">
                <a:solidFill>
                  <a:schemeClr val="bg1"/>
                </a:solidFill>
                <a:effectLst/>
                <a:latin typeface="Arial" panose="020B0604020202020204" pitchFamily="34" charset="0"/>
                <a:ea typeface="Symbol" panose="05050102010706020507" pitchFamily="18" charset="2"/>
                <a:cs typeface="Arial" panose="020B0604020202020204" pitchFamily="34" charset="0"/>
              </a:rPr>
              <a:t> </a:t>
            </a:r>
            <a:r>
              <a:rPr lang="es-VE" sz="1400" spc="0" dirty="0">
                <a:solidFill>
                  <a:schemeClr val="bg1"/>
                </a:solidFill>
                <a:effectLst/>
                <a:latin typeface="Arial" panose="020B0604020202020204" pitchFamily="34" charset="0"/>
                <a:ea typeface="Symbol" panose="05050102010706020507" pitchFamily="18" charset="2"/>
                <a:cs typeface="Arial" panose="020B0604020202020204" pitchFamily="34" charset="0"/>
              </a:rPr>
              <a:t>del </a:t>
            </a:r>
            <a:r>
              <a:rPr lang="es-VE" sz="1400" spc="-10" dirty="0">
                <a:solidFill>
                  <a:schemeClr val="bg1"/>
                </a:solidFill>
                <a:effectLst/>
                <a:latin typeface="Arial" panose="020B0604020202020204" pitchFamily="34" charset="0"/>
                <a:ea typeface="Symbol" panose="05050102010706020507" pitchFamily="18" charset="2"/>
                <a:cs typeface="Arial" panose="020B0604020202020204" pitchFamily="34" charset="0"/>
              </a:rPr>
              <a:t>usuario</a:t>
            </a:r>
            <a:endParaRPr lang="es-VE" sz="1400" spc="0" dirty="0">
              <a:solidFill>
                <a:schemeClr val="bg1"/>
              </a:solidFill>
              <a:effectLst/>
              <a:latin typeface="Arial" panose="020B0604020202020204" pitchFamily="34" charset="0"/>
              <a:ea typeface="Symbol" panose="05050102010706020507" pitchFamily="18" charset="2"/>
              <a:cs typeface="Arial" panose="020B0604020202020204" pitchFamily="34" charset="0"/>
            </a:endParaRPr>
          </a:p>
          <a:p>
            <a:pPr marL="269875" lvl="4" indent="-228600">
              <a:lnSpc>
                <a:spcPct val="115000"/>
              </a:lnSpc>
              <a:spcBef>
                <a:spcPts val="650"/>
              </a:spcBef>
              <a:spcAft>
                <a:spcPts val="1000"/>
              </a:spcAft>
              <a:buSzPts val="1200"/>
              <a:buFont typeface="Symbol" panose="05050102010706020507" pitchFamily="18" charset="2"/>
              <a:buChar char=""/>
            </a:pPr>
            <a:r>
              <a:rPr lang="es-VE" sz="1400" spc="0" dirty="0">
                <a:solidFill>
                  <a:schemeClr val="bg1"/>
                </a:solidFill>
                <a:effectLst/>
                <a:latin typeface="Arial" panose="020B0604020202020204" pitchFamily="34" charset="0"/>
                <a:ea typeface="Symbol" panose="05050102010706020507" pitchFamily="18" charset="2"/>
                <a:cs typeface="Arial" panose="020B0604020202020204" pitchFamily="34" charset="0"/>
              </a:rPr>
              <a:t>Configura</a:t>
            </a:r>
            <a:r>
              <a:rPr lang="es-VE" sz="1400" spc="-15" dirty="0">
                <a:solidFill>
                  <a:schemeClr val="bg1"/>
                </a:solidFill>
                <a:effectLst/>
                <a:latin typeface="Arial" panose="020B0604020202020204" pitchFamily="34" charset="0"/>
                <a:ea typeface="Symbol" panose="05050102010706020507" pitchFamily="18" charset="2"/>
                <a:cs typeface="Arial" panose="020B0604020202020204" pitchFamily="34" charset="0"/>
              </a:rPr>
              <a:t> </a:t>
            </a:r>
            <a:r>
              <a:rPr lang="es-VE" sz="1400" spc="0" dirty="0">
                <a:solidFill>
                  <a:schemeClr val="bg1"/>
                </a:solidFill>
                <a:effectLst/>
                <a:latin typeface="Arial" panose="020B0604020202020204" pitchFamily="34" charset="0"/>
                <a:ea typeface="Symbol" panose="05050102010706020507" pitchFamily="18" charset="2"/>
                <a:cs typeface="Arial" panose="020B0604020202020204" pitchFamily="34" charset="0"/>
              </a:rPr>
              <a:t>equipos</a:t>
            </a:r>
            <a:r>
              <a:rPr lang="es-VE" sz="1400" spc="-20" dirty="0">
                <a:solidFill>
                  <a:schemeClr val="bg1"/>
                </a:solidFill>
                <a:effectLst/>
                <a:latin typeface="Arial" panose="020B0604020202020204" pitchFamily="34" charset="0"/>
                <a:ea typeface="Symbol" panose="05050102010706020507" pitchFamily="18" charset="2"/>
                <a:cs typeface="Arial" panose="020B0604020202020204" pitchFamily="34" charset="0"/>
              </a:rPr>
              <a:t> </a:t>
            </a:r>
            <a:r>
              <a:rPr lang="es-VE" sz="1400" spc="0" dirty="0">
                <a:solidFill>
                  <a:schemeClr val="bg1"/>
                </a:solidFill>
                <a:effectLst/>
                <a:latin typeface="Arial" panose="020B0604020202020204" pitchFamily="34" charset="0"/>
                <a:ea typeface="Symbol" panose="05050102010706020507" pitchFamily="18" charset="2"/>
                <a:cs typeface="Arial" panose="020B0604020202020204" pitchFamily="34" charset="0"/>
              </a:rPr>
              <a:t>de</a:t>
            </a:r>
            <a:r>
              <a:rPr lang="es-VE" sz="1400" spc="-20" dirty="0">
                <a:solidFill>
                  <a:schemeClr val="bg1"/>
                </a:solidFill>
                <a:effectLst/>
                <a:latin typeface="Arial" panose="020B0604020202020204" pitchFamily="34" charset="0"/>
                <a:ea typeface="Symbol" panose="05050102010706020507" pitchFamily="18" charset="2"/>
                <a:cs typeface="Arial" panose="020B0604020202020204" pitchFamily="34" charset="0"/>
              </a:rPr>
              <a:t> </a:t>
            </a:r>
            <a:r>
              <a:rPr lang="es-VE" sz="1400" spc="-10" dirty="0">
                <a:solidFill>
                  <a:schemeClr val="bg1"/>
                </a:solidFill>
                <a:effectLst/>
                <a:latin typeface="Arial" panose="020B0604020202020204" pitchFamily="34" charset="0"/>
                <a:ea typeface="Symbol" panose="05050102010706020507" pitchFamily="18" charset="2"/>
                <a:cs typeface="Arial" panose="020B0604020202020204" pitchFamily="34" charset="0"/>
              </a:rPr>
              <a:t>computación</a:t>
            </a:r>
            <a:endParaRPr lang="es-VE" sz="1400" spc="0" dirty="0">
              <a:solidFill>
                <a:schemeClr val="bg1"/>
              </a:solidFill>
              <a:effectLst/>
              <a:latin typeface="Arial" panose="020B0604020202020204" pitchFamily="34" charset="0"/>
              <a:ea typeface="Symbol" panose="05050102010706020507" pitchFamily="18" charset="2"/>
              <a:cs typeface="Arial" panose="020B0604020202020204" pitchFamily="34" charset="0"/>
            </a:endParaRPr>
          </a:p>
          <a:p>
            <a:pPr marL="269875" lvl="4" indent="-228600">
              <a:lnSpc>
                <a:spcPct val="115000"/>
              </a:lnSpc>
              <a:spcBef>
                <a:spcPts val="1290"/>
              </a:spcBef>
              <a:spcAft>
                <a:spcPts val="1000"/>
              </a:spcAft>
              <a:buSzPts val="1200"/>
              <a:buFont typeface="Symbol" panose="05050102010706020507" pitchFamily="18" charset="2"/>
              <a:buChar char=""/>
            </a:pPr>
            <a:r>
              <a:rPr lang="es-VE" sz="1400" spc="0" dirty="0">
                <a:solidFill>
                  <a:schemeClr val="bg1"/>
                </a:solidFill>
                <a:effectLst/>
                <a:latin typeface="Arial" panose="020B0604020202020204" pitchFamily="34" charset="0"/>
                <a:ea typeface="Symbol" panose="05050102010706020507" pitchFamily="18" charset="2"/>
                <a:cs typeface="Arial" panose="020B0604020202020204" pitchFamily="34" charset="0"/>
              </a:rPr>
              <a:t>Realiza</a:t>
            </a:r>
            <a:r>
              <a:rPr lang="es-VE" sz="1400" spc="-25" dirty="0">
                <a:solidFill>
                  <a:schemeClr val="bg1"/>
                </a:solidFill>
                <a:effectLst/>
                <a:latin typeface="Arial" panose="020B0604020202020204" pitchFamily="34" charset="0"/>
                <a:ea typeface="Symbol" panose="05050102010706020507" pitchFamily="18" charset="2"/>
                <a:cs typeface="Arial" panose="020B0604020202020204" pitchFamily="34" charset="0"/>
              </a:rPr>
              <a:t> </a:t>
            </a:r>
            <a:r>
              <a:rPr lang="es-VE" sz="1400" spc="0" dirty="0">
                <a:solidFill>
                  <a:schemeClr val="bg1"/>
                </a:solidFill>
                <a:effectLst/>
                <a:latin typeface="Arial" panose="020B0604020202020204" pitchFamily="34" charset="0"/>
                <a:ea typeface="Symbol" panose="05050102010706020507" pitchFamily="18" charset="2"/>
                <a:cs typeface="Arial" panose="020B0604020202020204" pitchFamily="34" charset="0"/>
              </a:rPr>
              <a:t>mantenimiento</a:t>
            </a:r>
            <a:r>
              <a:rPr lang="es-VE" sz="1400" spc="-25" dirty="0">
                <a:solidFill>
                  <a:schemeClr val="bg1"/>
                </a:solidFill>
                <a:effectLst/>
                <a:latin typeface="Arial" panose="020B0604020202020204" pitchFamily="34" charset="0"/>
                <a:ea typeface="Symbol" panose="05050102010706020507" pitchFamily="18" charset="2"/>
                <a:cs typeface="Arial" panose="020B0604020202020204" pitchFamily="34" charset="0"/>
              </a:rPr>
              <a:t> </a:t>
            </a:r>
            <a:r>
              <a:rPr lang="es-VE" sz="1400" spc="0" dirty="0">
                <a:solidFill>
                  <a:schemeClr val="bg1"/>
                </a:solidFill>
                <a:effectLst/>
                <a:latin typeface="Arial" panose="020B0604020202020204" pitchFamily="34" charset="0"/>
                <a:ea typeface="Symbol" panose="05050102010706020507" pitchFamily="18" charset="2"/>
                <a:cs typeface="Arial" panose="020B0604020202020204" pitchFamily="34" charset="0"/>
              </a:rPr>
              <a:t>preventivo</a:t>
            </a:r>
            <a:r>
              <a:rPr lang="es-VE" sz="1400" spc="-10" dirty="0">
                <a:solidFill>
                  <a:schemeClr val="bg1"/>
                </a:solidFill>
                <a:effectLst/>
                <a:latin typeface="Arial" panose="020B0604020202020204" pitchFamily="34" charset="0"/>
                <a:ea typeface="Symbol" panose="05050102010706020507" pitchFamily="18" charset="2"/>
                <a:cs typeface="Arial" panose="020B0604020202020204" pitchFamily="34" charset="0"/>
              </a:rPr>
              <a:t> </a:t>
            </a:r>
            <a:r>
              <a:rPr lang="es-VE" sz="1400" spc="0" dirty="0">
                <a:solidFill>
                  <a:schemeClr val="bg1"/>
                </a:solidFill>
                <a:effectLst/>
                <a:latin typeface="Arial" panose="020B0604020202020204" pitchFamily="34" charset="0"/>
                <a:ea typeface="Symbol" panose="05050102010706020507" pitchFamily="18" charset="2"/>
                <a:cs typeface="Arial" panose="020B0604020202020204" pitchFamily="34" charset="0"/>
              </a:rPr>
              <a:t>y</a:t>
            </a:r>
            <a:r>
              <a:rPr lang="es-VE" sz="1400" spc="-25" dirty="0">
                <a:solidFill>
                  <a:schemeClr val="bg1"/>
                </a:solidFill>
                <a:effectLst/>
                <a:latin typeface="Arial" panose="020B0604020202020204" pitchFamily="34" charset="0"/>
                <a:ea typeface="Symbol" panose="05050102010706020507" pitchFamily="18" charset="2"/>
                <a:cs typeface="Arial" panose="020B0604020202020204" pitchFamily="34" charset="0"/>
              </a:rPr>
              <a:t> </a:t>
            </a:r>
            <a:r>
              <a:rPr lang="es-VE" sz="1400" spc="0" dirty="0">
                <a:solidFill>
                  <a:schemeClr val="bg1"/>
                </a:solidFill>
                <a:effectLst/>
                <a:latin typeface="Arial" panose="020B0604020202020204" pitchFamily="34" charset="0"/>
                <a:ea typeface="Symbol" panose="05050102010706020507" pitchFamily="18" charset="2"/>
                <a:cs typeface="Arial" panose="020B0604020202020204" pitchFamily="34" charset="0"/>
              </a:rPr>
              <a:t>correctivo</a:t>
            </a:r>
            <a:r>
              <a:rPr lang="es-VE" sz="1400" spc="-15" dirty="0">
                <a:solidFill>
                  <a:schemeClr val="bg1"/>
                </a:solidFill>
                <a:effectLst/>
                <a:latin typeface="Arial" panose="020B0604020202020204" pitchFamily="34" charset="0"/>
                <a:ea typeface="Symbol" panose="05050102010706020507" pitchFamily="18" charset="2"/>
                <a:cs typeface="Arial" panose="020B0604020202020204" pitchFamily="34" charset="0"/>
              </a:rPr>
              <a:t> </a:t>
            </a:r>
            <a:r>
              <a:rPr lang="es-VE" sz="1400" spc="0" dirty="0">
                <a:solidFill>
                  <a:schemeClr val="bg1"/>
                </a:solidFill>
                <a:effectLst/>
                <a:latin typeface="Arial" panose="020B0604020202020204" pitchFamily="34" charset="0"/>
                <a:ea typeface="Symbol" panose="05050102010706020507" pitchFamily="18" charset="2"/>
                <a:cs typeface="Arial" panose="020B0604020202020204" pitchFamily="34" charset="0"/>
              </a:rPr>
              <a:t>de</a:t>
            </a:r>
            <a:r>
              <a:rPr lang="es-VE" sz="1400" spc="-20" dirty="0">
                <a:solidFill>
                  <a:schemeClr val="bg1"/>
                </a:solidFill>
                <a:effectLst/>
                <a:latin typeface="Arial" panose="020B0604020202020204" pitchFamily="34" charset="0"/>
                <a:ea typeface="Symbol" panose="05050102010706020507" pitchFamily="18" charset="2"/>
                <a:cs typeface="Arial" panose="020B0604020202020204" pitchFamily="34" charset="0"/>
              </a:rPr>
              <a:t> </a:t>
            </a:r>
            <a:r>
              <a:rPr lang="es-VE" sz="1400" spc="0" dirty="0">
                <a:solidFill>
                  <a:schemeClr val="bg1"/>
                </a:solidFill>
                <a:effectLst/>
                <a:latin typeface="Arial" panose="020B0604020202020204" pitchFamily="34" charset="0"/>
                <a:ea typeface="Symbol" panose="05050102010706020507" pitchFamily="18" charset="2"/>
                <a:cs typeface="Arial" panose="020B0604020202020204" pitchFamily="34" charset="0"/>
              </a:rPr>
              <a:t>equipos</a:t>
            </a:r>
            <a:r>
              <a:rPr lang="es-VE" sz="1400" spc="-25" dirty="0">
                <a:solidFill>
                  <a:schemeClr val="bg1"/>
                </a:solidFill>
                <a:effectLst/>
                <a:latin typeface="Arial" panose="020B0604020202020204" pitchFamily="34" charset="0"/>
                <a:ea typeface="Symbol" panose="05050102010706020507" pitchFamily="18" charset="2"/>
                <a:cs typeface="Arial" panose="020B0604020202020204" pitchFamily="34" charset="0"/>
              </a:rPr>
              <a:t> </a:t>
            </a:r>
            <a:r>
              <a:rPr lang="es-VE" sz="1400" spc="0" dirty="0">
                <a:solidFill>
                  <a:schemeClr val="bg1"/>
                </a:solidFill>
                <a:effectLst/>
                <a:latin typeface="Arial" panose="020B0604020202020204" pitchFamily="34" charset="0"/>
                <a:ea typeface="Symbol" panose="05050102010706020507" pitchFamily="18" charset="2"/>
                <a:cs typeface="Arial" panose="020B0604020202020204" pitchFamily="34" charset="0"/>
              </a:rPr>
              <a:t>de</a:t>
            </a:r>
            <a:r>
              <a:rPr lang="es-VE" sz="1400" spc="-10" dirty="0">
                <a:solidFill>
                  <a:schemeClr val="bg1"/>
                </a:solidFill>
                <a:effectLst/>
                <a:latin typeface="Arial" panose="020B0604020202020204" pitchFamily="34" charset="0"/>
                <a:ea typeface="Symbol" panose="05050102010706020507" pitchFamily="18" charset="2"/>
                <a:cs typeface="Arial" panose="020B0604020202020204" pitchFamily="34" charset="0"/>
              </a:rPr>
              <a:t> computación</a:t>
            </a:r>
            <a:endParaRPr lang="es-VE" sz="1400" spc="0" dirty="0">
              <a:solidFill>
                <a:schemeClr val="bg1"/>
              </a:solidFill>
              <a:effectLst/>
              <a:latin typeface="Arial" panose="020B0604020202020204" pitchFamily="34" charset="0"/>
              <a:ea typeface="Symbol" panose="05050102010706020507" pitchFamily="18" charset="2"/>
              <a:cs typeface="Arial" panose="020B0604020202020204" pitchFamily="34" charset="0"/>
            </a:endParaRPr>
          </a:p>
          <a:p>
            <a:pPr marL="269875" lvl="4" indent="-228600">
              <a:lnSpc>
                <a:spcPct val="115000"/>
              </a:lnSpc>
              <a:spcBef>
                <a:spcPts val="1280"/>
              </a:spcBef>
              <a:spcAft>
                <a:spcPts val="1000"/>
              </a:spcAft>
              <a:buSzPts val="1200"/>
              <a:buFont typeface="Symbol" panose="05050102010706020507" pitchFamily="18" charset="2"/>
              <a:buChar char=""/>
            </a:pPr>
            <a:r>
              <a:rPr lang="es-VE" sz="1400" spc="0" dirty="0">
                <a:solidFill>
                  <a:schemeClr val="bg1"/>
                </a:solidFill>
                <a:effectLst/>
                <a:latin typeface="Arial" panose="020B0604020202020204" pitchFamily="34" charset="0"/>
                <a:ea typeface="Symbol" panose="05050102010706020507" pitchFamily="18" charset="2"/>
                <a:cs typeface="Arial" panose="020B0604020202020204" pitchFamily="34" charset="0"/>
              </a:rPr>
              <a:t>Realiza</a:t>
            </a:r>
            <a:r>
              <a:rPr lang="es-VE" sz="1400" spc="-20" dirty="0">
                <a:solidFill>
                  <a:schemeClr val="bg1"/>
                </a:solidFill>
                <a:effectLst/>
                <a:latin typeface="Arial" panose="020B0604020202020204" pitchFamily="34" charset="0"/>
                <a:ea typeface="Symbol" panose="05050102010706020507" pitchFamily="18" charset="2"/>
                <a:cs typeface="Arial" panose="020B0604020202020204" pitchFamily="34" charset="0"/>
              </a:rPr>
              <a:t> </a:t>
            </a:r>
            <a:r>
              <a:rPr lang="es-VE" sz="1400" spc="0" dirty="0">
                <a:solidFill>
                  <a:schemeClr val="bg1"/>
                </a:solidFill>
                <a:effectLst/>
                <a:latin typeface="Arial" panose="020B0604020202020204" pitchFamily="34" charset="0"/>
                <a:ea typeface="Symbol" panose="05050102010706020507" pitchFamily="18" charset="2"/>
                <a:cs typeface="Arial" panose="020B0604020202020204" pitchFamily="34" charset="0"/>
              </a:rPr>
              <a:t>soporte</a:t>
            </a:r>
            <a:r>
              <a:rPr lang="es-VE" sz="1400" spc="-20" dirty="0">
                <a:solidFill>
                  <a:schemeClr val="bg1"/>
                </a:solidFill>
                <a:effectLst/>
                <a:latin typeface="Arial" panose="020B0604020202020204" pitchFamily="34" charset="0"/>
                <a:ea typeface="Symbol" panose="05050102010706020507" pitchFamily="18" charset="2"/>
                <a:cs typeface="Arial" panose="020B0604020202020204" pitchFamily="34" charset="0"/>
              </a:rPr>
              <a:t> </a:t>
            </a:r>
            <a:r>
              <a:rPr lang="es-VE" sz="1400" spc="0" dirty="0">
                <a:solidFill>
                  <a:schemeClr val="bg1"/>
                </a:solidFill>
                <a:effectLst/>
                <a:latin typeface="Arial" panose="020B0604020202020204" pitchFamily="34" charset="0"/>
                <a:ea typeface="Symbol" panose="05050102010706020507" pitchFamily="18" charset="2"/>
                <a:cs typeface="Arial" panose="020B0604020202020204" pitchFamily="34" charset="0"/>
              </a:rPr>
              <a:t>a</a:t>
            </a:r>
            <a:r>
              <a:rPr lang="es-VE" sz="1400" spc="-20" dirty="0">
                <a:solidFill>
                  <a:schemeClr val="bg1"/>
                </a:solidFill>
                <a:effectLst/>
                <a:latin typeface="Arial" panose="020B0604020202020204" pitchFamily="34" charset="0"/>
                <a:ea typeface="Symbol" panose="05050102010706020507" pitchFamily="18" charset="2"/>
                <a:cs typeface="Arial" panose="020B0604020202020204" pitchFamily="34" charset="0"/>
              </a:rPr>
              <a:t> </a:t>
            </a:r>
            <a:r>
              <a:rPr lang="es-VE" sz="1400" spc="0" dirty="0">
                <a:solidFill>
                  <a:schemeClr val="bg1"/>
                </a:solidFill>
                <a:effectLst/>
                <a:latin typeface="Arial" panose="020B0604020202020204" pitchFamily="34" charset="0"/>
                <a:ea typeface="Symbol" panose="05050102010706020507" pitchFamily="18" charset="2"/>
                <a:cs typeface="Arial" panose="020B0604020202020204" pitchFamily="34" charset="0"/>
              </a:rPr>
              <a:t>usuarios</a:t>
            </a:r>
            <a:r>
              <a:rPr lang="es-VE" sz="1400" spc="-15" dirty="0">
                <a:solidFill>
                  <a:schemeClr val="bg1"/>
                </a:solidFill>
                <a:effectLst/>
                <a:latin typeface="Arial" panose="020B0604020202020204" pitchFamily="34" charset="0"/>
                <a:ea typeface="Symbol" panose="05050102010706020507" pitchFamily="18" charset="2"/>
                <a:cs typeface="Arial" panose="020B0604020202020204" pitchFamily="34" charset="0"/>
              </a:rPr>
              <a:t> </a:t>
            </a:r>
            <a:r>
              <a:rPr lang="es-VE" sz="1400" spc="0" dirty="0">
                <a:solidFill>
                  <a:schemeClr val="bg1"/>
                </a:solidFill>
                <a:effectLst/>
                <a:latin typeface="Arial" panose="020B0604020202020204" pitchFamily="34" charset="0"/>
                <a:ea typeface="Symbol" panose="05050102010706020507" pitchFamily="18" charset="2"/>
                <a:cs typeface="Arial" panose="020B0604020202020204" pitchFamily="34" charset="0"/>
              </a:rPr>
              <a:t>y</a:t>
            </a:r>
            <a:r>
              <a:rPr lang="es-VE" sz="1400" spc="-20" dirty="0">
                <a:solidFill>
                  <a:schemeClr val="bg1"/>
                </a:solidFill>
                <a:effectLst/>
                <a:latin typeface="Arial" panose="020B0604020202020204" pitchFamily="34" charset="0"/>
                <a:ea typeface="Symbol" panose="05050102010706020507" pitchFamily="18" charset="2"/>
                <a:cs typeface="Arial" panose="020B0604020202020204" pitchFamily="34" charset="0"/>
              </a:rPr>
              <a:t> </a:t>
            </a:r>
            <a:r>
              <a:rPr lang="es-VE" sz="1400" spc="-10" dirty="0">
                <a:solidFill>
                  <a:schemeClr val="bg1"/>
                </a:solidFill>
                <a:effectLst/>
                <a:latin typeface="Arial" panose="020B0604020202020204" pitchFamily="34" charset="0"/>
                <a:ea typeface="Symbol" panose="05050102010706020507" pitchFamily="18" charset="2"/>
                <a:cs typeface="Arial" panose="020B0604020202020204" pitchFamily="34" charset="0"/>
              </a:rPr>
              <a:t>equipos</a:t>
            </a:r>
            <a:endParaRPr lang="es-VE" sz="1400" spc="0" dirty="0">
              <a:solidFill>
                <a:schemeClr val="bg1"/>
              </a:solidFill>
              <a:effectLst/>
              <a:latin typeface="Arial" panose="020B0604020202020204" pitchFamily="34" charset="0"/>
              <a:ea typeface="Symbol" panose="05050102010706020507" pitchFamily="18" charset="2"/>
              <a:cs typeface="Arial" panose="020B0604020202020204" pitchFamily="34" charset="0"/>
            </a:endParaRPr>
          </a:p>
          <a:p>
            <a:pPr marL="269875" marR="624205" lvl="4" indent="-228600">
              <a:lnSpc>
                <a:spcPct val="145000"/>
              </a:lnSpc>
              <a:spcBef>
                <a:spcPts val="1275"/>
              </a:spcBef>
              <a:spcAft>
                <a:spcPts val="1000"/>
              </a:spcAft>
              <a:buSzPts val="1200"/>
              <a:buFont typeface="Symbol" panose="05050102010706020507" pitchFamily="18" charset="2"/>
              <a:buChar char=""/>
            </a:pPr>
            <a:r>
              <a:rPr lang="es-VE" sz="1400" spc="0" dirty="0">
                <a:solidFill>
                  <a:schemeClr val="bg1"/>
                </a:solidFill>
                <a:effectLst/>
                <a:latin typeface="Arial" panose="020B0604020202020204" pitchFamily="34" charset="0"/>
                <a:ea typeface="Symbol" panose="05050102010706020507" pitchFamily="18" charset="2"/>
                <a:cs typeface="Arial" panose="020B0604020202020204" pitchFamily="34" charset="0"/>
              </a:rPr>
              <a:t>Participa</a:t>
            </a:r>
            <a:r>
              <a:rPr lang="es-VE" sz="1400" spc="400" dirty="0">
                <a:solidFill>
                  <a:schemeClr val="bg1"/>
                </a:solidFill>
                <a:effectLst/>
                <a:latin typeface="Arial" panose="020B0604020202020204" pitchFamily="34" charset="0"/>
                <a:ea typeface="Symbol" panose="05050102010706020507" pitchFamily="18" charset="2"/>
                <a:cs typeface="Arial" panose="020B0604020202020204" pitchFamily="34" charset="0"/>
              </a:rPr>
              <a:t> </a:t>
            </a:r>
            <a:r>
              <a:rPr lang="es-VE" sz="1400" spc="0" dirty="0">
                <a:solidFill>
                  <a:schemeClr val="bg1"/>
                </a:solidFill>
                <a:effectLst/>
                <a:latin typeface="Arial" panose="020B0604020202020204" pitchFamily="34" charset="0"/>
                <a:ea typeface="Symbol" panose="05050102010706020507" pitchFamily="18" charset="2"/>
                <a:cs typeface="Arial" panose="020B0604020202020204" pitchFamily="34" charset="0"/>
              </a:rPr>
              <a:t>técnicamente</a:t>
            </a:r>
            <a:r>
              <a:rPr lang="es-VE" sz="1400" spc="400" dirty="0">
                <a:solidFill>
                  <a:schemeClr val="bg1"/>
                </a:solidFill>
                <a:effectLst/>
                <a:latin typeface="Arial" panose="020B0604020202020204" pitchFamily="34" charset="0"/>
                <a:ea typeface="Symbol" panose="05050102010706020507" pitchFamily="18" charset="2"/>
                <a:cs typeface="Arial" panose="020B0604020202020204" pitchFamily="34" charset="0"/>
              </a:rPr>
              <a:t> </a:t>
            </a:r>
            <a:r>
              <a:rPr lang="es-VE" sz="1400" spc="0" dirty="0">
                <a:solidFill>
                  <a:schemeClr val="bg1"/>
                </a:solidFill>
                <a:effectLst/>
                <a:latin typeface="Arial" panose="020B0604020202020204" pitchFamily="34" charset="0"/>
                <a:ea typeface="Symbol" panose="05050102010706020507" pitchFamily="18" charset="2"/>
                <a:cs typeface="Arial" panose="020B0604020202020204" pitchFamily="34" charset="0"/>
              </a:rPr>
              <a:t>en</a:t>
            </a:r>
            <a:r>
              <a:rPr lang="es-VE" sz="1400" spc="400" dirty="0">
                <a:solidFill>
                  <a:schemeClr val="bg1"/>
                </a:solidFill>
                <a:effectLst/>
                <a:latin typeface="Arial" panose="020B0604020202020204" pitchFamily="34" charset="0"/>
                <a:ea typeface="Symbol" panose="05050102010706020507" pitchFamily="18" charset="2"/>
                <a:cs typeface="Arial" panose="020B0604020202020204" pitchFamily="34" charset="0"/>
              </a:rPr>
              <a:t> </a:t>
            </a:r>
            <a:r>
              <a:rPr lang="es-VE" sz="1400" spc="0" dirty="0">
                <a:solidFill>
                  <a:schemeClr val="bg1"/>
                </a:solidFill>
                <a:effectLst/>
                <a:latin typeface="Arial" panose="020B0604020202020204" pitchFamily="34" charset="0"/>
                <a:ea typeface="Symbol" panose="05050102010706020507" pitchFamily="18" charset="2"/>
                <a:cs typeface="Arial" panose="020B0604020202020204" pitchFamily="34" charset="0"/>
              </a:rPr>
              <a:t>el</a:t>
            </a:r>
            <a:r>
              <a:rPr lang="es-VE" sz="1400" spc="400" dirty="0">
                <a:solidFill>
                  <a:schemeClr val="bg1"/>
                </a:solidFill>
                <a:effectLst/>
                <a:latin typeface="Arial" panose="020B0604020202020204" pitchFamily="34" charset="0"/>
                <a:ea typeface="Symbol" panose="05050102010706020507" pitchFamily="18" charset="2"/>
                <a:cs typeface="Arial" panose="020B0604020202020204" pitchFamily="34" charset="0"/>
              </a:rPr>
              <a:t> </a:t>
            </a:r>
            <a:r>
              <a:rPr lang="es-VE" sz="1400" spc="0" dirty="0">
                <a:solidFill>
                  <a:schemeClr val="bg1"/>
                </a:solidFill>
                <a:effectLst/>
                <a:latin typeface="Arial" panose="020B0604020202020204" pitchFamily="34" charset="0"/>
                <a:ea typeface="Symbol" panose="05050102010706020507" pitchFamily="18" charset="2"/>
                <a:cs typeface="Arial" panose="020B0604020202020204" pitchFamily="34" charset="0"/>
              </a:rPr>
              <a:t>proceso</a:t>
            </a:r>
            <a:r>
              <a:rPr lang="es-VE" sz="1400" spc="400" dirty="0">
                <a:solidFill>
                  <a:schemeClr val="bg1"/>
                </a:solidFill>
                <a:effectLst/>
                <a:latin typeface="Arial" panose="020B0604020202020204" pitchFamily="34" charset="0"/>
                <a:ea typeface="Symbol" panose="05050102010706020507" pitchFamily="18" charset="2"/>
                <a:cs typeface="Arial" panose="020B0604020202020204" pitchFamily="34" charset="0"/>
              </a:rPr>
              <a:t> </a:t>
            </a:r>
            <a:r>
              <a:rPr lang="es-VE" sz="1400" spc="0" dirty="0">
                <a:solidFill>
                  <a:schemeClr val="bg1"/>
                </a:solidFill>
                <a:effectLst/>
                <a:latin typeface="Arial" panose="020B0604020202020204" pitchFamily="34" charset="0"/>
                <a:ea typeface="Symbol" panose="05050102010706020507" pitchFamily="18" charset="2"/>
                <a:cs typeface="Arial" panose="020B0604020202020204" pitchFamily="34" charset="0"/>
              </a:rPr>
              <a:t>de</a:t>
            </a:r>
            <a:r>
              <a:rPr lang="es-VE" sz="1400" spc="395" dirty="0">
                <a:solidFill>
                  <a:schemeClr val="bg1"/>
                </a:solidFill>
                <a:effectLst/>
                <a:latin typeface="Arial" panose="020B0604020202020204" pitchFamily="34" charset="0"/>
                <a:ea typeface="Symbol" panose="05050102010706020507" pitchFamily="18" charset="2"/>
                <a:cs typeface="Arial" panose="020B0604020202020204" pitchFamily="34" charset="0"/>
              </a:rPr>
              <a:t> </a:t>
            </a:r>
            <a:r>
              <a:rPr lang="es-VE" sz="1400" spc="0" dirty="0">
                <a:solidFill>
                  <a:schemeClr val="bg1"/>
                </a:solidFill>
                <a:effectLst/>
                <a:latin typeface="Arial" panose="020B0604020202020204" pitchFamily="34" charset="0"/>
                <a:ea typeface="Symbol" panose="05050102010706020507" pitchFamily="18" charset="2"/>
                <a:cs typeface="Arial" panose="020B0604020202020204" pitchFamily="34" charset="0"/>
              </a:rPr>
              <a:t>evaluación</a:t>
            </a:r>
            <a:r>
              <a:rPr lang="es-VE" sz="1400" spc="400" dirty="0">
                <a:solidFill>
                  <a:schemeClr val="bg1"/>
                </a:solidFill>
                <a:effectLst/>
                <a:latin typeface="Arial" panose="020B0604020202020204" pitchFamily="34" charset="0"/>
                <a:ea typeface="Symbol" panose="05050102010706020507" pitchFamily="18" charset="2"/>
                <a:cs typeface="Arial" panose="020B0604020202020204" pitchFamily="34" charset="0"/>
              </a:rPr>
              <a:t> </a:t>
            </a:r>
            <a:r>
              <a:rPr lang="es-VE" sz="1400" spc="0" dirty="0">
                <a:solidFill>
                  <a:schemeClr val="bg1"/>
                </a:solidFill>
                <a:effectLst/>
                <a:latin typeface="Arial" panose="020B0604020202020204" pitchFamily="34" charset="0"/>
                <a:ea typeface="Symbol" panose="05050102010706020507" pitchFamily="18" charset="2"/>
                <a:cs typeface="Arial" panose="020B0604020202020204" pitchFamily="34" charset="0"/>
              </a:rPr>
              <a:t>e</a:t>
            </a:r>
            <a:r>
              <a:rPr lang="es-VE" sz="1400" spc="400" dirty="0">
                <a:solidFill>
                  <a:schemeClr val="bg1"/>
                </a:solidFill>
                <a:effectLst/>
                <a:latin typeface="Arial" panose="020B0604020202020204" pitchFamily="34" charset="0"/>
                <a:ea typeface="Symbol" panose="05050102010706020507" pitchFamily="18" charset="2"/>
                <a:cs typeface="Arial" panose="020B0604020202020204" pitchFamily="34" charset="0"/>
              </a:rPr>
              <a:t> </a:t>
            </a:r>
            <a:r>
              <a:rPr lang="es-VE" sz="1400" spc="0" dirty="0">
                <a:solidFill>
                  <a:schemeClr val="bg1"/>
                </a:solidFill>
                <a:effectLst/>
                <a:latin typeface="Arial" panose="020B0604020202020204" pitchFamily="34" charset="0"/>
                <a:ea typeface="Symbol" panose="05050102010706020507" pitchFamily="18" charset="2"/>
                <a:cs typeface="Arial" panose="020B0604020202020204" pitchFamily="34" charset="0"/>
              </a:rPr>
              <a:t>instalación</a:t>
            </a:r>
            <a:r>
              <a:rPr lang="es-VE" sz="1400" spc="400" dirty="0">
                <a:solidFill>
                  <a:schemeClr val="bg1"/>
                </a:solidFill>
                <a:effectLst/>
                <a:latin typeface="Arial" panose="020B0604020202020204" pitchFamily="34" charset="0"/>
                <a:ea typeface="Symbol" panose="05050102010706020507" pitchFamily="18" charset="2"/>
                <a:cs typeface="Arial" panose="020B0604020202020204" pitchFamily="34" charset="0"/>
              </a:rPr>
              <a:t> </a:t>
            </a:r>
            <a:r>
              <a:rPr lang="es-VE" sz="1400" spc="0" dirty="0">
                <a:solidFill>
                  <a:schemeClr val="bg1"/>
                </a:solidFill>
                <a:effectLst/>
                <a:latin typeface="Arial" panose="020B0604020202020204" pitchFamily="34" charset="0"/>
                <a:ea typeface="Symbol" panose="05050102010706020507" pitchFamily="18" charset="2"/>
                <a:cs typeface="Arial" panose="020B0604020202020204" pitchFamily="34" charset="0"/>
              </a:rPr>
              <a:t>de </a:t>
            </a:r>
            <a:r>
              <a:rPr lang="es-VE" sz="1400" spc="-10" dirty="0">
                <a:solidFill>
                  <a:schemeClr val="bg1"/>
                </a:solidFill>
                <a:effectLst/>
                <a:latin typeface="Arial" panose="020B0604020202020204" pitchFamily="34" charset="0"/>
                <a:ea typeface="Symbol" panose="05050102010706020507" pitchFamily="18" charset="2"/>
                <a:cs typeface="Arial" panose="020B0604020202020204" pitchFamily="34" charset="0"/>
              </a:rPr>
              <a:t>software</a:t>
            </a:r>
            <a:endParaRPr lang="es-VE" sz="1400" spc="0" dirty="0">
              <a:solidFill>
                <a:schemeClr val="bg1"/>
              </a:solidFill>
              <a:effectLst/>
              <a:latin typeface="Arial" panose="020B0604020202020204" pitchFamily="34" charset="0"/>
              <a:ea typeface="Symbol" panose="05050102010706020507" pitchFamily="18" charset="2"/>
              <a:cs typeface="Arial" panose="020B0604020202020204" pitchFamily="34" charset="0"/>
            </a:endParaRPr>
          </a:p>
        </p:txBody>
      </p:sp>
      <p:sp>
        <p:nvSpPr>
          <p:cNvPr id="12" name="CuadroTexto 11">
            <a:extLst>
              <a:ext uri="{FF2B5EF4-FFF2-40B4-BE49-F238E27FC236}">
                <a16:creationId xmlns:a16="http://schemas.microsoft.com/office/drawing/2014/main" id="{AA660C5D-B086-7B90-1407-36445D67ECF4}"/>
              </a:ext>
            </a:extLst>
          </p:cNvPr>
          <p:cNvSpPr txBox="1"/>
          <p:nvPr/>
        </p:nvSpPr>
        <p:spPr>
          <a:xfrm>
            <a:off x="0" y="3923757"/>
            <a:ext cx="6857998" cy="2385077"/>
          </a:xfrm>
          <a:prstGeom prst="rect">
            <a:avLst/>
          </a:prstGeom>
          <a:noFill/>
        </p:spPr>
        <p:txBody>
          <a:bodyPr wrap="square">
            <a:spAutoFit/>
          </a:bodyPr>
          <a:lstStyle/>
          <a:p>
            <a:pPr algn="ctr">
              <a:lnSpc>
                <a:spcPct val="115000"/>
              </a:lnSpc>
              <a:spcAft>
                <a:spcPts val="1000"/>
              </a:spcAft>
              <a:buNone/>
            </a:pPr>
            <a:r>
              <a:rPr lang="es-ES" sz="1500" b="1" i="1" dirty="0">
                <a:solidFill>
                  <a:schemeClr val="bg1"/>
                </a:solidFill>
                <a:effectLst/>
                <a:latin typeface="Arial" panose="020B0604020202020204" pitchFamily="34" charset="0"/>
                <a:ea typeface="Calibri" panose="020F0502020204030204" pitchFamily="34" charset="0"/>
                <a:cs typeface="Arial" panose="020B0604020202020204" pitchFamily="34" charset="0"/>
              </a:rPr>
              <a:t>Perfil de egreso</a:t>
            </a:r>
            <a:endParaRPr lang="es-VE" sz="1500" i="1"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algn="just">
              <a:lnSpc>
                <a:spcPct val="150000"/>
              </a:lnSpc>
              <a:spcAft>
                <a:spcPts val="1000"/>
              </a:spcAft>
              <a:buNone/>
            </a:pPr>
            <a:r>
              <a:rPr lang="es-ES" sz="1400" dirty="0">
                <a:solidFill>
                  <a:schemeClr val="bg1"/>
                </a:solidFill>
                <a:effectLst/>
                <a:latin typeface="Arial" panose="020B0604020202020204" pitchFamily="34" charset="0"/>
                <a:ea typeface="Calibri" panose="020F0502020204030204" pitchFamily="34" charset="0"/>
                <a:cs typeface="Arial" panose="020B0604020202020204" pitchFamily="34" charset="0"/>
              </a:rPr>
              <a:t>El egresado del PNFI, como Técnica o Técnico Superior Universitario en Informática es un profesional con formación integral, capacitado para resolver problemas técnicos de orden operativo relacionados con la informática, desarrollar software en menor escala con altos niveles de calidad, a fin de solucionar conflictos ante situaciones reales con alto sentido de responsabilidad y ética profesional, conocedor de su rol y el de las tecnologías para satisfacer las necesidades de su entorno.</a:t>
            </a:r>
            <a:endParaRPr lang="es-VE" sz="1400"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p:txBody>
      </p:sp>
      <p:sp>
        <p:nvSpPr>
          <p:cNvPr id="14" name="CuadroTexto 13">
            <a:extLst>
              <a:ext uri="{FF2B5EF4-FFF2-40B4-BE49-F238E27FC236}">
                <a16:creationId xmlns:a16="http://schemas.microsoft.com/office/drawing/2014/main" id="{B7CF5DA7-3FA7-AECE-A81E-2F60E33C42D7}"/>
              </a:ext>
            </a:extLst>
          </p:cNvPr>
          <p:cNvSpPr txBox="1"/>
          <p:nvPr/>
        </p:nvSpPr>
        <p:spPr>
          <a:xfrm>
            <a:off x="-2" y="6438406"/>
            <a:ext cx="6857999" cy="3574761"/>
          </a:xfrm>
          <a:prstGeom prst="rect">
            <a:avLst/>
          </a:prstGeom>
          <a:noFill/>
        </p:spPr>
        <p:txBody>
          <a:bodyPr wrap="square" numCol="2">
            <a:spAutoFit/>
          </a:bodyPr>
          <a:lstStyle/>
          <a:p>
            <a:pPr marL="342900" lvl="0" indent="-342900">
              <a:lnSpc>
                <a:spcPct val="115000"/>
              </a:lnSpc>
              <a:spcAft>
                <a:spcPts val="1000"/>
              </a:spcAft>
              <a:buSzPts val="1200"/>
              <a:buFont typeface="Symbol" panose="05050102010706020507" pitchFamily="18" charset="2"/>
              <a:buChar char=""/>
            </a:pPr>
            <a:r>
              <a:rPr lang="es-ES" sz="1400" spc="0" dirty="0">
                <a:solidFill>
                  <a:schemeClr val="bg1"/>
                </a:solidFill>
                <a:effectLst/>
                <a:latin typeface="Arial" panose="020B0604020202020204" pitchFamily="34" charset="0"/>
                <a:ea typeface="Symbol" panose="05050102010706020507" pitchFamily="18" charset="2"/>
                <a:cs typeface="Arial" panose="020B0604020202020204" pitchFamily="34" charset="0"/>
              </a:rPr>
              <a:t>Desarrolla componentes de software bajo estándares de calidad priorizando el uso del software libre</a:t>
            </a:r>
            <a:endParaRPr lang="es-VE" sz="1400" spc="0" dirty="0">
              <a:solidFill>
                <a:schemeClr val="bg1"/>
              </a:solidFill>
              <a:effectLst/>
              <a:latin typeface="Arial" panose="020B0604020202020204" pitchFamily="34" charset="0"/>
              <a:ea typeface="Symbol" panose="05050102010706020507" pitchFamily="18" charset="2"/>
              <a:cs typeface="Arial" panose="020B0604020202020204" pitchFamily="34" charset="0"/>
            </a:endParaRPr>
          </a:p>
          <a:p>
            <a:pPr marL="342900" lvl="0" indent="-342900">
              <a:lnSpc>
                <a:spcPct val="115000"/>
              </a:lnSpc>
              <a:spcAft>
                <a:spcPts val="1000"/>
              </a:spcAft>
              <a:buSzPts val="1200"/>
              <a:buFont typeface="Symbol" panose="05050102010706020507" pitchFamily="18" charset="2"/>
              <a:buChar char=""/>
            </a:pPr>
            <a:r>
              <a:rPr lang="es-ES" sz="1400" spc="0" dirty="0">
                <a:solidFill>
                  <a:schemeClr val="bg1"/>
                </a:solidFill>
                <a:effectLst/>
                <a:latin typeface="Arial" panose="020B0604020202020204" pitchFamily="34" charset="0"/>
                <a:ea typeface="Symbol" panose="05050102010706020507" pitchFamily="18" charset="2"/>
                <a:cs typeface="Arial" panose="020B0604020202020204" pitchFamily="34" charset="0"/>
              </a:rPr>
              <a:t>Mantiene componentes de software bajo estándares de calidad</a:t>
            </a:r>
            <a:endParaRPr lang="es-VE" sz="1400" spc="0" dirty="0">
              <a:solidFill>
                <a:schemeClr val="bg1"/>
              </a:solidFill>
              <a:effectLst/>
              <a:latin typeface="Arial" panose="020B0604020202020204" pitchFamily="34" charset="0"/>
              <a:ea typeface="Symbol" panose="05050102010706020507" pitchFamily="18" charset="2"/>
              <a:cs typeface="Arial" panose="020B0604020202020204" pitchFamily="34" charset="0"/>
            </a:endParaRPr>
          </a:p>
          <a:p>
            <a:pPr marL="342900" lvl="0" indent="-342900">
              <a:lnSpc>
                <a:spcPct val="115000"/>
              </a:lnSpc>
              <a:spcAft>
                <a:spcPts val="1000"/>
              </a:spcAft>
              <a:buSzPts val="1200"/>
              <a:buFont typeface="Symbol" panose="05050102010706020507" pitchFamily="18" charset="2"/>
              <a:buChar char=""/>
            </a:pPr>
            <a:r>
              <a:rPr lang="es-ES" sz="1400" spc="0" dirty="0">
                <a:solidFill>
                  <a:schemeClr val="bg1"/>
                </a:solidFill>
                <a:effectLst/>
                <a:latin typeface="Arial" panose="020B0604020202020204" pitchFamily="34" charset="0"/>
                <a:ea typeface="Symbol" panose="05050102010706020507" pitchFamily="18" charset="2"/>
                <a:cs typeface="Arial" panose="020B0604020202020204" pitchFamily="34" charset="0"/>
              </a:rPr>
              <a:t>Ensambla equipos informáticos</a:t>
            </a:r>
            <a:endParaRPr lang="es-VE" sz="1400" spc="0" dirty="0">
              <a:solidFill>
                <a:schemeClr val="bg1"/>
              </a:solidFill>
              <a:effectLst/>
              <a:latin typeface="Arial" panose="020B0604020202020204" pitchFamily="34" charset="0"/>
              <a:ea typeface="Symbol" panose="05050102010706020507" pitchFamily="18" charset="2"/>
              <a:cs typeface="Arial" panose="020B0604020202020204" pitchFamily="34" charset="0"/>
            </a:endParaRPr>
          </a:p>
          <a:p>
            <a:pPr marL="342900" lvl="0" indent="-342900">
              <a:lnSpc>
                <a:spcPct val="115000"/>
              </a:lnSpc>
              <a:spcAft>
                <a:spcPts val="1000"/>
              </a:spcAft>
              <a:buSzPts val="1200"/>
              <a:buFont typeface="Symbol" panose="05050102010706020507" pitchFamily="18" charset="2"/>
              <a:buChar char=""/>
            </a:pPr>
            <a:r>
              <a:rPr lang="es-ES" sz="1400" spc="0" dirty="0">
                <a:solidFill>
                  <a:schemeClr val="bg1"/>
                </a:solidFill>
                <a:effectLst/>
                <a:latin typeface="Arial" panose="020B0604020202020204" pitchFamily="34" charset="0"/>
                <a:ea typeface="Symbol" panose="05050102010706020507" pitchFamily="18" charset="2"/>
                <a:cs typeface="Arial" panose="020B0604020202020204" pitchFamily="34" charset="0"/>
              </a:rPr>
              <a:t>Mantiene equipos informáticos</a:t>
            </a:r>
            <a:endParaRPr lang="es-VE" sz="1400" spc="0" dirty="0">
              <a:solidFill>
                <a:schemeClr val="bg1"/>
              </a:solidFill>
              <a:effectLst/>
              <a:latin typeface="Arial" panose="020B0604020202020204" pitchFamily="34" charset="0"/>
              <a:ea typeface="Symbol" panose="05050102010706020507" pitchFamily="18" charset="2"/>
              <a:cs typeface="Arial" panose="020B0604020202020204" pitchFamily="34" charset="0"/>
            </a:endParaRPr>
          </a:p>
          <a:p>
            <a:pPr marL="342900" lvl="0" indent="-342900">
              <a:lnSpc>
                <a:spcPct val="115000"/>
              </a:lnSpc>
              <a:spcAft>
                <a:spcPts val="1000"/>
              </a:spcAft>
              <a:buSzPts val="1200"/>
              <a:buFont typeface="Symbol" panose="05050102010706020507" pitchFamily="18" charset="2"/>
              <a:buChar char=""/>
            </a:pPr>
            <a:r>
              <a:rPr lang="es-ES" sz="1400" spc="0" dirty="0">
                <a:solidFill>
                  <a:schemeClr val="bg1"/>
                </a:solidFill>
                <a:effectLst/>
                <a:latin typeface="Arial" panose="020B0604020202020204" pitchFamily="34" charset="0"/>
                <a:ea typeface="Symbol" panose="05050102010706020507" pitchFamily="18" charset="2"/>
                <a:cs typeface="Arial" panose="020B0604020202020204" pitchFamily="34" charset="0"/>
              </a:rPr>
              <a:t>Interpreta modelos de datos</a:t>
            </a:r>
          </a:p>
          <a:p>
            <a:pPr marL="342900" lvl="0" indent="-342900">
              <a:lnSpc>
                <a:spcPct val="115000"/>
              </a:lnSpc>
              <a:spcAft>
                <a:spcPts val="1000"/>
              </a:spcAft>
              <a:buSzPts val="1200"/>
              <a:buFont typeface="Symbol" panose="05050102010706020507" pitchFamily="18" charset="2"/>
              <a:buChar char=""/>
            </a:pPr>
            <a:endParaRPr lang="es-ES" sz="1400" dirty="0">
              <a:solidFill>
                <a:schemeClr val="bg1"/>
              </a:solidFill>
              <a:latin typeface="Arial" panose="020B0604020202020204" pitchFamily="34" charset="0"/>
              <a:ea typeface="Symbol" panose="05050102010706020507" pitchFamily="18" charset="2"/>
              <a:cs typeface="Arial" panose="020B0604020202020204" pitchFamily="34" charset="0"/>
            </a:endParaRPr>
          </a:p>
          <a:p>
            <a:pPr lvl="0">
              <a:lnSpc>
                <a:spcPct val="115000"/>
              </a:lnSpc>
              <a:spcAft>
                <a:spcPts val="1000"/>
              </a:spcAft>
              <a:buSzPts val="1200"/>
            </a:pPr>
            <a:endParaRPr lang="es-VE" sz="1400" spc="0" dirty="0">
              <a:solidFill>
                <a:schemeClr val="bg1"/>
              </a:solidFill>
              <a:effectLst/>
              <a:latin typeface="Arial" panose="020B0604020202020204" pitchFamily="34" charset="0"/>
              <a:ea typeface="Symbol" panose="05050102010706020507" pitchFamily="18" charset="2"/>
              <a:cs typeface="Arial" panose="020B0604020202020204" pitchFamily="34" charset="0"/>
            </a:endParaRPr>
          </a:p>
          <a:p>
            <a:pPr marL="342900" lvl="0" indent="-342900">
              <a:lnSpc>
                <a:spcPct val="115000"/>
              </a:lnSpc>
              <a:spcAft>
                <a:spcPts val="1000"/>
              </a:spcAft>
              <a:buSzPts val="1200"/>
              <a:buFont typeface="Symbol" panose="05050102010706020507" pitchFamily="18" charset="2"/>
              <a:buChar char=""/>
            </a:pPr>
            <a:r>
              <a:rPr lang="es-ES" sz="1400" spc="0" dirty="0">
                <a:solidFill>
                  <a:schemeClr val="bg1"/>
                </a:solidFill>
                <a:effectLst/>
                <a:latin typeface="Arial" panose="020B0604020202020204" pitchFamily="34" charset="0"/>
                <a:ea typeface="Symbol" panose="05050102010706020507" pitchFamily="18" charset="2"/>
                <a:cs typeface="Arial" panose="020B0604020202020204" pitchFamily="34" charset="0"/>
              </a:rPr>
              <a:t>Mantiene operativas las bases de datos</a:t>
            </a:r>
            <a:endParaRPr lang="es-VE" sz="1400" spc="0" dirty="0">
              <a:solidFill>
                <a:schemeClr val="bg1"/>
              </a:solidFill>
              <a:effectLst/>
              <a:latin typeface="Arial" panose="020B0604020202020204" pitchFamily="34" charset="0"/>
              <a:ea typeface="Symbol" panose="05050102010706020507" pitchFamily="18" charset="2"/>
              <a:cs typeface="Arial" panose="020B0604020202020204" pitchFamily="34" charset="0"/>
            </a:endParaRPr>
          </a:p>
          <a:p>
            <a:pPr marL="342900" lvl="0" indent="-342900">
              <a:lnSpc>
                <a:spcPct val="115000"/>
              </a:lnSpc>
              <a:spcAft>
                <a:spcPts val="1000"/>
              </a:spcAft>
              <a:buSzPts val="1200"/>
              <a:buFont typeface="Symbol" panose="05050102010706020507" pitchFamily="18" charset="2"/>
              <a:buChar char=""/>
            </a:pPr>
            <a:r>
              <a:rPr lang="es-ES" sz="1400" spc="0" dirty="0">
                <a:solidFill>
                  <a:schemeClr val="bg1"/>
                </a:solidFill>
                <a:effectLst/>
                <a:latin typeface="Arial" panose="020B0604020202020204" pitchFamily="34" charset="0"/>
                <a:ea typeface="Symbol" panose="05050102010706020507" pitchFamily="18" charset="2"/>
                <a:cs typeface="Arial" panose="020B0604020202020204" pitchFamily="34" charset="0"/>
              </a:rPr>
              <a:t>Instala redes de áreas locales</a:t>
            </a:r>
            <a:endParaRPr lang="es-VE" sz="1400" spc="0" dirty="0">
              <a:solidFill>
                <a:schemeClr val="bg1"/>
              </a:solidFill>
              <a:effectLst/>
              <a:latin typeface="Arial" panose="020B0604020202020204" pitchFamily="34" charset="0"/>
              <a:ea typeface="Symbol" panose="05050102010706020507" pitchFamily="18" charset="2"/>
              <a:cs typeface="Arial" panose="020B0604020202020204" pitchFamily="34" charset="0"/>
            </a:endParaRPr>
          </a:p>
          <a:p>
            <a:pPr marL="342900" lvl="0" indent="-342900">
              <a:lnSpc>
                <a:spcPct val="115000"/>
              </a:lnSpc>
              <a:spcAft>
                <a:spcPts val="1000"/>
              </a:spcAft>
              <a:buSzPts val="1200"/>
              <a:buFont typeface="Symbol" panose="05050102010706020507" pitchFamily="18" charset="2"/>
              <a:buChar char=""/>
            </a:pPr>
            <a:r>
              <a:rPr lang="es-ES" sz="1400" spc="0" dirty="0">
                <a:solidFill>
                  <a:schemeClr val="bg1"/>
                </a:solidFill>
                <a:effectLst/>
                <a:latin typeface="Arial" panose="020B0604020202020204" pitchFamily="34" charset="0"/>
                <a:ea typeface="Symbol" panose="05050102010706020507" pitchFamily="18" charset="2"/>
                <a:cs typeface="Arial" panose="020B0604020202020204" pitchFamily="34" charset="0"/>
              </a:rPr>
              <a:t>Participa técnicamente en el proceso de evaluación e instalación de software</a:t>
            </a:r>
            <a:endParaRPr lang="es-VE" sz="1400" spc="0" dirty="0">
              <a:solidFill>
                <a:schemeClr val="bg1"/>
              </a:solidFill>
              <a:effectLst/>
              <a:latin typeface="Arial" panose="020B0604020202020204" pitchFamily="34" charset="0"/>
              <a:ea typeface="Symbol" panose="05050102010706020507" pitchFamily="18" charset="2"/>
              <a:cs typeface="Arial" panose="020B0604020202020204" pitchFamily="34" charset="0"/>
            </a:endParaRPr>
          </a:p>
          <a:p>
            <a:pPr marL="342900" lvl="0" indent="-342900">
              <a:lnSpc>
                <a:spcPct val="115000"/>
              </a:lnSpc>
              <a:spcAft>
                <a:spcPts val="1000"/>
              </a:spcAft>
              <a:buSzPts val="1200"/>
              <a:buFont typeface="Symbol" panose="05050102010706020507" pitchFamily="18" charset="2"/>
              <a:buChar char=""/>
            </a:pPr>
            <a:r>
              <a:rPr lang="es-ES" sz="1400" spc="0" dirty="0">
                <a:solidFill>
                  <a:schemeClr val="bg1"/>
                </a:solidFill>
                <a:effectLst/>
                <a:latin typeface="Arial" panose="020B0604020202020204" pitchFamily="34" charset="0"/>
                <a:ea typeface="Symbol" panose="05050102010706020507" pitchFamily="18" charset="2"/>
                <a:cs typeface="Arial" panose="020B0604020202020204" pitchFamily="34" charset="0"/>
              </a:rPr>
              <a:t>Logra su desempeño laboral con responsabilidad y compromiso social</a:t>
            </a:r>
            <a:endParaRPr lang="es-VE" sz="1400" spc="0" dirty="0">
              <a:solidFill>
                <a:schemeClr val="bg1"/>
              </a:solidFill>
              <a:effectLst/>
              <a:latin typeface="Arial" panose="020B0604020202020204" pitchFamily="34" charset="0"/>
              <a:ea typeface="Symbol" panose="05050102010706020507" pitchFamily="18" charset="2"/>
              <a:cs typeface="Arial" panose="020B0604020202020204" pitchFamily="34" charset="0"/>
            </a:endParaRPr>
          </a:p>
        </p:txBody>
      </p:sp>
    </p:spTree>
    <p:extLst>
      <p:ext uri="{BB962C8B-B14F-4D97-AF65-F5344CB8AC3E}">
        <p14:creationId xmlns:p14="http://schemas.microsoft.com/office/powerpoint/2010/main" val="2564018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effectLst/>
      </p:bgPr>
    </p:bg>
    <p:spTree>
      <p:nvGrpSpPr>
        <p:cNvPr id="1" name="">
          <a:extLst>
            <a:ext uri="{FF2B5EF4-FFF2-40B4-BE49-F238E27FC236}">
              <a16:creationId xmlns:a16="http://schemas.microsoft.com/office/drawing/2014/main" id="{E72E7CE7-C0A7-9655-28DD-D03D5AE7E333}"/>
            </a:ext>
          </a:extLst>
        </p:cNvPr>
        <p:cNvGrpSpPr/>
        <p:nvPr/>
      </p:nvGrpSpPr>
      <p:grpSpPr>
        <a:xfrm>
          <a:off x="0" y="0"/>
          <a:ext cx="0" cy="0"/>
          <a:chOff x="0" y="0"/>
          <a:chExt cx="0" cy="0"/>
        </a:xfrm>
      </p:grpSpPr>
      <p:sp>
        <p:nvSpPr>
          <p:cNvPr id="7" name="CuadroTexto 6">
            <a:extLst>
              <a:ext uri="{FF2B5EF4-FFF2-40B4-BE49-F238E27FC236}">
                <a16:creationId xmlns:a16="http://schemas.microsoft.com/office/drawing/2014/main" id="{8C705258-4632-1231-949B-1201F2F2CC39}"/>
              </a:ext>
            </a:extLst>
          </p:cNvPr>
          <p:cNvSpPr txBox="1"/>
          <p:nvPr/>
        </p:nvSpPr>
        <p:spPr>
          <a:xfrm>
            <a:off x="0" y="3708587"/>
            <a:ext cx="6807198" cy="3013710"/>
          </a:xfrm>
          <a:prstGeom prst="rect">
            <a:avLst/>
          </a:prstGeom>
          <a:noFill/>
        </p:spPr>
        <p:txBody>
          <a:bodyPr wrap="square">
            <a:spAutoFit/>
          </a:bodyPr>
          <a:lstStyle/>
          <a:p>
            <a:pPr algn="ctr">
              <a:lnSpc>
                <a:spcPct val="115000"/>
              </a:lnSpc>
              <a:spcBef>
                <a:spcPts val="685"/>
              </a:spcBef>
              <a:spcAft>
                <a:spcPts val="1000"/>
              </a:spcAft>
              <a:buNone/>
            </a:pPr>
            <a:r>
              <a:rPr lang="es-VE" sz="1500" i="1" dirty="0">
                <a:solidFill>
                  <a:schemeClr val="bg1"/>
                </a:solidFill>
                <a:effectLst/>
                <a:latin typeface="Arial" panose="020B0604020202020204" pitchFamily="34" charset="0"/>
                <a:ea typeface="Calibri" panose="020F0502020204030204" pitchFamily="34" charset="0"/>
                <a:cs typeface="Arial" panose="020B0604020202020204" pitchFamily="34" charset="0"/>
              </a:rPr>
              <a:t> </a:t>
            </a:r>
            <a:r>
              <a:rPr lang="es-MX" sz="1500" b="1" i="1" dirty="0">
                <a:solidFill>
                  <a:schemeClr val="bg1"/>
                </a:solidFill>
                <a:effectLst/>
                <a:latin typeface="Arial" panose="020B0604020202020204" pitchFamily="34" charset="0"/>
                <a:ea typeface="Calibri" panose="020F0502020204030204" pitchFamily="34" charset="0"/>
                <a:cs typeface="Arial" panose="020B0604020202020204" pitchFamily="34" charset="0"/>
              </a:rPr>
              <a:t>Perfil de Egreso</a:t>
            </a:r>
            <a:endParaRPr lang="es-VE" sz="1500" i="1" dirty="0">
              <a:solidFill>
                <a:schemeClr val="bg1"/>
              </a:solidFill>
              <a:effectLst/>
              <a:latin typeface="Arial" panose="020B0604020202020204" pitchFamily="34" charset="0"/>
              <a:ea typeface="Calibri" panose="020F0502020204030204" pitchFamily="34" charset="0"/>
              <a:cs typeface="Arial" panose="020B0604020202020204" pitchFamily="34" charset="0"/>
            </a:endParaRPr>
          </a:p>
          <a:p>
            <a:pPr algn="just">
              <a:lnSpc>
                <a:spcPct val="150000"/>
              </a:lnSpc>
              <a:spcAft>
                <a:spcPts val="1000"/>
              </a:spcAft>
              <a:buNone/>
            </a:pPr>
            <a:r>
              <a:rPr lang="es-MX" sz="1400" dirty="0">
                <a:solidFill>
                  <a:schemeClr val="bg1"/>
                </a:solidFill>
                <a:latin typeface="Arial" panose="020B0604020202020204" pitchFamily="34" charset="0"/>
                <a:cs typeface="Arial" panose="020B0604020202020204" pitchFamily="34" charset="0"/>
              </a:rPr>
              <a:t>El egresado del PNFI como Ingeniero en Informática es un profesional integral, capacitado para analizar, desarrollar e implementar sistemas informáticos de alta calidad. Su formación le permite contribuir a una gestión más eficiente en la Administración Pública y diversas organizaciones, actuando con responsabilidad y ética. Se considera un agente de transformación social, con habilidades emprendedoras y un compromiso con la Soberanía Tecnológica del país. Además, trabaja en la creación de productos tecnológicos que respetan el medio ambiente y promueven el desarrollo de su entorno. Dentro de sus competencias están:</a:t>
            </a:r>
            <a:endParaRPr lang="es-VE" sz="1400" spc="0" dirty="0">
              <a:solidFill>
                <a:schemeClr val="bg1"/>
              </a:solidFill>
              <a:effectLst/>
              <a:latin typeface="Arial" panose="020B0604020202020204" pitchFamily="34" charset="0"/>
              <a:ea typeface="Symbol" panose="05050102010706020507" pitchFamily="18" charset="2"/>
              <a:cs typeface="Arial" panose="020B0604020202020204" pitchFamily="34" charset="0"/>
            </a:endParaRPr>
          </a:p>
        </p:txBody>
      </p:sp>
      <p:sp>
        <p:nvSpPr>
          <p:cNvPr id="9" name="CuadroTexto 8">
            <a:extLst>
              <a:ext uri="{FF2B5EF4-FFF2-40B4-BE49-F238E27FC236}">
                <a16:creationId xmlns:a16="http://schemas.microsoft.com/office/drawing/2014/main" id="{C4D85019-BDDE-65FA-D2B4-FE299182D313}"/>
              </a:ext>
            </a:extLst>
          </p:cNvPr>
          <p:cNvSpPr txBox="1"/>
          <p:nvPr/>
        </p:nvSpPr>
        <p:spPr>
          <a:xfrm>
            <a:off x="0" y="352976"/>
            <a:ext cx="6832599" cy="3539430"/>
          </a:xfrm>
          <a:prstGeom prst="rect">
            <a:avLst/>
          </a:prstGeom>
          <a:noFill/>
        </p:spPr>
        <p:txBody>
          <a:bodyPr wrap="square" numCol="2">
            <a:spAutoFit/>
          </a:bodyPr>
          <a:lstStyle/>
          <a:p>
            <a:pPr marL="342900" marR="620395" lvl="0" indent="-342900">
              <a:lnSpc>
                <a:spcPct val="150000"/>
              </a:lnSpc>
              <a:spcAft>
                <a:spcPts val="1000"/>
              </a:spcAft>
              <a:buSzPts val="1200"/>
              <a:buFont typeface="Wingdings" panose="05000000000000000000" pitchFamily="2" charset="2"/>
              <a:buChar char=""/>
            </a:pPr>
            <a:r>
              <a:rPr lang="es-VE" sz="1400" spc="0" dirty="0">
                <a:solidFill>
                  <a:schemeClr val="bg1"/>
                </a:solidFill>
                <a:effectLst/>
                <a:latin typeface="Calibri" panose="020F0502020204030204" pitchFamily="34" charset="0"/>
                <a:ea typeface="Wingdings" panose="05000000000000000000" pitchFamily="2" charset="2"/>
                <a:cs typeface="Wingdings" panose="05000000000000000000" pitchFamily="2" charset="2"/>
              </a:rPr>
              <a:t>Desarrolla</a:t>
            </a:r>
            <a:r>
              <a:rPr lang="es-VE" sz="1400" spc="400" dirty="0">
                <a:solidFill>
                  <a:schemeClr val="bg1"/>
                </a:solidFill>
                <a:effectLst/>
                <a:latin typeface="Calibri" panose="020F0502020204030204" pitchFamily="34" charset="0"/>
                <a:ea typeface="Wingdings" panose="05000000000000000000" pitchFamily="2" charset="2"/>
                <a:cs typeface="Wingdings" panose="05000000000000000000" pitchFamily="2" charset="2"/>
              </a:rPr>
              <a:t> </a:t>
            </a:r>
            <a:r>
              <a:rPr lang="es-VE" sz="1400" spc="0" dirty="0">
                <a:solidFill>
                  <a:schemeClr val="bg1"/>
                </a:solidFill>
                <a:effectLst/>
                <a:latin typeface="Calibri" panose="020F0502020204030204" pitchFamily="34" charset="0"/>
                <a:ea typeface="Wingdings" panose="05000000000000000000" pitchFamily="2" charset="2"/>
                <a:cs typeface="Wingdings" panose="05000000000000000000" pitchFamily="2" charset="2"/>
              </a:rPr>
              <a:t>aplicaciones</a:t>
            </a:r>
            <a:r>
              <a:rPr lang="es-VE" sz="1400" spc="400" dirty="0">
                <a:solidFill>
                  <a:schemeClr val="bg1"/>
                </a:solidFill>
                <a:effectLst/>
                <a:latin typeface="Calibri" panose="020F0502020204030204" pitchFamily="34" charset="0"/>
                <a:ea typeface="Wingdings" panose="05000000000000000000" pitchFamily="2" charset="2"/>
                <a:cs typeface="Wingdings" panose="05000000000000000000" pitchFamily="2" charset="2"/>
              </a:rPr>
              <a:t> </a:t>
            </a:r>
            <a:r>
              <a:rPr lang="es-VE" sz="1400" spc="0" dirty="0">
                <a:solidFill>
                  <a:schemeClr val="bg1"/>
                </a:solidFill>
                <a:effectLst/>
                <a:latin typeface="Calibri" panose="020F0502020204030204" pitchFamily="34" charset="0"/>
                <a:ea typeface="Wingdings" panose="05000000000000000000" pitchFamily="2" charset="2"/>
                <a:cs typeface="Wingdings" panose="05000000000000000000" pitchFamily="2" charset="2"/>
              </a:rPr>
              <a:t>informáticas</a:t>
            </a:r>
            <a:r>
              <a:rPr lang="es-VE" sz="1400" spc="400" dirty="0">
                <a:solidFill>
                  <a:schemeClr val="bg1"/>
                </a:solidFill>
                <a:effectLst/>
                <a:latin typeface="Calibri" panose="020F0502020204030204" pitchFamily="34" charset="0"/>
                <a:ea typeface="Wingdings" panose="05000000000000000000" pitchFamily="2" charset="2"/>
                <a:cs typeface="Wingdings" panose="05000000000000000000" pitchFamily="2" charset="2"/>
              </a:rPr>
              <a:t> </a:t>
            </a:r>
            <a:r>
              <a:rPr lang="es-VE" sz="1400" spc="0" dirty="0">
                <a:solidFill>
                  <a:schemeClr val="bg1"/>
                </a:solidFill>
                <a:effectLst/>
                <a:latin typeface="Calibri" panose="020F0502020204030204" pitchFamily="34" charset="0"/>
                <a:ea typeface="Wingdings" panose="05000000000000000000" pitchFamily="2" charset="2"/>
                <a:cs typeface="Wingdings" panose="05000000000000000000" pitchFamily="2" charset="2"/>
              </a:rPr>
              <a:t>basadas</a:t>
            </a:r>
            <a:r>
              <a:rPr lang="es-VE" sz="1400" spc="400" dirty="0">
                <a:solidFill>
                  <a:schemeClr val="bg1"/>
                </a:solidFill>
                <a:effectLst/>
                <a:latin typeface="Calibri" panose="020F0502020204030204" pitchFamily="34" charset="0"/>
                <a:ea typeface="Wingdings" panose="05000000000000000000" pitchFamily="2" charset="2"/>
                <a:cs typeface="Wingdings" panose="05000000000000000000" pitchFamily="2" charset="2"/>
              </a:rPr>
              <a:t> </a:t>
            </a:r>
            <a:r>
              <a:rPr lang="es-VE" sz="1400" spc="0" dirty="0">
                <a:solidFill>
                  <a:schemeClr val="bg1"/>
                </a:solidFill>
                <a:effectLst/>
                <a:latin typeface="Calibri" panose="020F0502020204030204" pitchFamily="34" charset="0"/>
                <a:ea typeface="Wingdings" panose="05000000000000000000" pitchFamily="2" charset="2"/>
                <a:cs typeface="Wingdings" panose="05000000000000000000" pitchFamily="2" charset="2"/>
              </a:rPr>
              <a:t>en</a:t>
            </a:r>
            <a:r>
              <a:rPr lang="es-VE" sz="1400" spc="400" dirty="0">
                <a:solidFill>
                  <a:schemeClr val="bg1"/>
                </a:solidFill>
                <a:effectLst/>
                <a:latin typeface="Calibri" panose="020F0502020204030204" pitchFamily="34" charset="0"/>
                <a:ea typeface="Wingdings" panose="05000000000000000000" pitchFamily="2" charset="2"/>
                <a:cs typeface="Wingdings" panose="05000000000000000000" pitchFamily="2" charset="2"/>
              </a:rPr>
              <a:t> </a:t>
            </a:r>
            <a:r>
              <a:rPr lang="es-VE" sz="1400" spc="0" dirty="0">
                <a:solidFill>
                  <a:schemeClr val="bg1"/>
                </a:solidFill>
                <a:effectLst/>
                <a:latin typeface="Calibri" panose="020F0502020204030204" pitchFamily="34" charset="0"/>
                <a:ea typeface="Wingdings" panose="05000000000000000000" pitchFamily="2" charset="2"/>
                <a:cs typeface="Wingdings" panose="05000000000000000000" pitchFamily="2" charset="2"/>
              </a:rPr>
              <a:t>los</a:t>
            </a:r>
            <a:r>
              <a:rPr lang="es-VE" sz="1400" spc="400" dirty="0">
                <a:solidFill>
                  <a:schemeClr val="bg1"/>
                </a:solidFill>
                <a:effectLst/>
                <a:latin typeface="Calibri" panose="020F0502020204030204" pitchFamily="34" charset="0"/>
                <a:ea typeface="Wingdings" panose="05000000000000000000" pitchFamily="2" charset="2"/>
                <a:cs typeface="Wingdings" panose="05000000000000000000" pitchFamily="2" charset="2"/>
              </a:rPr>
              <a:t> </a:t>
            </a:r>
            <a:r>
              <a:rPr lang="es-VE" sz="1400" spc="0" dirty="0">
                <a:solidFill>
                  <a:schemeClr val="bg1"/>
                </a:solidFill>
                <a:effectLst/>
                <a:latin typeface="Calibri" panose="020F0502020204030204" pitchFamily="34" charset="0"/>
                <a:ea typeface="Wingdings" panose="05000000000000000000" pitchFamily="2" charset="2"/>
                <a:cs typeface="Wingdings" panose="05000000000000000000" pitchFamily="2" charset="2"/>
              </a:rPr>
              <a:t>principios</a:t>
            </a:r>
            <a:r>
              <a:rPr lang="es-VE" sz="1400" spc="400" dirty="0">
                <a:solidFill>
                  <a:schemeClr val="bg1"/>
                </a:solidFill>
                <a:effectLst/>
                <a:latin typeface="Calibri" panose="020F0502020204030204" pitchFamily="34" charset="0"/>
                <a:ea typeface="Wingdings" panose="05000000000000000000" pitchFamily="2" charset="2"/>
                <a:cs typeface="Wingdings" panose="05000000000000000000" pitchFamily="2" charset="2"/>
              </a:rPr>
              <a:t> </a:t>
            </a:r>
            <a:r>
              <a:rPr lang="es-VE" sz="1400" spc="0" dirty="0">
                <a:solidFill>
                  <a:schemeClr val="bg1"/>
                </a:solidFill>
                <a:effectLst/>
                <a:latin typeface="Calibri" panose="020F0502020204030204" pitchFamily="34" charset="0"/>
                <a:ea typeface="Wingdings" panose="05000000000000000000" pitchFamily="2" charset="2"/>
                <a:cs typeface="Wingdings" panose="05000000000000000000" pitchFamily="2" charset="2"/>
              </a:rPr>
              <a:t>de</a:t>
            </a:r>
            <a:r>
              <a:rPr lang="es-VE" sz="1400" spc="400" dirty="0">
                <a:solidFill>
                  <a:schemeClr val="bg1"/>
                </a:solidFill>
                <a:effectLst/>
                <a:latin typeface="Calibri" panose="020F0502020204030204" pitchFamily="34" charset="0"/>
                <a:ea typeface="Wingdings" panose="05000000000000000000" pitchFamily="2" charset="2"/>
                <a:cs typeface="Wingdings" panose="05000000000000000000" pitchFamily="2" charset="2"/>
              </a:rPr>
              <a:t> </a:t>
            </a:r>
            <a:r>
              <a:rPr lang="es-VE" sz="1400" spc="0" dirty="0">
                <a:solidFill>
                  <a:schemeClr val="bg1"/>
                </a:solidFill>
                <a:effectLst/>
                <a:latin typeface="Calibri" panose="020F0502020204030204" pitchFamily="34" charset="0"/>
                <a:ea typeface="Wingdings" panose="05000000000000000000" pitchFamily="2" charset="2"/>
                <a:cs typeface="Wingdings" panose="05000000000000000000" pitchFamily="2" charset="2"/>
              </a:rPr>
              <a:t>la ingeniería de software.</a:t>
            </a:r>
          </a:p>
          <a:p>
            <a:pPr marL="342900" marR="625475" lvl="0" indent="-342900">
              <a:lnSpc>
                <a:spcPct val="150000"/>
              </a:lnSpc>
              <a:spcBef>
                <a:spcPts val="605"/>
              </a:spcBef>
              <a:spcAft>
                <a:spcPts val="1000"/>
              </a:spcAft>
              <a:buSzPts val="1200"/>
              <a:buFont typeface="Wingdings" panose="05000000000000000000" pitchFamily="2" charset="2"/>
              <a:buChar char=""/>
            </a:pPr>
            <a:r>
              <a:rPr lang="es-VE" sz="1400" spc="0" dirty="0">
                <a:solidFill>
                  <a:schemeClr val="bg1"/>
                </a:solidFill>
                <a:effectLst/>
                <a:latin typeface="Calibri" panose="020F0502020204030204" pitchFamily="34" charset="0"/>
                <a:ea typeface="Wingdings" panose="05000000000000000000" pitchFamily="2" charset="2"/>
                <a:cs typeface="Wingdings" panose="05000000000000000000" pitchFamily="2" charset="2"/>
              </a:rPr>
              <a:t>Aplica</a:t>
            </a:r>
            <a:r>
              <a:rPr lang="es-VE" sz="1400" spc="400" dirty="0">
                <a:solidFill>
                  <a:schemeClr val="bg1"/>
                </a:solidFill>
                <a:effectLst/>
                <a:latin typeface="Calibri" panose="020F0502020204030204" pitchFamily="34" charset="0"/>
                <a:ea typeface="Wingdings" panose="05000000000000000000" pitchFamily="2" charset="2"/>
                <a:cs typeface="Wingdings" panose="05000000000000000000" pitchFamily="2" charset="2"/>
              </a:rPr>
              <a:t> </a:t>
            </a:r>
            <a:r>
              <a:rPr lang="es-VE" sz="1400" spc="0" dirty="0">
                <a:solidFill>
                  <a:schemeClr val="bg1"/>
                </a:solidFill>
                <a:effectLst/>
                <a:latin typeface="Calibri" panose="020F0502020204030204" pitchFamily="34" charset="0"/>
                <a:ea typeface="Wingdings" panose="05000000000000000000" pitchFamily="2" charset="2"/>
                <a:cs typeface="Wingdings" panose="05000000000000000000" pitchFamily="2" charset="2"/>
              </a:rPr>
              <a:t>estándares de calidad, usabilidad y accesibilidad en el desarrollo</a:t>
            </a:r>
            <a:r>
              <a:rPr lang="es-VE" sz="1400" spc="200" dirty="0">
                <a:solidFill>
                  <a:schemeClr val="bg1"/>
                </a:solidFill>
                <a:effectLst/>
                <a:latin typeface="Calibri" panose="020F0502020204030204" pitchFamily="34" charset="0"/>
                <a:ea typeface="Wingdings" panose="05000000000000000000" pitchFamily="2" charset="2"/>
                <a:cs typeface="Wingdings" panose="05000000000000000000" pitchFamily="2" charset="2"/>
              </a:rPr>
              <a:t> </a:t>
            </a:r>
            <a:r>
              <a:rPr lang="es-VE" sz="1400" spc="0" dirty="0">
                <a:solidFill>
                  <a:schemeClr val="bg1"/>
                </a:solidFill>
                <a:effectLst/>
                <a:latin typeface="Calibri" panose="020F0502020204030204" pitchFamily="34" charset="0"/>
                <a:ea typeface="Wingdings" panose="05000000000000000000" pitchFamily="2" charset="2"/>
                <a:cs typeface="Wingdings" panose="05000000000000000000" pitchFamily="2" charset="2"/>
              </a:rPr>
              <a:t>de aplicaciones informáticas.</a:t>
            </a:r>
          </a:p>
          <a:p>
            <a:pPr marL="342900" marR="625475" lvl="0" indent="-342900">
              <a:lnSpc>
                <a:spcPct val="150000"/>
              </a:lnSpc>
              <a:spcBef>
                <a:spcPts val="605"/>
              </a:spcBef>
              <a:spcAft>
                <a:spcPts val="1000"/>
              </a:spcAft>
              <a:buSzPts val="1200"/>
              <a:buFont typeface="Wingdings" panose="05000000000000000000" pitchFamily="2" charset="2"/>
              <a:buChar char=""/>
            </a:pPr>
            <a:endParaRPr lang="es-VE" sz="1400" spc="0" dirty="0">
              <a:solidFill>
                <a:schemeClr val="bg1"/>
              </a:solidFill>
              <a:effectLst/>
              <a:latin typeface="Calibri" panose="020F0502020204030204" pitchFamily="34" charset="0"/>
              <a:ea typeface="Wingdings" panose="05000000000000000000" pitchFamily="2" charset="2"/>
              <a:cs typeface="Wingdings" panose="05000000000000000000" pitchFamily="2" charset="2"/>
            </a:endParaRPr>
          </a:p>
          <a:p>
            <a:pPr marL="342900" lvl="0" indent="-342900">
              <a:lnSpc>
                <a:spcPct val="115000"/>
              </a:lnSpc>
              <a:spcBef>
                <a:spcPts val="600"/>
              </a:spcBef>
              <a:spcAft>
                <a:spcPts val="1000"/>
              </a:spcAft>
              <a:buSzPts val="1200"/>
              <a:buFont typeface="Wingdings" panose="05000000000000000000" pitchFamily="2" charset="2"/>
              <a:buChar char=""/>
            </a:pPr>
            <a:r>
              <a:rPr lang="es-VE" sz="1400" spc="0" dirty="0">
                <a:solidFill>
                  <a:schemeClr val="bg1"/>
                </a:solidFill>
                <a:effectLst/>
                <a:latin typeface="Calibri" panose="020F0502020204030204" pitchFamily="34" charset="0"/>
                <a:ea typeface="Wingdings" panose="05000000000000000000" pitchFamily="2" charset="2"/>
                <a:cs typeface="Wingdings" panose="05000000000000000000" pitchFamily="2" charset="2"/>
              </a:rPr>
              <a:t>Interpreta</a:t>
            </a:r>
            <a:r>
              <a:rPr lang="es-VE" sz="1400" spc="-15" dirty="0">
                <a:solidFill>
                  <a:schemeClr val="bg1"/>
                </a:solidFill>
                <a:effectLst/>
                <a:latin typeface="Calibri" panose="020F0502020204030204" pitchFamily="34" charset="0"/>
                <a:ea typeface="Wingdings" panose="05000000000000000000" pitchFamily="2" charset="2"/>
                <a:cs typeface="Wingdings" panose="05000000000000000000" pitchFamily="2" charset="2"/>
              </a:rPr>
              <a:t> </a:t>
            </a:r>
            <a:r>
              <a:rPr lang="es-VE" sz="1400" spc="0" dirty="0">
                <a:solidFill>
                  <a:schemeClr val="bg1"/>
                </a:solidFill>
                <a:effectLst/>
                <a:latin typeface="Calibri" panose="020F0502020204030204" pitchFamily="34" charset="0"/>
                <a:ea typeface="Wingdings" panose="05000000000000000000" pitchFamily="2" charset="2"/>
                <a:cs typeface="Wingdings" panose="05000000000000000000" pitchFamily="2" charset="2"/>
              </a:rPr>
              <a:t>modelos</a:t>
            </a:r>
            <a:r>
              <a:rPr lang="es-VE" sz="1400" spc="-15" dirty="0">
                <a:solidFill>
                  <a:schemeClr val="bg1"/>
                </a:solidFill>
                <a:effectLst/>
                <a:latin typeface="Calibri" panose="020F0502020204030204" pitchFamily="34" charset="0"/>
                <a:ea typeface="Wingdings" panose="05000000000000000000" pitchFamily="2" charset="2"/>
                <a:cs typeface="Wingdings" panose="05000000000000000000" pitchFamily="2" charset="2"/>
              </a:rPr>
              <a:t> </a:t>
            </a:r>
            <a:r>
              <a:rPr lang="es-VE" sz="1400" spc="0" dirty="0">
                <a:solidFill>
                  <a:schemeClr val="bg1"/>
                </a:solidFill>
                <a:effectLst/>
                <a:latin typeface="Calibri" panose="020F0502020204030204" pitchFamily="34" charset="0"/>
                <a:ea typeface="Wingdings" panose="05000000000000000000" pitchFamily="2" charset="2"/>
                <a:cs typeface="Wingdings" panose="05000000000000000000" pitchFamily="2" charset="2"/>
              </a:rPr>
              <a:t>de</a:t>
            </a:r>
            <a:r>
              <a:rPr lang="es-VE" sz="1400" spc="-15" dirty="0">
                <a:solidFill>
                  <a:schemeClr val="bg1"/>
                </a:solidFill>
                <a:effectLst/>
                <a:latin typeface="Calibri" panose="020F0502020204030204" pitchFamily="34" charset="0"/>
                <a:ea typeface="Wingdings" panose="05000000000000000000" pitchFamily="2" charset="2"/>
                <a:cs typeface="Wingdings" panose="05000000000000000000" pitchFamily="2" charset="2"/>
              </a:rPr>
              <a:t> </a:t>
            </a:r>
            <a:r>
              <a:rPr lang="es-VE" sz="1400" spc="0" dirty="0">
                <a:solidFill>
                  <a:schemeClr val="bg1"/>
                </a:solidFill>
                <a:effectLst/>
                <a:latin typeface="Calibri" panose="020F0502020204030204" pitchFamily="34" charset="0"/>
                <a:ea typeface="Wingdings" panose="05000000000000000000" pitchFamily="2" charset="2"/>
                <a:cs typeface="Wingdings" panose="05000000000000000000" pitchFamily="2" charset="2"/>
              </a:rPr>
              <a:t>datos</a:t>
            </a:r>
            <a:r>
              <a:rPr lang="es-VE" sz="1400" spc="-20" dirty="0">
                <a:solidFill>
                  <a:schemeClr val="bg1"/>
                </a:solidFill>
                <a:effectLst/>
                <a:latin typeface="Calibri" panose="020F0502020204030204" pitchFamily="34" charset="0"/>
                <a:ea typeface="Wingdings" panose="05000000000000000000" pitchFamily="2" charset="2"/>
                <a:cs typeface="Wingdings" panose="05000000000000000000" pitchFamily="2" charset="2"/>
              </a:rPr>
              <a:t> </a:t>
            </a:r>
            <a:r>
              <a:rPr lang="es-VE" sz="1400" spc="0" dirty="0">
                <a:solidFill>
                  <a:schemeClr val="bg1"/>
                </a:solidFill>
                <a:effectLst/>
                <a:latin typeface="Calibri" panose="020F0502020204030204" pitchFamily="34" charset="0"/>
                <a:ea typeface="Wingdings" panose="05000000000000000000" pitchFamily="2" charset="2"/>
                <a:cs typeface="Wingdings" panose="05000000000000000000" pitchFamily="2" charset="2"/>
              </a:rPr>
              <a:t>con</a:t>
            </a:r>
            <a:r>
              <a:rPr lang="es-VE" sz="1400" spc="-20" dirty="0">
                <a:solidFill>
                  <a:schemeClr val="bg1"/>
                </a:solidFill>
                <a:effectLst/>
                <a:latin typeface="Calibri" panose="020F0502020204030204" pitchFamily="34" charset="0"/>
                <a:ea typeface="Wingdings" panose="05000000000000000000" pitchFamily="2" charset="2"/>
                <a:cs typeface="Wingdings" panose="05000000000000000000" pitchFamily="2" charset="2"/>
              </a:rPr>
              <a:t> </a:t>
            </a:r>
            <a:r>
              <a:rPr lang="es-VE" sz="1400" spc="0" dirty="0">
                <a:solidFill>
                  <a:schemeClr val="bg1"/>
                </a:solidFill>
                <a:effectLst/>
                <a:latin typeface="Calibri" panose="020F0502020204030204" pitchFamily="34" charset="0"/>
                <a:ea typeface="Wingdings" panose="05000000000000000000" pitchFamily="2" charset="2"/>
                <a:cs typeface="Wingdings" panose="05000000000000000000" pitchFamily="2" charset="2"/>
              </a:rPr>
              <a:t>fines</a:t>
            </a:r>
            <a:r>
              <a:rPr lang="es-VE" sz="1400" spc="-20" dirty="0">
                <a:solidFill>
                  <a:schemeClr val="bg1"/>
                </a:solidFill>
                <a:effectLst/>
                <a:latin typeface="Calibri" panose="020F0502020204030204" pitchFamily="34" charset="0"/>
                <a:ea typeface="Wingdings" panose="05000000000000000000" pitchFamily="2" charset="2"/>
                <a:cs typeface="Wingdings" panose="05000000000000000000" pitchFamily="2" charset="2"/>
              </a:rPr>
              <a:t> </a:t>
            </a:r>
            <a:r>
              <a:rPr lang="es-VE" sz="1400" spc="-10" dirty="0">
                <a:solidFill>
                  <a:schemeClr val="bg1"/>
                </a:solidFill>
                <a:effectLst/>
                <a:latin typeface="Calibri" panose="020F0502020204030204" pitchFamily="34" charset="0"/>
                <a:ea typeface="Wingdings" panose="05000000000000000000" pitchFamily="2" charset="2"/>
                <a:cs typeface="Wingdings" panose="05000000000000000000" pitchFamily="2" charset="2"/>
              </a:rPr>
              <a:t>comunitarios</a:t>
            </a:r>
            <a:endParaRPr lang="es-VE" sz="1400" spc="0" dirty="0">
              <a:solidFill>
                <a:schemeClr val="bg1"/>
              </a:solidFill>
              <a:effectLst/>
              <a:latin typeface="Calibri" panose="020F0502020204030204" pitchFamily="34" charset="0"/>
              <a:ea typeface="Wingdings" panose="05000000000000000000" pitchFamily="2" charset="2"/>
              <a:cs typeface="Wingdings" panose="05000000000000000000" pitchFamily="2" charset="2"/>
            </a:endParaRPr>
          </a:p>
          <a:p>
            <a:pPr marL="342900" lvl="0" indent="-342900">
              <a:lnSpc>
                <a:spcPct val="115000"/>
              </a:lnSpc>
              <a:spcBef>
                <a:spcPts val="685"/>
              </a:spcBef>
              <a:spcAft>
                <a:spcPts val="1000"/>
              </a:spcAft>
              <a:buSzPts val="1200"/>
              <a:buFont typeface="Wingdings" panose="05000000000000000000" pitchFamily="2" charset="2"/>
              <a:buChar char=""/>
            </a:pPr>
            <a:r>
              <a:rPr lang="es-VE" sz="1400" spc="0" dirty="0">
                <a:solidFill>
                  <a:schemeClr val="bg1"/>
                </a:solidFill>
                <a:effectLst/>
                <a:latin typeface="Calibri" panose="020F0502020204030204" pitchFamily="34" charset="0"/>
                <a:ea typeface="Wingdings" panose="05000000000000000000" pitchFamily="2" charset="2"/>
                <a:cs typeface="Wingdings" panose="05000000000000000000" pitchFamily="2" charset="2"/>
              </a:rPr>
              <a:t>Diseña</a:t>
            </a:r>
            <a:r>
              <a:rPr lang="es-VE" sz="1400" spc="-5" dirty="0">
                <a:solidFill>
                  <a:schemeClr val="bg1"/>
                </a:solidFill>
                <a:effectLst/>
                <a:latin typeface="Calibri" panose="020F0502020204030204" pitchFamily="34" charset="0"/>
                <a:ea typeface="Wingdings" panose="05000000000000000000" pitchFamily="2" charset="2"/>
                <a:cs typeface="Wingdings" panose="05000000000000000000" pitchFamily="2" charset="2"/>
              </a:rPr>
              <a:t> </a:t>
            </a:r>
            <a:r>
              <a:rPr lang="es-VE" sz="1400" spc="0" dirty="0">
                <a:solidFill>
                  <a:schemeClr val="bg1"/>
                </a:solidFill>
                <a:effectLst/>
                <a:latin typeface="Calibri" panose="020F0502020204030204" pitchFamily="34" charset="0"/>
                <a:ea typeface="Wingdings" panose="05000000000000000000" pitchFamily="2" charset="2"/>
                <a:cs typeface="Wingdings" panose="05000000000000000000" pitchFamily="2" charset="2"/>
              </a:rPr>
              <a:t>y</a:t>
            </a:r>
            <a:r>
              <a:rPr lang="es-VE" sz="1400" spc="-30" dirty="0">
                <a:solidFill>
                  <a:schemeClr val="bg1"/>
                </a:solidFill>
                <a:effectLst/>
                <a:latin typeface="Calibri" panose="020F0502020204030204" pitchFamily="34" charset="0"/>
                <a:ea typeface="Wingdings" panose="05000000000000000000" pitchFamily="2" charset="2"/>
                <a:cs typeface="Wingdings" panose="05000000000000000000" pitchFamily="2" charset="2"/>
              </a:rPr>
              <a:t> </a:t>
            </a:r>
            <a:r>
              <a:rPr lang="es-VE" sz="1400" spc="0" dirty="0">
                <a:solidFill>
                  <a:schemeClr val="bg1"/>
                </a:solidFill>
                <a:effectLst/>
                <a:latin typeface="Calibri" panose="020F0502020204030204" pitchFamily="34" charset="0"/>
                <a:ea typeface="Wingdings" panose="05000000000000000000" pitchFamily="2" charset="2"/>
                <a:cs typeface="Wingdings" panose="05000000000000000000" pitchFamily="2" charset="2"/>
              </a:rPr>
              <a:t>mantiene</a:t>
            </a:r>
            <a:r>
              <a:rPr lang="es-VE" sz="1400" spc="-10" dirty="0">
                <a:solidFill>
                  <a:schemeClr val="bg1"/>
                </a:solidFill>
                <a:effectLst/>
                <a:latin typeface="Calibri" panose="020F0502020204030204" pitchFamily="34" charset="0"/>
                <a:ea typeface="Wingdings" panose="05000000000000000000" pitchFamily="2" charset="2"/>
                <a:cs typeface="Wingdings" panose="05000000000000000000" pitchFamily="2" charset="2"/>
              </a:rPr>
              <a:t> </a:t>
            </a:r>
            <a:r>
              <a:rPr lang="es-VE" sz="1400" spc="0" dirty="0">
                <a:solidFill>
                  <a:schemeClr val="bg1"/>
                </a:solidFill>
                <a:effectLst/>
                <a:latin typeface="Calibri" panose="020F0502020204030204" pitchFamily="34" charset="0"/>
                <a:ea typeface="Wingdings" panose="05000000000000000000" pitchFamily="2" charset="2"/>
                <a:cs typeface="Wingdings" panose="05000000000000000000" pitchFamily="2" charset="2"/>
              </a:rPr>
              <a:t>operativas</a:t>
            </a:r>
            <a:r>
              <a:rPr lang="es-VE" sz="1400" spc="-15" dirty="0">
                <a:solidFill>
                  <a:schemeClr val="bg1"/>
                </a:solidFill>
                <a:effectLst/>
                <a:latin typeface="Calibri" panose="020F0502020204030204" pitchFamily="34" charset="0"/>
                <a:ea typeface="Wingdings" panose="05000000000000000000" pitchFamily="2" charset="2"/>
                <a:cs typeface="Wingdings" panose="05000000000000000000" pitchFamily="2" charset="2"/>
              </a:rPr>
              <a:t> </a:t>
            </a:r>
            <a:r>
              <a:rPr lang="es-VE" sz="1400" spc="0" dirty="0">
                <a:solidFill>
                  <a:schemeClr val="bg1"/>
                </a:solidFill>
                <a:effectLst/>
                <a:latin typeface="Calibri" panose="020F0502020204030204" pitchFamily="34" charset="0"/>
                <a:ea typeface="Wingdings" panose="05000000000000000000" pitchFamily="2" charset="2"/>
                <a:cs typeface="Wingdings" panose="05000000000000000000" pitchFamily="2" charset="2"/>
              </a:rPr>
              <a:t>las bases</a:t>
            </a:r>
            <a:r>
              <a:rPr lang="es-VE" sz="1400" spc="-20" dirty="0">
                <a:solidFill>
                  <a:schemeClr val="bg1"/>
                </a:solidFill>
                <a:effectLst/>
                <a:latin typeface="Calibri" panose="020F0502020204030204" pitchFamily="34" charset="0"/>
                <a:ea typeface="Wingdings" panose="05000000000000000000" pitchFamily="2" charset="2"/>
                <a:cs typeface="Wingdings" panose="05000000000000000000" pitchFamily="2" charset="2"/>
              </a:rPr>
              <a:t> </a:t>
            </a:r>
            <a:r>
              <a:rPr lang="es-VE" sz="1400" spc="0" dirty="0">
                <a:solidFill>
                  <a:schemeClr val="bg1"/>
                </a:solidFill>
                <a:effectLst/>
                <a:latin typeface="Calibri" panose="020F0502020204030204" pitchFamily="34" charset="0"/>
                <a:ea typeface="Wingdings" panose="05000000000000000000" pitchFamily="2" charset="2"/>
                <a:cs typeface="Wingdings" panose="05000000000000000000" pitchFamily="2" charset="2"/>
              </a:rPr>
              <a:t>de</a:t>
            </a:r>
            <a:r>
              <a:rPr lang="es-VE" sz="1400" spc="-25" dirty="0">
                <a:solidFill>
                  <a:schemeClr val="bg1"/>
                </a:solidFill>
                <a:effectLst/>
                <a:latin typeface="Calibri" panose="020F0502020204030204" pitchFamily="34" charset="0"/>
                <a:ea typeface="Wingdings" panose="05000000000000000000" pitchFamily="2" charset="2"/>
                <a:cs typeface="Wingdings" panose="05000000000000000000" pitchFamily="2" charset="2"/>
              </a:rPr>
              <a:t> </a:t>
            </a:r>
            <a:r>
              <a:rPr lang="es-VE" sz="1400" spc="-10" dirty="0">
                <a:solidFill>
                  <a:schemeClr val="bg1"/>
                </a:solidFill>
                <a:effectLst/>
                <a:latin typeface="Calibri" panose="020F0502020204030204" pitchFamily="34" charset="0"/>
                <a:ea typeface="Wingdings" panose="05000000000000000000" pitchFamily="2" charset="2"/>
                <a:cs typeface="Wingdings" panose="05000000000000000000" pitchFamily="2" charset="2"/>
              </a:rPr>
              <a:t>datos</a:t>
            </a:r>
            <a:endParaRPr lang="es-VE" sz="1400" spc="0" dirty="0">
              <a:solidFill>
                <a:schemeClr val="bg1"/>
              </a:solidFill>
              <a:effectLst/>
              <a:latin typeface="Calibri" panose="020F0502020204030204" pitchFamily="34" charset="0"/>
              <a:ea typeface="Wingdings" panose="05000000000000000000" pitchFamily="2" charset="2"/>
              <a:cs typeface="Wingdings" panose="05000000000000000000" pitchFamily="2" charset="2"/>
            </a:endParaRPr>
          </a:p>
          <a:p>
            <a:pPr marL="342900" lvl="0" indent="-342900">
              <a:lnSpc>
                <a:spcPct val="115000"/>
              </a:lnSpc>
              <a:spcBef>
                <a:spcPts val="695"/>
              </a:spcBef>
              <a:spcAft>
                <a:spcPts val="1000"/>
              </a:spcAft>
              <a:buSzPts val="1200"/>
              <a:buFont typeface="Wingdings" panose="05000000000000000000" pitchFamily="2" charset="2"/>
              <a:buChar char=""/>
            </a:pPr>
            <a:r>
              <a:rPr lang="es-VE" sz="1400" spc="0" dirty="0">
                <a:solidFill>
                  <a:schemeClr val="bg1"/>
                </a:solidFill>
                <a:effectLst/>
                <a:latin typeface="Calibri" panose="020F0502020204030204" pitchFamily="34" charset="0"/>
                <a:ea typeface="Wingdings" panose="05000000000000000000" pitchFamily="2" charset="2"/>
                <a:cs typeface="Wingdings" panose="05000000000000000000" pitchFamily="2" charset="2"/>
              </a:rPr>
              <a:t>Elabora</a:t>
            </a:r>
            <a:r>
              <a:rPr lang="es-VE" sz="1400" spc="-50" dirty="0">
                <a:solidFill>
                  <a:schemeClr val="bg1"/>
                </a:solidFill>
                <a:effectLst/>
                <a:latin typeface="Calibri" panose="020F0502020204030204" pitchFamily="34" charset="0"/>
                <a:ea typeface="Wingdings" panose="05000000000000000000" pitchFamily="2" charset="2"/>
                <a:cs typeface="Wingdings" panose="05000000000000000000" pitchFamily="2" charset="2"/>
              </a:rPr>
              <a:t> </a:t>
            </a:r>
            <a:r>
              <a:rPr lang="es-VE" sz="1400" spc="0" dirty="0">
                <a:solidFill>
                  <a:schemeClr val="bg1"/>
                </a:solidFill>
                <a:effectLst/>
                <a:latin typeface="Calibri" panose="020F0502020204030204" pitchFamily="34" charset="0"/>
                <a:ea typeface="Wingdings" panose="05000000000000000000" pitchFamily="2" charset="2"/>
                <a:cs typeface="Wingdings" panose="05000000000000000000" pitchFamily="2" charset="2"/>
              </a:rPr>
              <a:t>la</a:t>
            </a:r>
            <a:r>
              <a:rPr lang="es-VE" sz="1400" spc="-10" dirty="0">
                <a:solidFill>
                  <a:schemeClr val="bg1"/>
                </a:solidFill>
                <a:effectLst/>
                <a:latin typeface="Calibri" panose="020F0502020204030204" pitchFamily="34" charset="0"/>
                <a:ea typeface="Wingdings" panose="05000000000000000000" pitchFamily="2" charset="2"/>
                <a:cs typeface="Wingdings" panose="05000000000000000000" pitchFamily="2" charset="2"/>
              </a:rPr>
              <a:t> </a:t>
            </a:r>
            <a:r>
              <a:rPr lang="es-VE" sz="1400" spc="0" dirty="0">
                <a:solidFill>
                  <a:schemeClr val="bg1"/>
                </a:solidFill>
                <a:effectLst/>
                <a:latin typeface="Calibri" panose="020F0502020204030204" pitchFamily="34" charset="0"/>
                <a:ea typeface="Wingdings" panose="05000000000000000000" pitchFamily="2" charset="2"/>
                <a:cs typeface="Wingdings" panose="05000000000000000000" pitchFamily="2" charset="2"/>
              </a:rPr>
              <a:t>documentación</a:t>
            </a:r>
            <a:r>
              <a:rPr lang="es-VE" sz="1400" spc="-20" dirty="0">
                <a:solidFill>
                  <a:schemeClr val="bg1"/>
                </a:solidFill>
                <a:effectLst/>
                <a:latin typeface="Calibri" panose="020F0502020204030204" pitchFamily="34" charset="0"/>
                <a:ea typeface="Wingdings" panose="05000000000000000000" pitchFamily="2" charset="2"/>
                <a:cs typeface="Wingdings" panose="05000000000000000000" pitchFamily="2" charset="2"/>
              </a:rPr>
              <a:t> </a:t>
            </a:r>
            <a:r>
              <a:rPr lang="es-VE" sz="1400" spc="0" dirty="0">
                <a:solidFill>
                  <a:schemeClr val="bg1"/>
                </a:solidFill>
                <a:effectLst/>
                <a:latin typeface="Calibri" panose="020F0502020204030204" pitchFamily="34" charset="0"/>
                <a:ea typeface="Wingdings" panose="05000000000000000000" pitchFamily="2" charset="2"/>
                <a:cs typeface="Wingdings" panose="05000000000000000000" pitchFamily="2" charset="2"/>
              </a:rPr>
              <a:t>técnica</a:t>
            </a:r>
            <a:r>
              <a:rPr lang="es-VE" sz="1400" spc="-20" dirty="0">
                <a:solidFill>
                  <a:schemeClr val="bg1"/>
                </a:solidFill>
                <a:effectLst/>
                <a:latin typeface="Calibri" panose="020F0502020204030204" pitchFamily="34" charset="0"/>
                <a:ea typeface="Wingdings" panose="05000000000000000000" pitchFamily="2" charset="2"/>
                <a:cs typeface="Wingdings" panose="05000000000000000000" pitchFamily="2" charset="2"/>
              </a:rPr>
              <a:t> </a:t>
            </a:r>
            <a:r>
              <a:rPr lang="es-VE" sz="1400" spc="0" dirty="0">
                <a:solidFill>
                  <a:schemeClr val="bg1"/>
                </a:solidFill>
                <a:effectLst/>
                <a:latin typeface="Calibri" panose="020F0502020204030204" pitchFamily="34" charset="0"/>
                <a:ea typeface="Wingdings" panose="05000000000000000000" pitchFamily="2" charset="2"/>
                <a:cs typeface="Wingdings" panose="05000000000000000000" pitchFamily="2" charset="2"/>
              </a:rPr>
              <a:t>de</a:t>
            </a:r>
            <a:r>
              <a:rPr lang="es-VE" sz="1400" spc="-25" dirty="0">
                <a:solidFill>
                  <a:schemeClr val="bg1"/>
                </a:solidFill>
                <a:effectLst/>
                <a:latin typeface="Calibri" panose="020F0502020204030204" pitchFamily="34" charset="0"/>
                <a:ea typeface="Wingdings" panose="05000000000000000000" pitchFamily="2" charset="2"/>
                <a:cs typeface="Wingdings" panose="05000000000000000000" pitchFamily="2" charset="2"/>
              </a:rPr>
              <a:t> </a:t>
            </a:r>
            <a:r>
              <a:rPr lang="es-VE" sz="1400" spc="0" dirty="0">
                <a:solidFill>
                  <a:schemeClr val="bg1"/>
                </a:solidFill>
                <a:effectLst/>
                <a:latin typeface="Calibri" panose="020F0502020204030204" pitchFamily="34" charset="0"/>
                <a:ea typeface="Wingdings" panose="05000000000000000000" pitchFamily="2" charset="2"/>
                <a:cs typeface="Wingdings" panose="05000000000000000000" pitchFamily="2" charset="2"/>
              </a:rPr>
              <a:t>una</a:t>
            </a:r>
            <a:r>
              <a:rPr lang="es-VE" sz="1400" spc="-30" dirty="0">
                <a:solidFill>
                  <a:schemeClr val="bg1"/>
                </a:solidFill>
                <a:effectLst/>
                <a:latin typeface="Calibri" panose="020F0502020204030204" pitchFamily="34" charset="0"/>
                <a:ea typeface="Wingdings" panose="05000000000000000000" pitchFamily="2" charset="2"/>
                <a:cs typeface="Wingdings" panose="05000000000000000000" pitchFamily="2" charset="2"/>
              </a:rPr>
              <a:t> </a:t>
            </a:r>
            <a:r>
              <a:rPr lang="es-VE" sz="1400" spc="0" dirty="0">
                <a:solidFill>
                  <a:schemeClr val="bg1"/>
                </a:solidFill>
                <a:effectLst/>
                <a:latin typeface="Calibri" panose="020F0502020204030204" pitchFamily="34" charset="0"/>
                <a:ea typeface="Wingdings" panose="05000000000000000000" pitchFamily="2" charset="2"/>
                <a:cs typeface="Wingdings" panose="05000000000000000000" pitchFamily="2" charset="2"/>
              </a:rPr>
              <a:t>aplicación</a:t>
            </a:r>
            <a:r>
              <a:rPr lang="es-VE" sz="1400" spc="-15" dirty="0">
                <a:solidFill>
                  <a:schemeClr val="bg1"/>
                </a:solidFill>
                <a:effectLst/>
                <a:latin typeface="Calibri" panose="020F0502020204030204" pitchFamily="34" charset="0"/>
                <a:ea typeface="Wingdings" panose="05000000000000000000" pitchFamily="2" charset="2"/>
                <a:cs typeface="Wingdings" panose="05000000000000000000" pitchFamily="2" charset="2"/>
              </a:rPr>
              <a:t> </a:t>
            </a:r>
            <a:r>
              <a:rPr lang="es-VE" sz="1400" spc="-10" dirty="0">
                <a:solidFill>
                  <a:schemeClr val="bg1"/>
                </a:solidFill>
                <a:effectLst/>
                <a:latin typeface="Calibri" panose="020F0502020204030204" pitchFamily="34" charset="0"/>
                <a:ea typeface="Wingdings" panose="05000000000000000000" pitchFamily="2" charset="2"/>
                <a:cs typeface="Wingdings" panose="05000000000000000000" pitchFamily="2" charset="2"/>
              </a:rPr>
              <a:t>informática</a:t>
            </a:r>
            <a:endParaRPr lang="es-VE" sz="1400" spc="0" dirty="0">
              <a:solidFill>
                <a:schemeClr val="bg1"/>
              </a:solidFill>
              <a:effectLst/>
              <a:latin typeface="Calibri" panose="020F0502020204030204" pitchFamily="34" charset="0"/>
              <a:ea typeface="Wingdings" panose="05000000000000000000" pitchFamily="2" charset="2"/>
              <a:cs typeface="Wingdings" panose="05000000000000000000" pitchFamily="2" charset="2"/>
            </a:endParaRPr>
          </a:p>
          <a:p>
            <a:pPr marL="342900" lvl="0" indent="-342900">
              <a:lnSpc>
                <a:spcPct val="115000"/>
              </a:lnSpc>
              <a:spcBef>
                <a:spcPts val="685"/>
              </a:spcBef>
              <a:spcAft>
                <a:spcPts val="1000"/>
              </a:spcAft>
              <a:buSzPts val="1200"/>
              <a:buFont typeface="Wingdings" panose="05000000000000000000" pitchFamily="2" charset="2"/>
              <a:buChar char=""/>
            </a:pPr>
            <a:r>
              <a:rPr lang="es-VE" sz="1400" spc="0" dirty="0">
                <a:solidFill>
                  <a:schemeClr val="bg1"/>
                </a:solidFill>
                <a:effectLst/>
                <a:latin typeface="Calibri" panose="020F0502020204030204" pitchFamily="34" charset="0"/>
                <a:ea typeface="Wingdings" panose="05000000000000000000" pitchFamily="2" charset="2"/>
                <a:cs typeface="Wingdings" panose="05000000000000000000" pitchFamily="2" charset="2"/>
              </a:rPr>
              <a:t>Instala</a:t>
            </a:r>
            <a:r>
              <a:rPr lang="es-VE" sz="1400" spc="-20" dirty="0">
                <a:solidFill>
                  <a:schemeClr val="bg1"/>
                </a:solidFill>
                <a:effectLst/>
                <a:latin typeface="Calibri" panose="020F0502020204030204" pitchFamily="34" charset="0"/>
                <a:ea typeface="Wingdings" panose="05000000000000000000" pitchFamily="2" charset="2"/>
                <a:cs typeface="Wingdings" panose="05000000000000000000" pitchFamily="2" charset="2"/>
              </a:rPr>
              <a:t> </a:t>
            </a:r>
            <a:r>
              <a:rPr lang="es-VE" sz="1400" spc="0" dirty="0">
                <a:solidFill>
                  <a:schemeClr val="bg1"/>
                </a:solidFill>
                <a:effectLst/>
                <a:latin typeface="Calibri" panose="020F0502020204030204" pitchFamily="34" charset="0"/>
                <a:ea typeface="Wingdings" panose="05000000000000000000" pitchFamily="2" charset="2"/>
                <a:cs typeface="Wingdings" panose="05000000000000000000" pitchFamily="2" charset="2"/>
              </a:rPr>
              <a:t>en</a:t>
            </a:r>
            <a:r>
              <a:rPr lang="es-VE" sz="1400" spc="-30" dirty="0">
                <a:solidFill>
                  <a:schemeClr val="bg1"/>
                </a:solidFill>
                <a:effectLst/>
                <a:latin typeface="Calibri" panose="020F0502020204030204" pitchFamily="34" charset="0"/>
                <a:ea typeface="Wingdings" panose="05000000000000000000" pitchFamily="2" charset="2"/>
                <a:cs typeface="Wingdings" panose="05000000000000000000" pitchFamily="2" charset="2"/>
              </a:rPr>
              <a:t> </a:t>
            </a:r>
            <a:r>
              <a:rPr lang="es-VE" sz="1400" spc="0" dirty="0">
                <a:solidFill>
                  <a:schemeClr val="bg1"/>
                </a:solidFill>
                <a:effectLst/>
                <a:latin typeface="Calibri" panose="020F0502020204030204" pitchFamily="34" charset="0"/>
                <a:ea typeface="Wingdings" panose="05000000000000000000" pitchFamily="2" charset="2"/>
                <a:cs typeface="Wingdings" panose="05000000000000000000" pitchFamily="2" charset="2"/>
              </a:rPr>
              <a:t>forma</a:t>
            </a:r>
            <a:r>
              <a:rPr lang="es-VE" sz="1400" spc="-5" dirty="0">
                <a:solidFill>
                  <a:schemeClr val="bg1"/>
                </a:solidFill>
                <a:effectLst/>
                <a:latin typeface="Calibri" panose="020F0502020204030204" pitchFamily="34" charset="0"/>
                <a:ea typeface="Wingdings" panose="05000000000000000000" pitchFamily="2" charset="2"/>
                <a:cs typeface="Wingdings" panose="05000000000000000000" pitchFamily="2" charset="2"/>
              </a:rPr>
              <a:t> </a:t>
            </a:r>
            <a:r>
              <a:rPr lang="es-VE" sz="1400" spc="0" dirty="0">
                <a:solidFill>
                  <a:schemeClr val="bg1"/>
                </a:solidFill>
                <a:effectLst/>
                <a:latin typeface="Calibri" panose="020F0502020204030204" pitchFamily="34" charset="0"/>
                <a:ea typeface="Wingdings" panose="05000000000000000000" pitchFamily="2" charset="2"/>
                <a:cs typeface="Wingdings" panose="05000000000000000000" pitchFamily="2" charset="2"/>
              </a:rPr>
              <a:t>operativa</a:t>
            </a:r>
            <a:r>
              <a:rPr lang="es-VE" sz="1400" spc="-10" dirty="0">
                <a:solidFill>
                  <a:schemeClr val="bg1"/>
                </a:solidFill>
                <a:effectLst/>
                <a:latin typeface="Calibri" panose="020F0502020204030204" pitchFamily="34" charset="0"/>
                <a:ea typeface="Wingdings" panose="05000000000000000000" pitchFamily="2" charset="2"/>
                <a:cs typeface="Wingdings" panose="05000000000000000000" pitchFamily="2" charset="2"/>
              </a:rPr>
              <a:t> </a:t>
            </a:r>
            <a:r>
              <a:rPr lang="es-VE" sz="1400" spc="0" dirty="0">
                <a:solidFill>
                  <a:schemeClr val="bg1"/>
                </a:solidFill>
                <a:effectLst/>
                <a:latin typeface="Calibri" panose="020F0502020204030204" pitchFamily="34" charset="0"/>
                <a:ea typeface="Wingdings" panose="05000000000000000000" pitchFamily="2" charset="2"/>
                <a:cs typeface="Wingdings" panose="05000000000000000000" pitchFamily="2" charset="2"/>
              </a:rPr>
              <a:t>redes</a:t>
            </a:r>
            <a:r>
              <a:rPr lang="es-VE" sz="1400" spc="-5" dirty="0">
                <a:solidFill>
                  <a:schemeClr val="bg1"/>
                </a:solidFill>
                <a:effectLst/>
                <a:latin typeface="Calibri" panose="020F0502020204030204" pitchFamily="34" charset="0"/>
                <a:ea typeface="Wingdings" panose="05000000000000000000" pitchFamily="2" charset="2"/>
                <a:cs typeface="Wingdings" panose="05000000000000000000" pitchFamily="2" charset="2"/>
              </a:rPr>
              <a:t> </a:t>
            </a:r>
            <a:r>
              <a:rPr lang="es-VE" sz="1400" spc="0" dirty="0">
                <a:solidFill>
                  <a:schemeClr val="bg1"/>
                </a:solidFill>
                <a:effectLst/>
                <a:latin typeface="Calibri" panose="020F0502020204030204" pitchFamily="34" charset="0"/>
                <a:ea typeface="Wingdings" panose="05000000000000000000" pitchFamily="2" charset="2"/>
                <a:cs typeface="Wingdings" panose="05000000000000000000" pitchFamily="2" charset="2"/>
              </a:rPr>
              <a:t>de</a:t>
            </a:r>
            <a:r>
              <a:rPr lang="es-VE" sz="1400" spc="-20" dirty="0">
                <a:solidFill>
                  <a:schemeClr val="bg1"/>
                </a:solidFill>
                <a:effectLst/>
                <a:latin typeface="Calibri" panose="020F0502020204030204" pitchFamily="34" charset="0"/>
                <a:ea typeface="Wingdings" panose="05000000000000000000" pitchFamily="2" charset="2"/>
                <a:cs typeface="Wingdings" panose="05000000000000000000" pitchFamily="2" charset="2"/>
              </a:rPr>
              <a:t> </a:t>
            </a:r>
            <a:r>
              <a:rPr lang="es-VE" sz="1400" spc="0" dirty="0">
                <a:solidFill>
                  <a:schemeClr val="bg1"/>
                </a:solidFill>
                <a:effectLst/>
                <a:latin typeface="Calibri" panose="020F0502020204030204" pitchFamily="34" charset="0"/>
                <a:ea typeface="Wingdings" panose="05000000000000000000" pitchFamily="2" charset="2"/>
                <a:cs typeface="Wingdings" panose="05000000000000000000" pitchFamily="2" charset="2"/>
              </a:rPr>
              <a:t>área</a:t>
            </a:r>
            <a:r>
              <a:rPr lang="es-VE" sz="1400" spc="-15" dirty="0">
                <a:solidFill>
                  <a:schemeClr val="bg1"/>
                </a:solidFill>
                <a:effectLst/>
                <a:latin typeface="Calibri" panose="020F0502020204030204" pitchFamily="34" charset="0"/>
                <a:ea typeface="Wingdings" panose="05000000000000000000" pitchFamily="2" charset="2"/>
                <a:cs typeface="Wingdings" panose="05000000000000000000" pitchFamily="2" charset="2"/>
              </a:rPr>
              <a:t> </a:t>
            </a:r>
            <a:r>
              <a:rPr lang="es-VE" sz="1400" spc="-10" dirty="0">
                <a:solidFill>
                  <a:schemeClr val="bg1"/>
                </a:solidFill>
                <a:effectLst/>
                <a:latin typeface="Calibri" panose="020F0502020204030204" pitchFamily="34" charset="0"/>
                <a:ea typeface="Wingdings" panose="05000000000000000000" pitchFamily="2" charset="2"/>
                <a:cs typeface="Wingdings" panose="05000000000000000000" pitchFamily="2" charset="2"/>
              </a:rPr>
              <a:t>amplia</a:t>
            </a:r>
            <a:endParaRPr lang="es-VE" sz="1400" spc="0" dirty="0">
              <a:solidFill>
                <a:schemeClr val="bg1"/>
              </a:solidFill>
              <a:effectLst/>
              <a:latin typeface="Calibri" panose="020F0502020204030204" pitchFamily="34" charset="0"/>
              <a:ea typeface="Wingdings" panose="05000000000000000000" pitchFamily="2" charset="2"/>
              <a:cs typeface="Wingdings" panose="05000000000000000000" pitchFamily="2" charset="2"/>
            </a:endParaRPr>
          </a:p>
          <a:p>
            <a:pPr marL="342900" lvl="0" indent="-342900">
              <a:lnSpc>
                <a:spcPct val="115000"/>
              </a:lnSpc>
              <a:spcAft>
                <a:spcPts val="1000"/>
              </a:spcAft>
              <a:buSzPts val="1200"/>
              <a:buFont typeface="Symbol" panose="05050102010706020507" pitchFamily="18" charset="2"/>
              <a:buChar char=""/>
            </a:pPr>
            <a:r>
              <a:rPr lang="es-ES" sz="1400" spc="0" dirty="0">
                <a:solidFill>
                  <a:schemeClr val="bg1"/>
                </a:solidFill>
                <a:effectLst/>
                <a:latin typeface="Calibri" panose="020F0502020204030204" pitchFamily="34" charset="0"/>
                <a:ea typeface="Symbol" panose="05050102010706020507" pitchFamily="18" charset="2"/>
                <a:cs typeface="Symbol" panose="05050102010706020507" pitchFamily="18" charset="2"/>
              </a:rPr>
              <a:t>Participa en la creación intelectual de nuevos software</a:t>
            </a:r>
            <a:endParaRPr lang="es-VE" sz="1400" spc="0" dirty="0">
              <a:solidFill>
                <a:schemeClr val="bg1"/>
              </a:solidFill>
              <a:effectLst/>
              <a:latin typeface="Calibri" panose="020F0502020204030204" pitchFamily="34" charset="0"/>
              <a:ea typeface="Symbol" panose="05050102010706020507" pitchFamily="18" charset="2"/>
              <a:cs typeface="Symbol" panose="05050102010706020507" pitchFamily="18" charset="2"/>
            </a:endParaRPr>
          </a:p>
        </p:txBody>
      </p:sp>
      <p:sp>
        <p:nvSpPr>
          <p:cNvPr id="4" name="CuadroTexto 3">
            <a:extLst>
              <a:ext uri="{FF2B5EF4-FFF2-40B4-BE49-F238E27FC236}">
                <a16:creationId xmlns:a16="http://schemas.microsoft.com/office/drawing/2014/main" id="{24850A86-5D01-EA25-1E78-C1280040B8BA}"/>
              </a:ext>
            </a:extLst>
          </p:cNvPr>
          <p:cNvSpPr txBox="1"/>
          <p:nvPr/>
        </p:nvSpPr>
        <p:spPr>
          <a:xfrm>
            <a:off x="0" y="76200"/>
            <a:ext cx="6858000" cy="323165"/>
          </a:xfrm>
          <a:prstGeom prst="rect">
            <a:avLst/>
          </a:prstGeom>
          <a:noFill/>
        </p:spPr>
        <p:txBody>
          <a:bodyPr wrap="square">
            <a:spAutoFit/>
          </a:bodyPr>
          <a:lstStyle/>
          <a:p>
            <a:pPr marR="624840" algn="ctr">
              <a:spcBef>
                <a:spcPts val="525"/>
              </a:spcBef>
              <a:spcAft>
                <a:spcPts val="1000"/>
              </a:spcAft>
              <a:buNone/>
            </a:pPr>
            <a:r>
              <a:rPr lang="es-ES" sz="1500" b="1" i="1" dirty="0">
                <a:solidFill>
                  <a:schemeClr val="bg1"/>
                </a:solidFill>
                <a:effectLst/>
                <a:latin typeface="Arial" panose="020B0604020202020204" pitchFamily="34" charset="0"/>
                <a:ea typeface="Arial" panose="020B0604020202020204" pitchFamily="34" charset="0"/>
              </a:rPr>
              <a:t>	Perfil</a:t>
            </a:r>
            <a:r>
              <a:rPr lang="es-ES" sz="1500" b="1" i="1" spc="-10" dirty="0">
                <a:solidFill>
                  <a:schemeClr val="bg1"/>
                </a:solidFill>
                <a:effectLst/>
                <a:latin typeface="Arial" panose="020B0604020202020204" pitchFamily="34" charset="0"/>
                <a:ea typeface="Arial" panose="020B0604020202020204" pitchFamily="34" charset="0"/>
              </a:rPr>
              <a:t> </a:t>
            </a:r>
            <a:r>
              <a:rPr lang="es-ES" sz="1500" b="1" i="1" dirty="0">
                <a:solidFill>
                  <a:schemeClr val="bg1"/>
                </a:solidFill>
                <a:effectLst/>
                <a:latin typeface="Arial" panose="020B0604020202020204" pitchFamily="34" charset="0"/>
                <a:ea typeface="Arial" panose="020B0604020202020204" pitchFamily="34" charset="0"/>
              </a:rPr>
              <a:t>de</a:t>
            </a:r>
            <a:r>
              <a:rPr lang="es-ES" sz="1500" b="1" i="1" spc="5" dirty="0">
                <a:solidFill>
                  <a:schemeClr val="bg1"/>
                </a:solidFill>
                <a:effectLst/>
                <a:latin typeface="Arial" panose="020B0604020202020204" pitchFamily="34" charset="0"/>
                <a:ea typeface="Arial" panose="020B0604020202020204" pitchFamily="34" charset="0"/>
              </a:rPr>
              <a:t> </a:t>
            </a:r>
            <a:r>
              <a:rPr lang="es-ES" sz="1500" b="1" i="1" spc="-10" dirty="0">
                <a:solidFill>
                  <a:schemeClr val="bg1"/>
                </a:solidFill>
                <a:effectLst/>
                <a:latin typeface="Arial" panose="020B0604020202020204" pitchFamily="34" charset="0"/>
                <a:ea typeface="Arial" panose="020B0604020202020204" pitchFamily="34" charset="0"/>
              </a:rPr>
              <a:t>egreso</a:t>
            </a:r>
            <a:endParaRPr lang="es-VE" sz="1500" dirty="0">
              <a:solidFill>
                <a:schemeClr val="bg1"/>
              </a:solidFill>
              <a:effectLst/>
              <a:latin typeface="Arial MT"/>
              <a:ea typeface="Arial MT"/>
              <a:cs typeface="Arial MT"/>
            </a:endParaRPr>
          </a:p>
        </p:txBody>
      </p:sp>
      <p:sp>
        <p:nvSpPr>
          <p:cNvPr id="6" name="CuadroTexto 5">
            <a:extLst>
              <a:ext uri="{FF2B5EF4-FFF2-40B4-BE49-F238E27FC236}">
                <a16:creationId xmlns:a16="http://schemas.microsoft.com/office/drawing/2014/main" id="{F22AF97C-327D-86B2-962F-37B12F12F5A6}"/>
              </a:ext>
            </a:extLst>
          </p:cNvPr>
          <p:cNvSpPr txBox="1"/>
          <p:nvPr/>
        </p:nvSpPr>
        <p:spPr>
          <a:xfrm>
            <a:off x="12700" y="6726661"/>
            <a:ext cx="6832599" cy="5109091"/>
          </a:xfrm>
          <a:prstGeom prst="rect">
            <a:avLst/>
          </a:prstGeom>
          <a:noFill/>
        </p:spPr>
        <p:txBody>
          <a:bodyPr wrap="square" numCol="2">
            <a:spAutoFit/>
          </a:bodyPr>
          <a:lstStyle/>
          <a:p>
            <a:pPr marL="342900" lvl="0" indent="-342900">
              <a:lnSpc>
                <a:spcPct val="115000"/>
              </a:lnSpc>
              <a:spcAft>
                <a:spcPts val="1000"/>
              </a:spcAft>
              <a:buSzPts val="1200"/>
              <a:buFont typeface="Symbol" panose="05050102010706020507" pitchFamily="18" charset="2"/>
              <a:buChar char=""/>
            </a:pPr>
            <a:r>
              <a:rPr lang="es-ES" sz="1400" spc="0" dirty="0">
                <a:solidFill>
                  <a:schemeClr val="bg1"/>
                </a:solidFill>
                <a:effectLst/>
                <a:latin typeface="Arial" panose="020B0604020202020204" pitchFamily="34" charset="0"/>
                <a:ea typeface="Symbol" panose="05050102010706020507" pitchFamily="18" charset="2"/>
                <a:cs typeface="Arial" panose="020B0604020202020204" pitchFamily="34" charset="0"/>
              </a:rPr>
              <a:t>Audita sistemas informáticos</a:t>
            </a:r>
            <a:endParaRPr lang="es-VE" sz="1400" spc="0" dirty="0">
              <a:solidFill>
                <a:schemeClr val="bg1"/>
              </a:solidFill>
              <a:effectLst/>
              <a:latin typeface="Arial" panose="020B0604020202020204" pitchFamily="34" charset="0"/>
              <a:ea typeface="Symbol" panose="05050102010706020507" pitchFamily="18" charset="2"/>
              <a:cs typeface="Arial" panose="020B0604020202020204" pitchFamily="34" charset="0"/>
            </a:endParaRPr>
          </a:p>
          <a:p>
            <a:pPr marL="342900" lvl="0" indent="-342900">
              <a:lnSpc>
                <a:spcPct val="115000"/>
              </a:lnSpc>
              <a:spcAft>
                <a:spcPts val="1000"/>
              </a:spcAft>
              <a:buSzPts val="1200"/>
              <a:buFont typeface="Symbol" panose="05050102010706020507" pitchFamily="18" charset="2"/>
              <a:buChar char=""/>
            </a:pPr>
            <a:r>
              <a:rPr lang="es-ES" sz="1400" spc="0" dirty="0">
                <a:solidFill>
                  <a:schemeClr val="bg1"/>
                </a:solidFill>
                <a:effectLst/>
                <a:latin typeface="Arial" panose="020B0604020202020204" pitchFamily="34" charset="0"/>
                <a:ea typeface="Symbol" panose="05050102010706020507" pitchFamily="18" charset="2"/>
                <a:cs typeface="Arial" panose="020B0604020202020204" pitchFamily="34" charset="0"/>
              </a:rPr>
              <a:t>Desarrolla e implementa software bajo estándares de calidad y pertinencia social, priorizando el uso de plataformas libres</a:t>
            </a:r>
            <a:endParaRPr lang="es-VE" sz="1400" spc="0" dirty="0">
              <a:solidFill>
                <a:schemeClr val="bg1"/>
              </a:solidFill>
              <a:effectLst/>
              <a:latin typeface="Arial" panose="020B0604020202020204" pitchFamily="34" charset="0"/>
              <a:ea typeface="Symbol" panose="05050102010706020507" pitchFamily="18" charset="2"/>
              <a:cs typeface="Arial" panose="020B0604020202020204" pitchFamily="34" charset="0"/>
            </a:endParaRPr>
          </a:p>
          <a:p>
            <a:pPr marL="342900" lvl="0" indent="-342900">
              <a:lnSpc>
                <a:spcPct val="115000"/>
              </a:lnSpc>
              <a:spcAft>
                <a:spcPts val="1000"/>
              </a:spcAft>
              <a:buSzPts val="1200"/>
              <a:buFont typeface="Symbol" panose="05050102010706020507" pitchFamily="18" charset="2"/>
              <a:buChar char=""/>
            </a:pPr>
            <a:r>
              <a:rPr lang="es-ES" sz="1400" spc="0" dirty="0">
                <a:solidFill>
                  <a:schemeClr val="bg1"/>
                </a:solidFill>
                <a:effectLst/>
                <a:latin typeface="Arial" panose="020B0604020202020204" pitchFamily="34" charset="0"/>
                <a:ea typeface="Symbol" panose="05050102010706020507" pitchFamily="18" charset="2"/>
                <a:cs typeface="Arial" panose="020B0604020202020204" pitchFamily="34" charset="0"/>
              </a:rPr>
              <a:t>Integra sistemas informáticos</a:t>
            </a:r>
            <a:endParaRPr lang="es-VE" sz="1400" spc="0" dirty="0">
              <a:solidFill>
                <a:schemeClr val="bg1"/>
              </a:solidFill>
              <a:effectLst/>
              <a:latin typeface="Arial" panose="020B0604020202020204" pitchFamily="34" charset="0"/>
              <a:ea typeface="Symbol" panose="05050102010706020507" pitchFamily="18" charset="2"/>
              <a:cs typeface="Arial" panose="020B0604020202020204" pitchFamily="34" charset="0"/>
            </a:endParaRPr>
          </a:p>
          <a:p>
            <a:pPr marL="285750" lvl="0" indent="-285750">
              <a:lnSpc>
                <a:spcPct val="115000"/>
              </a:lnSpc>
              <a:spcAft>
                <a:spcPts val="1000"/>
              </a:spcAft>
              <a:buSzPts val="1200"/>
              <a:buFont typeface="Arial" panose="020B0604020202020204" pitchFamily="34" charset="0"/>
              <a:buChar char="•"/>
            </a:pPr>
            <a:r>
              <a:rPr lang="es-ES" sz="1400" spc="0" dirty="0">
                <a:solidFill>
                  <a:schemeClr val="bg1"/>
                </a:solidFill>
                <a:effectLst/>
                <a:latin typeface="Arial" panose="020B0604020202020204" pitchFamily="34" charset="0"/>
                <a:ea typeface="Symbol" panose="05050102010706020507" pitchFamily="18" charset="2"/>
                <a:cs typeface="Arial" panose="020B0604020202020204" pitchFamily="34" charset="0"/>
              </a:rPr>
              <a:t>Diseña base de datos</a:t>
            </a:r>
            <a:endParaRPr lang="es-VE" sz="1400" spc="0" dirty="0">
              <a:solidFill>
                <a:schemeClr val="bg1"/>
              </a:solidFill>
              <a:effectLst/>
              <a:latin typeface="Arial" panose="020B0604020202020204" pitchFamily="34" charset="0"/>
              <a:ea typeface="Symbol" panose="05050102010706020507" pitchFamily="18" charset="2"/>
              <a:cs typeface="Arial" panose="020B0604020202020204" pitchFamily="34" charset="0"/>
            </a:endParaRPr>
          </a:p>
          <a:p>
            <a:pPr marL="342900" lvl="0" indent="-342900">
              <a:lnSpc>
                <a:spcPct val="115000"/>
              </a:lnSpc>
              <a:spcAft>
                <a:spcPts val="1000"/>
              </a:spcAft>
              <a:buSzPts val="1200"/>
              <a:buFont typeface="Symbol" panose="05050102010706020507" pitchFamily="18" charset="2"/>
              <a:buChar char=""/>
            </a:pPr>
            <a:endParaRPr lang="es-ES" sz="1400" spc="0" dirty="0">
              <a:solidFill>
                <a:schemeClr val="bg1"/>
              </a:solidFill>
              <a:effectLst/>
              <a:latin typeface="Arial" panose="020B0604020202020204" pitchFamily="34" charset="0"/>
              <a:ea typeface="Symbol" panose="05050102010706020507" pitchFamily="18" charset="2"/>
              <a:cs typeface="Arial" panose="020B0604020202020204" pitchFamily="34" charset="0"/>
            </a:endParaRPr>
          </a:p>
          <a:p>
            <a:pPr marL="342900" lvl="0" indent="-342900">
              <a:lnSpc>
                <a:spcPct val="115000"/>
              </a:lnSpc>
              <a:spcAft>
                <a:spcPts val="1000"/>
              </a:spcAft>
              <a:buSzPts val="1200"/>
              <a:buFont typeface="Symbol" panose="05050102010706020507" pitchFamily="18" charset="2"/>
              <a:buChar char=""/>
            </a:pPr>
            <a:endParaRPr lang="es-ES" sz="1400" dirty="0">
              <a:solidFill>
                <a:schemeClr val="bg1"/>
              </a:solidFill>
              <a:latin typeface="Arial" panose="020B0604020202020204" pitchFamily="34" charset="0"/>
              <a:ea typeface="Symbol" panose="05050102010706020507" pitchFamily="18" charset="2"/>
              <a:cs typeface="Arial" panose="020B0604020202020204" pitchFamily="34" charset="0"/>
            </a:endParaRPr>
          </a:p>
          <a:p>
            <a:pPr marL="342900" lvl="0" indent="-342900">
              <a:lnSpc>
                <a:spcPct val="115000"/>
              </a:lnSpc>
              <a:spcAft>
                <a:spcPts val="1000"/>
              </a:spcAft>
              <a:buSzPts val="1200"/>
              <a:buFont typeface="Symbol" panose="05050102010706020507" pitchFamily="18" charset="2"/>
              <a:buChar char=""/>
            </a:pPr>
            <a:endParaRPr lang="es-ES" sz="1400" spc="0" dirty="0">
              <a:solidFill>
                <a:schemeClr val="bg1"/>
              </a:solidFill>
              <a:effectLst/>
              <a:latin typeface="Arial" panose="020B0604020202020204" pitchFamily="34" charset="0"/>
              <a:ea typeface="Symbol" panose="05050102010706020507" pitchFamily="18" charset="2"/>
              <a:cs typeface="Arial" panose="020B0604020202020204" pitchFamily="34" charset="0"/>
            </a:endParaRPr>
          </a:p>
          <a:p>
            <a:pPr marL="342900" lvl="0" indent="-342900">
              <a:lnSpc>
                <a:spcPct val="115000"/>
              </a:lnSpc>
              <a:spcAft>
                <a:spcPts val="1000"/>
              </a:spcAft>
              <a:buSzPts val="1200"/>
              <a:buFont typeface="Symbol" panose="05050102010706020507" pitchFamily="18" charset="2"/>
              <a:buChar char=""/>
            </a:pPr>
            <a:endParaRPr lang="es-ES" sz="1400" dirty="0">
              <a:solidFill>
                <a:schemeClr val="bg1"/>
              </a:solidFill>
              <a:latin typeface="Arial" panose="020B0604020202020204" pitchFamily="34" charset="0"/>
              <a:ea typeface="Symbol" panose="05050102010706020507" pitchFamily="18" charset="2"/>
              <a:cs typeface="Arial" panose="020B0604020202020204" pitchFamily="34" charset="0"/>
            </a:endParaRPr>
          </a:p>
          <a:p>
            <a:pPr marL="342900" lvl="0" indent="-342900">
              <a:lnSpc>
                <a:spcPct val="115000"/>
              </a:lnSpc>
              <a:spcAft>
                <a:spcPts val="1000"/>
              </a:spcAft>
              <a:buSzPts val="1200"/>
              <a:buFont typeface="Symbol" panose="05050102010706020507" pitchFamily="18" charset="2"/>
              <a:buChar char=""/>
            </a:pPr>
            <a:endParaRPr lang="es-ES" sz="1400" spc="0" dirty="0">
              <a:solidFill>
                <a:schemeClr val="bg1"/>
              </a:solidFill>
              <a:effectLst/>
              <a:latin typeface="Arial" panose="020B0604020202020204" pitchFamily="34" charset="0"/>
              <a:ea typeface="Symbol" panose="05050102010706020507" pitchFamily="18" charset="2"/>
              <a:cs typeface="Arial" panose="020B0604020202020204" pitchFamily="34" charset="0"/>
            </a:endParaRPr>
          </a:p>
          <a:p>
            <a:pPr marL="342900" lvl="0" indent="-342900">
              <a:lnSpc>
                <a:spcPct val="115000"/>
              </a:lnSpc>
              <a:spcAft>
                <a:spcPts val="1000"/>
              </a:spcAft>
              <a:buSzPts val="1200"/>
              <a:buFont typeface="Symbol" panose="05050102010706020507" pitchFamily="18" charset="2"/>
              <a:buChar char=""/>
            </a:pPr>
            <a:endParaRPr lang="es-ES" sz="1400" dirty="0">
              <a:solidFill>
                <a:schemeClr val="bg1"/>
              </a:solidFill>
              <a:latin typeface="Arial" panose="020B0604020202020204" pitchFamily="34" charset="0"/>
              <a:ea typeface="Symbol" panose="05050102010706020507" pitchFamily="18" charset="2"/>
              <a:cs typeface="Arial" panose="020B0604020202020204" pitchFamily="34" charset="0"/>
            </a:endParaRPr>
          </a:p>
          <a:p>
            <a:pPr marL="342900" lvl="0" indent="-342900">
              <a:lnSpc>
                <a:spcPct val="115000"/>
              </a:lnSpc>
              <a:spcAft>
                <a:spcPts val="1000"/>
              </a:spcAft>
              <a:buSzPts val="1200"/>
              <a:buFont typeface="Symbol" panose="05050102010706020507" pitchFamily="18" charset="2"/>
              <a:buChar char=""/>
            </a:pPr>
            <a:endParaRPr lang="es-ES" sz="1400" spc="0" dirty="0">
              <a:solidFill>
                <a:schemeClr val="bg1"/>
              </a:solidFill>
              <a:effectLst/>
              <a:latin typeface="Arial" panose="020B0604020202020204" pitchFamily="34" charset="0"/>
              <a:ea typeface="Symbol" panose="05050102010706020507" pitchFamily="18" charset="2"/>
              <a:cs typeface="Arial" panose="020B0604020202020204" pitchFamily="34" charset="0"/>
            </a:endParaRPr>
          </a:p>
          <a:p>
            <a:pPr marL="342900" lvl="0" indent="-342900">
              <a:lnSpc>
                <a:spcPct val="115000"/>
              </a:lnSpc>
              <a:spcAft>
                <a:spcPts val="1000"/>
              </a:spcAft>
              <a:buSzPts val="1200"/>
              <a:buFont typeface="Symbol" panose="05050102010706020507" pitchFamily="18" charset="2"/>
              <a:buChar char=""/>
            </a:pPr>
            <a:r>
              <a:rPr lang="es-ES" sz="1400" spc="0" dirty="0">
                <a:solidFill>
                  <a:schemeClr val="bg1"/>
                </a:solidFill>
                <a:effectLst/>
                <a:latin typeface="Arial" panose="020B0604020202020204" pitchFamily="34" charset="0"/>
                <a:ea typeface="Symbol" panose="05050102010706020507" pitchFamily="18" charset="2"/>
                <a:cs typeface="Arial" panose="020B0604020202020204" pitchFamily="34" charset="0"/>
              </a:rPr>
              <a:t>Diseña redes informáticas bajo estándares de calidad, priorizando el uso software libre</a:t>
            </a:r>
            <a:endParaRPr lang="es-VE" sz="1400" spc="0" dirty="0">
              <a:solidFill>
                <a:schemeClr val="bg1"/>
              </a:solidFill>
              <a:effectLst/>
              <a:latin typeface="Arial" panose="020B0604020202020204" pitchFamily="34" charset="0"/>
              <a:ea typeface="Symbol" panose="05050102010706020507" pitchFamily="18" charset="2"/>
              <a:cs typeface="Arial" panose="020B0604020202020204" pitchFamily="34" charset="0"/>
            </a:endParaRPr>
          </a:p>
          <a:p>
            <a:pPr marL="342900" lvl="0" indent="-342900">
              <a:lnSpc>
                <a:spcPct val="115000"/>
              </a:lnSpc>
              <a:spcAft>
                <a:spcPts val="1000"/>
              </a:spcAft>
              <a:buSzPts val="1200"/>
              <a:buFont typeface="Symbol" panose="05050102010706020507" pitchFamily="18" charset="2"/>
              <a:buChar char=""/>
            </a:pPr>
            <a:r>
              <a:rPr lang="es-ES" sz="1400" spc="0" dirty="0">
                <a:solidFill>
                  <a:schemeClr val="bg1"/>
                </a:solidFill>
                <a:effectLst/>
                <a:latin typeface="Arial" panose="020B0604020202020204" pitchFamily="34" charset="0"/>
                <a:ea typeface="Symbol" panose="05050102010706020507" pitchFamily="18" charset="2"/>
                <a:cs typeface="Arial" panose="020B0604020202020204" pitchFamily="34" charset="0"/>
              </a:rPr>
              <a:t>Investiga con disposición a la resolución de problemas de las comunidades o entornos reales donde se requiera la aplicación de tecnologías de información y comunicación</a:t>
            </a:r>
            <a:endParaRPr lang="es-VE" sz="1400" spc="0" dirty="0">
              <a:solidFill>
                <a:schemeClr val="bg1"/>
              </a:solidFill>
              <a:effectLst/>
              <a:latin typeface="Arial" panose="020B0604020202020204" pitchFamily="34" charset="0"/>
              <a:ea typeface="Symbol" panose="05050102010706020507" pitchFamily="18" charset="2"/>
              <a:cs typeface="Arial" panose="020B0604020202020204" pitchFamily="34" charset="0"/>
            </a:endParaRPr>
          </a:p>
        </p:txBody>
      </p:sp>
    </p:spTree>
    <p:extLst>
      <p:ext uri="{BB962C8B-B14F-4D97-AF65-F5344CB8AC3E}">
        <p14:creationId xmlns:p14="http://schemas.microsoft.com/office/powerpoint/2010/main" val="3739209183"/>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35</TotalTime>
  <Words>667</Words>
  <Application>Microsoft Office PowerPoint</Application>
  <PresentationFormat>Carta (216 x 279 mm)</PresentationFormat>
  <Paragraphs>50</Paragraphs>
  <Slides>3</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vt:i4>
      </vt:variant>
    </vt:vector>
  </HeadingPairs>
  <TitlesOfParts>
    <vt:vector size="10" baseType="lpstr">
      <vt:lpstr>Arial</vt:lpstr>
      <vt:lpstr>Arial MT</vt:lpstr>
      <vt:lpstr>Calibri</vt:lpstr>
      <vt:lpstr>Calibri Light</vt:lpstr>
      <vt:lpstr>Symbol</vt:lpstr>
      <vt:lpstr>Wingdings</vt:lpstr>
      <vt:lpstr>Tema de Office</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Oliver Castillo</dc:creator>
  <cp:lastModifiedBy>Oliver Castillo</cp:lastModifiedBy>
  <cp:revision>1</cp:revision>
  <dcterms:created xsi:type="dcterms:W3CDTF">2025-04-23T12:46:10Z</dcterms:created>
  <dcterms:modified xsi:type="dcterms:W3CDTF">2025-04-23T13:22:00Z</dcterms:modified>
</cp:coreProperties>
</file>