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FFD700"/>
    <a:srgbClr val="50C878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806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91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11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71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99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797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6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84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6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52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0376-7181-405D-A2DC-B79141D244DD}" type="datetimeFigureOut">
              <a:rPr lang="es-VE" smtClean="0"/>
              <a:t>13/5/2025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69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32F8CB-95D7-C512-31C2-D9EE9698590B}"/>
              </a:ext>
            </a:extLst>
          </p:cNvPr>
          <p:cNvSpPr txBox="1"/>
          <p:nvPr/>
        </p:nvSpPr>
        <p:spPr>
          <a:xfrm>
            <a:off x="0" y="152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INFORMATICA?</a:t>
            </a:r>
            <a:endParaRPr lang="es-V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1E448F-56EC-0339-747C-88A7C0F7A5D6}"/>
              </a:ext>
            </a:extLst>
          </p:cNvPr>
          <p:cNvSpPr txBox="1"/>
          <p:nvPr/>
        </p:nvSpPr>
        <p:spPr>
          <a:xfrm>
            <a:off x="659330" y="552510"/>
            <a:ext cx="782533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informática o computación,​ es el área de la ciencia que se encarga de estudiar la administración de métodos, técnicas y procesos con el fin de almacenar, procesar y transmitir información y datos en formato digital. La informática abarca desde disciplinas teóricas (como algoritmos, teoría de la computación y teoría de la información) hasta disciplinas prácticas (incluido el diseño y la implementación de hardware y software).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73D001-1929-8AE3-5004-9E800FE8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92" y="3486647"/>
            <a:ext cx="5172176" cy="27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74227-C84E-AE7B-9B09-23A4DDB9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7ACC4E-B5B8-B610-C092-3C6E95EB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9" b="69716"/>
          <a:stretch/>
        </p:blipFill>
        <p:spPr>
          <a:xfrm>
            <a:off x="-279132" y="5600699"/>
            <a:ext cx="9253799" cy="12573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6C69AD-AEB8-8C93-9C2D-86D16B1F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0" b="12427"/>
          <a:stretch/>
        </p:blipFill>
        <p:spPr>
          <a:xfrm>
            <a:off x="-279132" y="394636"/>
            <a:ext cx="9253800" cy="53441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934FB8-55AB-B12D-D681-592DD297F472}"/>
              </a:ext>
            </a:extLst>
          </p:cNvPr>
          <p:cNvSpPr txBox="1"/>
          <p:nvPr/>
        </p:nvSpPr>
        <p:spPr>
          <a:xfrm>
            <a:off x="0" y="709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MATRIZ CURRICULAR PNFI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DCA4-2A7F-D7E3-7148-5E33ACEB0D20}"/>
              </a:ext>
            </a:extLst>
          </p:cNvPr>
          <p:cNvSpPr txBox="1"/>
          <p:nvPr/>
        </p:nvSpPr>
        <p:spPr>
          <a:xfrm>
            <a:off x="8543594" y="3209603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0D7DA6-9CE6-F155-7953-C24B18977C67}"/>
              </a:ext>
            </a:extLst>
          </p:cNvPr>
          <p:cNvSpPr txBox="1"/>
          <p:nvPr/>
        </p:nvSpPr>
        <p:spPr>
          <a:xfrm>
            <a:off x="8557540" y="3515443"/>
            <a:ext cx="485518" cy="149871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E8388A-CD14-EEA2-F5C4-1A2471887D6A}"/>
              </a:ext>
            </a:extLst>
          </p:cNvPr>
          <p:cNvSpPr txBox="1"/>
          <p:nvPr/>
        </p:nvSpPr>
        <p:spPr>
          <a:xfrm>
            <a:off x="8543594" y="1251051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5490EC-CF9A-E79E-0C1E-AC521EF01544}"/>
              </a:ext>
            </a:extLst>
          </p:cNvPr>
          <p:cNvSpPr txBox="1"/>
          <p:nvPr/>
        </p:nvSpPr>
        <p:spPr>
          <a:xfrm>
            <a:off x="8557540" y="1556891"/>
            <a:ext cx="485518" cy="129900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18D000-1BD6-3711-CA78-B1F90503F470}"/>
              </a:ext>
            </a:extLst>
          </p:cNvPr>
          <p:cNvSpPr txBox="1"/>
          <p:nvPr/>
        </p:nvSpPr>
        <p:spPr>
          <a:xfrm>
            <a:off x="8428037" y="836337"/>
            <a:ext cx="808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DURACION</a:t>
            </a:r>
            <a:endParaRPr lang="es-VE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BB234540-F234-59B4-986C-EB59A60BDF97}"/>
              </a:ext>
            </a:extLst>
          </p:cNvPr>
          <p:cNvSpPr txBox="1"/>
          <p:nvPr/>
        </p:nvSpPr>
        <p:spPr>
          <a:xfrm rot="16200000">
            <a:off x="-2250932" y="3105834"/>
            <a:ext cx="562918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TRAYECTO IV</a:t>
            </a:r>
          </a:p>
          <a:p>
            <a:pPr algn="ctr"/>
            <a:r>
              <a:rPr lang="es-MX" b="1" dirty="0"/>
              <a:t>Certificación en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3905350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935</TotalTime>
  <Words>96</Words>
  <Application>Microsoft Office PowerPoint</Application>
  <PresentationFormat>Carta (216 x 279 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Castillo</dc:creator>
  <cp:lastModifiedBy>Oliver Castillo</cp:lastModifiedBy>
  <cp:revision>7</cp:revision>
  <cp:lastPrinted>2025-05-14T14:21:34Z</cp:lastPrinted>
  <dcterms:created xsi:type="dcterms:W3CDTF">2025-04-08T00:22:58Z</dcterms:created>
  <dcterms:modified xsi:type="dcterms:W3CDTF">2025-05-14T14:30:24Z</dcterms:modified>
</cp:coreProperties>
</file>