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16256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oco" initials="O" lastIdx="1" clrIdx="0">
    <p:extLst>
      <p:ext uri="{19B8F6BF-5375-455C-9EA6-DF929625EA0E}">
        <p15:presenceInfo xmlns:p15="http://schemas.microsoft.com/office/powerpoint/2012/main" userId="e6c9a269c201a6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BFBFBF"/>
    <a:srgbClr val="5B9BD5"/>
    <a:srgbClr val="00FF7F"/>
    <a:srgbClr val="66AB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5" autoAdjust="0"/>
    <p:restoredTop sz="94660"/>
  </p:normalViewPr>
  <p:slideViewPr>
    <p:cSldViewPr snapToGrid="0">
      <p:cViewPr varScale="1">
        <p:scale>
          <a:sx n="26" d="100"/>
          <a:sy n="26" d="100"/>
        </p:scale>
        <p:origin x="13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67C162-EAF9-4EFC-A9AA-7BC42CA764FB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01E0848A-64D8-4BE3-85B1-FF8FD286DF2F}">
      <dgm:prSet phldrT="[Texto]" custT="1"/>
      <dgm:spPr>
        <a:solidFill>
          <a:schemeClr val="accent1">
            <a:lumMod val="50000"/>
          </a:schemeClr>
        </a:solidFill>
        <a:ln>
          <a:noFill/>
        </a:ln>
        <a:effectLst/>
      </dgm:spPr>
      <dgm:t>
        <a:bodyPr/>
        <a:lstStyle/>
        <a:p>
          <a:r>
            <a:rPr lang="es-MX" sz="2300" dirty="0">
              <a:latin typeface="Bahnschrift SemiCondensed" panose="020B0502040204020203" pitchFamily="34" charset="0"/>
              <a:cs typeface="ISOCP3" panose="00000400000000000000" pitchFamily="2" charset="0"/>
            </a:rPr>
            <a:t>La inteligencia Artificial (IA) es el campo de la ciencia que busca otorgar aprendizaje humano, comprensión, resolución de problemas, toma de decisiones, creatividad y autonomía a ordenadores y equipos informáticos.</a:t>
          </a:r>
          <a:endParaRPr lang="es-VE" sz="2300" dirty="0">
            <a:latin typeface="Bahnschrift SemiCondensed" panose="020B0502040204020203" pitchFamily="34" charset="0"/>
            <a:cs typeface="ISOCP3" panose="00000400000000000000" pitchFamily="2" charset="0"/>
          </a:endParaRPr>
        </a:p>
      </dgm:t>
    </dgm:pt>
    <dgm:pt modelId="{92186094-96EC-49F9-9BCA-B2D65CB6273D}" type="parTrans" cxnId="{232E6219-C25D-4420-A4F8-381DC3985A85}">
      <dgm:prSet/>
      <dgm:spPr/>
      <dgm:t>
        <a:bodyPr/>
        <a:lstStyle/>
        <a:p>
          <a:endParaRPr lang="es-VE"/>
        </a:p>
      </dgm:t>
    </dgm:pt>
    <dgm:pt modelId="{377D6E43-1530-439D-9B57-ABFAF88A3E20}" type="sibTrans" cxnId="{232E6219-C25D-4420-A4F8-381DC3985A85}">
      <dgm:prSet/>
      <dgm:spPr/>
      <dgm:t>
        <a:bodyPr/>
        <a:lstStyle/>
        <a:p>
          <a:endParaRPr lang="es-VE"/>
        </a:p>
      </dgm:t>
    </dgm:pt>
    <dgm:pt modelId="{B159C138-AFD3-402F-B03E-149AE986C25C}" type="pres">
      <dgm:prSet presAssocID="{EE67C162-EAF9-4EFC-A9AA-7BC42CA764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CFE921-474A-4459-A99E-FB8CA371AE20}" type="pres">
      <dgm:prSet presAssocID="{01E0848A-64D8-4BE3-85B1-FF8FD286DF2F}" presName="root" presStyleCnt="0"/>
      <dgm:spPr/>
    </dgm:pt>
    <dgm:pt modelId="{52A0EFD3-D7C7-4D07-8178-D96438DCFFC2}" type="pres">
      <dgm:prSet presAssocID="{01E0848A-64D8-4BE3-85B1-FF8FD286DF2F}" presName="rootComposite" presStyleCnt="0"/>
      <dgm:spPr/>
    </dgm:pt>
    <dgm:pt modelId="{A3549A13-25D0-439F-9485-97EED36D486B}" type="pres">
      <dgm:prSet presAssocID="{01E0848A-64D8-4BE3-85B1-FF8FD286DF2F}" presName="rootText" presStyleLbl="node1" presStyleIdx="0" presStyleCnt="1" custScaleX="259105" custScaleY="100153" custLinFactNeighborX="68" custLinFactNeighborY="11269"/>
      <dgm:spPr/>
    </dgm:pt>
    <dgm:pt modelId="{4CE82FED-1E8A-4CD6-A1FF-049B5AE1C7D0}" type="pres">
      <dgm:prSet presAssocID="{01E0848A-64D8-4BE3-85B1-FF8FD286DF2F}" presName="rootConnector" presStyleLbl="node1" presStyleIdx="0" presStyleCnt="1"/>
      <dgm:spPr/>
    </dgm:pt>
    <dgm:pt modelId="{3925B762-A027-44EE-A90B-03729634D82D}" type="pres">
      <dgm:prSet presAssocID="{01E0848A-64D8-4BE3-85B1-FF8FD286DF2F}" presName="childShape" presStyleCnt="0"/>
      <dgm:spPr/>
    </dgm:pt>
  </dgm:ptLst>
  <dgm:cxnLst>
    <dgm:cxn modelId="{232E6219-C25D-4420-A4F8-381DC3985A85}" srcId="{EE67C162-EAF9-4EFC-A9AA-7BC42CA764FB}" destId="{01E0848A-64D8-4BE3-85B1-FF8FD286DF2F}" srcOrd="0" destOrd="0" parTransId="{92186094-96EC-49F9-9BCA-B2D65CB6273D}" sibTransId="{377D6E43-1530-439D-9B57-ABFAF88A3E20}"/>
    <dgm:cxn modelId="{F9129C8B-3035-47BA-9E31-00E6D1ED5E39}" type="presOf" srcId="{01E0848A-64D8-4BE3-85B1-FF8FD286DF2F}" destId="{4CE82FED-1E8A-4CD6-A1FF-049B5AE1C7D0}" srcOrd="1" destOrd="0" presId="urn:microsoft.com/office/officeart/2005/8/layout/hierarchy3"/>
    <dgm:cxn modelId="{592B0691-DDC8-45D9-AB1B-840270529AB8}" type="presOf" srcId="{01E0848A-64D8-4BE3-85B1-FF8FD286DF2F}" destId="{A3549A13-25D0-439F-9485-97EED36D486B}" srcOrd="0" destOrd="0" presId="urn:microsoft.com/office/officeart/2005/8/layout/hierarchy3"/>
    <dgm:cxn modelId="{5F632CD0-E4B2-4405-AA28-191E4D189A88}" type="presOf" srcId="{EE67C162-EAF9-4EFC-A9AA-7BC42CA764FB}" destId="{B159C138-AFD3-402F-B03E-149AE986C25C}" srcOrd="0" destOrd="0" presId="urn:microsoft.com/office/officeart/2005/8/layout/hierarchy3"/>
    <dgm:cxn modelId="{F21C537E-8BE7-4E0A-BE25-3F3DC18F7F1A}" type="presParOf" srcId="{B159C138-AFD3-402F-B03E-149AE986C25C}" destId="{ABCFE921-474A-4459-A99E-FB8CA371AE20}" srcOrd="0" destOrd="0" presId="urn:microsoft.com/office/officeart/2005/8/layout/hierarchy3"/>
    <dgm:cxn modelId="{D2C623AA-840A-420E-A8DD-3D7C6F4313B3}" type="presParOf" srcId="{ABCFE921-474A-4459-A99E-FB8CA371AE20}" destId="{52A0EFD3-D7C7-4D07-8178-D96438DCFFC2}" srcOrd="0" destOrd="0" presId="urn:microsoft.com/office/officeart/2005/8/layout/hierarchy3"/>
    <dgm:cxn modelId="{B80EC39D-D2C7-4532-AFAA-3D85ADAD6AEE}" type="presParOf" srcId="{52A0EFD3-D7C7-4D07-8178-D96438DCFFC2}" destId="{A3549A13-25D0-439F-9485-97EED36D486B}" srcOrd="0" destOrd="0" presId="urn:microsoft.com/office/officeart/2005/8/layout/hierarchy3"/>
    <dgm:cxn modelId="{9D521139-605F-476D-9F4B-63EA6FF40D48}" type="presParOf" srcId="{52A0EFD3-D7C7-4D07-8178-D96438DCFFC2}" destId="{4CE82FED-1E8A-4CD6-A1FF-049B5AE1C7D0}" srcOrd="1" destOrd="0" presId="urn:microsoft.com/office/officeart/2005/8/layout/hierarchy3"/>
    <dgm:cxn modelId="{8BD276CA-0667-49B7-ABD2-1EC71C6531A7}" type="presParOf" srcId="{ABCFE921-474A-4459-A99E-FB8CA371AE20}" destId="{3925B762-A027-44EE-A90B-03729634D82D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2381D-575C-42E6-A518-A770F763571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BAF538AE-BD90-4F48-A5AE-F567E2ACB056}">
      <dgm:prSet phldrT="[Texto]"/>
      <dgm:spPr>
        <a:solidFill>
          <a:srgbClr val="00B0F0"/>
        </a:solidFill>
      </dgm:spPr>
      <dgm:t>
        <a:bodyPr/>
        <a:lstStyle/>
        <a:p>
          <a:r>
            <a:rPr lang="es-VE" b="1" dirty="0"/>
            <a:t>Aprendizaje automático</a:t>
          </a:r>
          <a:endParaRPr lang="es-VE" b="1" dirty="0">
            <a:latin typeface="Lucida Sans" panose="020B0602030504020204" pitchFamily="34" charset="0"/>
          </a:endParaRPr>
        </a:p>
      </dgm:t>
    </dgm:pt>
    <dgm:pt modelId="{B9137332-F8F9-4984-8C76-88103CFBD847}" type="parTrans" cxnId="{8A5782A2-E181-4ADF-94C7-9B1E1FE90A0D}">
      <dgm:prSet/>
      <dgm:spPr/>
      <dgm:t>
        <a:bodyPr/>
        <a:lstStyle/>
        <a:p>
          <a:endParaRPr lang="es-VE"/>
        </a:p>
      </dgm:t>
    </dgm:pt>
    <dgm:pt modelId="{86E444AB-0D46-4BC6-9F9E-C76F2533319F}" type="sibTrans" cxnId="{8A5782A2-E181-4ADF-94C7-9B1E1FE90A0D}">
      <dgm:prSet/>
      <dgm:spPr/>
      <dgm:t>
        <a:bodyPr/>
        <a:lstStyle/>
        <a:p>
          <a:endParaRPr lang="es-VE"/>
        </a:p>
      </dgm:t>
    </dgm:pt>
    <dgm:pt modelId="{BEA98D6F-9AF9-40C6-B970-B0F798845D25}">
      <dgm:prSet phldrT="[Texto]"/>
      <dgm:spPr>
        <a:solidFill>
          <a:srgbClr val="00B0F0"/>
        </a:solidFill>
      </dgm:spPr>
      <dgm:t>
        <a:bodyPr/>
        <a:lstStyle/>
        <a:p>
          <a:r>
            <a:rPr lang="es-VE" b="1" dirty="0"/>
            <a:t>Procesamiento del lenguaje natural</a:t>
          </a:r>
          <a:endParaRPr lang="es-VE" b="1" dirty="0">
            <a:latin typeface="Lucida Sans" panose="020B0602030504020204" pitchFamily="34" charset="0"/>
          </a:endParaRPr>
        </a:p>
      </dgm:t>
    </dgm:pt>
    <dgm:pt modelId="{2476BB2C-A95A-4DF8-91E1-BE62E44320C5}" type="parTrans" cxnId="{39EC7D70-39DE-4FD5-BAA0-B28EE619D0FB}">
      <dgm:prSet/>
      <dgm:spPr/>
      <dgm:t>
        <a:bodyPr/>
        <a:lstStyle/>
        <a:p>
          <a:endParaRPr lang="es-VE"/>
        </a:p>
      </dgm:t>
    </dgm:pt>
    <dgm:pt modelId="{FFF68EC8-75AE-4236-91AE-B67BCCFFFD50}" type="sibTrans" cxnId="{39EC7D70-39DE-4FD5-BAA0-B28EE619D0FB}">
      <dgm:prSet/>
      <dgm:spPr/>
      <dgm:t>
        <a:bodyPr/>
        <a:lstStyle/>
        <a:p>
          <a:endParaRPr lang="es-VE"/>
        </a:p>
      </dgm:t>
    </dgm:pt>
    <dgm:pt modelId="{2B59D41A-F9F7-435E-B337-7E089A8B36A3}">
      <dgm:prSet phldrT="[Texto]"/>
      <dgm:spPr>
        <a:ln>
          <a:noFill/>
        </a:ln>
      </dgm:spPr>
      <dgm:t>
        <a:bodyPr/>
        <a:lstStyle/>
        <a:p>
          <a:pPr marL="0" indent="0">
            <a:buNone/>
          </a:pPr>
          <a:r>
            <a:rPr lang="es-MX" dirty="0">
              <a:latin typeface="Bahnschrift SemiCondensed" panose="020B0502040204020203" pitchFamily="34" charset="0"/>
            </a:rPr>
            <a:t>Puede aprender de forma autónoma a partir de datos y experiencias, sin necesidad de ser programada de forma explícita.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E33E0263-126E-4B71-B1B9-60BE5C8A0E6E}" type="parTrans" cxnId="{840CB8DB-85DA-4713-B661-2090901CF938}">
      <dgm:prSet/>
      <dgm:spPr/>
      <dgm:t>
        <a:bodyPr/>
        <a:lstStyle/>
        <a:p>
          <a:endParaRPr lang="es-VE"/>
        </a:p>
      </dgm:t>
    </dgm:pt>
    <dgm:pt modelId="{DEC1B556-CEAB-4F2A-818C-DCA8CBB2862B}" type="sibTrans" cxnId="{840CB8DB-85DA-4713-B661-2090901CF938}">
      <dgm:prSet/>
      <dgm:spPr/>
      <dgm:t>
        <a:bodyPr/>
        <a:lstStyle/>
        <a:p>
          <a:endParaRPr lang="es-VE"/>
        </a:p>
      </dgm:t>
    </dgm:pt>
    <dgm:pt modelId="{A8E94269-02F1-4F7F-81FC-083DC8A13AC2}">
      <dgm:prSet phldrT="[Texto]"/>
      <dgm:spPr>
        <a:solidFill>
          <a:srgbClr val="00B0F0"/>
        </a:solidFill>
      </dgm:spPr>
      <dgm:t>
        <a:bodyPr/>
        <a:lstStyle/>
        <a:p>
          <a:r>
            <a:rPr lang="es-VE" b="1" dirty="0"/>
            <a:t>Interacción humano-máquina</a:t>
          </a:r>
          <a:endParaRPr lang="es-VE" b="1" dirty="0">
            <a:latin typeface="Lucida Sans" panose="020B0602030504020204" pitchFamily="34" charset="0"/>
          </a:endParaRPr>
        </a:p>
      </dgm:t>
    </dgm:pt>
    <dgm:pt modelId="{92EA651D-C3C0-4F8D-A8DF-3591481940B4}" type="parTrans" cxnId="{E353A50E-A1F1-4390-8933-37719046D1DF}">
      <dgm:prSet/>
      <dgm:spPr/>
      <dgm:t>
        <a:bodyPr/>
        <a:lstStyle/>
        <a:p>
          <a:endParaRPr lang="es-VE"/>
        </a:p>
      </dgm:t>
    </dgm:pt>
    <dgm:pt modelId="{4F9426FD-6D66-484C-82BA-181FE31ECDE7}" type="sibTrans" cxnId="{E353A50E-A1F1-4390-8933-37719046D1DF}">
      <dgm:prSet/>
      <dgm:spPr/>
      <dgm:t>
        <a:bodyPr/>
        <a:lstStyle/>
        <a:p>
          <a:endParaRPr lang="es-VE"/>
        </a:p>
      </dgm:t>
    </dgm:pt>
    <dgm:pt modelId="{A4793E07-2F6F-4AAC-96CB-1AB2C4254BA3}">
      <dgm:prSet phldrT="[Texto]"/>
      <dgm:spPr>
        <a:ln>
          <a:noFill/>
        </a:ln>
      </dgm:spPr>
      <dgm:t>
        <a:bodyPr/>
        <a:lstStyle/>
        <a:p>
          <a:pPr marL="0" indent="0">
            <a:buNone/>
          </a:pPr>
          <a:r>
            <a:rPr lang="es-MX" dirty="0">
              <a:latin typeface="Bahnschrift SemiCondensed" panose="020B0502040204020203" pitchFamily="34" charset="0"/>
            </a:rPr>
            <a:t>Es capaz de entender y generar lenguaje humano de forma natural, lo que le permite interactuar con las personas de manera más efectiva.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568886B5-3E55-4BD9-BF7B-4DCE907BC557}" type="parTrans" cxnId="{8575AE62-BF45-40A7-9027-919B273E8889}">
      <dgm:prSet/>
      <dgm:spPr/>
      <dgm:t>
        <a:bodyPr/>
        <a:lstStyle/>
        <a:p>
          <a:endParaRPr lang="es-VE"/>
        </a:p>
      </dgm:t>
    </dgm:pt>
    <dgm:pt modelId="{ACD153C7-00CE-4E73-8C5F-6B8C7718A614}" type="sibTrans" cxnId="{8575AE62-BF45-40A7-9027-919B273E8889}">
      <dgm:prSet/>
      <dgm:spPr/>
      <dgm:t>
        <a:bodyPr/>
        <a:lstStyle/>
        <a:p>
          <a:endParaRPr lang="es-VE"/>
        </a:p>
      </dgm:t>
    </dgm:pt>
    <dgm:pt modelId="{DF4B8477-69EB-4BFC-8953-D6D4259518F3}">
      <dgm:prSet phldrT="[Texto]"/>
      <dgm:spPr>
        <a:solidFill>
          <a:srgbClr val="00B0F0"/>
        </a:solidFill>
      </dgm:spPr>
      <dgm:t>
        <a:bodyPr/>
        <a:lstStyle/>
        <a:p>
          <a:r>
            <a:rPr lang="es-VE" b="1" dirty="0"/>
            <a:t>Adaptabilidad</a:t>
          </a:r>
          <a:endParaRPr lang="es-VE" b="1" dirty="0">
            <a:latin typeface="Lucida Sans" panose="020B0602030504020204" pitchFamily="34" charset="0"/>
          </a:endParaRPr>
        </a:p>
      </dgm:t>
    </dgm:pt>
    <dgm:pt modelId="{59D85EA5-5ADA-4FDB-9F0E-219344B8609D}" type="parTrans" cxnId="{680479F2-03A9-453D-9647-78D1FA17CBEB}">
      <dgm:prSet/>
      <dgm:spPr/>
      <dgm:t>
        <a:bodyPr/>
        <a:lstStyle/>
        <a:p>
          <a:endParaRPr lang="es-VE"/>
        </a:p>
      </dgm:t>
    </dgm:pt>
    <dgm:pt modelId="{E600BC20-B1E4-494B-97DF-4D21E1509666}" type="sibTrans" cxnId="{680479F2-03A9-453D-9647-78D1FA17CBEB}">
      <dgm:prSet/>
      <dgm:spPr/>
      <dgm:t>
        <a:bodyPr/>
        <a:lstStyle/>
        <a:p>
          <a:endParaRPr lang="es-VE"/>
        </a:p>
      </dgm:t>
    </dgm:pt>
    <dgm:pt modelId="{36532B62-3FED-4F81-B4C4-AC7108E3C568}">
      <dgm:prSet phldrT="[Texto]"/>
      <dgm:spPr>
        <a:ln>
          <a:noFill/>
        </a:ln>
      </dgm:spPr>
      <dgm:t>
        <a:bodyPr/>
        <a:lstStyle/>
        <a:p>
          <a:pPr marL="0" indent="0">
            <a:buNone/>
          </a:pPr>
          <a:r>
            <a:rPr lang="es-VE" dirty="0">
              <a:latin typeface="Bahnschrift SemiCondensed" panose="020B0502040204020203" pitchFamily="34" charset="0"/>
            </a:rPr>
            <a:t>La inteligencia artificial es capaz de interactuar con los seres humanos de forma cada vez más natural, a través de interfaces de voz, texto o imagen.</a:t>
          </a:r>
        </a:p>
      </dgm:t>
    </dgm:pt>
    <dgm:pt modelId="{CD7C2095-FD3E-48E9-9883-7840E427EE50}" type="parTrans" cxnId="{78417F90-8655-4034-8F25-CFF6983C0172}">
      <dgm:prSet/>
      <dgm:spPr/>
      <dgm:t>
        <a:bodyPr/>
        <a:lstStyle/>
        <a:p>
          <a:endParaRPr lang="es-VE"/>
        </a:p>
      </dgm:t>
    </dgm:pt>
    <dgm:pt modelId="{3BF9FC37-5F0E-466C-BC31-231791B481AA}" type="sibTrans" cxnId="{78417F90-8655-4034-8F25-CFF6983C0172}">
      <dgm:prSet/>
      <dgm:spPr/>
      <dgm:t>
        <a:bodyPr/>
        <a:lstStyle/>
        <a:p>
          <a:endParaRPr lang="es-VE"/>
        </a:p>
      </dgm:t>
    </dgm:pt>
    <dgm:pt modelId="{A2FC0DD4-93B9-47D9-80B5-3730336BE4DB}">
      <dgm:prSet phldrT="[Texto]"/>
      <dgm:spPr>
        <a:ln>
          <a:noFill/>
        </a:ln>
      </dgm:spPr>
      <dgm:t>
        <a:bodyPr/>
        <a:lstStyle/>
        <a:p>
          <a:pPr marL="0" indent="0">
            <a:buNone/>
          </a:pPr>
          <a:r>
            <a:rPr lang="es-MX" dirty="0">
              <a:latin typeface="Bahnschrift SemiCondensed" panose="020B0502040204020203" pitchFamily="34" charset="0"/>
            </a:rPr>
            <a:t>Puede adaptarse a nuevos contextos y cambiar su comportamiento en función de las circunstancias.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25BCC075-DA05-48D5-9600-DCBAFEC5095A}" type="parTrans" cxnId="{84C3E7A5-8B2F-4AE7-8F24-05A9267A0BD5}">
      <dgm:prSet/>
      <dgm:spPr/>
      <dgm:t>
        <a:bodyPr/>
        <a:lstStyle/>
        <a:p>
          <a:endParaRPr lang="es-VE"/>
        </a:p>
      </dgm:t>
    </dgm:pt>
    <dgm:pt modelId="{1C9EFF9D-B42B-4EE4-9D02-AE8AC14D6D96}" type="sibTrans" cxnId="{84C3E7A5-8B2F-4AE7-8F24-05A9267A0BD5}">
      <dgm:prSet/>
      <dgm:spPr/>
      <dgm:t>
        <a:bodyPr/>
        <a:lstStyle/>
        <a:p>
          <a:endParaRPr lang="es-VE"/>
        </a:p>
      </dgm:t>
    </dgm:pt>
    <dgm:pt modelId="{A72A64A5-B145-4955-8E5B-CC311804A3D1}" type="pres">
      <dgm:prSet presAssocID="{8A52381D-575C-42E6-A518-A770F7635712}" presName="linear" presStyleCnt="0">
        <dgm:presLayoutVars>
          <dgm:dir/>
          <dgm:animLvl val="lvl"/>
          <dgm:resizeHandles val="exact"/>
        </dgm:presLayoutVars>
      </dgm:prSet>
      <dgm:spPr/>
    </dgm:pt>
    <dgm:pt modelId="{356E5B4D-FC7B-40B2-A7C5-97D375A87932}" type="pres">
      <dgm:prSet presAssocID="{BAF538AE-BD90-4F48-A5AE-F567E2ACB056}" presName="parentLin" presStyleCnt="0"/>
      <dgm:spPr/>
    </dgm:pt>
    <dgm:pt modelId="{A00BF2F7-DBC3-475F-AE7B-7DCF59883DF1}" type="pres">
      <dgm:prSet presAssocID="{BAF538AE-BD90-4F48-A5AE-F567E2ACB056}" presName="parentLeftMargin" presStyleLbl="node1" presStyleIdx="0" presStyleCnt="4"/>
      <dgm:spPr/>
    </dgm:pt>
    <dgm:pt modelId="{61CA22FF-2370-42F4-9D39-5C13A57A3DB2}" type="pres">
      <dgm:prSet presAssocID="{BAF538AE-BD90-4F48-A5AE-F567E2ACB05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AB44F56-208C-4F30-9FBE-EEA8710CED15}" type="pres">
      <dgm:prSet presAssocID="{BAF538AE-BD90-4F48-A5AE-F567E2ACB056}" presName="negativeSpace" presStyleCnt="0"/>
      <dgm:spPr/>
    </dgm:pt>
    <dgm:pt modelId="{7C334688-BED5-41D7-B399-682BB0ECA831}" type="pres">
      <dgm:prSet presAssocID="{BAF538AE-BD90-4F48-A5AE-F567E2ACB056}" presName="childText" presStyleLbl="conFgAcc1" presStyleIdx="0" presStyleCnt="4">
        <dgm:presLayoutVars>
          <dgm:bulletEnabled val="1"/>
        </dgm:presLayoutVars>
      </dgm:prSet>
      <dgm:spPr/>
    </dgm:pt>
    <dgm:pt modelId="{73EBF07E-444F-417D-BE1C-72275DA80B80}" type="pres">
      <dgm:prSet presAssocID="{86E444AB-0D46-4BC6-9F9E-C76F2533319F}" presName="spaceBetweenRectangles" presStyleCnt="0"/>
      <dgm:spPr/>
    </dgm:pt>
    <dgm:pt modelId="{6A5FBD27-4F33-410C-8945-F202D3047902}" type="pres">
      <dgm:prSet presAssocID="{BEA98D6F-9AF9-40C6-B970-B0F798845D25}" presName="parentLin" presStyleCnt="0"/>
      <dgm:spPr/>
    </dgm:pt>
    <dgm:pt modelId="{2EC6F065-8CBA-40A7-A12F-689BCFBEA2D0}" type="pres">
      <dgm:prSet presAssocID="{BEA98D6F-9AF9-40C6-B970-B0F798845D25}" presName="parentLeftMargin" presStyleLbl="node1" presStyleIdx="0" presStyleCnt="4"/>
      <dgm:spPr/>
    </dgm:pt>
    <dgm:pt modelId="{0A86CFA9-45AD-4F63-A7B3-7491E2104D6D}" type="pres">
      <dgm:prSet presAssocID="{BEA98D6F-9AF9-40C6-B970-B0F798845D2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16E7DC-3AC5-485B-A56B-B543E8A28BAD}" type="pres">
      <dgm:prSet presAssocID="{BEA98D6F-9AF9-40C6-B970-B0F798845D25}" presName="negativeSpace" presStyleCnt="0"/>
      <dgm:spPr/>
    </dgm:pt>
    <dgm:pt modelId="{F97FDEBE-D248-4AFE-8C64-413546580264}" type="pres">
      <dgm:prSet presAssocID="{BEA98D6F-9AF9-40C6-B970-B0F798845D25}" presName="childText" presStyleLbl="conFgAcc1" presStyleIdx="1" presStyleCnt="4">
        <dgm:presLayoutVars>
          <dgm:bulletEnabled val="1"/>
        </dgm:presLayoutVars>
      </dgm:prSet>
      <dgm:spPr/>
    </dgm:pt>
    <dgm:pt modelId="{88E09FA8-344D-4B11-B49E-499D34E250B5}" type="pres">
      <dgm:prSet presAssocID="{FFF68EC8-75AE-4236-91AE-B67BCCFFFD50}" presName="spaceBetweenRectangles" presStyleCnt="0"/>
      <dgm:spPr/>
    </dgm:pt>
    <dgm:pt modelId="{ECCFB5B1-CFBF-4CAB-B588-26B9DF07EB4D}" type="pres">
      <dgm:prSet presAssocID="{DF4B8477-69EB-4BFC-8953-D6D4259518F3}" presName="parentLin" presStyleCnt="0"/>
      <dgm:spPr/>
    </dgm:pt>
    <dgm:pt modelId="{9B519111-35CE-431B-A9ED-AF2EA4940027}" type="pres">
      <dgm:prSet presAssocID="{DF4B8477-69EB-4BFC-8953-D6D4259518F3}" presName="parentLeftMargin" presStyleLbl="node1" presStyleIdx="1" presStyleCnt="4"/>
      <dgm:spPr/>
    </dgm:pt>
    <dgm:pt modelId="{A95D3CA7-4A4E-4050-AA0D-752AAB4B0ED9}" type="pres">
      <dgm:prSet presAssocID="{DF4B8477-69EB-4BFC-8953-D6D4259518F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3A980D5-884D-4C97-8AE7-362B4FB50237}" type="pres">
      <dgm:prSet presAssocID="{DF4B8477-69EB-4BFC-8953-D6D4259518F3}" presName="negativeSpace" presStyleCnt="0"/>
      <dgm:spPr/>
    </dgm:pt>
    <dgm:pt modelId="{B6EB9E3B-0262-4ABC-AF61-0965AC8594E3}" type="pres">
      <dgm:prSet presAssocID="{DF4B8477-69EB-4BFC-8953-D6D4259518F3}" presName="childText" presStyleLbl="conFgAcc1" presStyleIdx="2" presStyleCnt="4">
        <dgm:presLayoutVars>
          <dgm:bulletEnabled val="1"/>
        </dgm:presLayoutVars>
      </dgm:prSet>
      <dgm:spPr/>
    </dgm:pt>
    <dgm:pt modelId="{C904AE3B-66F6-429C-96B9-6C06E19BAC28}" type="pres">
      <dgm:prSet presAssocID="{E600BC20-B1E4-494B-97DF-4D21E1509666}" presName="spaceBetweenRectangles" presStyleCnt="0"/>
      <dgm:spPr/>
    </dgm:pt>
    <dgm:pt modelId="{F23D14D1-2F0D-4A43-8D7F-53B6FCF6D59C}" type="pres">
      <dgm:prSet presAssocID="{A8E94269-02F1-4F7F-81FC-083DC8A13AC2}" presName="parentLin" presStyleCnt="0"/>
      <dgm:spPr/>
    </dgm:pt>
    <dgm:pt modelId="{8E52A6D1-EA4A-4811-BD31-BE1EAAC4ED25}" type="pres">
      <dgm:prSet presAssocID="{A8E94269-02F1-4F7F-81FC-083DC8A13AC2}" presName="parentLeftMargin" presStyleLbl="node1" presStyleIdx="2" presStyleCnt="4"/>
      <dgm:spPr/>
    </dgm:pt>
    <dgm:pt modelId="{092FBE13-110A-47BC-963B-E80AE2AF99CD}" type="pres">
      <dgm:prSet presAssocID="{A8E94269-02F1-4F7F-81FC-083DC8A13AC2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67E63C8B-3EA9-4D2A-8298-57F1A5BF654F}" type="pres">
      <dgm:prSet presAssocID="{A8E94269-02F1-4F7F-81FC-083DC8A13AC2}" presName="negativeSpace" presStyleCnt="0"/>
      <dgm:spPr/>
    </dgm:pt>
    <dgm:pt modelId="{7EA693A4-EAAD-4570-BF68-568F22992295}" type="pres">
      <dgm:prSet presAssocID="{A8E94269-02F1-4F7F-81FC-083DC8A13AC2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353A50E-A1F1-4390-8933-37719046D1DF}" srcId="{8A52381D-575C-42E6-A518-A770F7635712}" destId="{A8E94269-02F1-4F7F-81FC-083DC8A13AC2}" srcOrd="3" destOrd="0" parTransId="{92EA651D-C3C0-4F8D-A8DF-3591481940B4}" sibTransId="{4F9426FD-6D66-484C-82BA-181FE31ECDE7}"/>
    <dgm:cxn modelId="{313F2131-9934-4A50-B848-C30A7A34765D}" type="presOf" srcId="{DF4B8477-69EB-4BFC-8953-D6D4259518F3}" destId="{9B519111-35CE-431B-A9ED-AF2EA4940027}" srcOrd="0" destOrd="0" presId="urn:microsoft.com/office/officeart/2005/8/layout/list1"/>
    <dgm:cxn modelId="{8AD07A36-4CC7-423A-B8B5-1EB3862C9C47}" type="presOf" srcId="{DF4B8477-69EB-4BFC-8953-D6D4259518F3}" destId="{A95D3CA7-4A4E-4050-AA0D-752AAB4B0ED9}" srcOrd="1" destOrd="0" presId="urn:microsoft.com/office/officeart/2005/8/layout/list1"/>
    <dgm:cxn modelId="{40076C40-8018-4069-BDD2-0A5BC1AFD1AE}" type="presOf" srcId="{BEA98D6F-9AF9-40C6-B970-B0F798845D25}" destId="{2EC6F065-8CBA-40A7-A12F-689BCFBEA2D0}" srcOrd="0" destOrd="0" presId="urn:microsoft.com/office/officeart/2005/8/layout/list1"/>
    <dgm:cxn modelId="{8575AE62-BF45-40A7-9027-919B273E8889}" srcId="{BEA98D6F-9AF9-40C6-B970-B0F798845D25}" destId="{A4793E07-2F6F-4AAC-96CB-1AB2C4254BA3}" srcOrd="0" destOrd="0" parTransId="{568886B5-3E55-4BD9-BF7B-4DCE907BC557}" sibTransId="{ACD153C7-00CE-4E73-8C5F-6B8C7718A614}"/>
    <dgm:cxn modelId="{39EC7D70-39DE-4FD5-BAA0-B28EE619D0FB}" srcId="{8A52381D-575C-42E6-A518-A770F7635712}" destId="{BEA98D6F-9AF9-40C6-B970-B0F798845D25}" srcOrd="1" destOrd="0" parTransId="{2476BB2C-A95A-4DF8-91E1-BE62E44320C5}" sibTransId="{FFF68EC8-75AE-4236-91AE-B67BCCFFFD50}"/>
    <dgm:cxn modelId="{8C8B9F57-4055-4E81-8888-A631CFE03F7D}" type="presOf" srcId="{BAF538AE-BD90-4F48-A5AE-F567E2ACB056}" destId="{A00BF2F7-DBC3-475F-AE7B-7DCF59883DF1}" srcOrd="0" destOrd="0" presId="urn:microsoft.com/office/officeart/2005/8/layout/list1"/>
    <dgm:cxn modelId="{81312E81-AB0F-4AC5-B6DA-16457C170F1D}" type="presOf" srcId="{A8E94269-02F1-4F7F-81FC-083DC8A13AC2}" destId="{8E52A6D1-EA4A-4811-BD31-BE1EAAC4ED25}" srcOrd="0" destOrd="0" presId="urn:microsoft.com/office/officeart/2005/8/layout/list1"/>
    <dgm:cxn modelId="{78417F90-8655-4034-8F25-CFF6983C0172}" srcId="{A8E94269-02F1-4F7F-81FC-083DC8A13AC2}" destId="{36532B62-3FED-4F81-B4C4-AC7108E3C568}" srcOrd="0" destOrd="0" parTransId="{CD7C2095-FD3E-48E9-9883-7840E427EE50}" sibTransId="{3BF9FC37-5F0E-466C-BC31-231791B481AA}"/>
    <dgm:cxn modelId="{8A5782A2-E181-4ADF-94C7-9B1E1FE90A0D}" srcId="{8A52381D-575C-42E6-A518-A770F7635712}" destId="{BAF538AE-BD90-4F48-A5AE-F567E2ACB056}" srcOrd="0" destOrd="0" parTransId="{B9137332-F8F9-4984-8C76-88103CFBD847}" sibTransId="{86E444AB-0D46-4BC6-9F9E-C76F2533319F}"/>
    <dgm:cxn modelId="{84C3E7A5-8B2F-4AE7-8F24-05A9267A0BD5}" srcId="{DF4B8477-69EB-4BFC-8953-D6D4259518F3}" destId="{A2FC0DD4-93B9-47D9-80B5-3730336BE4DB}" srcOrd="0" destOrd="0" parTransId="{25BCC075-DA05-48D5-9600-DCBAFEC5095A}" sibTransId="{1C9EFF9D-B42B-4EE4-9D02-AE8AC14D6D96}"/>
    <dgm:cxn modelId="{1E32FDB1-E901-4921-9C01-BB9D13EC2F79}" type="presOf" srcId="{8A52381D-575C-42E6-A518-A770F7635712}" destId="{A72A64A5-B145-4955-8E5B-CC311804A3D1}" srcOrd="0" destOrd="0" presId="urn:microsoft.com/office/officeart/2005/8/layout/list1"/>
    <dgm:cxn modelId="{CEA3E0B8-07D2-4183-81A7-749E4A9D941F}" type="presOf" srcId="{36532B62-3FED-4F81-B4C4-AC7108E3C568}" destId="{7EA693A4-EAAD-4570-BF68-568F22992295}" srcOrd="0" destOrd="0" presId="urn:microsoft.com/office/officeart/2005/8/layout/list1"/>
    <dgm:cxn modelId="{D374DDC6-2E52-44F9-ABC0-6C7262D6CE9A}" type="presOf" srcId="{2B59D41A-F9F7-435E-B337-7E089A8B36A3}" destId="{7C334688-BED5-41D7-B399-682BB0ECA831}" srcOrd="0" destOrd="0" presId="urn:microsoft.com/office/officeart/2005/8/layout/list1"/>
    <dgm:cxn modelId="{CF15C4C7-C4B4-4622-8986-693D7BB1E258}" type="presOf" srcId="{A8E94269-02F1-4F7F-81FC-083DC8A13AC2}" destId="{092FBE13-110A-47BC-963B-E80AE2AF99CD}" srcOrd="1" destOrd="0" presId="urn:microsoft.com/office/officeart/2005/8/layout/list1"/>
    <dgm:cxn modelId="{840CB8DB-85DA-4713-B661-2090901CF938}" srcId="{BAF538AE-BD90-4F48-A5AE-F567E2ACB056}" destId="{2B59D41A-F9F7-435E-B337-7E089A8B36A3}" srcOrd="0" destOrd="0" parTransId="{E33E0263-126E-4B71-B1B9-60BE5C8A0E6E}" sibTransId="{DEC1B556-CEAB-4F2A-818C-DCA8CBB2862B}"/>
    <dgm:cxn modelId="{5AECD3DB-85E8-4E67-BCE4-8296CE4FC64A}" type="presOf" srcId="{BAF538AE-BD90-4F48-A5AE-F567E2ACB056}" destId="{61CA22FF-2370-42F4-9D39-5C13A57A3DB2}" srcOrd="1" destOrd="0" presId="urn:microsoft.com/office/officeart/2005/8/layout/list1"/>
    <dgm:cxn modelId="{33187EDF-C7C8-4DBE-9121-507E7D80F9B4}" type="presOf" srcId="{BEA98D6F-9AF9-40C6-B970-B0F798845D25}" destId="{0A86CFA9-45AD-4F63-A7B3-7491E2104D6D}" srcOrd="1" destOrd="0" presId="urn:microsoft.com/office/officeart/2005/8/layout/list1"/>
    <dgm:cxn modelId="{E980ACE1-7A9A-486A-883C-73EF8AD1E0FE}" type="presOf" srcId="{A4793E07-2F6F-4AAC-96CB-1AB2C4254BA3}" destId="{F97FDEBE-D248-4AFE-8C64-413546580264}" srcOrd="0" destOrd="0" presId="urn:microsoft.com/office/officeart/2005/8/layout/list1"/>
    <dgm:cxn modelId="{680479F2-03A9-453D-9647-78D1FA17CBEB}" srcId="{8A52381D-575C-42E6-A518-A770F7635712}" destId="{DF4B8477-69EB-4BFC-8953-D6D4259518F3}" srcOrd="2" destOrd="0" parTransId="{59D85EA5-5ADA-4FDB-9F0E-219344B8609D}" sibTransId="{E600BC20-B1E4-494B-97DF-4D21E1509666}"/>
    <dgm:cxn modelId="{509216F6-24CA-41BD-BB88-2B21F1DFDE9E}" type="presOf" srcId="{A2FC0DD4-93B9-47D9-80B5-3730336BE4DB}" destId="{B6EB9E3B-0262-4ABC-AF61-0965AC8594E3}" srcOrd="0" destOrd="0" presId="urn:microsoft.com/office/officeart/2005/8/layout/list1"/>
    <dgm:cxn modelId="{296F7E60-4D1F-4B63-80FD-2F3CDACE4E45}" type="presParOf" srcId="{A72A64A5-B145-4955-8E5B-CC311804A3D1}" destId="{356E5B4D-FC7B-40B2-A7C5-97D375A87932}" srcOrd="0" destOrd="0" presId="urn:microsoft.com/office/officeart/2005/8/layout/list1"/>
    <dgm:cxn modelId="{E752AAD6-791B-4D73-9285-87E010031F68}" type="presParOf" srcId="{356E5B4D-FC7B-40B2-A7C5-97D375A87932}" destId="{A00BF2F7-DBC3-475F-AE7B-7DCF59883DF1}" srcOrd="0" destOrd="0" presId="urn:microsoft.com/office/officeart/2005/8/layout/list1"/>
    <dgm:cxn modelId="{AE6EF03A-6F9C-4AF6-AE3F-2F6890815B01}" type="presParOf" srcId="{356E5B4D-FC7B-40B2-A7C5-97D375A87932}" destId="{61CA22FF-2370-42F4-9D39-5C13A57A3DB2}" srcOrd="1" destOrd="0" presId="urn:microsoft.com/office/officeart/2005/8/layout/list1"/>
    <dgm:cxn modelId="{3C555469-C743-44D7-BD64-0A4FEE64635B}" type="presParOf" srcId="{A72A64A5-B145-4955-8E5B-CC311804A3D1}" destId="{EAB44F56-208C-4F30-9FBE-EEA8710CED15}" srcOrd="1" destOrd="0" presId="urn:microsoft.com/office/officeart/2005/8/layout/list1"/>
    <dgm:cxn modelId="{CD69BA56-9240-4B79-A709-41BD56E88084}" type="presParOf" srcId="{A72A64A5-B145-4955-8E5B-CC311804A3D1}" destId="{7C334688-BED5-41D7-B399-682BB0ECA831}" srcOrd="2" destOrd="0" presId="urn:microsoft.com/office/officeart/2005/8/layout/list1"/>
    <dgm:cxn modelId="{9BE53AAD-05BA-4ED3-B25F-9E0AE32B2C8E}" type="presParOf" srcId="{A72A64A5-B145-4955-8E5B-CC311804A3D1}" destId="{73EBF07E-444F-417D-BE1C-72275DA80B80}" srcOrd="3" destOrd="0" presId="urn:microsoft.com/office/officeart/2005/8/layout/list1"/>
    <dgm:cxn modelId="{3EAC92CA-C232-4598-A77A-A93D05F0305B}" type="presParOf" srcId="{A72A64A5-B145-4955-8E5B-CC311804A3D1}" destId="{6A5FBD27-4F33-410C-8945-F202D3047902}" srcOrd="4" destOrd="0" presId="urn:microsoft.com/office/officeart/2005/8/layout/list1"/>
    <dgm:cxn modelId="{A45A4730-4FEA-4EC1-8005-AEC669C8F128}" type="presParOf" srcId="{6A5FBD27-4F33-410C-8945-F202D3047902}" destId="{2EC6F065-8CBA-40A7-A12F-689BCFBEA2D0}" srcOrd="0" destOrd="0" presId="urn:microsoft.com/office/officeart/2005/8/layout/list1"/>
    <dgm:cxn modelId="{EC7BB96C-8224-4055-86D6-8EFBD3F478C3}" type="presParOf" srcId="{6A5FBD27-4F33-410C-8945-F202D3047902}" destId="{0A86CFA9-45AD-4F63-A7B3-7491E2104D6D}" srcOrd="1" destOrd="0" presId="urn:microsoft.com/office/officeart/2005/8/layout/list1"/>
    <dgm:cxn modelId="{C3A4B2D9-6EB1-4E6A-AF04-E679C018D063}" type="presParOf" srcId="{A72A64A5-B145-4955-8E5B-CC311804A3D1}" destId="{7816E7DC-3AC5-485B-A56B-B543E8A28BAD}" srcOrd="5" destOrd="0" presId="urn:microsoft.com/office/officeart/2005/8/layout/list1"/>
    <dgm:cxn modelId="{C64C487F-399E-4B20-B1DD-5BA75FB90E1D}" type="presParOf" srcId="{A72A64A5-B145-4955-8E5B-CC311804A3D1}" destId="{F97FDEBE-D248-4AFE-8C64-413546580264}" srcOrd="6" destOrd="0" presId="urn:microsoft.com/office/officeart/2005/8/layout/list1"/>
    <dgm:cxn modelId="{E6C1DF2D-AAC8-4B5C-9DDD-CA718D34E0F9}" type="presParOf" srcId="{A72A64A5-B145-4955-8E5B-CC311804A3D1}" destId="{88E09FA8-344D-4B11-B49E-499D34E250B5}" srcOrd="7" destOrd="0" presId="urn:microsoft.com/office/officeart/2005/8/layout/list1"/>
    <dgm:cxn modelId="{ADF6AE5C-45E0-4E05-B403-5DBDD6D758BA}" type="presParOf" srcId="{A72A64A5-B145-4955-8E5B-CC311804A3D1}" destId="{ECCFB5B1-CFBF-4CAB-B588-26B9DF07EB4D}" srcOrd="8" destOrd="0" presId="urn:microsoft.com/office/officeart/2005/8/layout/list1"/>
    <dgm:cxn modelId="{32F8D51B-E686-46FA-BADE-E701DEB127AD}" type="presParOf" srcId="{ECCFB5B1-CFBF-4CAB-B588-26B9DF07EB4D}" destId="{9B519111-35CE-431B-A9ED-AF2EA4940027}" srcOrd="0" destOrd="0" presId="urn:microsoft.com/office/officeart/2005/8/layout/list1"/>
    <dgm:cxn modelId="{49C3A833-BDBB-45E5-B04E-E472C6347A38}" type="presParOf" srcId="{ECCFB5B1-CFBF-4CAB-B588-26B9DF07EB4D}" destId="{A95D3CA7-4A4E-4050-AA0D-752AAB4B0ED9}" srcOrd="1" destOrd="0" presId="urn:microsoft.com/office/officeart/2005/8/layout/list1"/>
    <dgm:cxn modelId="{4280BC18-775C-4DA4-8FF0-E9C97BC676DF}" type="presParOf" srcId="{A72A64A5-B145-4955-8E5B-CC311804A3D1}" destId="{33A980D5-884D-4C97-8AE7-362B4FB50237}" srcOrd="9" destOrd="0" presId="urn:microsoft.com/office/officeart/2005/8/layout/list1"/>
    <dgm:cxn modelId="{956B9C16-5E44-40EE-966B-E03EC2AF1435}" type="presParOf" srcId="{A72A64A5-B145-4955-8E5B-CC311804A3D1}" destId="{B6EB9E3B-0262-4ABC-AF61-0965AC8594E3}" srcOrd="10" destOrd="0" presId="urn:microsoft.com/office/officeart/2005/8/layout/list1"/>
    <dgm:cxn modelId="{3AD00A92-8888-4BB9-9846-CBECDBFCB476}" type="presParOf" srcId="{A72A64A5-B145-4955-8E5B-CC311804A3D1}" destId="{C904AE3B-66F6-429C-96B9-6C06E19BAC28}" srcOrd="11" destOrd="0" presId="urn:microsoft.com/office/officeart/2005/8/layout/list1"/>
    <dgm:cxn modelId="{7FB1483E-CB92-4A37-A810-D7655BC0F588}" type="presParOf" srcId="{A72A64A5-B145-4955-8E5B-CC311804A3D1}" destId="{F23D14D1-2F0D-4A43-8D7F-53B6FCF6D59C}" srcOrd="12" destOrd="0" presId="urn:microsoft.com/office/officeart/2005/8/layout/list1"/>
    <dgm:cxn modelId="{264AE5AD-F03D-4A2E-92B3-3FEDC0B3D273}" type="presParOf" srcId="{F23D14D1-2F0D-4A43-8D7F-53B6FCF6D59C}" destId="{8E52A6D1-EA4A-4811-BD31-BE1EAAC4ED25}" srcOrd="0" destOrd="0" presId="urn:microsoft.com/office/officeart/2005/8/layout/list1"/>
    <dgm:cxn modelId="{6F3165F9-4180-4CFA-8A3F-4700AF7DA6A0}" type="presParOf" srcId="{F23D14D1-2F0D-4A43-8D7F-53B6FCF6D59C}" destId="{092FBE13-110A-47BC-963B-E80AE2AF99CD}" srcOrd="1" destOrd="0" presId="urn:microsoft.com/office/officeart/2005/8/layout/list1"/>
    <dgm:cxn modelId="{F248954F-8E5E-4FDC-9A06-58216665270A}" type="presParOf" srcId="{A72A64A5-B145-4955-8E5B-CC311804A3D1}" destId="{67E63C8B-3EA9-4D2A-8298-57F1A5BF654F}" srcOrd="13" destOrd="0" presId="urn:microsoft.com/office/officeart/2005/8/layout/list1"/>
    <dgm:cxn modelId="{B5A486B2-71A4-4540-B2C5-60CA630DE2F2}" type="presParOf" srcId="{A72A64A5-B145-4955-8E5B-CC311804A3D1}" destId="{7EA693A4-EAAD-4570-BF68-568F22992295}" srcOrd="14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349685-C525-4D78-8775-E3DFECB57956}" type="doc">
      <dgm:prSet loTypeId="urn:microsoft.com/office/officeart/2005/8/layout/cycle4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FF8D6D46-CB41-4B29-9F74-020E4DC9B2FB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/>
            <a:t>Procesamiento del Lenguaje Natural NLP</a:t>
          </a:r>
          <a:endParaRPr lang="es-VE" b="1" dirty="0"/>
        </a:p>
      </dgm:t>
    </dgm:pt>
    <dgm:pt modelId="{BF30938A-9181-4227-92D5-FDF16A50BDBC}" type="parTrans" cxnId="{50014CB1-BF5A-4954-A55E-CBDC2F0ACB30}">
      <dgm:prSet/>
      <dgm:spPr/>
      <dgm:t>
        <a:bodyPr/>
        <a:lstStyle/>
        <a:p>
          <a:endParaRPr lang="es-VE"/>
        </a:p>
      </dgm:t>
    </dgm:pt>
    <dgm:pt modelId="{1D301002-89AA-45A4-9C2B-BB9E9D2A2720}" type="sibTrans" cxnId="{50014CB1-BF5A-4954-A55E-CBDC2F0ACB30}">
      <dgm:prSet/>
      <dgm:spPr/>
      <dgm:t>
        <a:bodyPr/>
        <a:lstStyle/>
        <a:p>
          <a:endParaRPr lang="es-VE"/>
        </a:p>
      </dgm:t>
    </dgm:pt>
    <dgm:pt modelId="{F7604245-092B-42BD-9DE4-F4DB1D891775}">
      <dgm:prSet phldrT="[Texto]"/>
      <dgm:spPr>
        <a:solidFill>
          <a:schemeClr val="bg1">
            <a:alpha val="90000"/>
          </a:schemeClr>
        </a:solidFill>
        <a:ln>
          <a:noFill/>
        </a:ln>
      </dgm:spPr>
      <dgm:t>
        <a:bodyPr anchor="ctr"/>
        <a:lstStyle/>
        <a:p>
          <a:pPr algn="r">
            <a:buNone/>
          </a:pPr>
          <a:r>
            <a:rPr lang="es-MX" dirty="0">
              <a:latin typeface="Bahnschrift SemiCondensed" panose="020B0502040204020203" pitchFamily="34" charset="0"/>
            </a:rPr>
            <a:t>Estudia la interacción entre computadoras y lenguaje humano. 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A5E9078B-ADFD-473F-AD74-99C83D6E2FFE}" type="parTrans" cxnId="{A4469DB0-3801-4741-BD93-9ACDE21D9038}">
      <dgm:prSet/>
      <dgm:spPr/>
      <dgm:t>
        <a:bodyPr/>
        <a:lstStyle/>
        <a:p>
          <a:endParaRPr lang="es-VE"/>
        </a:p>
      </dgm:t>
    </dgm:pt>
    <dgm:pt modelId="{29086427-59EA-445B-9F16-3D2262258DC8}" type="sibTrans" cxnId="{A4469DB0-3801-4741-BD93-9ACDE21D9038}">
      <dgm:prSet/>
      <dgm:spPr/>
      <dgm:t>
        <a:bodyPr/>
        <a:lstStyle/>
        <a:p>
          <a:endParaRPr lang="es-VE"/>
        </a:p>
      </dgm:t>
    </dgm:pt>
    <dgm:pt modelId="{5B28C1B3-3189-44C8-A023-12F745EDE506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/>
            <a:t>Robótica Inteligente</a:t>
          </a:r>
          <a:endParaRPr lang="es-VE" b="1" dirty="0"/>
        </a:p>
      </dgm:t>
    </dgm:pt>
    <dgm:pt modelId="{46CF1DCB-FA70-4CE3-82F4-93A413D83281}" type="parTrans" cxnId="{933D4F0A-7614-40F0-B36B-8C1D6CD42149}">
      <dgm:prSet/>
      <dgm:spPr/>
      <dgm:t>
        <a:bodyPr/>
        <a:lstStyle/>
        <a:p>
          <a:endParaRPr lang="es-VE"/>
        </a:p>
      </dgm:t>
    </dgm:pt>
    <dgm:pt modelId="{7EA4DC39-3A90-40D3-B3CA-5CFB5F3BF273}" type="sibTrans" cxnId="{933D4F0A-7614-40F0-B36B-8C1D6CD42149}">
      <dgm:prSet/>
      <dgm:spPr/>
      <dgm:t>
        <a:bodyPr/>
        <a:lstStyle/>
        <a:p>
          <a:endParaRPr lang="es-VE"/>
        </a:p>
      </dgm:t>
    </dgm:pt>
    <dgm:pt modelId="{29529D20-E531-4283-9438-067F3BE491E4}">
      <dgm:prSet phldrT="[Texto]"/>
      <dgm:spPr>
        <a:solidFill>
          <a:schemeClr val="bg1">
            <a:alpha val="90000"/>
          </a:schemeClr>
        </a:solidFill>
        <a:ln>
          <a:noFill/>
        </a:ln>
      </dgm:spPr>
      <dgm:t>
        <a:bodyPr anchor="ctr"/>
        <a:lstStyle/>
        <a:p>
          <a:pPr marL="0" indent="0" algn="l">
            <a:buNone/>
          </a:pPr>
          <a:r>
            <a:rPr lang="es-MX" dirty="0">
              <a:latin typeface="Bahnschrift SemiCondensed" panose="020B0502040204020203" pitchFamily="34" charset="0"/>
            </a:rPr>
            <a:t>Combina IA con robótica para crear sistemas autónomos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E0524816-902F-4A58-A5B7-77152979FFE0}" type="parTrans" cxnId="{47682F06-E2E6-42BC-BA5B-12034BB488A1}">
      <dgm:prSet/>
      <dgm:spPr/>
      <dgm:t>
        <a:bodyPr/>
        <a:lstStyle/>
        <a:p>
          <a:endParaRPr lang="es-VE"/>
        </a:p>
      </dgm:t>
    </dgm:pt>
    <dgm:pt modelId="{FB4FB786-86E5-46FA-B5E7-4CAF17B85610}" type="sibTrans" cxnId="{47682F06-E2E6-42BC-BA5B-12034BB488A1}">
      <dgm:prSet/>
      <dgm:spPr/>
      <dgm:t>
        <a:bodyPr/>
        <a:lstStyle/>
        <a:p>
          <a:endParaRPr lang="es-VE"/>
        </a:p>
      </dgm:t>
    </dgm:pt>
    <dgm:pt modelId="{2A2D5ACE-0D4E-472E-BA99-E2B8E8A93036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/>
            <a:t>Redes Neuronales y Deep </a:t>
          </a:r>
          <a:r>
            <a:rPr lang="es-MX" b="1" dirty="0" err="1"/>
            <a:t>Learning</a:t>
          </a:r>
          <a:endParaRPr lang="es-VE" b="1" dirty="0"/>
        </a:p>
      </dgm:t>
    </dgm:pt>
    <dgm:pt modelId="{FDD27F67-7B7A-49E8-8918-62A9A82A5BFE}" type="parTrans" cxnId="{34B9333E-B6E4-4E71-9F52-2805F2DCD308}">
      <dgm:prSet/>
      <dgm:spPr/>
      <dgm:t>
        <a:bodyPr/>
        <a:lstStyle/>
        <a:p>
          <a:endParaRPr lang="es-VE"/>
        </a:p>
      </dgm:t>
    </dgm:pt>
    <dgm:pt modelId="{05840CBB-DFAB-468E-AFE0-F73499AE6FD5}" type="sibTrans" cxnId="{34B9333E-B6E4-4E71-9F52-2805F2DCD308}">
      <dgm:prSet/>
      <dgm:spPr/>
      <dgm:t>
        <a:bodyPr/>
        <a:lstStyle/>
        <a:p>
          <a:endParaRPr lang="es-VE"/>
        </a:p>
      </dgm:t>
    </dgm:pt>
    <dgm:pt modelId="{D486FE80-6895-4033-8E2C-450DFB33EDC6}">
      <dgm:prSet phldrT="[Texto]"/>
      <dgm:spPr>
        <a:solidFill>
          <a:schemeClr val="bg1">
            <a:alpha val="90000"/>
          </a:schemeClr>
        </a:solidFill>
        <a:ln>
          <a:noFill/>
        </a:ln>
      </dgm:spPr>
      <dgm:t>
        <a:bodyPr anchor="ctr"/>
        <a:lstStyle/>
        <a:p>
          <a:pPr algn="ctr">
            <a:buNone/>
          </a:pPr>
          <a:r>
            <a:rPr lang="es-MX" dirty="0">
              <a:latin typeface="Bahnschrift SemiCondensed" panose="020B0502040204020203" pitchFamily="34" charset="0"/>
            </a:rPr>
            <a:t>	Modelos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0C75FD9F-0E3D-4F3E-93E2-EBD3E157D116}" type="parTrans" cxnId="{4AC0E376-EB7D-4860-919E-9F9A059C57F6}">
      <dgm:prSet/>
      <dgm:spPr/>
      <dgm:t>
        <a:bodyPr/>
        <a:lstStyle/>
        <a:p>
          <a:endParaRPr lang="es-VE"/>
        </a:p>
      </dgm:t>
    </dgm:pt>
    <dgm:pt modelId="{ECCEDD3E-A24C-45F6-8F85-344BF19CB06F}" type="sibTrans" cxnId="{4AC0E376-EB7D-4860-919E-9F9A059C57F6}">
      <dgm:prSet/>
      <dgm:spPr/>
      <dgm:t>
        <a:bodyPr/>
        <a:lstStyle/>
        <a:p>
          <a:endParaRPr lang="es-VE"/>
        </a:p>
      </dgm:t>
    </dgm:pt>
    <dgm:pt modelId="{2871D128-F72A-4214-A7BB-E44091E6F172}">
      <dgm:prSet phldrT="[Texto]"/>
      <dgm:spPr>
        <a:solidFill>
          <a:srgbClr val="00B0F0"/>
        </a:solidFill>
      </dgm:spPr>
    </dgm:pt>
    <dgm:pt modelId="{A7476525-2A03-41C4-BF4E-D0324B23A2A6}" type="parTrans" cxnId="{5838D92F-861F-4A17-B680-CD342554AC08}">
      <dgm:prSet/>
      <dgm:spPr/>
      <dgm:t>
        <a:bodyPr/>
        <a:lstStyle/>
        <a:p>
          <a:endParaRPr lang="es-VE"/>
        </a:p>
      </dgm:t>
    </dgm:pt>
    <dgm:pt modelId="{542F864F-1F51-4DD3-9EA0-CD848FFD2BCE}" type="sibTrans" cxnId="{5838D92F-861F-4A17-B680-CD342554AC08}">
      <dgm:prSet/>
      <dgm:spPr/>
      <dgm:t>
        <a:bodyPr/>
        <a:lstStyle/>
        <a:p>
          <a:endParaRPr lang="es-VE"/>
        </a:p>
      </dgm:t>
    </dgm:pt>
    <dgm:pt modelId="{75C31E7E-3BEC-4796-9477-29C78CE4DA41}">
      <dgm:prSet phldrT="[Texto]"/>
      <dgm:spPr>
        <a:solidFill>
          <a:schemeClr val="bg1">
            <a:alpha val="90000"/>
          </a:schemeClr>
        </a:solidFill>
        <a:ln>
          <a:noFill/>
        </a:ln>
      </dgm:spPr>
    </dgm:pt>
    <dgm:pt modelId="{EA7C4A5C-164B-4063-93BA-4C79650A5DF6}" type="parTrans" cxnId="{B19F74D3-EC2C-44EF-9FA7-D8DA42D636D7}">
      <dgm:prSet/>
      <dgm:spPr/>
      <dgm:t>
        <a:bodyPr/>
        <a:lstStyle/>
        <a:p>
          <a:endParaRPr lang="es-VE"/>
        </a:p>
      </dgm:t>
    </dgm:pt>
    <dgm:pt modelId="{CB4645B8-7F96-404C-B364-9FF09531A2CD}" type="sibTrans" cxnId="{B19F74D3-EC2C-44EF-9FA7-D8DA42D636D7}">
      <dgm:prSet/>
      <dgm:spPr/>
      <dgm:t>
        <a:bodyPr/>
        <a:lstStyle/>
        <a:p>
          <a:endParaRPr lang="es-VE"/>
        </a:p>
      </dgm:t>
    </dgm:pt>
    <dgm:pt modelId="{46237D45-C37A-4642-894B-32E2D3EEA060}">
      <dgm:prSet phldrT="[Texto]"/>
      <dgm:spPr>
        <a:solidFill>
          <a:srgbClr val="00B0F0"/>
        </a:solidFill>
      </dgm:spPr>
    </dgm:pt>
    <dgm:pt modelId="{9ABA00E4-742C-4A6E-86C8-0C59B1047323}" type="parTrans" cxnId="{EACCF27B-9BC1-41C8-92DF-01647D3B7C5A}">
      <dgm:prSet/>
      <dgm:spPr/>
      <dgm:t>
        <a:bodyPr/>
        <a:lstStyle/>
        <a:p>
          <a:endParaRPr lang="es-VE"/>
        </a:p>
      </dgm:t>
    </dgm:pt>
    <dgm:pt modelId="{05D4D27C-2ED8-44EE-B21C-0EB0DBD84CF8}" type="sibTrans" cxnId="{EACCF27B-9BC1-41C8-92DF-01647D3B7C5A}">
      <dgm:prSet/>
      <dgm:spPr/>
      <dgm:t>
        <a:bodyPr/>
        <a:lstStyle/>
        <a:p>
          <a:endParaRPr lang="es-VE"/>
        </a:p>
      </dgm:t>
    </dgm:pt>
    <dgm:pt modelId="{FC03BD77-5C1B-4AE7-9293-1ACC712EAEDC}">
      <dgm:prSet phldrT="[Texto]"/>
      <dgm:spPr>
        <a:solidFill>
          <a:schemeClr val="bg1">
            <a:alpha val="90000"/>
          </a:schemeClr>
        </a:solidFill>
        <a:ln>
          <a:noFill/>
        </a:ln>
      </dgm:spPr>
    </dgm:pt>
    <dgm:pt modelId="{A44C8246-99F8-4FC1-8702-C7CA2874A3DA}" type="parTrans" cxnId="{E6368A6B-DAD3-4A2A-AA9F-5E342BC9061C}">
      <dgm:prSet/>
      <dgm:spPr/>
      <dgm:t>
        <a:bodyPr/>
        <a:lstStyle/>
        <a:p>
          <a:endParaRPr lang="es-VE"/>
        </a:p>
      </dgm:t>
    </dgm:pt>
    <dgm:pt modelId="{582CCD9D-78AA-4C3D-BD61-D215C43EF122}" type="sibTrans" cxnId="{E6368A6B-DAD3-4A2A-AA9F-5E342BC9061C}">
      <dgm:prSet/>
      <dgm:spPr/>
      <dgm:t>
        <a:bodyPr/>
        <a:lstStyle/>
        <a:p>
          <a:endParaRPr lang="es-VE"/>
        </a:p>
      </dgm:t>
    </dgm:pt>
    <dgm:pt modelId="{F21CAA6C-E91B-487C-A274-F0DDD119FF16}">
      <dgm:prSet phldrT="[Texto]"/>
      <dgm:spPr>
        <a:solidFill>
          <a:srgbClr val="00B0F0"/>
        </a:solidFill>
      </dgm:spPr>
      <dgm:t>
        <a:bodyPr/>
        <a:lstStyle/>
        <a:p>
          <a:r>
            <a:rPr lang="es-MX" b="1" dirty="0"/>
            <a:t>Visión por Computadora CV)</a:t>
          </a:r>
          <a:endParaRPr lang="es-VE" b="1" dirty="0"/>
        </a:p>
      </dgm:t>
    </dgm:pt>
    <dgm:pt modelId="{9A83DE98-8824-4328-A792-164DE376CBD1}" type="sibTrans" cxnId="{7CAB20F0-8129-4283-A341-27BD88AA669C}">
      <dgm:prSet/>
      <dgm:spPr/>
      <dgm:t>
        <a:bodyPr/>
        <a:lstStyle/>
        <a:p>
          <a:endParaRPr lang="es-VE"/>
        </a:p>
      </dgm:t>
    </dgm:pt>
    <dgm:pt modelId="{5176E34B-03F0-4812-B58B-CEC8BBFF43E8}" type="parTrans" cxnId="{7CAB20F0-8129-4283-A341-27BD88AA669C}">
      <dgm:prSet/>
      <dgm:spPr/>
      <dgm:t>
        <a:bodyPr/>
        <a:lstStyle/>
        <a:p>
          <a:endParaRPr lang="es-VE"/>
        </a:p>
      </dgm:t>
    </dgm:pt>
    <dgm:pt modelId="{D5973C0D-60B3-42A0-A4F1-8E6B49972A2E}">
      <dgm:prSet phldrT="[Texto]"/>
      <dgm:spPr>
        <a:solidFill>
          <a:schemeClr val="bg1">
            <a:alpha val="90000"/>
          </a:schemeClr>
        </a:solidFill>
        <a:ln>
          <a:noFill/>
        </a:ln>
      </dgm:spPr>
      <dgm:t>
        <a:bodyPr anchor="ctr"/>
        <a:lstStyle/>
        <a:p>
          <a:pPr marL="0" indent="0">
            <a:buNone/>
          </a:pPr>
          <a:r>
            <a:rPr lang="es-MX" dirty="0">
              <a:latin typeface="Bahnschrift SemiCondensed" panose="020B0502040204020203" pitchFamily="34" charset="0"/>
            </a:rPr>
            <a:t>Permite a las máquinas interpretar imágenes y videos. 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26EC5486-14AC-43F3-BB15-6F8A4CD556BD}" type="sibTrans" cxnId="{7625781B-2904-4C05-BE92-3E9F283E336A}">
      <dgm:prSet/>
      <dgm:spPr/>
      <dgm:t>
        <a:bodyPr/>
        <a:lstStyle/>
        <a:p>
          <a:endParaRPr lang="es-VE"/>
        </a:p>
      </dgm:t>
    </dgm:pt>
    <dgm:pt modelId="{FA4612BB-0F75-46D4-B8E7-D2518679D0E2}" type="parTrans" cxnId="{7625781B-2904-4C05-BE92-3E9F283E336A}">
      <dgm:prSet/>
      <dgm:spPr/>
      <dgm:t>
        <a:bodyPr/>
        <a:lstStyle/>
        <a:p>
          <a:endParaRPr lang="es-VE"/>
        </a:p>
      </dgm:t>
    </dgm:pt>
    <dgm:pt modelId="{007E2390-3916-4B8B-8C3D-1D6A738AE79E}">
      <dgm:prSet phldrT="[Texto]"/>
      <dgm:spPr>
        <a:solidFill>
          <a:schemeClr val="bg1">
            <a:alpha val="90000"/>
          </a:schemeClr>
        </a:solidFill>
        <a:ln>
          <a:noFill/>
        </a:ln>
      </dgm:spPr>
      <dgm:t>
        <a:bodyPr anchor="ctr"/>
        <a:lstStyle/>
        <a:p>
          <a:pPr algn="r">
            <a:buNone/>
          </a:pPr>
          <a:r>
            <a:rPr lang="es-MX" dirty="0">
              <a:latin typeface="Bahnschrift SemiCondensed" panose="020B0502040204020203" pitchFamily="34" charset="0"/>
            </a:rPr>
            <a:t>inspirados en el cerebro humano para aprendizaje profundo. </a:t>
          </a:r>
          <a:endParaRPr lang="es-VE" dirty="0">
            <a:latin typeface="Bahnschrift SemiCondensed" panose="020B0502040204020203" pitchFamily="34" charset="0"/>
          </a:endParaRPr>
        </a:p>
      </dgm:t>
    </dgm:pt>
    <dgm:pt modelId="{CB46634A-8D4E-4391-8465-877ED1A5EA67}" type="parTrans" cxnId="{05B95D45-4F23-46ED-BF22-1DB75825BD52}">
      <dgm:prSet/>
      <dgm:spPr/>
      <dgm:t>
        <a:bodyPr/>
        <a:lstStyle/>
        <a:p>
          <a:endParaRPr lang="es-VE"/>
        </a:p>
      </dgm:t>
    </dgm:pt>
    <dgm:pt modelId="{65384B6C-B25D-4393-AFCD-A560F38B0136}" type="sibTrans" cxnId="{05B95D45-4F23-46ED-BF22-1DB75825BD52}">
      <dgm:prSet/>
      <dgm:spPr/>
      <dgm:t>
        <a:bodyPr/>
        <a:lstStyle/>
        <a:p>
          <a:endParaRPr lang="es-VE"/>
        </a:p>
      </dgm:t>
    </dgm:pt>
    <dgm:pt modelId="{480F0482-023E-4857-A193-269008236C03}" type="pres">
      <dgm:prSet presAssocID="{C4349685-C525-4D78-8775-E3DFECB57956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997DFC45-0F90-412B-937F-531083533E04}" type="pres">
      <dgm:prSet presAssocID="{C4349685-C525-4D78-8775-E3DFECB57956}" presName="children" presStyleCnt="0"/>
      <dgm:spPr/>
    </dgm:pt>
    <dgm:pt modelId="{9FB32A0C-E737-48E2-A7E7-6C01A8AAD01E}" type="pres">
      <dgm:prSet presAssocID="{C4349685-C525-4D78-8775-E3DFECB57956}" presName="child1group" presStyleCnt="0"/>
      <dgm:spPr/>
    </dgm:pt>
    <dgm:pt modelId="{EE12DEE5-EA0A-4E4E-9F2A-265FAD2B2E36}" type="pres">
      <dgm:prSet presAssocID="{C4349685-C525-4D78-8775-E3DFECB57956}" presName="child1" presStyleLbl="bgAcc1" presStyleIdx="0" presStyleCnt="4"/>
      <dgm:spPr/>
    </dgm:pt>
    <dgm:pt modelId="{5C1AD01F-04A7-4E18-B04D-6AF82C42C5D1}" type="pres">
      <dgm:prSet presAssocID="{C4349685-C525-4D78-8775-E3DFECB57956}" presName="child1Text" presStyleLbl="bgAcc1" presStyleIdx="0" presStyleCnt="4">
        <dgm:presLayoutVars>
          <dgm:bulletEnabled val="1"/>
        </dgm:presLayoutVars>
      </dgm:prSet>
      <dgm:spPr/>
    </dgm:pt>
    <dgm:pt modelId="{0558F821-BC52-4565-81DD-0CBC1FFC802E}" type="pres">
      <dgm:prSet presAssocID="{C4349685-C525-4D78-8775-E3DFECB57956}" presName="child2group" presStyleCnt="0"/>
      <dgm:spPr/>
    </dgm:pt>
    <dgm:pt modelId="{EE538B94-6DB4-4B0F-B348-92953467C479}" type="pres">
      <dgm:prSet presAssocID="{C4349685-C525-4D78-8775-E3DFECB57956}" presName="child2" presStyleLbl="bgAcc1" presStyleIdx="1" presStyleCnt="4"/>
      <dgm:spPr/>
    </dgm:pt>
    <dgm:pt modelId="{5D482860-3B9B-4A6A-8911-8009EEF60220}" type="pres">
      <dgm:prSet presAssocID="{C4349685-C525-4D78-8775-E3DFECB57956}" presName="child2Text" presStyleLbl="bgAcc1" presStyleIdx="1" presStyleCnt="4">
        <dgm:presLayoutVars>
          <dgm:bulletEnabled val="1"/>
        </dgm:presLayoutVars>
      </dgm:prSet>
      <dgm:spPr/>
    </dgm:pt>
    <dgm:pt modelId="{380F6C7D-BC0B-4E0C-82EA-F2B05CC20569}" type="pres">
      <dgm:prSet presAssocID="{C4349685-C525-4D78-8775-E3DFECB57956}" presName="child3group" presStyleCnt="0"/>
      <dgm:spPr/>
    </dgm:pt>
    <dgm:pt modelId="{9DAADFAC-DE84-497F-AB6F-6F39B50F00E6}" type="pres">
      <dgm:prSet presAssocID="{C4349685-C525-4D78-8775-E3DFECB57956}" presName="child3" presStyleLbl="bgAcc1" presStyleIdx="2" presStyleCnt="4"/>
      <dgm:spPr/>
    </dgm:pt>
    <dgm:pt modelId="{2850F7DD-8207-4CE7-9B69-543FE3D0AFE9}" type="pres">
      <dgm:prSet presAssocID="{C4349685-C525-4D78-8775-E3DFECB57956}" presName="child3Text" presStyleLbl="bgAcc1" presStyleIdx="2" presStyleCnt="4">
        <dgm:presLayoutVars>
          <dgm:bulletEnabled val="1"/>
        </dgm:presLayoutVars>
      </dgm:prSet>
      <dgm:spPr/>
    </dgm:pt>
    <dgm:pt modelId="{E1ECCAE8-0003-4FC8-9E8C-05DBEED5BDBD}" type="pres">
      <dgm:prSet presAssocID="{C4349685-C525-4D78-8775-E3DFECB57956}" presName="child4group" presStyleCnt="0"/>
      <dgm:spPr/>
    </dgm:pt>
    <dgm:pt modelId="{63C81A93-BB30-4C5C-9B53-9D689605A691}" type="pres">
      <dgm:prSet presAssocID="{C4349685-C525-4D78-8775-E3DFECB57956}" presName="child4" presStyleLbl="bgAcc1" presStyleIdx="3" presStyleCnt="4"/>
      <dgm:spPr/>
    </dgm:pt>
    <dgm:pt modelId="{5D393C9B-272E-40A0-A4B8-FE34F847AEE5}" type="pres">
      <dgm:prSet presAssocID="{C4349685-C525-4D78-8775-E3DFECB57956}" presName="child4Text" presStyleLbl="bgAcc1" presStyleIdx="3" presStyleCnt="4">
        <dgm:presLayoutVars>
          <dgm:bulletEnabled val="1"/>
        </dgm:presLayoutVars>
      </dgm:prSet>
      <dgm:spPr/>
    </dgm:pt>
    <dgm:pt modelId="{5E6B9275-E86A-484D-92E3-BE4B77742875}" type="pres">
      <dgm:prSet presAssocID="{C4349685-C525-4D78-8775-E3DFECB57956}" presName="childPlaceholder" presStyleCnt="0"/>
      <dgm:spPr/>
    </dgm:pt>
    <dgm:pt modelId="{20EB1DFD-D2B3-48C6-B8EC-C53E747412EE}" type="pres">
      <dgm:prSet presAssocID="{C4349685-C525-4D78-8775-E3DFECB57956}" presName="circle" presStyleCnt="0"/>
      <dgm:spPr/>
    </dgm:pt>
    <dgm:pt modelId="{88DB5180-2B59-416D-BB9A-84B797730D9B}" type="pres">
      <dgm:prSet presAssocID="{C4349685-C525-4D78-8775-E3DFECB57956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F9F62B8F-8D9F-433C-BB71-AAF40813A1B3}" type="pres">
      <dgm:prSet presAssocID="{C4349685-C525-4D78-8775-E3DFECB57956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71F2388-2FBF-4306-8AFB-5CB1C92BD4DF}" type="pres">
      <dgm:prSet presAssocID="{C4349685-C525-4D78-8775-E3DFECB57956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2196E5A6-19D0-49D1-A171-CB28EAA433C7}" type="pres">
      <dgm:prSet presAssocID="{C4349685-C525-4D78-8775-E3DFECB57956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0D8437A-495D-462C-8AB6-DFA1D85CA9E2}" type="pres">
      <dgm:prSet presAssocID="{C4349685-C525-4D78-8775-E3DFECB57956}" presName="quadrantPlaceholder" presStyleCnt="0"/>
      <dgm:spPr/>
    </dgm:pt>
    <dgm:pt modelId="{EA984764-A101-40E8-B09D-F4B1B23ED745}" type="pres">
      <dgm:prSet presAssocID="{C4349685-C525-4D78-8775-E3DFECB57956}" presName="center1" presStyleLbl="fgShp" presStyleIdx="0" presStyleCnt="2"/>
      <dgm:spPr/>
    </dgm:pt>
    <dgm:pt modelId="{602A0F05-CD70-4D2A-8E70-9751222FFF12}" type="pres">
      <dgm:prSet presAssocID="{C4349685-C525-4D78-8775-E3DFECB57956}" presName="center2" presStyleLbl="fgShp" presStyleIdx="1" presStyleCnt="2"/>
      <dgm:spPr/>
    </dgm:pt>
  </dgm:ptLst>
  <dgm:cxnLst>
    <dgm:cxn modelId="{340D7C05-053A-4306-9E26-E9697C1CAEF8}" type="presOf" srcId="{D486FE80-6895-4033-8E2C-450DFB33EDC6}" destId="{5D393C9B-272E-40A0-A4B8-FE34F847AEE5}" srcOrd="1" destOrd="0" presId="urn:microsoft.com/office/officeart/2005/8/layout/cycle4"/>
    <dgm:cxn modelId="{47682F06-E2E6-42BC-BA5B-12034BB488A1}" srcId="{5B28C1B3-3189-44C8-A023-12F745EDE506}" destId="{29529D20-E531-4283-9438-067F3BE491E4}" srcOrd="0" destOrd="0" parTransId="{E0524816-902F-4A58-A5B7-77152979FFE0}" sibTransId="{FB4FB786-86E5-46FA-B5E7-4CAF17B85610}"/>
    <dgm:cxn modelId="{933D4F0A-7614-40F0-B36B-8C1D6CD42149}" srcId="{C4349685-C525-4D78-8775-E3DFECB57956}" destId="{5B28C1B3-3189-44C8-A023-12F745EDE506}" srcOrd="2" destOrd="0" parTransId="{46CF1DCB-FA70-4CE3-82F4-93A413D83281}" sibTransId="{7EA4DC39-3A90-40D3-B3CA-5CFB5F3BF273}"/>
    <dgm:cxn modelId="{A4B35210-B219-4FA1-AC94-FD6C68178567}" type="presOf" srcId="{2A2D5ACE-0D4E-472E-BA99-E2B8E8A93036}" destId="{2196E5A6-19D0-49D1-A171-CB28EAA433C7}" srcOrd="0" destOrd="0" presId="urn:microsoft.com/office/officeart/2005/8/layout/cycle4"/>
    <dgm:cxn modelId="{7625781B-2904-4C05-BE92-3E9F283E336A}" srcId="{F21CAA6C-E91B-487C-A274-F0DDD119FF16}" destId="{D5973C0D-60B3-42A0-A4F1-8E6B49972A2E}" srcOrd="0" destOrd="0" parTransId="{FA4612BB-0F75-46D4-B8E7-D2518679D0E2}" sibTransId="{26EC5486-14AC-43F3-BB15-6F8A4CD556BD}"/>
    <dgm:cxn modelId="{5838D92F-861F-4A17-B680-CD342554AC08}" srcId="{C4349685-C525-4D78-8775-E3DFECB57956}" destId="{2871D128-F72A-4214-A7BB-E44091E6F172}" srcOrd="4" destOrd="0" parTransId="{A7476525-2A03-41C4-BF4E-D0324B23A2A6}" sibTransId="{542F864F-1F51-4DD3-9EA0-CD848FFD2BCE}"/>
    <dgm:cxn modelId="{34B9333E-B6E4-4E71-9F52-2805F2DCD308}" srcId="{C4349685-C525-4D78-8775-E3DFECB57956}" destId="{2A2D5ACE-0D4E-472E-BA99-E2B8E8A93036}" srcOrd="3" destOrd="0" parTransId="{FDD27F67-7B7A-49E8-8918-62A9A82A5BFE}" sibTransId="{05840CBB-DFAB-468E-AFE0-F73499AE6FD5}"/>
    <dgm:cxn modelId="{BA4B4562-C18F-49C5-8794-7928E0D604E5}" type="presOf" srcId="{F21CAA6C-E91B-487C-A274-F0DDD119FF16}" destId="{F9F62B8F-8D9F-433C-BB71-AAF40813A1B3}" srcOrd="0" destOrd="0" presId="urn:microsoft.com/office/officeart/2005/8/layout/cycle4"/>
    <dgm:cxn modelId="{05B95D45-4F23-46ED-BF22-1DB75825BD52}" srcId="{2A2D5ACE-0D4E-472E-BA99-E2B8E8A93036}" destId="{007E2390-3916-4B8B-8C3D-1D6A738AE79E}" srcOrd="1" destOrd="0" parTransId="{CB46634A-8D4E-4391-8465-877ED1A5EA67}" sibTransId="{65384B6C-B25D-4393-AFCD-A560F38B0136}"/>
    <dgm:cxn modelId="{E6368A6B-DAD3-4A2A-AA9F-5E342BC9061C}" srcId="{46237D45-C37A-4642-894B-32E2D3EEA060}" destId="{FC03BD77-5C1B-4AE7-9293-1ACC712EAEDC}" srcOrd="0" destOrd="0" parTransId="{A44C8246-99F8-4FC1-8702-C7CA2874A3DA}" sibTransId="{582CCD9D-78AA-4C3D-BD61-D215C43EF122}"/>
    <dgm:cxn modelId="{4AC0E376-EB7D-4860-919E-9F9A059C57F6}" srcId="{2A2D5ACE-0D4E-472E-BA99-E2B8E8A93036}" destId="{D486FE80-6895-4033-8E2C-450DFB33EDC6}" srcOrd="0" destOrd="0" parTransId="{0C75FD9F-0E3D-4F3E-93E2-EBD3E157D116}" sibTransId="{ECCEDD3E-A24C-45F6-8F85-344BF19CB06F}"/>
    <dgm:cxn modelId="{EACCF27B-9BC1-41C8-92DF-01647D3B7C5A}" srcId="{C4349685-C525-4D78-8775-E3DFECB57956}" destId="{46237D45-C37A-4642-894B-32E2D3EEA060}" srcOrd="5" destOrd="0" parTransId="{9ABA00E4-742C-4A6E-86C8-0C59B1047323}" sibTransId="{05D4D27C-2ED8-44EE-B21C-0EB0DBD84CF8}"/>
    <dgm:cxn modelId="{5B24037F-1713-4478-B58F-6B22009EAE66}" type="presOf" srcId="{29529D20-E531-4283-9438-067F3BE491E4}" destId="{2850F7DD-8207-4CE7-9B69-543FE3D0AFE9}" srcOrd="1" destOrd="0" presId="urn:microsoft.com/office/officeart/2005/8/layout/cycle4"/>
    <dgm:cxn modelId="{13E23088-2079-4938-B27F-A4BFF9B668ED}" type="presOf" srcId="{007E2390-3916-4B8B-8C3D-1D6A738AE79E}" destId="{5D393C9B-272E-40A0-A4B8-FE34F847AEE5}" srcOrd="1" destOrd="1" presId="urn:microsoft.com/office/officeart/2005/8/layout/cycle4"/>
    <dgm:cxn modelId="{CC72F488-DC73-4D11-8526-0B3FA031CD87}" type="presOf" srcId="{F7604245-092B-42BD-9DE4-F4DB1D891775}" destId="{EE12DEE5-EA0A-4E4E-9F2A-265FAD2B2E36}" srcOrd="0" destOrd="0" presId="urn:microsoft.com/office/officeart/2005/8/layout/cycle4"/>
    <dgm:cxn modelId="{1C620F8B-4DDB-41BE-A75D-580D1BECAB61}" type="presOf" srcId="{D5973C0D-60B3-42A0-A4F1-8E6B49972A2E}" destId="{EE538B94-6DB4-4B0F-B348-92953467C479}" srcOrd="0" destOrd="0" presId="urn:microsoft.com/office/officeart/2005/8/layout/cycle4"/>
    <dgm:cxn modelId="{416194A3-5AE3-4305-86FF-9C928B5848CA}" type="presOf" srcId="{5B28C1B3-3189-44C8-A023-12F745EDE506}" destId="{871F2388-2FBF-4306-8AFB-5CB1C92BD4DF}" srcOrd="0" destOrd="0" presId="urn:microsoft.com/office/officeart/2005/8/layout/cycle4"/>
    <dgm:cxn modelId="{A4469DB0-3801-4741-BD93-9ACDE21D9038}" srcId="{FF8D6D46-CB41-4B29-9F74-020E4DC9B2FB}" destId="{F7604245-092B-42BD-9DE4-F4DB1D891775}" srcOrd="0" destOrd="0" parTransId="{A5E9078B-ADFD-473F-AD74-99C83D6E2FFE}" sibTransId="{29086427-59EA-445B-9F16-3D2262258DC8}"/>
    <dgm:cxn modelId="{50014CB1-BF5A-4954-A55E-CBDC2F0ACB30}" srcId="{C4349685-C525-4D78-8775-E3DFECB57956}" destId="{FF8D6D46-CB41-4B29-9F74-020E4DC9B2FB}" srcOrd="0" destOrd="0" parTransId="{BF30938A-9181-4227-92D5-FDF16A50BDBC}" sibTransId="{1D301002-89AA-45A4-9C2B-BB9E9D2A2720}"/>
    <dgm:cxn modelId="{67A52FD1-F5A8-47C5-831B-5553B7FC38D2}" type="presOf" srcId="{FF8D6D46-CB41-4B29-9F74-020E4DC9B2FB}" destId="{88DB5180-2B59-416D-BB9A-84B797730D9B}" srcOrd="0" destOrd="0" presId="urn:microsoft.com/office/officeart/2005/8/layout/cycle4"/>
    <dgm:cxn modelId="{B19F74D3-EC2C-44EF-9FA7-D8DA42D636D7}" srcId="{2871D128-F72A-4214-A7BB-E44091E6F172}" destId="{75C31E7E-3BEC-4796-9477-29C78CE4DA41}" srcOrd="0" destOrd="0" parTransId="{EA7C4A5C-164B-4063-93BA-4C79650A5DF6}" sibTransId="{CB4645B8-7F96-404C-B364-9FF09531A2CD}"/>
    <dgm:cxn modelId="{321D7CE6-8286-4116-8BF4-E149780AA72F}" type="presOf" srcId="{D486FE80-6895-4033-8E2C-450DFB33EDC6}" destId="{63C81A93-BB30-4C5C-9B53-9D689605A691}" srcOrd="0" destOrd="0" presId="urn:microsoft.com/office/officeart/2005/8/layout/cycle4"/>
    <dgm:cxn modelId="{462E49EB-D33B-4C3A-BC0B-ABD16E7FB29D}" type="presOf" srcId="{29529D20-E531-4283-9438-067F3BE491E4}" destId="{9DAADFAC-DE84-497F-AB6F-6F39B50F00E6}" srcOrd="0" destOrd="0" presId="urn:microsoft.com/office/officeart/2005/8/layout/cycle4"/>
    <dgm:cxn modelId="{7CAB20F0-8129-4283-A341-27BD88AA669C}" srcId="{C4349685-C525-4D78-8775-E3DFECB57956}" destId="{F21CAA6C-E91B-487C-A274-F0DDD119FF16}" srcOrd="1" destOrd="0" parTransId="{5176E34B-03F0-4812-B58B-CEC8BBFF43E8}" sibTransId="{9A83DE98-8824-4328-A792-164DE376CBD1}"/>
    <dgm:cxn modelId="{E33747F0-0D5F-4A32-8844-A9D6B1327C26}" type="presOf" srcId="{007E2390-3916-4B8B-8C3D-1D6A738AE79E}" destId="{63C81A93-BB30-4C5C-9B53-9D689605A691}" srcOrd="0" destOrd="1" presId="urn:microsoft.com/office/officeart/2005/8/layout/cycle4"/>
    <dgm:cxn modelId="{EC22D4F4-3C73-44BF-8163-02D8B53ACD7B}" type="presOf" srcId="{F7604245-092B-42BD-9DE4-F4DB1D891775}" destId="{5C1AD01F-04A7-4E18-B04D-6AF82C42C5D1}" srcOrd="1" destOrd="0" presId="urn:microsoft.com/office/officeart/2005/8/layout/cycle4"/>
    <dgm:cxn modelId="{D07900FA-043A-49A5-8071-98C3C9CC8F8A}" type="presOf" srcId="{D5973C0D-60B3-42A0-A4F1-8E6B49972A2E}" destId="{5D482860-3B9B-4A6A-8911-8009EEF60220}" srcOrd="1" destOrd="0" presId="urn:microsoft.com/office/officeart/2005/8/layout/cycle4"/>
    <dgm:cxn modelId="{B0F905FE-D74A-425B-9391-5C1CF18C2BB8}" type="presOf" srcId="{C4349685-C525-4D78-8775-E3DFECB57956}" destId="{480F0482-023E-4857-A193-269008236C03}" srcOrd="0" destOrd="0" presId="urn:microsoft.com/office/officeart/2005/8/layout/cycle4"/>
    <dgm:cxn modelId="{E248D526-49D7-41F4-970C-947FEDC9420A}" type="presParOf" srcId="{480F0482-023E-4857-A193-269008236C03}" destId="{997DFC45-0F90-412B-937F-531083533E04}" srcOrd="0" destOrd="0" presId="urn:microsoft.com/office/officeart/2005/8/layout/cycle4"/>
    <dgm:cxn modelId="{BD86C3AD-654D-46E5-BD82-457BAFFB5610}" type="presParOf" srcId="{997DFC45-0F90-412B-937F-531083533E04}" destId="{9FB32A0C-E737-48E2-A7E7-6C01A8AAD01E}" srcOrd="0" destOrd="0" presId="urn:microsoft.com/office/officeart/2005/8/layout/cycle4"/>
    <dgm:cxn modelId="{703F38F0-C3AA-4DA4-8A54-D5DCEEB051C1}" type="presParOf" srcId="{9FB32A0C-E737-48E2-A7E7-6C01A8AAD01E}" destId="{EE12DEE5-EA0A-4E4E-9F2A-265FAD2B2E36}" srcOrd="0" destOrd="0" presId="urn:microsoft.com/office/officeart/2005/8/layout/cycle4"/>
    <dgm:cxn modelId="{C6229DEF-D5BD-4048-93A1-2BC8C24CC93E}" type="presParOf" srcId="{9FB32A0C-E737-48E2-A7E7-6C01A8AAD01E}" destId="{5C1AD01F-04A7-4E18-B04D-6AF82C42C5D1}" srcOrd="1" destOrd="0" presId="urn:microsoft.com/office/officeart/2005/8/layout/cycle4"/>
    <dgm:cxn modelId="{6DDDDCF7-7DEC-4896-94B9-847FDAD7DCC2}" type="presParOf" srcId="{997DFC45-0F90-412B-937F-531083533E04}" destId="{0558F821-BC52-4565-81DD-0CBC1FFC802E}" srcOrd="1" destOrd="0" presId="urn:microsoft.com/office/officeart/2005/8/layout/cycle4"/>
    <dgm:cxn modelId="{2721E0DF-7071-4135-A493-AB28B314F953}" type="presParOf" srcId="{0558F821-BC52-4565-81DD-0CBC1FFC802E}" destId="{EE538B94-6DB4-4B0F-B348-92953467C479}" srcOrd="0" destOrd="0" presId="urn:microsoft.com/office/officeart/2005/8/layout/cycle4"/>
    <dgm:cxn modelId="{E45FAF5C-978D-4A2A-87B2-6F9356D2A41C}" type="presParOf" srcId="{0558F821-BC52-4565-81DD-0CBC1FFC802E}" destId="{5D482860-3B9B-4A6A-8911-8009EEF60220}" srcOrd="1" destOrd="0" presId="urn:microsoft.com/office/officeart/2005/8/layout/cycle4"/>
    <dgm:cxn modelId="{F3765BAB-D4F9-4EFB-A1A4-BB5AB0BD4F5F}" type="presParOf" srcId="{997DFC45-0F90-412B-937F-531083533E04}" destId="{380F6C7D-BC0B-4E0C-82EA-F2B05CC20569}" srcOrd="2" destOrd="0" presId="urn:microsoft.com/office/officeart/2005/8/layout/cycle4"/>
    <dgm:cxn modelId="{A8DCA7E5-5D42-4CEB-9D02-CC42CCD328AF}" type="presParOf" srcId="{380F6C7D-BC0B-4E0C-82EA-F2B05CC20569}" destId="{9DAADFAC-DE84-497F-AB6F-6F39B50F00E6}" srcOrd="0" destOrd="0" presId="urn:microsoft.com/office/officeart/2005/8/layout/cycle4"/>
    <dgm:cxn modelId="{7BBA2908-0AD2-4420-A9A9-A8597F65A8B5}" type="presParOf" srcId="{380F6C7D-BC0B-4E0C-82EA-F2B05CC20569}" destId="{2850F7DD-8207-4CE7-9B69-543FE3D0AFE9}" srcOrd="1" destOrd="0" presId="urn:microsoft.com/office/officeart/2005/8/layout/cycle4"/>
    <dgm:cxn modelId="{DEFE0CC8-51F9-4A87-AC3A-20521F7EECC4}" type="presParOf" srcId="{997DFC45-0F90-412B-937F-531083533E04}" destId="{E1ECCAE8-0003-4FC8-9E8C-05DBEED5BDBD}" srcOrd="3" destOrd="0" presId="urn:microsoft.com/office/officeart/2005/8/layout/cycle4"/>
    <dgm:cxn modelId="{044474F0-F38D-488C-9190-6C8D69AEE219}" type="presParOf" srcId="{E1ECCAE8-0003-4FC8-9E8C-05DBEED5BDBD}" destId="{63C81A93-BB30-4C5C-9B53-9D689605A691}" srcOrd="0" destOrd="0" presId="urn:microsoft.com/office/officeart/2005/8/layout/cycle4"/>
    <dgm:cxn modelId="{570572CD-80A3-4E7A-9D1F-64FB03ED7932}" type="presParOf" srcId="{E1ECCAE8-0003-4FC8-9E8C-05DBEED5BDBD}" destId="{5D393C9B-272E-40A0-A4B8-FE34F847AEE5}" srcOrd="1" destOrd="0" presId="urn:microsoft.com/office/officeart/2005/8/layout/cycle4"/>
    <dgm:cxn modelId="{8BCC5822-38C9-4B71-B1EB-040F8CEA0012}" type="presParOf" srcId="{997DFC45-0F90-412B-937F-531083533E04}" destId="{5E6B9275-E86A-484D-92E3-BE4B77742875}" srcOrd="4" destOrd="0" presId="urn:microsoft.com/office/officeart/2005/8/layout/cycle4"/>
    <dgm:cxn modelId="{826B1E8F-3FE9-4EBE-A0E8-3383D748AFC6}" type="presParOf" srcId="{480F0482-023E-4857-A193-269008236C03}" destId="{20EB1DFD-D2B3-48C6-B8EC-C53E747412EE}" srcOrd="1" destOrd="0" presId="urn:microsoft.com/office/officeart/2005/8/layout/cycle4"/>
    <dgm:cxn modelId="{B1E548AB-3B09-44C7-AA38-F6E466825792}" type="presParOf" srcId="{20EB1DFD-D2B3-48C6-B8EC-C53E747412EE}" destId="{88DB5180-2B59-416D-BB9A-84B797730D9B}" srcOrd="0" destOrd="0" presId="urn:microsoft.com/office/officeart/2005/8/layout/cycle4"/>
    <dgm:cxn modelId="{3143FF6F-160E-49DB-B7FD-3FC02E995084}" type="presParOf" srcId="{20EB1DFD-D2B3-48C6-B8EC-C53E747412EE}" destId="{F9F62B8F-8D9F-433C-BB71-AAF40813A1B3}" srcOrd="1" destOrd="0" presId="urn:microsoft.com/office/officeart/2005/8/layout/cycle4"/>
    <dgm:cxn modelId="{C99D9C49-F079-4828-BB13-9BF7F4044792}" type="presParOf" srcId="{20EB1DFD-D2B3-48C6-B8EC-C53E747412EE}" destId="{871F2388-2FBF-4306-8AFB-5CB1C92BD4DF}" srcOrd="2" destOrd="0" presId="urn:microsoft.com/office/officeart/2005/8/layout/cycle4"/>
    <dgm:cxn modelId="{3C6A3F96-3631-4868-A54B-64EBDC4DDC82}" type="presParOf" srcId="{20EB1DFD-D2B3-48C6-B8EC-C53E747412EE}" destId="{2196E5A6-19D0-49D1-A171-CB28EAA433C7}" srcOrd="3" destOrd="0" presId="urn:microsoft.com/office/officeart/2005/8/layout/cycle4"/>
    <dgm:cxn modelId="{FF416996-0FAB-496D-BEFB-B6BEDF945C96}" type="presParOf" srcId="{20EB1DFD-D2B3-48C6-B8EC-C53E747412EE}" destId="{50D8437A-495D-462C-8AB6-DFA1D85CA9E2}" srcOrd="4" destOrd="0" presId="urn:microsoft.com/office/officeart/2005/8/layout/cycle4"/>
    <dgm:cxn modelId="{00D9A294-EE2C-4D42-BC63-C8367A40554F}" type="presParOf" srcId="{480F0482-023E-4857-A193-269008236C03}" destId="{EA984764-A101-40E8-B09D-F4B1B23ED745}" srcOrd="2" destOrd="0" presId="urn:microsoft.com/office/officeart/2005/8/layout/cycle4"/>
    <dgm:cxn modelId="{06B323AD-DED3-4891-BCED-FE503DAE8432}" type="presParOf" srcId="{480F0482-023E-4857-A193-269008236C03}" destId="{602A0F05-CD70-4D2A-8E70-9751222FFF12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65BE018-0E5B-4BB2-A7EA-146AFAE00508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79893883-81E6-4F08-BFF3-63F68CBA76DC}">
      <dgm:prSet phldrT="[Texto]" custT="1"/>
      <dgm:spPr/>
      <dgm:t>
        <a:bodyPr/>
        <a:lstStyle/>
        <a:p>
          <a:pPr>
            <a:buNone/>
          </a:pPr>
          <a:r>
            <a:rPr lang="es-VE" sz="11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Motores de búsqueda</a:t>
          </a:r>
          <a:endParaRPr lang="es-VE" sz="1100" dirty="0"/>
        </a:p>
      </dgm:t>
    </dgm:pt>
    <dgm:pt modelId="{C8481E16-8204-4D1F-82A4-C2C625CC11B0}" type="parTrans" cxnId="{0F681938-F3A3-4F8B-9B4F-7BCA481A86DD}">
      <dgm:prSet/>
      <dgm:spPr/>
      <dgm:t>
        <a:bodyPr/>
        <a:lstStyle/>
        <a:p>
          <a:endParaRPr lang="es-VE"/>
        </a:p>
      </dgm:t>
    </dgm:pt>
    <dgm:pt modelId="{885DC27E-D4A9-44EA-A7C6-FFD4ECEAC97C}" type="sibTrans" cxnId="{0F681938-F3A3-4F8B-9B4F-7BCA481A86DD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s-VE"/>
        </a:p>
      </dgm:t>
    </dgm:pt>
    <dgm:pt modelId="{E368CCA6-5CB1-4BC7-8D97-68847150724B}">
      <dgm:prSet phldrT="[Texto]" custT="1"/>
      <dgm:spPr/>
      <dgm:t>
        <a:bodyPr/>
        <a:lstStyle/>
        <a:p>
          <a:pPr marL="0" indent="0" algn="just">
            <a:lnSpc>
              <a:spcPct val="100000"/>
            </a:lnSpc>
            <a:buNone/>
          </a:pPr>
          <a:r>
            <a:rPr lang="es-VE" sz="8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Uno de los ejemplos de la IA es el de los motores de búsqueda. Gracias a la incorporación de machine </a:t>
          </a:r>
          <a:r>
            <a:rPr lang="es-VE" sz="800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learning</a:t>
          </a:r>
          <a:r>
            <a:rPr lang="es-VE" sz="8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, los buscadores ahora pueden comprender el contexto de las consultas y ofrecer resultados más relevantes.</a:t>
          </a:r>
          <a:endParaRPr lang="es-VE" sz="800" dirty="0">
            <a:latin typeface="Lato" panose="020F0502020204030203" pitchFamily="34" charset="0"/>
            <a:cs typeface="Lato" panose="020F0502020204030203" pitchFamily="34" charset="0"/>
          </a:endParaRPr>
        </a:p>
      </dgm:t>
    </dgm:pt>
    <dgm:pt modelId="{3362811C-8DDF-45EC-935D-A3ABEB68EDD2}" type="parTrans" cxnId="{AB9FDAF0-8E71-450B-B978-3D5F2C367D14}">
      <dgm:prSet/>
      <dgm:spPr/>
      <dgm:t>
        <a:bodyPr/>
        <a:lstStyle/>
        <a:p>
          <a:endParaRPr lang="es-VE"/>
        </a:p>
      </dgm:t>
    </dgm:pt>
    <dgm:pt modelId="{5A92DCF3-888F-445D-A254-510D7180BEE9}" type="sibTrans" cxnId="{AB9FDAF0-8E71-450B-B978-3D5F2C367D14}">
      <dgm:prSet/>
      <dgm:spPr/>
      <dgm:t>
        <a:bodyPr/>
        <a:lstStyle/>
        <a:p>
          <a:endParaRPr lang="es-VE"/>
        </a:p>
      </dgm:t>
    </dgm:pt>
    <dgm:pt modelId="{03B727DA-90A3-4737-AE27-A2810D25FF43}">
      <dgm:prSet phldrT="[Texto]" custT="1"/>
      <dgm:spPr/>
      <dgm:t>
        <a:bodyPr/>
        <a:lstStyle/>
        <a:p>
          <a:pPr>
            <a:buNone/>
          </a:pPr>
          <a:r>
            <a:rPr lang="es-V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Salud</a:t>
          </a:r>
          <a:endParaRPr lang="es-VE" sz="1400" dirty="0"/>
        </a:p>
      </dgm:t>
    </dgm:pt>
    <dgm:pt modelId="{9D070934-B89A-4047-B671-81AA2AB3F9C3}" type="parTrans" cxnId="{A6352C6B-6346-41D6-8F2E-C54A8E63885E}">
      <dgm:prSet/>
      <dgm:spPr/>
      <dgm:t>
        <a:bodyPr/>
        <a:lstStyle/>
        <a:p>
          <a:endParaRPr lang="es-VE"/>
        </a:p>
      </dgm:t>
    </dgm:pt>
    <dgm:pt modelId="{528A4F4D-A7EA-4EE8-8FC6-F52E5D4775B5}" type="sibTrans" cxnId="{A6352C6B-6346-41D6-8F2E-C54A8E63885E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s-VE"/>
        </a:p>
      </dgm:t>
    </dgm:pt>
    <dgm:pt modelId="{22E0EC47-FCEC-44EF-AA06-71AC38E321EB}">
      <dgm:prSet phldrT="[Texto]"/>
      <dgm:spPr/>
      <dgm:t>
        <a:bodyPr/>
        <a:lstStyle/>
        <a:p>
          <a:pPr marL="0" indent="0" algn="just">
            <a:lnSpc>
              <a:spcPct val="100000"/>
            </a:lnSpc>
            <a:buNone/>
          </a:pPr>
          <a:r>
            <a:rPr lang="es-VE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Los dos principales objetivos de la inteligencia artificial en la salud son mejorar la atención a los pacientes y reducir los costos. Para lograr esto se han diseñado algunas soluciones como p</a:t>
          </a:r>
          <a:r>
            <a:rPr lang="es-ES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rogramas</a:t>
          </a:r>
          <a:r>
            <a:rPr lang="es-ES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que permiten identificar posibles muestras tempranas de enfermedades crónicas.</a:t>
          </a:r>
          <a:endParaRPr lang="es-VE" dirty="0">
            <a:latin typeface="Lato" panose="020F0502020204030203" pitchFamily="34" charset="0"/>
            <a:cs typeface="Lato" panose="020F0502020204030203" pitchFamily="34" charset="0"/>
          </a:endParaRPr>
        </a:p>
      </dgm:t>
    </dgm:pt>
    <dgm:pt modelId="{6A222039-AE46-4310-BA24-2FC6786EB004}" type="parTrans" cxnId="{4A8C55E4-B1DF-48C5-BB15-F3382CF0E170}">
      <dgm:prSet/>
      <dgm:spPr/>
      <dgm:t>
        <a:bodyPr/>
        <a:lstStyle/>
        <a:p>
          <a:endParaRPr lang="es-VE"/>
        </a:p>
      </dgm:t>
    </dgm:pt>
    <dgm:pt modelId="{B13836B5-EF5C-435C-A7A9-47582FC6E994}" type="sibTrans" cxnId="{4A8C55E4-B1DF-48C5-BB15-F3382CF0E170}">
      <dgm:prSet/>
      <dgm:spPr/>
      <dgm:t>
        <a:bodyPr/>
        <a:lstStyle/>
        <a:p>
          <a:endParaRPr lang="es-VE"/>
        </a:p>
      </dgm:t>
    </dgm:pt>
    <dgm:pt modelId="{45F9A13B-90DD-4C07-A1E6-CF2F9CCB765C}">
      <dgm:prSet phldrT="[Texto]" custT="1"/>
      <dgm:spPr/>
      <dgm:t>
        <a:bodyPr/>
        <a:lstStyle/>
        <a:p>
          <a:pPr>
            <a:buNone/>
          </a:pPr>
          <a:r>
            <a:rPr lang="es-VE" sz="1400" b="1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IoT</a:t>
          </a:r>
          <a:endParaRPr lang="es-VE" sz="700" dirty="0"/>
        </a:p>
      </dgm:t>
    </dgm:pt>
    <dgm:pt modelId="{2E556058-63E7-4D36-B716-4269513A9CF0}" type="parTrans" cxnId="{E1159716-9955-46A7-9D45-EA53FCD09713}">
      <dgm:prSet/>
      <dgm:spPr/>
      <dgm:t>
        <a:bodyPr/>
        <a:lstStyle/>
        <a:p>
          <a:endParaRPr lang="es-VE"/>
        </a:p>
      </dgm:t>
    </dgm:pt>
    <dgm:pt modelId="{E62E8DAC-5793-43D7-ADB6-970A549E3483}" type="sibTrans" cxnId="{E1159716-9955-46A7-9D45-EA53FCD09713}">
      <dgm:prSet/>
      <dgm:spPr>
        <a:solidFill>
          <a:schemeClr val="bg1">
            <a:lumMod val="75000"/>
          </a:schemeClr>
        </a:solidFill>
      </dgm:spPr>
      <dgm:t>
        <a:bodyPr/>
        <a:lstStyle/>
        <a:p>
          <a:endParaRPr lang="es-VE"/>
        </a:p>
      </dgm:t>
    </dgm:pt>
    <dgm:pt modelId="{F4AB9615-EE02-4D43-97B1-D870E7B40785}">
      <dgm:prSet phldrT="[Texto]"/>
      <dgm:spPr/>
      <dgm:t>
        <a:bodyPr/>
        <a:lstStyle/>
        <a:p>
          <a:pPr marL="0" indent="0" algn="just">
            <a:lnSpc>
              <a:spcPct val="100000"/>
            </a:lnSpc>
            <a:buNone/>
          </a:pPr>
          <a:r>
            <a:rPr lang="es-VE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El Internet de las Cosas o Internet </a:t>
          </a:r>
          <a:r>
            <a:rPr lang="es-VE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Of</a:t>
          </a:r>
          <a:r>
            <a:rPr lang="es-VE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</a:t>
          </a:r>
          <a:r>
            <a:rPr lang="es-VE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Things</a:t>
          </a:r>
          <a:r>
            <a:rPr lang="es-VE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se trata de objetos conectados a Internet cuyo fin es recolectar e intercambiar datos para realizar tareas de manera automática. Son sistemas diseñados para controlar y activar señales que ayudan a los usuarios a tomar decisiones mejor informadas.</a:t>
          </a:r>
          <a:endParaRPr lang="es-VE" dirty="0">
            <a:latin typeface="Lato" panose="020F0502020204030203" pitchFamily="34" charset="0"/>
            <a:cs typeface="Lato" panose="020F0502020204030203" pitchFamily="34" charset="0"/>
          </a:endParaRPr>
        </a:p>
      </dgm:t>
    </dgm:pt>
    <dgm:pt modelId="{A541F587-007A-4F20-A74A-4A991A2B97C0}" type="parTrans" cxnId="{607276E1-5B45-4F0F-83EF-FC876073CE3C}">
      <dgm:prSet/>
      <dgm:spPr/>
      <dgm:t>
        <a:bodyPr/>
        <a:lstStyle/>
        <a:p>
          <a:endParaRPr lang="es-VE"/>
        </a:p>
      </dgm:t>
    </dgm:pt>
    <dgm:pt modelId="{DBE9548A-AA8F-486C-ACB9-A1DE93DB4E5E}" type="sibTrans" cxnId="{607276E1-5B45-4F0F-83EF-FC876073CE3C}">
      <dgm:prSet/>
      <dgm:spPr/>
      <dgm:t>
        <a:bodyPr/>
        <a:lstStyle/>
        <a:p>
          <a:endParaRPr lang="es-VE"/>
        </a:p>
      </dgm:t>
    </dgm:pt>
    <dgm:pt modelId="{1B51738D-7C97-451D-B184-F5093CB24FB1}">
      <dgm:prSet custT="1"/>
      <dgm:spPr/>
      <dgm:t>
        <a:bodyPr/>
        <a:lstStyle/>
        <a:p>
          <a:pPr marL="0" indent="0">
            <a:lnSpc>
              <a:spcPct val="100000"/>
            </a:lnSpc>
            <a:buNone/>
          </a:pPr>
          <a:r>
            <a:rPr lang="es-VE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Robótica</a:t>
          </a:r>
          <a:endParaRPr lang="es-VE" sz="14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gm:t>
    </dgm:pt>
    <dgm:pt modelId="{83F00E6C-C52F-41AB-B3BE-DD0CA8A4DC73}" type="parTrans" cxnId="{25DBA0E4-340D-4CC1-9D59-E799AB0EAD92}">
      <dgm:prSet/>
      <dgm:spPr/>
      <dgm:t>
        <a:bodyPr/>
        <a:lstStyle/>
        <a:p>
          <a:endParaRPr lang="es-VE"/>
        </a:p>
      </dgm:t>
    </dgm:pt>
    <dgm:pt modelId="{7A30DAAB-A81D-4DB9-9E1A-EDA45211132E}" type="sibTrans" cxnId="{25DBA0E4-340D-4CC1-9D59-E799AB0EAD92}">
      <dgm:prSet/>
      <dgm:spPr/>
      <dgm:t>
        <a:bodyPr/>
        <a:lstStyle/>
        <a:p>
          <a:endParaRPr lang="es-VE"/>
        </a:p>
      </dgm:t>
    </dgm:pt>
    <dgm:pt modelId="{E251DCAB-00D0-44CF-8715-C8EB0199174B}">
      <dgm:prSet custT="1"/>
      <dgm:spPr/>
      <dgm:t>
        <a:bodyPr/>
        <a:lstStyle/>
        <a:p>
          <a:pPr marL="0" indent="0" algn="just">
            <a:lnSpc>
              <a:spcPct val="100000"/>
            </a:lnSpc>
            <a:buNone/>
          </a:pPr>
          <a:r>
            <a:rPr lang="es-VE" sz="9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La robótica es la disciplina que se encarga de diseñar máquinas, mientras que la IA crea los algoritmos y los sistemas que hacen funcionar a las máquinas.</a:t>
          </a:r>
        </a:p>
      </dgm:t>
    </dgm:pt>
    <dgm:pt modelId="{4946C468-2E33-4E26-8C39-03B395B03EA2}" type="parTrans" cxnId="{B77F943E-5693-416F-8BB4-9D8EA8324CEB}">
      <dgm:prSet/>
      <dgm:spPr/>
      <dgm:t>
        <a:bodyPr/>
        <a:lstStyle/>
        <a:p>
          <a:endParaRPr lang="es-VE"/>
        </a:p>
      </dgm:t>
    </dgm:pt>
    <dgm:pt modelId="{E18BA943-72A9-4C52-8792-546B44FA7239}" type="sibTrans" cxnId="{B77F943E-5693-416F-8BB4-9D8EA8324CEB}">
      <dgm:prSet/>
      <dgm:spPr/>
      <dgm:t>
        <a:bodyPr/>
        <a:lstStyle/>
        <a:p>
          <a:endParaRPr lang="es-VE"/>
        </a:p>
      </dgm:t>
    </dgm:pt>
    <dgm:pt modelId="{0EE72608-3A20-4E2B-BB8D-B780FDF9E982}" type="pres">
      <dgm:prSet presAssocID="{265BE018-0E5B-4BB2-A7EA-146AFAE00508}" presName="linearFlow" presStyleCnt="0">
        <dgm:presLayoutVars>
          <dgm:dir/>
          <dgm:animLvl val="lvl"/>
          <dgm:resizeHandles val="exact"/>
        </dgm:presLayoutVars>
      </dgm:prSet>
      <dgm:spPr/>
    </dgm:pt>
    <dgm:pt modelId="{54DDCC4F-588C-4338-895A-D4987C41275C}" type="pres">
      <dgm:prSet presAssocID="{79893883-81E6-4F08-BFF3-63F68CBA76DC}" presName="composite" presStyleCnt="0"/>
      <dgm:spPr/>
    </dgm:pt>
    <dgm:pt modelId="{865AC01D-73EA-430E-8E84-D92167A239EF}" type="pres">
      <dgm:prSet presAssocID="{79893883-81E6-4F08-BFF3-63F68CBA76DC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2F614C4-0B71-4DC0-A723-D7FCCA8C6599}" type="pres">
      <dgm:prSet presAssocID="{79893883-81E6-4F08-BFF3-63F68CBA76DC}" presName="parSh" presStyleLbl="node1" presStyleIdx="0" presStyleCnt="4"/>
      <dgm:spPr/>
    </dgm:pt>
    <dgm:pt modelId="{B28F05B1-A122-448E-9D05-FAC9F8F4924E}" type="pres">
      <dgm:prSet presAssocID="{79893883-81E6-4F08-BFF3-63F68CBA76DC}" presName="desTx" presStyleLbl="fgAcc1" presStyleIdx="0" presStyleCnt="4">
        <dgm:presLayoutVars>
          <dgm:bulletEnabled val="1"/>
        </dgm:presLayoutVars>
      </dgm:prSet>
      <dgm:spPr/>
    </dgm:pt>
    <dgm:pt modelId="{CFF7B98E-17E5-434B-AA38-49C60465F2BB}" type="pres">
      <dgm:prSet presAssocID="{885DC27E-D4A9-44EA-A7C6-FFD4ECEAC97C}" presName="sibTrans" presStyleLbl="sibTrans2D1" presStyleIdx="0" presStyleCnt="3" custScaleY="32559"/>
      <dgm:spPr>
        <a:prstGeom prst="rect">
          <a:avLst/>
        </a:prstGeom>
      </dgm:spPr>
    </dgm:pt>
    <dgm:pt modelId="{CF255C85-D150-471F-8E9C-2177199111B2}" type="pres">
      <dgm:prSet presAssocID="{885DC27E-D4A9-44EA-A7C6-FFD4ECEAC97C}" presName="connTx" presStyleLbl="sibTrans2D1" presStyleIdx="0" presStyleCnt="3"/>
      <dgm:spPr/>
    </dgm:pt>
    <dgm:pt modelId="{6C7E26CE-D70D-4786-B290-4D83560BA6CE}" type="pres">
      <dgm:prSet presAssocID="{03B727DA-90A3-4737-AE27-A2810D25FF43}" presName="composite" presStyleCnt="0"/>
      <dgm:spPr/>
    </dgm:pt>
    <dgm:pt modelId="{D8C09FDE-C42E-45D9-B163-394F952E7A6D}" type="pres">
      <dgm:prSet presAssocID="{03B727DA-90A3-4737-AE27-A2810D25FF4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66A24A7-532B-4493-AA50-1BB7336BE85B}" type="pres">
      <dgm:prSet presAssocID="{03B727DA-90A3-4737-AE27-A2810D25FF43}" presName="parSh" presStyleLbl="node1" presStyleIdx="1" presStyleCnt="4"/>
      <dgm:spPr/>
    </dgm:pt>
    <dgm:pt modelId="{ECBF37FF-047D-4780-BB94-C5D90948B16B}" type="pres">
      <dgm:prSet presAssocID="{03B727DA-90A3-4737-AE27-A2810D25FF43}" presName="desTx" presStyleLbl="fgAcc1" presStyleIdx="1" presStyleCnt="4">
        <dgm:presLayoutVars>
          <dgm:bulletEnabled val="1"/>
        </dgm:presLayoutVars>
      </dgm:prSet>
      <dgm:spPr/>
    </dgm:pt>
    <dgm:pt modelId="{853EDB9C-DC14-41BE-9DAC-5418319F80CC}" type="pres">
      <dgm:prSet presAssocID="{528A4F4D-A7EA-4EE8-8FC6-F52E5D4775B5}" presName="sibTrans" presStyleLbl="sibTrans2D1" presStyleIdx="1" presStyleCnt="3" custScaleY="32559"/>
      <dgm:spPr>
        <a:prstGeom prst="rect">
          <a:avLst/>
        </a:prstGeom>
      </dgm:spPr>
    </dgm:pt>
    <dgm:pt modelId="{7A2A940F-7971-483B-8979-F218EF67A192}" type="pres">
      <dgm:prSet presAssocID="{528A4F4D-A7EA-4EE8-8FC6-F52E5D4775B5}" presName="connTx" presStyleLbl="sibTrans2D1" presStyleIdx="1" presStyleCnt="3"/>
      <dgm:spPr/>
    </dgm:pt>
    <dgm:pt modelId="{C2FC42D2-2046-4801-B9D2-E570EFD7CA30}" type="pres">
      <dgm:prSet presAssocID="{45F9A13B-90DD-4C07-A1E6-CF2F9CCB765C}" presName="composite" presStyleCnt="0"/>
      <dgm:spPr/>
    </dgm:pt>
    <dgm:pt modelId="{68837ABF-4DD0-4189-8A39-A8834A7D3CD7}" type="pres">
      <dgm:prSet presAssocID="{45F9A13B-90DD-4C07-A1E6-CF2F9CCB765C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53770E7-D080-4E9A-8087-8A552274F314}" type="pres">
      <dgm:prSet presAssocID="{45F9A13B-90DD-4C07-A1E6-CF2F9CCB765C}" presName="parSh" presStyleLbl="node1" presStyleIdx="2" presStyleCnt="4"/>
      <dgm:spPr/>
    </dgm:pt>
    <dgm:pt modelId="{7F3F1C63-96BD-49B8-A2F8-0A24188A84B7}" type="pres">
      <dgm:prSet presAssocID="{45F9A13B-90DD-4C07-A1E6-CF2F9CCB765C}" presName="desTx" presStyleLbl="fgAcc1" presStyleIdx="2" presStyleCnt="4">
        <dgm:presLayoutVars>
          <dgm:bulletEnabled val="1"/>
        </dgm:presLayoutVars>
      </dgm:prSet>
      <dgm:spPr/>
    </dgm:pt>
    <dgm:pt modelId="{700C4459-98AF-41E6-9ECB-A7C8A70095FF}" type="pres">
      <dgm:prSet presAssocID="{E62E8DAC-5793-43D7-ADB6-970A549E3483}" presName="sibTrans" presStyleLbl="sibTrans2D1" presStyleIdx="2" presStyleCnt="3" custScaleY="32559"/>
      <dgm:spPr>
        <a:prstGeom prst="rect">
          <a:avLst/>
        </a:prstGeom>
      </dgm:spPr>
    </dgm:pt>
    <dgm:pt modelId="{4274118C-CBAC-4B13-A317-7933953D024A}" type="pres">
      <dgm:prSet presAssocID="{E62E8DAC-5793-43D7-ADB6-970A549E3483}" presName="connTx" presStyleLbl="sibTrans2D1" presStyleIdx="2" presStyleCnt="3"/>
      <dgm:spPr/>
    </dgm:pt>
    <dgm:pt modelId="{14A86566-D968-4D43-92E1-3745F0773691}" type="pres">
      <dgm:prSet presAssocID="{1B51738D-7C97-451D-B184-F5093CB24FB1}" presName="composite" presStyleCnt="0"/>
      <dgm:spPr/>
    </dgm:pt>
    <dgm:pt modelId="{75911C4C-9E30-406C-A90B-2A586F3197F9}" type="pres">
      <dgm:prSet presAssocID="{1B51738D-7C97-451D-B184-F5093CB24FB1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D0BBFFF-B1D1-476F-892C-5718C524C61B}" type="pres">
      <dgm:prSet presAssocID="{1B51738D-7C97-451D-B184-F5093CB24FB1}" presName="parSh" presStyleLbl="node1" presStyleIdx="3" presStyleCnt="4"/>
      <dgm:spPr/>
    </dgm:pt>
    <dgm:pt modelId="{0FA27A33-5F2A-4253-932C-31C99992D5C1}" type="pres">
      <dgm:prSet presAssocID="{1B51738D-7C97-451D-B184-F5093CB24FB1}" presName="desTx" presStyleLbl="fgAcc1" presStyleIdx="3" presStyleCnt="4">
        <dgm:presLayoutVars>
          <dgm:bulletEnabled val="1"/>
        </dgm:presLayoutVars>
      </dgm:prSet>
      <dgm:spPr/>
    </dgm:pt>
  </dgm:ptLst>
  <dgm:cxnLst>
    <dgm:cxn modelId="{4F666F09-57B5-4FD6-93D9-FE0AAF7E9AD3}" type="presOf" srcId="{E62E8DAC-5793-43D7-ADB6-970A549E3483}" destId="{4274118C-CBAC-4B13-A317-7933953D024A}" srcOrd="1" destOrd="0" presId="urn:microsoft.com/office/officeart/2005/8/layout/process3"/>
    <dgm:cxn modelId="{E5DB0313-8F7F-4547-B096-B552D9782933}" type="presOf" srcId="{1B51738D-7C97-451D-B184-F5093CB24FB1}" destId="{75911C4C-9E30-406C-A90B-2A586F3197F9}" srcOrd="0" destOrd="0" presId="urn:microsoft.com/office/officeart/2005/8/layout/process3"/>
    <dgm:cxn modelId="{E1159716-9955-46A7-9D45-EA53FCD09713}" srcId="{265BE018-0E5B-4BB2-A7EA-146AFAE00508}" destId="{45F9A13B-90DD-4C07-A1E6-CF2F9CCB765C}" srcOrd="2" destOrd="0" parTransId="{2E556058-63E7-4D36-B716-4269513A9CF0}" sibTransId="{E62E8DAC-5793-43D7-ADB6-970A549E3483}"/>
    <dgm:cxn modelId="{CBD3341B-5C83-456D-93C8-E72D7FFFB134}" type="presOf" srcId="{03B727DA-90A3-4737-AE27-A2810D25FF43}" destId="{D8C09FDE-C42E-45D9-B163-394F952E7A6D}" srcOrd="0" destOrd="0" presId="urn:microsoft.com/office/officeart/2005/8/layout/process3"/>
    <dgm:cxn modelId="{0F681938-F3A3-4F8B-9B4F-7BCA481A86DD}" srcId="{265BE018-0E5B-4BB2-A7EA-146AFAE00508}" destId="{79893883-81E6-4F08-BFF3-63F68CBA76DC}" srcOrd="0" destOrd="0" parTransId="{C8481E16-8204-4D1F-82A4-C2C625CC11B0}" sibTransId="{885DC27E-D4A9-44EA-A7C6-FFD4ECEAC97C}"/>
    <dgm:cxn modelId="{B77F943E-5693-416F-8BB4-9D8EA8324CEB}" srcId="{1B51738D-7C97-451D-B184-F5093CB24FB1}" destId="{E251DCAB-00D0-44CF-8715-C8EB0199174B}" srcOrd="0" destOrd="0" parTransId="{4946C468-2E33-4E26-8C39-03B395B03EA2}" sibTransId="{E18BA943-72A9-4C52-8792-546B44FA7239}"/>
    <dgm:cxn modelId="{52087940-CB1D-4227-A8C6-A206F2DC0586}" type="presOf" srcId="{E251DCAB-00D0-44CF-8715-C8EB0199174B}" destId="{0FA27A33-5F2A-4253-932C-31C99992D5C1}" srcOrd="0" destOrd="0" presId="urn:microsoft.com/office/officeart/2005/8/layout/process3"/>
    <dgm:cxn modelId="{6DAA614A-3C49-41F0-BC4D-7164B94E6CE5}" type="presOf" srcId="{885DC27E-D4A9-44EA-A7C6-FFD4ECEAC97C}" destId="{CF255C85-D150-471F-8E9C-2177199111B2}" srcOrd="1" destOrd="0" presId="urn:microsoft.com/office/officeart/2005/8/layout/process3"/>
    <dgm:cxn modelId="{0FE3BD6A-3A99-4229-8E5A-B64D6D5AC151}" type="presOf" srcId="{528A4F4D-A7EA-4EE8-8FC6-F52E5D4775B5}" destId="{853EDB9C-DC14-41BE-9DAC-5418319F80CC}" srcOrd="0" destOrd="0" presId="urn:microsoft.com/office/officeart/2005/8/layout/process3"/>
    <dgm:cxn modelId="{A6352C6B-6346-41D6-8F2E-C54A8E63885E}" srcId="{265BE018-0E5B-4BB2-A7EA-146AFAE00508}" destId="{03B727DA-90A3-4737-AE27-A2810D25FF43}" srcOrd="1" destOrd="0" parTransId="{9D070934-B89A-4047-B671-81AA2AB3F9C3}" sibTransId="{528A4F4D-A7EA-4EE8-8FC6-F52E5D4775B5}"/>
    <dgm:cxn modelId="{07EC2757-8A7A-43E9-86BA-3061B163F84B}" type="presOf" srcId="{03B727DA-90A3-4737-AE27-A2810D25FF43}" destId="{B66A24A7-532B-4493-AA50-1BB7336BE85B}" srcOrd="1" destOrd="0" presId="urn:microsoft.com/office/officeart/2005/8/layout/process3"/>
    <dgm:cxn modelId="{2E156490-F317-49CC-A9D6-25F05B61E4AD}" type="presOf" srcId="{265BE018-0E5B-4BB2-A7EA-146AFAE00508}" destId="{0EE72608-3A20-4E2B-BB8D-B780FDF9E982}" srcOrd="0" destOrd="0" presId="urn:microsoft.com/office/officeart/2005/8/layout/process3"/>
    <dgm:cxn modelId="{3F809C98-53F3-41FD-A0D7-C64FEF2379D8}" type="presOf" srcId="{45F9A13B-90DD-4C07-A1E6-CF2F9CCB765C}" destId="{E53770E7-D080-4E9A-8087-8A552274F314}" srcOrd="1" destOrd="0" presId="urn:microsoft.com/office/officeart/2005/8/layout/process3"/>
    <dgm:cxn modelId="{8984B7A2-9917-469B-B6D0-F24403BCBFB7}" type="presOf" srcId="{528A4F4D-A7EA-4EE8-8FC6-F52E5D4775B5}" destId="{7A2A940F-7971-483B-8979-F218EF67A192}" srcOrd="1" destOrd="0" presId="urn:microsoft.com/office/officeart/2005/8/layout/process3"/>
    <dgm:cxn modelId="{007B96AF-B6A5-42E3-B3D2-AAE82F80432D}" type="presOf" srcId="{22E0EC47-FCEC-44EF-AA06-71AC38E321EB}" destId="{ECBF37FF-047D-4780-BB94-C5D90948B16B}" srcOrd="0" destOrd="0" presId="urn:microsoft.com/office/officeart/2005/8/layout/process3"/>
    <dgm:cxn modelId="{B562E7C1-0727-4D4C-8A46-ABF1CB4080E5}" type="presOf" srcId="{79893883-81E6-4F08-BFF3-63F68CBA76DC}" destId="{865AC01D-73EA-430E-8E84-D92167A239EF}" srcOrd="0" destOrd="0" presId="urn:microsoft.com/office/officeart/2005/8/layout/process3"/>
    <dgm:cxn modelId="{8FB188CA-9628-4606-ADBB-9C08DB7294BD}" type="presOf" srcId="{45F9A13B-90DD-4C07-A1E6-CF2F9CCB765C}" destId="{68837ABF-4DD0-4189-8A39-A8834A7D3CD7}" srcOrd="0" destOrd="0" presId="urn:microsoft.com/office/officeart/2005/8/layout/process3"/>
    <dgm:cxn modelId="{D77787D6-B0D9-4BCF-9C71-728F3E7A8EB5}" type="presOf" srcId="{1B51738D-7C97-451D-B184-F5093CB24FB1}" destId="{CD0BBFFF-B1D1-476F-892C-5718C524C61B}" srcOrd="1" destOrd="0" presId="urn:microsoft.com/office/officeart/2005/8/layout/process3"/>
    <dgm:cxn modelId="{5DE926E1-908C-4171-AF3E-568505164F0C}" type="presOf" srcId="{E368CCA6-5CB1-4BC7-8D97-68847150724B}" destId="{B28F05B1-A122-448E-9D05-FAC9F8F4924E}" srcOrd="0" destOrd="0" presId="urn:microsoft.com/office/officeart/2005/8/layout/process3"/>
    <dgm:cxn modelId="{607276E1-5B45-4F0F-83EF-FC876073CE3C}" srcId="{45F9A13B-90DD-4C07-A1E6-CF2F9CCB765C}" destId="{F4AB9615-EE02-4D43-97B1-D870E7B40785}" srcOrd="0" destOrd="0" parTransId="{A541F587-007A-4F20-A74A-4A991A2B97C0}" sibTransId="{DBE9548A-AA8F-486C-ACB9-A1DE93DB4E5E}"/>
    <dgm:cxn modelId="{4A8C55E4-B1DF-48C5-BB15-F3382CF0E170}" srcId="{03B727DA-90A3-4737-AE27-A2810D25FF43}" destId="{22E0EC47-FCEC-44EF-AA06-71AC38E321EB}" srcOrd="0" destOrd="0" parTransId="{6A222039-AE46-4310-BA24-2FC6786EB004}" sibTransId="{B13836B5-EF5C-435C-A7A9-47582FC6E994}"/>
    <dgm:cxn modelId="{25DBA0E4-340D-4CC1-9D59-E799AB0EAD92}" srcId="{265BE018-0E5B-4BB2-A7EA-146AFAE00508}" destId="{1B51738D-7C97-451D-B184-F5093CB24FB1}" srcOrd="3" destOrd="0" parTransId="{83F00E6C-C52F-41AB-B3BE-DD0CA8A4DC73}" sibTransId="{7A30DAAB-A81D-4DB9-9E1A-EDA45211132E}"/>
    <dgm:cxn modelId="{765AA8EC-4C90-45BA-B481-D4866246C4DC}" type="presOf" srcId="{885DC27E-D4A9-44EA-A7C6-FFD4ECEAC97C}" destId="{CFF7B98E-17E5-434B-AA38-49C60465F2BB}" srcOrd="0" destOrd="0" presId="urn:microsoft.com/office/officeart/2005/8/layout/process3"/>
    <dgm:cxn modelId="{AB9FDAF0-8E71-450B-B978-3D5F2C367D14}" srcId="{79893883-81E6-4F08-BFF3-63F68CBA76DC}" destId="{E368CCA6-5CB1-4BC7-8D97-68847150724B}" srcOrd="0" destOrd="0" parTransId="{3362811C-8DDF-45EC-935D-A3ABEB68EDD2}" sibTransId="{5A92DCF3-888F-445D-A254-510D7180BEE9}"/>
    <dgm:cxn modelId="{B36CC4F1-F028-47A4-8BCA-62435C0D4A87}" type="presOf" srcId="{F4AB9615-EE02-4D43-97B1-D870E7B40785}" destId="{7F3F1C63-96BD-49B8-A2F8-0A24188A84B7}" srcOrd="0" destOrd="0" presId="urn:microsoft.com/office/officeart/2005/8/layout/process3"/>
    <dgm:cxn modelId="{C0E092F5-9DFC-4133-BC94-C20415CEC6B5}" type="presOf" srcId="{79893883-81E6-4F08-BFF3-63F68CBA76DC}" destId="{52F614C4-0B71-4DC0-A723-D7FCCA8C6599}" srcOrd="1" destOrd="0" presId="urn:microsoft.com/office/officeart/2005/8/layout/process3"/>
    <dgm:cxn modelId="{3BFA62F7-577E-41A6-AECD-1E41A071ABD8}" type="presOf" srcId="{E62E8DAC-5793-43D7-ADB6-970A549E3483}" destId="{700C4459-98AF-41E6-9ECB-A7C8A70095FF}" srcOrd="0" destOrd="0" presId="urn:microsoft.com/office/officeart/2005/8/layout/process3"/>
    <dgm:cxn modelId="{8C9588B1-5A38-4E14-A5C7-BC8D26AE517E}" type="presParOf" srcId="{0EE72608-3A20-4E2B-BB8D-B780FDF9E982}" destId="{54DDCC4F-588C-4338-895A-D4987C41275C}" srcOrd="0" destOrd="0" presId="urn:microsoft.com/office/officeart/2005/8/layout/process3"/>
    <dgm:cxn modelId="{815D0701-992C-4CEF-BBE0-E8BE66D635C4}" type="presParOf" srcId="{54DDCC4F-588C-4338-895A-D4987C41275C}" destId="{865AC01D-73EA-430E-8E84-D92167A239EF}" srcOrd="0" destOrd="0" presId="urn:microsoft.com/office/officeart/2005/8/layout/process3"/>
    <dgm:cxn modelId="{93567BA6-0AB1-4633-9C09-8B5ED49ECF7E}" type="presParOf" srcId="{54DDCC4F-588C-4338-895A-D4987C41275C}" destId="{52F614C4-0B71-4DC0-A723-D7FCCA8C6599}" srcOrd="1" destOrd="0" presId="urn:microsoft.com/office/officeart/2005/8/layout/process3"/>
    <dgm:cxn modelId="{4A47EDB7-1DC9-4A75-866B-7ED965293831}" type="presParOf" srcId="{54DDCC4F-588C-4338-895A-D4987C41275C}" destId="{B28F05B1-A122-448E-9D05-FAC9F8F4924E}" srcOrd="2" destOrd="0" presId="urn:microsoft.com/office/officeart/2005/8/layout/process3"/>
    <dgm:cxn modelId="{5F101BF0-C775-4454-A768-47BA74485C4D}" type="presParOf" srcId="{0EE72608-3A20-4E2B-BB8D-B780FDF9E982}" destId="{CFF7B98E-17E5-434B-AA38-49C60465F2BB}" srcOrd="1" destOrd="0" presId="urn:microsoft.com/office/officeart/2005/8/layout/process3"/>
    <dgm:cxn modelId="{05375637-F1FF-4F2E-ACFD-E95B39D705FE}" type="presParOf" srcId="{CFF7B98E-17E5-434B-AA38-49C60465F2BB}" destId="{CF255C85-D150-471F-8E9C-2177199111B2}" srcOrd="0" destOrd="0" presId="urn:microsoft.com/office/officeart/2005/8/layout/process3"/>
    <dgm:cxn modelId="{A18E7B02-5835-480C-B1C8-9E2D74B1D4BE}" type="presParOf" srcId="{0EE72608-3A20-4E2B-BB8D-B780FDF9E982}" destId="{6C7E26CE-D70D-4786-B290-4D83560BA6CE}" srcOrd="2" destOrd="0" presId="urn:microsoft.com/office/officeart/2005/8/layout/process3"/>
    <dgm:cxn modelId="{A3146799-9A9E-4D13-996F-F5722BF2053B}" type="presParOf" srcId="{6C7E26CE-D70D-4786-B290-4D83560BA6CE}" destId="{D8C09FDE-C42E-45D9-B163-394F952E7A6D}" srcOrd="0" destOrd="0" presId="urn:microsoft.com/office/officeart/2005/8/layout/process3"/>
    <dgm:cxn modelId="{495CAFAE-103B-4758-9DB5-43131C998037}" type="presParOf" srcId="{6C7E26CE-D70D-4786-B290-4D83560BA6CE}" destId="{B66A24A7-532B-4493-AA50-1BB7336BE85B}" srcOrd="1" destOrd="0" presId="urn:microsoft.com/office/officeart/2005/8/layout/process3"/>
    <dgm:cxn modelId="{83C0E0EA-4DEF-4BD8-B4C3-BD4D668246E4}" type="presParOf" srcId="{6C7E26CE-D70D-4786-B290-4D83560BA6CE}" destId="{ECBF37FF-047D-4780-BB94-C5D90948B16B}" srcOrd="2" destOrd="0" presId="urn:microsoft.com/office/officeart/2005/8/layout/process3"/>
    <dgm:cxn modelId="{BB26039A-28CE-4AA8-9F7F-8292D4CA236A}" type="presParOf" srcId="{0EE72608-3A20-4E2B-BB8D-B780FDF9E982}" destId="{853EDB9C-DC14-41BE-9DAC-5418319F80CC}" srcOrd="3" destOrd="0" presId="urn:microsoft.com/office/officeart/2005/8/layout/process3"/>
    <dgm:cxn modelId="{0CC50A61-DE9C-4B00-8D09-6CEE7139B93F}" type="presParOf" srcId="{853EDB9C-DC14-41BE-9DAC-5418319F80CC}" destId="{7A2A940F-7971-483B-8979-F218EF67A192}" srcOrd="0" destOrd="0" presId="urn:microsoft.com/office/officeart/2005/8/layout/process3"/>
    <dgm:cxn modelId="{672205D6-ACCE-479A-BBC0-7046B7548CC1}" type="presParOf" srcId="{0EE72608-3A20-4E2B-BB8D-B780FDF9E982}" destId="{C2FC42D2-2046-4801-B9D2-E570EFD7CA30}" srcOrd="4" destOrd="0" presId="urn:microsoft.com/office/officeart/2005/8/layout/process3"/>
    <dgm:cxn modelId="{93F669B6-7EE8-4A9B-9143-0833CB856881}" type="presParOf" srcId="{C2FC42D2-2046-4801-B9D2-E570EFD7CA30}" destId="{68837ABF-4DD0-4189-8A39-A8834A7D3CD7}" srcOrd="0" destOrd="0" presId="urn:microsoft.com/office/officeart/2005/8/layout/process3"/>
    <dgm:cxn modelId="{7217FDEF-2CAD-4157-90DF-833B3C7852A6}" type="presParOf" srcId="{C2FC42D2-2046-4801-B9D2-E570EFD7CA30}" destId="{E53770E7-D080-4E9A-8087-8A552274F314}" srcOrd="1" destOrd="0" presId="urn:microsoft.com/office/officeart/2005/8/layout/process3"/>
    <dgm:cxn modelId="{6D9510CD-508C-4324-80C2-CD7AD1E2F0F4}" type="presParOf" srcId="{C2FC42D2-2046-4801-B9D2-E570EFD7CA30}" destId="{7F3F1C63-96BD-49B8-A2F8-0A24188A84B7}" srcOrd="2" destOrd="0" presId="urn:microsoft.com/office/officeart/2005/8/layout/process3"/>
    <dgm:cxn modelId="{C463B181-A4EA-4A89-A8D6-1923A915BC14}" type="presParOf" srcId="{0EE72608-3A20-4E2B-BB8D-B780FDF9E982}" destId="{700C4459-98AF-41E6-9ECB-A7C8A70095FF}" srcOrd="5" destOrd="0" presId="urn:microsoft.com/office/officeart/2005/8/layout/process3"/>
    <dgm:cxn modelId="{C1DDDEE3-8584-46D3-A228-2E83C5D6F459}" type="presParOf" srcId="{700C4459-98AF-41E6-9ECB-A7C8A70095FF}" destId="{4274118C-CBAC-4B13-A317-7933953D024A}" srcOrd="0" destOrd="0" presId="urn:microsoft.com/office/officeart/2005/8/layout/process3"/>
    <dgm:cxn modelId="{E251A9E4-DB8F-4B21-AA2F-3E4E6C63F362}" type="presParOf" srcId="{0EE72608-3A20-4E2B-BB8D-B780FDF9E982}" destId="{14A86566-D968-4D43-92E1-3745F0773691}" srcOrd="6" destOrd="0" presId="urn:microsoft.com/office/officeart/2005/8/layout/process3"/>
    <dgm:cxn modelId="{BD707E73-9E9A-4981-B7C5-105916BF01C8}" type="presParOf" srcId="{14A86566-D968-4D43-92E1-3745F0773691}" destId="{75911C4C-9E30-406C-A90B-2A586F3197F9}" srcOrd="0" destOrd="0" presId="urn:microsoft.com/office/officeart/2005/8/layout/process3"/>
    <dgm:cxn modelId="{0CCBA6D8-7C99-4DE9-810F-F86EE66D4247}" type="presParOf" srcId="{14A86566-D968-4D43-92E1-3745F0773691}" destId="{CD0BBFFF-B1D1-476F-892C-5718C524C61B}" srcOrd="1" destOrd="0" presId="urn:microsoft.com/office/officeart/2005/8/layout/process3"/>
    <dgm:cxn modelId="{CD59100F-FEE9-4E04-BC56-430B6BEA9359}" type="presParOf" srcId="{14A86566-D968-4D43-92E1-3745F0773691}" destId="{0FA27A33-5F2A-4253-932C-31C99992D5C1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E5027CC-093B-49E4-87AD-FAC300A15531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VE"/>
        </a:p>
      </dgm:t>
    </dgm:pt>
    <dgm:pt modelId="{18CA7F49-B518-40AA-B16F-E8722750C5D4}">
      <dgm:prSet phldrT="[Texto]"/>
      <dgm:spPr/>
      <dgm:t>
        <a:bodyPr vert="vert"/>
        <a:lstStyle/>
        <a:p>
          <a:endParaRPr lang="es-VE" dirty="0"/>
        </a:p>
      </dgm:t>
    </dgm:pt>
    <dgm:pt modelId="{0F94F3D7-29D7-4E49-B0A7-00F722C26EB0}" type="parTrans" cxnId="{C93732D8-852B-49E1-9880-BC4F6E1DD51E}">
      <dgm:prSet/>
      <dgm:spPr/>
      <dgm:t>
        <a:bodyPr/>
        <a:lstStyle/>
        <a:p>
          <a:endParaRPr lang="es-VE"/>
        </a:p>
      </dgm:t>
    </dgm:pt>
    <dgm:pt modelId="{C4A98351-BBC5-43DA-A3AA-450D148B62FE}" type="sibTrans" cxnId="{C93732D8-852B-49E1-9880-BC4F6E1DD51E}">
      <dgm:prSet/>
      <dgm:spPr/>
      <dgm:t>
        <a:bodyPr/>
        <a:lstStyle/>
        <a:p>
          <a:endParaRPr lang="es-VE"/>
        </a:p>
      </dgm:t>
    </dgm:pt>
    <dgm:pt modelId="{4211A391-6467-47BC-90C8-181FE4DB1F33}">
      <dgm:prSet phldrT="[Texto]"/>
      <dgm:spPr/>
      <dgm:t>
        <a:bodyPr/>
        <a:lstStyle/>
        <a:p>
          <a:r>
            <a:rPr lang="es-MX" b="1" dirty="0"/>
            <a:t>De Reflejo Simple</a:t>
          </a:r>
          <a:endParaRPr lang="es-VE" b="1" dirty="0"/>
        </a:p>
      </dgm:t>
    </dgm:pt>
    <dgm:pt modelId="{003EE01E-BB99-4E0A-8C6C-F7C95C497D9D}" type="parTrans" cxnId="{449528FA-6686-4223-9B8F-68C21D13FD9C}">
      <dgm:prSet/>
      <dgm:spPr>
        <a:ln>
          <a:solidFill>
            <a:schemeClr val="bg1"/>
          </a:solidFill>
        </a:ln>
      </dgm:spPr>
      <dgm:t>
        <a:bodyPr/>
        <a:lstStyle/>
        <a:p>
          <a:endParaRPr lang="es-VE"/>
        </a:p>
      </dgm:t>
    </dgm:pt>
    <dgm:pt modelId="{A2048ED8-E193-4200-876D-AEF1DDC1D450}" type="sibTrans" cxnId="{449528FA-6686-4223-9B8F-68C21D13FD9C}">
      <dgm:prSet/>
      <dgm:spPr/>
      <dgm:t>
        <a:bodyPr/>
        <a:lstStyle/>
        <a:p>
          <a:endParaRPr lang="es-VE"/>
        </a:p>
      </dgm:t>
    </dgm:pt>
    <dgm:pt modelId="{34459775-40B9-4425-9241-C9205920ACED}">
      <dgm:prSet phldrT="[Texto]"/>
      <dgm:spPr/>
      <dgm:t>
        <a:bodyPr/>
        <a:lstStyle/>
        <a:p>
          <a:r>
            <a:rPr lang="es-MX" b="1" dirty="0"/>
            <a:t>De Reflejo con Estado Interno</a:t>
          </a:r>
          <a:endParaRPr lang="es-VE" b="1" dirty="0"/>
        </a:p>
      </dgm:t>
    </dgm:pt>
    <dgm:pt modelId="{636FD037-E58B-4362-9C9F-7B09F15DE7B1}" type="parTrans" cxnId="{AF719202-824F-408B-AB28-D8140AE5D53E}">
      <dgm:prSet/>
      <dgm:spPr>
        <a:ln>
          <a:solidFill>
            <a:schemeClr val="bg1"/>
          </a:solidFill>
        </a:ln>
      </dgm:spPr>
      <dgm:t>
        <a:bodyPr/>
        <a:lstStyle/>
        <a:p>
          <a:endParaRPr lang="es-VE"/>
        </a:p>
      </dgm:t>
    </dgm:pt>
    <dgm:pt modelId="{F856939F-ADD2-4737-98C1-02CFDF0E58C4}" type="sibTrans" cxnId="{AF719202-824F-408B-AB28-D8140AE5D53E}">
      <dgm:prSet/>
      <dgm:spPr/>
      <dgm:t>
        <a:bodyPr/>
        <a:lstStyle/>
        <a:p>
          <a:endParaRPr lang="es-VE"/>
        </a:p>
      </dgm:t>
    </dgm:pt>
    <dgm:pt modelId="{C61E76B3-5C30-46E3-A41D-9F4B6A74F89A}">
      <dgm:prSet phldrT="[Texto]"/>
      <dgm:spPr/>
      <dgm:t>
        <a:bodyPr/>
        <a:lstStyle/>
        <a:p>
          <a:r>
            <a:rPr lang="es-MX" b="1" dirty="0"/>
            <a:t>Basados en Metas</a:t>
          </a:r>
          <a:endParaRPr lang="es-VE" b="1" dirty="0"/>
        </a:p>
      </dgm:t>
    </dgm:pt>
    <dgm:pt modelId="{F0839935-3382-424A-818E-571F573013F9}" type="parTrans" cxnId="{1D949623-6051-450C-9AEB-31A219A1D6AC}">
      <dgm:prSet/>
      <dgm:spPr>
        <a:ln>
          <a:solidFill>
            <a:schemeClr val="bg1"/>
          </a:solidFill>
        </a:ln>
      </dgm:spPr>
      <dgm:t>
        <a:bodyPr/>
        <a:lstStyle/>
        <a:p>
          <a:endParaRPr lang="es-VE"/>
        </a:p>
      </dgm:t>
    </dgm:pt>
    <dgm:pt modelId="{DEE2129C-E6DD-41F3-9C08-4B7629287338}" type="sibTrans" cxnId="{1D949623-6051-450C-9AEB-31A219A1D6AC}">
      <dgm:prSet/>
      <dgm:spPr/>
      <dgm:t>
        <a:bodyPr/>
        <a:lstStyle/>
        <a:p>
          <a:endParaRPr lang="es-VE"/>
        </a:p>
      </dgm:t>
    </dgm:pt>
    <dgm:pt modelId="{05BE4238-A65F-44F8-A0A6-57C18C6D1590}">
      <dgm:prSet phldrT="[Texto]"/>
      <dgm:spPr/>
      <dgm:t>
        <a:bodyPr/>
        <a:lstStyle/>
        <a:p>
          <a:r>
            <a:rPr lang="es-MX" b="1" dirty="0"/>
            <a:t>Basados en Utilidad</a:t>
          </a:r>
          <a:endParaRPr lang="es-VE" b="1" dirty="0"/>
        </a:p>
      </dgm:t>
    </dgm:pt>
    <dgm:pt modelId="{607F46D3-EC4A-4F85-92DF-39D78659B39A}" type="parTrans" cxnId="{D8199A57-5437-4B20-B98F-FABC41E3529A}">
      <dgm:prSet/>
      <dgm:spPr>
        <a:ln>
          <a:solidFill>
            <a:schemeClr val="bg1"/>
          </a:solidFill>
        </a:ln>
      </dgm:spPr>
      <dgm:t>
        <a:bodyPr/>
        <a:lstStyle/>
        <a:p>
          <a:endParaRPr lang="es-VE"/>
        </a:p>
      </dgm:t>
    </dgm:pt>
    <dgm:pt modelId="{2319395D-7363-4329-959B-9D37CF7CAB84}" type="sibTrans" cxnId="{D8199A57-5437-4B20-B98F-FABC41E3529A}">
      <dgm:prSet/>
      <dgm:spPr/>
      <dgm:t>
        <a:bodyPr/>
        <a:lstStyle/>
        <a:p>
          <a:endParaRPr lang="es-VE"/>
        </a:p>
      </dgm:t>
    </dgm:pt>
    <dgm:pt modelId="{A5CFE228-0D86-418C-9BC3-FB048056EB30}">
      <dgm:prSet phldrT="[Texto]"/>
      <dgm:spPr/>
      <dgm:t>
        <a:bodyPr/>
        <a:lstStyle/>
        <a:p>
          <a:r>
            <a:rPr lang="es-MX" b="1" dirty="0"/>
            <a:t>De </a:t>
          </a:r>
          <a:r>
            <a:rPr lang="es-MX" b="1" dirty="0" err="1"/>
            <a:t>Busqueda</a:t>
          </a:r>
          <a:endParaRPr lang="es-VE" b="1" dirty="0"/>
        </a:p>
      </dgm:t>
    </dgm:pt>
    <dgm:pt modelId="{F1E27E8B-6EFE-4C9D-90CD-281E1C9F7D47}" type="parTrans" cxnId="{AEC05D55-D39E-4077-B142-FE1A7AD0F791}">
      <dgm:prSet/>
      <dgm:spPr>
        <a:ln>
          <a:solidFill>
            <a:schemeClr val="bg1"/>
          </a:solidFill>
        </a:ln>
      </dgm:spPr>
      <dgm:t>
        <a:bodyPr/>
        <a:lstStyle/>
        <a:p>
          <a:endParaRPr lang="es-VE"/>
        </a:p>
      </dgm:t>
    </dgm:pt>
    <dgm:pt modelId="{0023E55B-92A6-4CE7-B96A-09AE03216B5C}" type="sibTrans" cxnId="{AEC05D55-D39E-4077-B142-FE1A7AD0F791}">
      <dgm:prSet/>
      <dgm:spPr/>
      <dgm:t>
        <a:bodyPr/>
        <a:lstStyle/>
        <a:p>
          <a:endParaRPr lang="es-VE"/>
        </a:p>
      </dgm:t>
    </dgm:pt>
    <dgm:pt modelId="{FEAC1E3E-6D14-4B28-91C4-423805E62A06}" type="pres">
      <dgm:prSet presAssocID="{1E5027CC-093B-49E4-87AD-FAC300A1553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1F9818CA-EF64-4304-8A2F-863514175088}" type="pres">
      <dgm:prSet presAssocID="{18CA7F49-B518-40AA-B16F-E8722750C5D4}" presName="root1" presStyleCnt="0"/>
      <dgm:spPr/>
    </dgm:pt>
    <dgm:pt modelId="{4A535A19-94C4-4E7D-9129-414E97415092}" type="pres">
      <dgm:prSet presAssocID="{18CA7F49-B518-40AA-B16F-E8722750C5D4}" presName="LevelOneTextNode" presStyleLbl="node0" presStyleIdx="0" presStyleCnt="1" custScaleY="79675">
        <dgm:presLayoutVars>
          <dgm:chPref val="3"/>
        </dgm:presLayoutVars>
      </dgm:prSet>
      <dgm:spPr/>
    </dgm:pt>
    <dgm:pt modelId="{65444760-2522-4330-A282-D418DA28F597}" type="pres">
      <dgm:prSet presAssocID="{18CA7F49-B518-40AA-B16F-E8722750C5D4}" presName="level2hierChild" presStyleCnt="0"/>
      <dgm:spPr/>
    </dgm:pt>
    <dgm:pt modelId="{72A2860E-82DE-4507-9F2B-73947CED1CBD}" type="pres">
      <dgm:prSet presAssocID="{F1E27E8B-6EFE-4C9D-90CD-281E1C9F7D47}" presName="conn2-1" presStyleLbl="parChTrans1D2" presStyleIdx="0" presStyleCnt="5"/>
      <dgm:spPr/>
    </dgm:pt>
    <dgm:pt modelId="{66B783AE-693B-413F-9B46-B602024DA5DD}" type="pres">
      <dgm:prSet presAssocID="{F1E27E8B-6EFE-4C9D-90CD-281E1C9F7D47}" presName="connTx" presStyleLbl="parChTrans1D2" presStyleIdx="0" presStyleCnt="5"/>
      <dgm:spPr/>
    </dgm:pt>
    <dgm:pt modelId="{38C8600E-B8FF-4EF7-97F3-77D09D010A16}" type="pres">
      <dgm:prSet presAssocID="{A5CFE228-0D86-418C-9BC3-FB048056EB30}" presName="root2" presStyleCnt="0"/>
      <dgm:spPr/>
    </dgm:pt>
    <dgm:pt modelId="{39B61AA2-1B54-47C5-845A-7CEF2088A0D0}" type="pres">
      <dgm:prSet presAssocID="{A5CFE228-0D86-418C-9BC3-FB048056EB30}" presName="LevelTwoTextNode" presStyleLbl="node2" presStyleIdx="0" presStyleCnt="5">
        <dgm:presLayoutVars>
          <dgm:chPref val="3"/>
        </dgm:presLayoutVars>
      </dgm:prSet>
      <dgm:spPr/>
    </dgm:pt>
    <dgm:pt modelId="{7A5CAC8A-57CB-42CE-82D4-AAD813047A2C}" type="pres">
      <dgm:prSet presAssocID="{A5CFE228-0D86-418C-9BC3-FB048056EB30}" presName="level3hierChild" presStyleCnt="0"/>
      <dgm:spPr/>
    </dgm:pt>
    <dgm:pt modelId="{D5A5D957-819F-48F4-B005-6E4290F89C3D}" type="pres">
      <dgm:prSet presAssocID="{003EE01E-BB99-4E0A-8C6C-F7C95C497D9D}" presName="conn2-1" presStyleLbl="parChTrans1D2" presStyleIdx="1" presStyleCnt="5"/>
      <dgm:spPr/>
    </dgm:pt>
    <dgm:pt modelId="{70908E0F-7AC5-457B-AA76-5E97DEB1A2ED}" type="pres">
      <dgm:prSet presAssocID="{003EE01E-BB99-4E0A-8C6C-F7C95C497D9D}" presName="connTx" presStyleLbl="parChTrans1D2" presStyleIdx="1" presStyleCnt="5"/>
      <dgm:spPr/>
    </dgm:pt>
    <dgm:pt modelId="{270DF379-FFC0-4C34-87F7-A484572ABDB4}" type="pres">
      <dgm:prSet presAssocID="{4211A391-6467-47BC-90C8-181FE4DB1F33}" presName="root2" presStyleCnt="0"/>
      <dgm:spPr/>
    </dgm:pt>
    <dgm:pt modelId="{A706C762-40F7-4DEC-9EE6-3535DD4AC9AE}" type="pres">
      <dgm:prSet presAssocID="{4211A391-6467-47BC-90C8-181FE4DB1F33}" presName="LevelTwoTextNode" presStyleLbl="node2" presStyleIdx="1" presStyleCnt="5">
        <dgm:presLayoutVars>
          <dgm:chPref val="3"/>
        </dgm:presLayoutVars>
      </dgm:prSet>
      <dgm:spPr/>
    </dgm:pt>
    <dgm:pt modelId="{582C50E4-D4D3-42E9-86AB-6B3E4BE443FA}" type="pres">
      <dgm:prSet presAssocID="{4211A391-6467-47BC-90C8-181FE4DB1F33}" presName="level3hierChild" presStyleCnt="0"/>
      <dgm:spPr/>
    </dgm:pt>
    <dgm:pt modelId="{14C0AF79-113D-49C7-8C51-C83883D89DB0}" type="pres">
      <dgm:prSet presAssocID="{636FD037-E58B-4362-9C9F-7B09F15DE7B1}" presName="conn2-1" presStyleLbl="parChTrans1D2" presStyleIdx="2" presStyleCnt="5"/>
      <dgm:spPr/>
    </dgm:pt>
    <dgm:pt modelId="{C604BB72-44D3-4C73-9C8E-F0C3919772D9}" type="pres">
      <dgm:prSet presAssocID="{636FD037-E58B-4362-9C9F-7B09F15DE7B1}" presName="connTx" presStyleLbl="parChTrans1D2" presStyleIdx="2" presStyleCnt="5"/>
      <dgm:spPr/>
    </dgm:pt>
    <dgm:pt modelId="{CDBD98DD-44B4-404F-98CC-1516D8FD3A5E}" type="pres">
      <dgm:prSet presAssocID="{34459775-40B9-4425-9241-C9205920ACED}" presName="root2" presStyleCnt="0"/>
      <dgm:spPr/>
    </dgm:pt>
    <dgm:pt modelId="{0080D470-6BEF-40D0-94C2-2B5EB3CD6395}" type="pres">
      <dgm:prSet presAssocID="{34459775-40B9-4425-9241-C9205920ACED}" presName="LevelTwoTextNode" presStyleLbl="node2" presStyleIdx="2" presStyleCnt="5">
        <dgm:presLayoutVars>
          <dgm:chPref val="3"/>
        </dgm:presLayoutVars>
      </dgm:prSet>
      <dgm:spPr/>
    </dgm:pt>
    <dgm:pt modelId="{DE7FF073-A908-4B46-B667-E6BB80F9E340}" type="pres">
      <dgm:prSet presAssocID="{34459775-40B9-4425-9241-C9205920ACED}" presName="level3hierChild" presStyleCnt="0"/>
      <dgm:spPr/>
    </dgm:pt>
    <dgm:pt modelId="{93A8527D-DF1A-4D75-BFD3-991373D0D6A1}" type="pres">
      <dgm:prSet presAssocID="{F0839935-3382-424A-818E-571F573013F9}" presName="conn2-1" presStyleLbl="parChTrans1D2" presStyleIdx="3" presStyleCnt="5"/>
      <dgm:spPr/>
    </dgm:pt>
    <dgm:pt modelId="{984427DD-17B7-46CE-8C52-382AFE84ECD4}" type="pres">
      <dgm:prSet presAssocID="{F0839935-3382-424A-818E-571F573013F9}" presName="connTx" presStyleLbl="parChTrans1D2" presStyleIdx="3" presStyleCnt="5"/>
      <dgm:spPr/>
    </dgm:pt>
    <dgm:pt modelId="{D8EFEFC0-1DF0-4004-9B05-2D91209E5969}" type="pres">
      <dgm:prSet presAssocID="{C61E76B3-5C30-46E3-A41D-9F4B6A74F89A}" presName="root2" presStyleCnt="0"/>
      <dgm:spPr/>
    </dgm:pt>
    <dgm:pt modelId="{334384C1-7754-41D3-A05A-6B974747489D}" type="pres">
      <dgm:prSet presAssocID="{C61E76B3-5C30-46E3-A41D-9F4B6A74F89A}" presName="LevelTwoTextNode" presStyleLbl="node2" presStyleIdx="3" presStyleCnt="5">
        <dgm:presLayoutVars>
          <dgm:chPref val="3"/>
        </dgm:presLayoutVars>
      </dgm:prSet>
      <dgm:spPr/>
    </dgm:pt>
    <dgm:pt modelId="{DB3A456F-DB96-4C41-AEC1-C493F6728A87}" type="pres">
      <dgm:prSet presAssocID="{C61E76B3-5C30-46E3-A41D-9F4B6A74F89A}" presName="level3hierChild" presStyleCnt="0"/>
      <dgm:spPr/>
    </dgm:pt>
    <dgm:pt modelId="{7631BC23-A9F4-440C-9BFB-7950774D8582}" type="pres">
      <dgm:prSet presAssocID="{607F46D3-EC4A-4F85-92DF-39D78659B39A}" presName="conn2-1" presStyleLbl="parChTrans1D2" presStyleIdx="4" presStyleCnt="5"/>
      <dgm:spPr/>
    </dgm:pt>
    <dgm:pt modelId="{D5B070F4-B84E-417C-98F1-CF8390F9DF92}" type="pres">
      <dgm:prSet presAssocID="{607F46D3-EC4A-4F85-92DF-39D78659B39A}" presName="connTx" presStyleLbl="parChTrans1D2" presStyleIdx="4" presStyleCnt="5"/>
      <dgm:spPr/>
    </dgm:pt>
    <dgm:pt modelId="{2F1BD4E1-72AC-471B-8E53-2710CDCE20E6}" type="pres">
      <dgm:prSet presAssocID="{05BE4238-A65F-44F8-A0A6-57C18C6D1590}" presName="root2" presStyleCnt="0"/>
      <dgm:spPr/>
    </dgm:pt>
    <dgm:pt modelId="{0033FC92-90A2-4BD9-83C4-8644660CA1BA}" type="pres">
      <dgm:prSet presAssocID="{05BE4238-A65F-44F8-A0A6-57C18C6D1590}" presName="LevelTwoTextNode" presStyleLbl="node2" presStyleIdx="4" presStyleCnt="5">
        <dgm:presLayoutVars>
          <dgm:chPref val="3"/>
        </dgm:presLayoutVars>
      </dgm:prSet>
      <dgm:spPr/>
    </dgm:pt>
    <dgm:pt modelId="{1304436A-5282-4872-9461-A79C709A8B67}" type="pres">
      <dgm:prSet presAssocID="{05BE4238-A65F-44F8-A0A6-57C18C6D1590}" presName="level3hierChild" presStyleCnt="0"/>
      <dgm:spPr/>
    </dgm:pt>
  </dgm:ptLst>
  <dgm:cxnLst>
    <dgm:cxn modelId="{AF719202-824F-408B-AB28-D8140AE5D53E}" srcId="{18CA7F49-B518-40AA-B16F-E8722750C5D4}" destId="{34459775-40B9-4425-9241-C9205920ACED}" srcOrd="2" destOrd="0" parTransId="{636FD037-E58B-4362-9C9F-7B09F15DE7B1}" sibTransId="{F856939F-ADD2-4737-98C1-02CFDF0E58C4}"/>
    <dgm:cxn modelId="{8BB6E715-CC40-4432-BB6F-BA6EA6AA0F01}" type="presOf" srcId="{A5CFE228-0D86-418C-9BC3-FB048056EB30}" destId="{39B61AA2-1B54-47C5-845A-7CEF2088A0D0}" srcOrd="0" destOrd="0" presId="urn:microsoft.com/office/officeart/2008/layout/HorizontalMultiLevelHierarchy"/>
    <dgm:cxn modelId="{7955511A-4F2F-47B5-A0B1-A294ED512504}" type="presOf" srcId="{C61E76B3-5C30-46E3-A41D-9F4B6A74F89A}" destId="{334384C1-7754-41D3-A05A-6B974747489D}" srcOrd="0" destOrd="0" presId="urn:microsoft.com/office/officeart/2008/layout/HorizontalMultiLevelHierarchy"/>
    <dgm:cxn modelId="{02D7571F-3DC1-442E-9113-2C968EEFF332}" type="presOf" srcId="{636FD037-E58B-4362-9C9F-7B09F15DE7B1}" destId="{14C0AF79-113D-49C7-8C51-C83883D89DB0}" srcOrd="0" destOrd="0" presId="urn:microsoft.com/office/officeart/2008/layout/HorizontalMultiLevelHierarchy"/>
    <dgm:cxn modelId="{1D949623-6051-450C-9AEB-31A219A1D6AC}" srcId="{18CA7F49-B518-40AA-B16F-E8722750C5D4}" destId="{C61E76B3-5C30-46E3-A41D-9F4B6A74F89A}" srcOrd="3" destOrd="0" parTransId="{F0839935-3382-424A-818E-571F573013F9}" sibTransId="{DEE2129C-E6DD-41F3-9C08-4B7629287338}"/>
    <dgm:cxn modelId="{DB9A4240-F1BB-41E2-B10D-8523A652B916}" type="presOf" srcId="{F1E27E8B-6EFE-4C9D-90CD-281E1C9F7D47}" destId="{72A2860E-82DE-4507-9F2B-73947CED1CBD}" srcOrd="0" destOrd="0" presId="urn:microsoft.com/office/officeart/2008/layout/HorizontalMultiLevelHierarchy"/>
    <dgm:cxn modelId="{0C3B8262-DF19-45BC-B122-59BFBC0B304E}" type="presOf" srcId="{F1E27E8B-6EFE-4C9D-90CD-281E1C9F7D47}" destId="{66B783AE-693B-413F-9B46-B602024DA5DD}" srcOrd="1" destOrd="0" presId="urn:microsoft.com/office/officeart/2008/layout/HorizontalMultiLevelHierarchy"/>
    <dgm:cxn modelId="{FFED2844-AD86-4040-A672-BEA5B0D209C4}" type="presOf" srcId="{607F46D3-EC4A-4F85-92DF-39D78659B39A}" destId="{D5B070F4-B84E-417C-98F1-CF8390F9DF92}" srcOrd="1" destOrd="0" presId="urn:microsoft.com/office/officeart/2008/layout/HorizontalMultiLevelHierarchy"/>
    <dgm:cxn modelId="{97ADC64A-AC86-44E8-B037-8C8C9D07E992}" type="presOf" srcId="{18CA7F49-B518-40AA-B16F-E8722750C5D4}" destId="{4A535A19-94C4-4E7D-9129-414E97415092}" srcOrd="0" destOrd="0" presId="urn:microsoft.com/office/officeart/2008/layout/HorizontalMultiLevelHierarchy"/>
    <dgm:cxn modelId="{AEC05D55-D39E-4077-B142-FE1A7AD0F791}" srcId="{18CA7F49-B518-40AA-B16F-E8722750C5D4}" destId="{A5CFE228-0D86-418C-9BC3-FB048056EB30}" srcOrd="0" destOrd="0" parTransId="{F1E27E8B-6EFE-4C9D-90CD-281E1C9F7D47}" sibTransId="{0023E55B-92A6-4CE7-B96A-09AE03216B5C}"/>
    <dgm:cxn modelId="{D8199A57-5437-4B20-B98F-FABC41E3529A}" srcId="{18CA7F49-B518-40AA-B16F-E8722750C5D4}" destId="{05BE4238-A65F-44F8-A0A6-57C18C6D1590}" srcOrd="4" destOrd="0" parTransId="{607F46D3-EC4A-4F85-92DF-39D78659B39A}" sibTransId="{2319395D-7363-4329-959B-9D37CF7CAB84}"/>
    <dgm:cxn modelId="{1E485778-A7DA-4E11-AE6A-D6C2F63E9C3F}" type="presOf" srcId="{F0839935-3382-424A-818E-571F573013F9}" destId="{93A8527D-DF1A-4D75-BFD3-991373D0D6A1}" srcOrd="0" destOrd="0" presId="urn:microsoft.com/office/officeart/2008/layout/HorizontalMultiLevelHierarchy"/>
    <dgm:cxn modelId="{4EBE917C-9E49-408B-B085-4845E4415477}" type="presOf" srcId="{05BE4238-A65F-44F8-A0A6-57C18C6D1590}" destId="{0033FC92-90A2-4BD9-83C4-8644660CA1BA}" srcOrd="0" destOrd="0" presId="urn:microsoft.com/office/officeart/2008/layout/HorizontalMultiLevelHierarchy"/>
    <dgm:cxn modelId="{5520C67F-0D74-48BC-BB16-FD377BDDD0B8}" type="presOf" srcId="{003EE01E-BB99-4E0A-8C6C-F7C95C497D9D}" destId="{70908E0F-7AC5-457B-AA76-5E97DEB1A2ED}" srcOrd="1" destOrd="0" presId="urn:microsoft.com/office/officeart/2008/layout/HorizontalMultiLevelHierarchy"/>
    <dgm:cxn modelId="{90B38688-F8BD-4305-84E7-80EFB3BF3F9F}" type="presOf" srcId="{1E5027CC-093B-49E4-87AD-FAC300A15531}" destId="{FEAC1E3E-6D14-4B28-91C4-423805E62A06}" srcOrd="0" destOrd="0" presId="urn:microsoft.com/office/officeart/2008/layout/HorizontalMultiLevelHierarchy"/>
    <dgm:cxn modelId="{A72D738A-49F9-4EA8-A327-9D8498176BE3}" type="presOf" srcId="{4211A391-6467-47BC-90C8-181FE4DB1F33}" destId="{A706C762-40F7-4DEC-9EE6-3535DD4AC9AE}" srcOrd="0" destOrd="0" presId="urn:microsoft.com/office/officeart/2008/layout/HorizontalMultiLevelHierarchy"/>
    <dgm:cxn modelId="{D362DE90-8860-4EAE-9A99-74200FF09594}" type="presOf" srcId="{636FD037-E58B-4362-9C9F-7B09F15DE7B1}" destId="{C604BB72-44D3-4C73-9C8E-F0C3919772D9}" srcOrd="1" destOrd="0" presId="urn:microsoft.com/office/officeart/2008/layout/HorizontalMultiLevelHierarchy"/>
    <dgm:cxn modelId="{3A945CA6-CE13-40C6-BBC4-49B957A9F054}" type="presOf" srcId="{607F46D3-EC4A-4F85-92DF-39D78659B39A}" destId="{7631BC23-A9F4-440C-9BFB-7950774D8582}" srcOrd="0" destOrd="0" presId="urn:microsoft.com/office/officeart/2008/layout/HorizontalMultiLevelHierarchy"/>
    <dgm:cxn modelId="{A430A4AF-3260-479A-8C7C-7F3FA66123EE}" type="presOf" srcId="{003EE01E-BB99-4E0A-8C6C-F7C95C497D9D}" destId="{D5A5D957-819F-48F4-B005-6E4290F89C3D}" srcOrd="0" destOrd="0" presId="urn:microsoft.com/office/officeart/2008/layout/HorizontalMultiLevelHierarchy"/>
    <dgm:cxn modelId="{5BFC6BB5-3414-4BCE-AAC7-B9F5F07A534F}" type="presOf" srcId="{F0839935-3382-424A-818E-571F573013F9}" destId="{984427DD-17B7-46CE-8C52-382AFE84ECD4}" srcOrd="1" destOrd="0" presId="urn:microsoft.com/office/officeart/2008/layout/HorizontalMultiLevelHierarchy"/>
    <dgm:cxn modelId="{C93732D8-852B-49E1-9880-BC4F6E1DD51E}" srcId="{1E5027CC-093B-49E4-87AD-FAC300A15531}" destId="{18CA7F49-B518-40AA-B16F-E8722750C5D4}" srcOrd="0" destOrd="0" parTransId="{0F94F3D7-29D7-4E49-B0A7-00F722C26EB0}" sibTransId="{C4A98351-BBC5-43DA-A3AA-450D148B62FE}"/>
    <dgm:cxn modelId="{C8051BE4-6466-44E5-B8E8-001769A2571B}" type="presOf" srcId="{34459775-40B9-4425-9241-C9205920ACED}" destId="{0080D470-6BEF-40D0-94C2-2B5EB3CD6395}" srcOrd="0" destOrd="0" presId="urn:microsoft.com/office/officeart/2008/layout/HorizontalMultiLevelHierarchy"/>
    <dgm:cxn modelId="{449528FA-6686-4223-9B8F-68C21D13FD9C}" srcId="{18CA7F49-B518-40AA-B16F-E8722750C5D4}" destId="{4211A391-6467-47BC-90C8-181FE4DB1F33}" srcOrd="1" destOrd="0" parTransId="{003EE01E-BB99-4E0A-8C6C-F7C95C497D9D}" sibTransId="{A2048ED8-E193-4200-876D-AEF1DDC1D450}"/>
    <dgm:cxn modelId="{A2257C70-74F7-40E8-9516-1E3B21B8D3BD}" type="presParOf" srcId="{FEAC1E3E-6D14-4B28-91C4-423805E62A06}" destId="{1F9818CA-EF64-4304-8A2F-863514175088}" srcOrd="0" destOrd="0" presId="urn:microsoft.com/office/officeart/2008/layout/HorizontalMultiLevelHierarchy"/>
    <dgm:cxn modelId="{8AA485F1-C111-4AEB-A562-C2B50D51FA7E}" type="presParOf" srcId="{1F9818CA-EF64-4304-8A2F-863514175088}" destId="{4A535A19-94C4-4E7D-9129-414E97415092}" srcOrd="0" destOrd="0" presId="urn:microsoft.com/office/officeart/2008/layout/HorizontalMultiLevelHierarchy"/>
    <dgm:cxn modelId="{536DF869-056F-4AC8-91E6-C48C696F9F8B}" type="presParOf" srcId="{1F9818CA-EF64-4304-8A2F-863514175088}" destId="{65444760-2522-4330-A282-D418DA28F597}" srcOrd="1" destOrd="0" presId="urn:microsoft.com/office/officeart/2008/layout/HorizontalMultiLevelHierarchy"/>
    <dgm:cxn modelId="{B05A3D67-CBEE-413E-8F47-B2099A1F87A9}" type="presParOf" srcId="{65444760-2522-4330-A282-D418DA28F597}" destId="{72A2860E-82DE-4507-9F2B-73947CED1CBD}" srcOrd="0" destOrd="0" presId="urn:microsoft.com/office/officeart/2008/layout/HorizontalMultiLevelHierarchy"/>
    <dgm:cxn modelId="{A8E8EB7B-FF6F-404B-B113-549DA4E962C8}" type="presParOf" srcId="{72A2860E-82DE-4507-9F2B-73947CED1CBD}" destId="{66B783AE-693B-413F-9B46-B602024DA5DD}" srcOrd="0" destOrd="0" presId="urn:microsoft.com/office/officeart/2008/layout/HorizontalMultiLevelHierarchy"/>
    <dgm:cxn modelId="{F2AE885A-5549-4C45-BC54-813C529F623D}" type="presParOf" srcId="{65444760-2522-4330-A282-D418DA28F597}" destId="{38C8600E-B8FF-4EF7-97F3-77D09D010A16}" srcOrd="1" destOrd="0" presId="urn:microsoft.com/office/officeart/2008/layout/HorizontalMultiLevelHierarchy"/>
    <dgm:cxn modelId="{033606FA-3871-4E42-91E1-E3C18DF88112}" type="presParOf" srcId="{38C8600E-B8FF-4EF7-97F3-77D09D010A16}" destId="{39B61AA2-1B54-47C5-845A-7CEF2088A0D0}" srcOrd="0" destOrd="0" presId="urn:microsoft.com/office/officeart/2008/layout/HorizontalMultiLevelHierarchy"/>
    <dgm:cxn modelId="{D5AF1BE9-BD0E-43FB-8015-C764052EE641}" type="presParOf" srcId="{38C8600E-B8FF-4EF7-97F3-77D09D010A16}" destId="{7A5CAC8A-57CB-42CE-82D4-AAD813047A2C}" srcOrd="1" destOrd="0" presId="urn:microsoft.com/office/officeart/2008/layout/HorizontalMultiLevelHierarchy"/>
    <dgm:cxn modelId="{95F7CDBB-0E79-4BF2-97CE-C4197852E911}" type="presParOf" srcId="{65444760-2522-4330-A282-D418DA28F597}" destId="{D5A5D957-819F-48F4-B005-6E4290F89C3D}" srcOrd="2" destOrd="0" presId="urn:microsoft.com/office/officeart/2008/layout/HorizontalMultiLevelHierarchy"/>
    <dgm:cxn modelId="{E7087425-D67D-4619-AA96-B57F89A47DC2}" type="presParOf" srcId="{D5A5D957-819F-48F4-B005-6E4290F89C3D}" destId="{70908E0F-7AC5-457B-AA76-5E97DEB1A2ED}" srcOrd="0" destOrd="0" presId="urn:microsoft.com/office/officeart/2008/layout/HorizontalMultiLevelHierarchy"/>
    <dgm:cxn modelId="{0F8009E5-DB53-4B3F-A352-18557A6A3A98}" type="presParOf" srcId="{65444760-2522-4330-A282-D418DA28F597}" destId="{270DF379-FFC0-4C34-87F7-A484572ABDB4}" srcOrd="3" destOrd="0" presId="urn:microsoft.com/office/officeart/2008/layout/HorizontalMultiLevelHierarchy"/>
    <dgm:cxn modelId="{0154B3B0-35ED-4788-9D09-635EAD0A2573}" type="presParOf" srcId="{270DF379-FFC0-4C34-87F7-A484572ABDB4}" destId="{A706C762-40F7-4DEC-9EE6-3535DD4AC9AE}" srcOrd="0" destOrd="0" presId="urn:microsoft.com/office/officeart/2008/layout/HorizontalMultiLevelHierarchy"/>
    <dgm:cxn modelId="{BF1D8314-5E75-42B3-B5B5-E4D03D0FE390}" type="presParOf" srcId="{270DF379-FFC0-4C34-87F7-A484572ABDB4}" destId="{582C50E4-D4D3-42E9-86AB-6B3E4BE443FA}" srcOrd="1" destOrd="0" presId="urn:microsoft.com/office/officeart/2008/layout/HorizontalMultiLevelHierarchy"/>
    <dgm:cxn modelId="{8D78E5F2-C290-4366-96FB-F012CB2A8410}" type="presParOf" srcId="{65444760-2522-4330-A282-D418DA28F597}" destId="{14C0AF79-113D-49C7-8C51-C83883D89DB0}" srcOrd="4" destOrd="0" presId="urn:microsoft.com/office/officeart/2008/layout/HorizontalMultiLevelHierarchy"/>
    <dgm:cxn modelId="{8AA37DA2-C69D-4947-8FE3-C556999A53C8}" type="presParOf" srcId="{14C0AF79-113D-49C7-8C51-C83883D89DB0}" destId="{C604BB72-44D3-4C73-9C8E-F0C3919772D9}" srcOrd="0" destOrd="0" presId="urn:microsoft.com/office/officeart/2008/layout/HorizontalMultiLevelHierarchy"/>
    <dgm:cxn modelId="{0951DE19-09F8-450A-BC86-ED0117653DD8}" type="presParOf" srcId="{65444760-2522-4330-A282-D418DA28F597}" destId="{CDBD98DD-44B4-404F-98CC-1516D8FD3A5E}" srcOrd="5" destOrd="0" presId="urn:microsoft.com/office/officeart/2008/layout/HorizontalMultiLevelHierarchy"/>
    <dgm:cxn modelId="{8AC011F2-D491-41E9-B7DA-E608F5D12F83}" type="presParOf" srcId="{CDBD98DD-44B4-404F-98CC-1516D8FD3A5E}" destId="{0080D470-6BEF-40D0-94C2-2B5EB3CD6395}" srcOrd="0" destOrd="0" presId="urn:microsoft.com/office/officeart/2008/layout/HorizontalMultiLevelHierarchy"/>
    <dgm:cxn modelId="{02CE03C5-6538-496B-9887-B72F2331FC99}" type="presParOf" srcId="{CDBD98DD-44B4-404F-98CC-1516D8FD3A5E}" destId="{DE7FF073-A908-4B46-B667-E6BB80F9E340}" srcOrd="1" destOrd="0" presId="urn:microsoft.com/office/officeart/2008/layout/HorizontalMultiLevelHierarchy"/>
    <dgm:cxn modelId="{82EA1A90-8C36-49FD-8C09-5EEDD19D9037}" type="presParOf" srcId="{65444760-2522-4330-A282-D418DA28F597}" destId="{93A8527D-DF1A-4D75-BFD3-991373D0D6A1}" srcOrd="6" destOrd="0" presId="urn:microsoft.com/office/officeart/2008/layout/HorizontalMultiLevelHierarchy"/>
    <dgm:cxn modelId="{3DE53C0D-4642-458C-8D01-D2B7080271F0}" type="presParOf" srcId="{93A8527D-DF1A-4D75-BFD3-991373D0D6A1}" destId="{984427DD-17B7-46CE-8C52-382AFE84ECD4}" srcOrd="0" destOrd="0" presId="urn:microsoft.com/office/officeart/2008/layout/HorizontalMultiLevelHierarchy"/>
    <dgm:cxn modelId="{360C1A0E-0077-4701-A4D3-4C98CD4D200C}" type="presParOf" srcId="{65444760-2522-4330-A282-D418DA28F597}" destId="{D8EFEFC0-1DF0-4004-9B05-2D91209E5969}" srcOrd="7" destOrd="0" presId="urn:microsoft.com/office/officeart/2008/layout/HorizontalMultiLevelHierarchy"/>
    <dgm:cxn modelId="{BCFBA858-EC59-4192-8E12-AF4A563C920C}" type="presParOf" srcId="{D8EFEFC0-1DF0-4004-9B05-2D91209E5969}" destId="{334384C1-7754-41D3-A05A-6B974747489D}" srcOrd="0" destOrd="0" presId="urn:microsoft.com/office/officeart/2008/layout/HorizontalMultiLevelHierarchy"/>
    <dgm:cxn modelId="{413FA275-1B24-4361-8311-9678873EF3B0}" type="presParOf" srcId="{D8EFEFC0-1DF0-4004-9B05-2D91209E5969}" destId="{DB3A456F-DB96-4C41-AEC1-C493F6728A87}" srcOrd="1" destOrd="0" presId="urn:microsoft.com/office/officeart/2008/layout/HorizontalMultiLevelHierarchy"/>
    <dgm:cxn modelId="{E2595EDC-38F2-4D8F-AE29-D0A241AA15A6}" type="presParOf" srcId="{65444760-2522-4330-A282-D418DA28F597}" destId="{7631BC23-A9F4-440C-9BFB-7950774D8582}" srcOrd="8" destOrd="0" presId="urn:microsoft.com/office/officeart/2008/layout/HorizontalMultiLevelHierarchy"/>
    <dgm:cxn modelId="{F5C8E443-4DF4-4D08-9FAB-AAEC38A4D9E4}" type="presParOf" srcId="{7631BC23-A9F4-440C-9BFB-7950774D8582}" destId="{D5B070F4-B84E-417C-98F1-CF8390F9DF92}" srcOrd="0" destOrd="0" presId="urn:microsoft.com/office/officeart/2008/layout/HorizontalMultiLevelHierarchy"/>
    <dgm:cxn modelId="{CFA4973B-320D-41F1-B36F-A1A856F1F7F1}" type="presParOf" srcId="{65444760-2522-4330-A282-D418DA28F597}" destId="{2F1BD4E1-72AC-471B-8E53-2710CDCE20E6}" srcOrd="9" destOrd="0" presId="urn:microsoft.com/office/officeart/2008/layout/HorizontalMultiLevelHierarchy"/>
    <dgm:cxn modelId="{CF81142B-558F-45D3-846F-BB7583BE4DB1}" type="presParOf" srcId="{2F1BD4E1-72AC-471B-8E53-2710CDCE20E6}" destId="{0033FC92-90A2-4BD9-83C4-8644660CA1BA}" srcOrd="0" destOrd="0" presId="urn:microsoft.com/office/officeart/2008/layout/HorizontalMultiLevelHierarchy"/>
    <dgm:cxn modelId="{0304554E-6763-459C-9C2C-13AB94291532}" type="presParOf" srcId="{2F1BD4E1-72AC-471B-8E53-2710CDCE20E6}" destId="{1304436A-5282-4872-9461-A79C709A8B6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549A13-25D0-439F-9485-97EED36D486B}">
      <dsp:nvSpPr>
        <dsp:cNvPr id="0" name=""/>
        <dsp:cNvSpPr/>
      </dsp:nvSpPr>
      <dsp:spPr>
        <a:xfrm>
          <a:off x="4277" y="135953"/>
          <a:ext cx="8178239" cy="1580585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815" tIns="29210" rIns="43815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300" kern="1200" dirty="0">
              <a:latin typeface="Bahnschrift SemiCondensed" panose="020B0502040204020203" pitchFamily="34" charset="0"/>
              <a:cs typeface="ISOCP3" panose="00000400000000000000" pitchFamily="2" charset="0"/>
            </a:rPr>
            <a:t>La inteligencia Artificial (IA) es el campo de la ciencia que busca otorgar aprendizaje humano, comprensión, resolución de problemas, toma de decisiones, creatividad y autonomía a ordenadores y equipos informáticos.</a:t>
          </a:r>
          <a:endParaRPr lang="es-VE" sz="2300" kern="1200" dirty="0">
            <a:latin typeface="Bahnschrift SemiCondensed" panose="020B0502040204020203" pitchFamily="34" charset="0"/>
            <a:cs typeface="ISOCP3" panose="00000400000000000000" pitchFamily="2" charset="0"/>
          </a:endParaRPr>
        </a:p>
      </dsp:txBody>
      <dsp:txXfrm>
        <a:off x="50571" y="182247"/>
        <a:ext cx="8085651" cy="14879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334688-BED5-41D7-B399-682BB0ECA831}">
      <dsp:nvSpPr>
        <dsp:cNvPr id="0" name=""/>
        <dsp:cNvSpPr/>
      </dsp:nvSpPr>
      <dsp:spPr>
        <a:xfrm>
          <a:off x="0" y="330032"/>
          <a:ext cx="3815771" cy="7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146" tIns="229108" rIns="296146" bIns="78232" numCol="1" spcCol="1270" anchor="t" anchorCtr="0">
          <a:noAutofit/>
        </a:bodyPr>
        <a:lstStyle/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100" kern="1200" dirty="0">
              <a:latin typeface="Bahnschrift SemiCondensed" panose="020B0502040204020203" pitchFamily="34" charset="0"/>
            </a:rPr>
            <a:t>Puede aprender de forma autónoma a partir de datos y experiencias, sin necesidad de ser programada de forma explícita.</a:t>
          </a:r>
          <a:endParaRPr lang="es-VE" sz="1100" kern="1200" dirty="0">
            <a:latin typeface="Bahnschrift SemiCondensed" panose="020B0502040204020203" pitchFamily="34" charset="0"/>
          </a:endParaRPr>
        </a:p>
      </dsp:txBody>
      <dsp:txXfrm>
        <a:off x="0" y="330032"/>
        <a:ext cx="3815771" cy="762300"/>
      </dsp:txXfrm>
    </dsp:sp>
    <dsp:sp modelId="{61CA22FF-2370-42F4-9D39-5C13A57A3DB2}">
      <dsp:nvSpPr>
        <dsp:cNvPr id="0" name=""/>
        <dsp:cNvSpPr/>
      </dsp:nvSpPr>
      <dsp:spPr>
        <a:xfrm>
          <a:off x="190788" y="167672"/>
          <a:ext cx="2671039" cy="3247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59" tIns="0" rIns="1009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100" b="1" kern="1200" dirty="0"/>
            <a:t>Aprendizaje automático</a:t>
          </a:r>
          <a:endParaRPr lang="es-VE" sz="1100" b="1" kern="1200" dirty="0">
            <a:latin typeface="Lucida Sans" panose="020B0602030504020204" pitchFamily="34" charset="0"/>
          </a:endParaRPr>
        </a:p>
      </dsp:txBody>
      <dsp:txXfrm>
        <a:off x="206640" y="183524"/>
        <a:ext cx="2639335" cy="293016"/>
      </dsp:txXfrm>
    </dsp:sp>
    <dsp:sp modelId="{F97FDEBE-D248-4AFE-8C64-413546580264}">
      <dsp:nvSpPr>
        <dsp:cNvPr id="0" name=""/>
        <dsp:cNvSpPr/>
      </dsp:nvSpPr>
      <dsp:spPr>
        <a:xfrm>
          <a:off x="0" y="1314092"/>
          <a:ext cx="3815771" cy="7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146" tIns="229108" rIns="296146" bIns="78232" numCol="1" spcCol="1270" anchor="t" anchorCtr="0">
          <a:noAutofit/>
        </a:bodyPr>
        <a:lstStyle/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100" kern="1200" dirty="0">
              <a:latin typeface="Bahnschrift SemiCondensed" panose="020B0502040204020203" pitchFamily="34" charset="0"/>
            </a:rPr>
            <a:t>Es capaz de entender y generar lenguaje humano de forma natural, lo que le permite interactuar con las personas de manera más efectiva.</a:t>
          </a:r>
          <a:endParaRPr lang="es-VE" sz="1100" kern="1200" dirty="0">
            <a:latin typeface="Bahnschrift SemiCondensed" panose="020B0502040204020203" pitchFamily="34" charset="0"/>
          </a:endParaRPr>
        </a:p>
      </dsp:txBody>
      <dsp:txXfrm>
        <a:off x="0" y="1314092"/>
        <a:ext cx="3815771" cy="762300"/>
      </dsp:txXfrm>
    </dsp:sp>
    <dsp:sp modelId="{0A86CFA9-45AD-4F63-A7B3-7491E2104D6D}">
      <dsp:nvSpPr>
        <dsp:cNvPr id="0" name=""/>
        <dsp:cNvSpPr/>
      </dsp:nvSpPr>
      <dsp:spPr>
        <a:xfrm>
          <a:off x="190788" y="1151732"/>
          <a:ext cx="2671039" cy="3247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59" tIns="0" rIns="1009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100" b="1" kern="1200" dirty="0"/>
            <a:t>Procesamiento del lenguaje natural</a:t>
          </a:r>
          <a:endParaRPr lang="es-VE" sz="1100" b="1" kern="1200" dirty="0">
            <a:latin typeface="Lucida Sans" panose="020B0602030504020204" pitchFamily="34" charset="0"/>
          </a:endParaRPr>
        </a:p>
      </dsp:txBody>
      <dsp:txXfrm>
        <a:off x="206640" y="1167584"/>
        <a:ext cx="2639335" cy="293016"/>
      </dsp:txXfrm>
    </dsp:sp>
    <dsp:sp modelId="{B6EB9E3B-0262-4ABC-AF61-0965AC8594E3}">
      <dsp:nvSpPr>
        <dsp:cNvPr id="0" name=""/>
        <dsp:cNvSpPr/>
      </dsp:nvSpPr>
      <dsp:spPr>
        <a:xfrm>
          <a:off x="0" y="2298152"/>
          <a:ext cx="3815771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146" tIns="229108" rIns="296146" bIns="78232" numCol="1" spcCol="1270" anchor="t" anchorCtr="0">
          <a:noAutofit/>
        </a:bodyPr>
        <a:lstStyle/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1100" kern="1200" dirty="0">
              <a:latin typeface="Bahnschrift SemiCondensed" panose="020B0502040204020203" pitchFamily="34" charset="0"/>
            </a:rPr>
            <a:t>Puede adaptarse a nuevos contextos y cambiar su comportamiento en función de las circunstancias.</a:t>
          </a:r>
          <a:endParaRPr lang="es-VE" sz="1100" kern="1200" dirty="0">
            <a:latin typeface="Bahnschrift SemiCondensed" panose="020B0502040204020203" pitchFamily="34" charset="0"/>
          </a:endParaRPr>
        </a:p>
      </dsp:txBody>
      <dsp:txXfrm>
        <a:off x="0" y="2298152"/>
        <a:ext cx="3815771" cy="623700"/>
      </dsp:txXfrm>
    </dsp:sp>
    <dsp:sp modelId="{A95D3CA7-4A4E-4050-AA0D-752AAB4B0ED9}">
      <dsp:nvSpPr>
        <dsp:cNvPr id="0" name=""/>
        <dsp:cNvSpPr/>
      </dsp:nvSpPr>
      <dsp:spPr>
        <a:xfrm>
          <a:off x="190788" y="2135792"/>
          <a:ext cx="2671039" cy="3247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59" tIns="0" rIns="1009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100" b="1" kern="1200" dirty="0"/>
            <a:t>Adaptabilidad</a:t>
          </a:r>
          <a:endParaRPr lang="es-VE" sz="1100" b="1" kern="1200" dirty="0">
            <a:latin typeface="Lucida Sans" panose="020B0602030504020204" pitchFamily="34" charset="0"/>
          </a:endParaRPr>
        </a:p>
      </dsp:txBody>
      <dsp:txXfrm>
        <a:off x="206640" y="2151644"/>
        <a:ext cx="2639335" cy="293016"/>
      </dsp:txXfrm>
    </dsp:sp>
    <dsp:sp modelId="{7EA693A4-EAAD-4570-BF68-568F22992295}">
      <dsp:nvSpPr>
        <dsp:cNvPr id="0" name=""/>
        <dsp:cNvSpPr/>
      </dsp:nvSpPr>
      <dsp:spPr>
        <a:xfrm>
          <a:off x="0" y="3143612"/>
          <a:ext cx="3815771" cy="762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6146" tIns="229108" rIns="296146" bIns="78232" numCol="1" spcCol="1270" anchor="t" anchorCtr="0">
          <a:noAutofit/>
        </a:bodyPr>
        <a:lstStyle/>
        <a:p>
          <a:pPr marL="0" lvl="1" indent="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VE" sz="1100" kern="1200" dirty="0">
              <a:latin typeface="Bahnschrift SemiCondensed" panose="020B0502040204020203" pitchFamily="34" charset="0"/>
            </a:rPr>
            <a:t>La inteligencia artificial es capaz de interactuar con los seres humanos de forma cada vez más natural, a través de interfaces de voz, texto o imagen.</a:t>
          </a:r>
        </a:p>
      </dsp:txBody>
      <dsp:txXfrm>
        <a:off x="0" y="3143612"/>
        <a:ext cx="3815771" cy="762300"/>
      </dsp:txXfrm>
    </dsp:sp>
    <dsp:sp modelId="{092FBE13-110A-47BC-963B-E80AE2AF99CD}">
      <dsp:nvSpPr>
        <dsp:cNvPr id="0" name=""/>
        <dsp:cNvSpPr/>
      </dsp:nvSpPr>
      <dsp:spPr>
        <a:xfrm>
          <a:off x="190788" y="2981252"/>
          <a:ext cx="2671039" cy="324720"/>
        </a:xfrm>
        <a:prstGeom prst="roundRect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0959" tIns="0" rIns="10095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100" b="1" kern="1200" dirty="0"/>
            <a:t>Interacción humano-máquina</a:t>
          </a:r>
          <a:endParaRPr lang="es-VE" sz="1100" b="1" kern="1200" dirty="0">
            <a:latin typeface="Lucida Sans" panose="020B0602030504020204" pitchFamily="34" charset="0"/>
          </a:endParaRPr>
        </a:p>
      </dsp:txBody>
      <dsp:txXfrm>
        <a:off x="206640" y="2997104"/>
        <a:ext cx="2639335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AADFAC-DE84-497F-AB6F-6F39B50F00E6}">
      <dsp:nvSpPr>
        <dsp:cNvPr id="0" name=""/>
        <dsp:cNvSpPr/>
      </dsp:nvSpPr>
      <dsp:spPr>
        <a:xfrm>
          <a:off x="2603333" y="2465020"/>
          <a:ext cx="1595591" cy="103358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1" indent="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900" kern="1200" dirty="0">
              <a:latin typeface="Bahnschrift SemiCondensed" panose="020B0502040204020203" pitchFamily="34" charset="0"/>
            </a:rPr>
            <a:t>Combina IA con robótica para crear sistemas autónomos</a:t>
          </a:r>
          <a:endParaRPr lang="es-VE" sz="900" kern="1200" dirty="0">
            <a:latin typeface="Bahnschrift SemiCondensed" panose="020B0502040204020203" pitchFamily="34" charset="0"/>
          </a:endParaRPr>
        </a:p>
      </dsp:txBody>
      <dsp:txXfrm>
        <a:off x="3104714" y="2746119"/>
        <a:ext cx="1071506" cy="729778"/>
      </dsp:txXfrm>
    </dsp:sp>
    <dsp:sp modelId="{63C81A93-BB30-4C5C-9B53-9D689605A691}">
      <dsp:nvSpPr>
        <dsp:cNvPr id="0" name=""/>
        <dsp:cNvSpPr/>
      </dsp:nvSpPr>
      <dsp:spPr>
        <a:xfrm>
          <a:off x="0" y="2465020"/>
          <a:ext cx="1595591" cy="103358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ct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900" kern="1200" dirty="0">
              <a:latin typeface="Bahnschrift SemiCondensed" panose="020B0502040204020203" pitchFamily="34" charset="0"/>
            </a:rPr>
            <a:t>	Modelos</a:t>
          </a:r>
          <a:endParaRPr lang="es-VE" sz="900" kern="1200" dirty="0">
            <a:latin typeface="Bahnschrift SemiCondensed" panose="020B0502040204020203" pitchFamily="34" charset="0"/>
          </a:endParaRPr>
        </a:p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900" kern="1200" dirty="0">
              <a:latin typeface="Bahnschrift SemiCondensed" panose="020B0502040204020203" pitchFamily="34" charset="0"/>
            </a:rPr>
            <a:t>inspirados en el cerebro humano para aprendizaje profundo. </a:t>
          </a:r>
          <a:endParaRPr lang="es-VE" sz="900" kern="1200" dirty="0">
            <a:latin typeface="Bahnschrift SemiCondensed" panose="020B0502040204020203" pitchFamily="34" charset="0"/>
          </a:endParaRPr>
        </a:p>
      </dsp:txBody>
      <dsp:txXfrm>
        <a:off x="22704" y="2746119"/>
        <a:ext cx="1071506" cy="729778"/>
      </dsp:txXfrm>
    </dsp:sp>
    <dsp:sp modelId="{EE538B94-6DB4-4B0F-B348-92953467C479}">
      <dsp:nvSpPr>
        <dsp:cNvPr id="0" name=""/>
        <dsp:cNvSpPr/>
      </dsp:nvSpPr>
      <dsp:spPr>
        <a:xfrm>
          <a:off x="2603333" y="268659"/>
          <a:ext cx="1595591" cy="103358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1" indent="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900" kern="1200" dirty="0">
              <a:latin typeface="Bahnschrift SemiCondensed" panose="020B0502040204020203" pitchFamily="34" charset="0"/>
            </a:rPr>
            <a:t>Permite a las máquinas interpretar imágenes y videos. </a:t>
          </a:r>
          <a:endParaRPr lang="es-VE" sz="900" kern="1200" dirty="0">
            <a:latin typeface="Bahnschrift SemiCondensed" panose="020B0502040204020203" pitchFamily="34" charset="0"/>
          </a:endParaRPr>
        </a:p>
      </dsp:txBody>
      <dsp:txXfrm>
        <a:off x="3104714" y="291363"/>
        <a:ext cx="1071506" cy="729778"/>
      </dsp:txXfrm>
    </dsp:sp>
    <dsp:sp modelId="{EE12DEE5-EA0A-4E4E-9F2A-265FAD2B2E36}">
      <dsp:nvSpPr>
        <dsp:cNvPr id="0" name=""/>
        <dsp:cNvSpPr/>
      </dsp:nvSpPr>
      <dsp:spPr>
        <a:xfrm>
          <a:off x="0" y="268659"/>
          <a:ext cx="1595591" cy="1033581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57150" lvl="1" indent="-57150" algn="r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MX" sz="900" kern="1200" dirty="0">
              <a:latin typeface="Bahnschrift SemiCondensed" panose="020B0502040204020203" pitchFamily="34" charset="0"/>
            </a:rPr>
            <a:t>Estudia la interacción entre computadoras y lenguaje humano. </a:t>
          </a:r>
          <a:endParaRPr lang="es-VE" sz="900" kern="1200" dirty="0">
            <a:latin typeface="Bahnschrift SemiCondensed" panose="020B0502040204020203" pitchFamily="34" charset="0"/>
          </a:endParaRPr>
        </a:p>
      </dsp:txBody>
      <dsp:txXfrm>
        <a:off x="22704" y="291363"/>
        <a:ext cx="1071506" cy="729778"/>
      </dsp:txXfrm>
    </dsp:sp>
    <dsp:sp modelId="{88DB5180-2B59-416D-BB9A-84B797730D9B}">
      <dsp:nvSpPr>
        <dsp:cNvPr id="0" name=""/>
        <dsp:cNvSpPr/>
      </dsp:nvSpPr>
      <dsp:spPr>
        <a:xfrm>
          <a:off x="668598" y="452766"/>
          <a:ext cx="1398565" cy="1398565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Procesamiento del Lenguaje Natural NLP</a:t>
          </a:r>
          <a:endParaRPr lang="es-VE" sz="1000" b="1" kern="1200" dirty="0"/>
        </a:p>
      </dsp:txBody>
      <dsp:txXfrm>
        <a:off x="1078228" y="862396"/>
        <a:ext cx="988935" cy="988935"/>
      </dsp:txXfrm>
    </dsp:sp>
    <dsp:sp modelId="{F9F62B8F-8D9F-433C-BB71-AAF40813A1B3}">
      <dsp:nvSpPr>
        <dsp:cNvPr id="0" name=""/>
        <dsp:cNvSpPr/>
      </dsp:nvSpPr>
      <dsp:spPr>
        <a:xfrm rot="5400000">
          <a:off x="2131761" y="452766"/>
          <a:ext cx="1398565" cy="1398565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Visión por Computadora CV)</a:t>
          </a:r>
          <a:endParaRPr lang="es-VE" sz="1000" b="1" kern="1200" dirty="0"/>
        </a:p>
      </dsp:txBody>
      <dsp:txXfrm rot="-5400000">
        <a:off x="2131761" y="862396"/>
        <a:ext cx="988935" cy="988935"/>
      </dsp:txXfrm>
    </dsp:sp>
    <dsp:sp modelId="{871F2388-2FBF-4306-8AFB-5CB1C92BD4DF}">
      <dsp:nvSpPr>
        <dsp:cNvPr id="0" name=""/>
        <dsp:cNvSpPr/>
      </dsp:nvSpPr>
      <dsp:spPr>
        <a:xfrm rot="10800000">
          <a:off x="2131761" y="1915929"/>
          <a:ext cx="1398565" cy="1398565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Robótica Inteligente</a:t>
          </a:r>
          <a:endParaRPr lang="es-VE" sz="1000" b="1" kern="1200" dirty="0"/>
        </a:p>
      </dsp:txBody>
      <dsp:txXfrm rot="10800000">
        <a:off x="2131761" y="1915929"/>
        <a:ext cx="988935" cy="988935"/>
      </dsp:txXfrm>
    </dsp:sp>
    <dsp:sp modelId="{2196E5A6-19D0-49D1-A171-CB28EAA433C7}">
      <dsp:nvSpPr>
        <dsp:cNvPr id="0" name=""/>
        <dsp:cNvSpPr/>
      </dsp:nvSpPr>
      <dsp:spPr>
        <a:xfrm rot="16200000">
          <a:off x="668598" y="1915929"/>
          <a:ext cx="1398565" cy="1398565"/>
        </a:xfrm>
        <a:prstGeom prst="pieWedge">
          <a:avLst/>
        </a:prstGeom>
        <a:solidFill>
          <a:srgbClr val="00B0F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000" b="1" kern="1200" dirty="0"/>
            <a:t>Redes Neuronales y Deep </a:t>
          </a:r>
          <a:r>
            <a:rPr lang="es-MX" sz="1000" b="1" kern="1200" dirty="0" err="1"/>
            <a:t>Learning</a:t>
          </a:r>
          <a:endParaRPr lang="es-VE" sz="1000" b="1" kern="1200" dirty="0"/>
        </a:p>
      </dsp:txBody>
      <dsp:txXfrm rot="5400000">
        <a:off x="1078228" y="1915929"/>
        <a:ext cx="988935" cy="988935"/>
      </dsp:txXfrm>
    </dsp:sp>
    <dsp:sp modelId="{EA984764-A101-40E8-B09D-F4B1B23ED745}">
      <dsp:nvSpPr>
        <dsp:cNvPr id="0" name=""/>
        <dsp:cNvSpPr/>
      </dsp:nvSpPr>
      <dsp:spPr>
        <a:xfrm>
          <a:off x="1858024" y="1592935"/>
          <a:ext cx="482876" cy="4198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A0F05-CD70-4D2A-8E70-9751222FFF12}">
      <dsp:nvSpPr>
        <dsp:cNvPr id="0" name=""/>
        <dsp:cNvSpPr/>
      </dsp:nvSpPr>
      <dsp:spPr>
        <a:xfrm rot="10800000">
          <a:off x="1858024" y="1754432"/>
          <a:ext cx="482876" cy="419892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F614C4-0B71-4DC0-A723-D7FCCA8C6599}">
      <dsp:nvSpPr>
        <dsp:cNvPr id="0" name=""/>
        <dsp:cNvSpPr/>
      </dsp:nvSpPr>
      <dsp:spPr>
        <a:xfrm>
          <a:off x="1065" y="43107"/>
          <a:ext cx="1339146" cy="646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1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Motores de búsqueda</a:t>
          </a:r>
          <a:endParaRPr lang="es-VE" sz="1100" kern="1200" dirty="0"/>
        </a:p>
      </dsp:txBody>
      <dsp:txXfrm>
        <a:off x="1065" y="43107"/>
        <a:ext cx="1339146" cy="431265"/>
      </dsp:txXfrm>
    </dsp:sp>
    <dsp:sp modelId="{B28F05B1-A122-448E-9D05-FAC9F8F4924E}">
      <dsp:nvSpPr>
        <dsp:cNvPr id="0" name=""/>
        <dsp:cNvSpPr/>
      </dsp:nvSpPr>
      <dsp:spPr>
        <a:xfrm>
          <a:off x="275348" y="474372"/>
          <a:ext cx="1339146" cy="1481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6896" rIns="56896" bIns="56896" numCol="1" spcCol="1270" anchor="t" anchorCtr="0">
          <a:noAutofit/>
        </a:bodyPr>
        <a:lstStyle/>
        <a:p>
          <a:pPr marL="0" lvl="1" indent="0" algn="just" defTabSz="35560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VE" sz="8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Uno de los ejemplos de la IA es el de los motores de búsqueda. Gracias a la incorporación de machine </a:t>
          </a:r>
          <a:r>
            <a:rPr lang="es-VE" sz="800" kern="1200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learning</a:t>
          </a:r>
          <a:r>
            <a:rPr lang="es-VE" sz="8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, los buscadores ahora pueden comprender el contexto de las consultas y ofrecer resultados más relevantes.</a:t>
          </a:r>
          <a:endParaRPr lang="es-VE" sz="800" kern="1200" dirty="0">
            <a:latin typeface="Lato" panose="020F0502020204030203" pitchFamily="34" charset="0"/>
            <a:cs typeface="Lato" panose="020F0502020204030203" pitchFamily="34" charset="0"/>
          </a:endParaRPr>
        </a:p>
      </dsp:txBody>
      <dsp:txXfrm>
        <a:off x="314570" y="513594"/>
        <a:ext cx="1260702" cy="1402843"/>
      </dsp:txXfrm>
    </dsp:sp>
    <dsp:sp modelId="{CFF7B98E-17E5-434B-AA38-49C60465F2BB}">
      <dsp:nvSpPr>
        <dsp:cNvPr id="0" name=""/>
        <dsp:cNvSpPr/>
      </dsp:nvSpPr>
      <dsp:spPr>
        <a:xfrm>
          <a:off x="1543221" y="204462"/>
          <a:ext cx="430380" cy="10855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1543221" y="226173"/>
        <a:ext cx="397814" cy="65132"/>
      </dsp:txXfrm>
    </dsp:sp>
    <dsp:sp modelId="{B66A24A7-532B-4493-AA50-1BB7336BE85B}">
      <dsp:nvSpPr>
        <dsp:cNvPr id="0" name=""/>
        <dsp:cNvSpPr/>
      </dsp:nvSpPr>
      <dsp:spPr>
        <a:xfrm>
          <a:off x="2152250" y="43107"/>
          <a:ext cx="1339146" cy="646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Salud</a:t>
          </a:r>
          <a:endParaRPr lang="es-VE" sz="1400" kern="1200" dirty="0"/>
        </a:p>
      </dsp:txBody>
      <dsp:txXfrm>
        <a:off x="2152250" y="43107"/>
        <a:ext cx="1339146" cy="431265"/>
      </dsp:txXfrm>
    </dsp:sp>
    <dsp:sp modelId="{ECBF37FF-047D-4780-BB94-C5D90948B16B}">
      <dsp:nvSpPr>
        <dsp:cNvPr id="0" name=""/>
        <dsp:cNvSpPr/>
      </dsp:nvSpPr>
      <dsp:spPr>
        <a:xfrm>
          <a:off x="2426533" y="474372"/>
          <a:ext cx="1339146" cy="1481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1" indent="0" algn="just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VE" sz="7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Los dos principales objetivos de la inteligencia artificial en la salud son mejorar la atención a los pacientes y reducir los costos. Para lograr esto se han diseñado algunas soluciones como p</a:t>
          </a:r>
          <a:r>
            <a:rPr lang="es-ES" sz="700" kern="1200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rogramas</a:t>
          </a:r>
          <a:r>
            <a:rPr lang="es-ES" sz="7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que permiten identificar posibles muestras tempranas de enfermedades crónicas.</a:t>
          </a:r>
          <a:endParaRPr lang="es-VE" sz="700" kern="1200" dirty="0">
            <a:latin typeface="Lato" panose="020F0502020204030203" pitchFamily="34" charset="0"/>
            <a:cs typeface="Lato" panose="020F0502020204030203" pitchFamily="34" charset="0"/>
          </a:endParaRPr>
        </a:p>
      </dsp:txBody>
      <dsp:txXfrm>
        <a:off x="2465755" y="513594"/>
        <a:ext cx="1260702" cy="1402843"/>
      </dsp:txXfrm>
    </dsp:sp>
    <dsp:sp modelId="{853EDB9C-DC14-41BE-9DAC-5418319F80CC}">
      <dsp:nvSpPr>
        <dsp:cNvPr id="0" name=""/>
        <dsp:cNvSpPr/>
      </dsp:nvSpPr>
      <dsp:spPr>
        <a:xfrm>
          <a:off x="3694406" y="204462"/>
          <a:ext cx="430380" cy="10855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3694406" y="226173"/>
        <a:ext cx="397814" cy="65132"/>
      </dsp:txXfrm>
    </dsp:sp>
    <dsp:sp modelId="{E53770E7-D080-4E9A-8087-8A552274F314}">
      <dsp:nvSpPr>
        <dsp:cNvPr id="0" name=""/>
        <dsp:cNvSpPr/>
      </dsp:nvSpPr>
      <dsp:spPr>
        <a:xfrm>
          <a:off x="4303435" y="43107"/>
          <a:ext cx="1339146" cy="646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b="1" kern="1200" dirty="0" err="1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IoT</a:t>
          </a:r>
          <a:endParaRPr lang="es-VE" sz="700" kern="1200" dirty="0"/>
        </a:p>
      </dsp:txBody>
      <dsp:txXfrm>
        <a:off x="4303435" y="43107"/>
        <a:ext cx="1339146" cy="431265"/>
      </dsp:txXfrm>
    </dsp:sp>
    <dsp:sp modelId="{7F3F1C63-96BD-49B8-A2F8-0A24188A84B7}">
      <dsp:nvSpPr>
        <dsp:cNvPr id="0" name=""/>
        <dsp:cNvSpPr/>
      </dsp:nvSpPr>
      <dsp:spPr>
        <a:xfrm>
          <a:off x="4577718" y="474372"/>
          <a:ext cx="1339146" cy="1481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784" tIns="49784" rIns="49784" bIns="49784" numCol="1" spcCol="1270" anchor="t" anchorCtr="0">
          <a:noAutofit/>
        </a:bodyPr>
        <a:lstStyle/>
        <a:p>
          <a:pPr marL="0" lvl="1" indent="0" algn="just" defTabSz="3111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VE" sz="7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El Internet de las Cosas o Internet </a:t>
          </a:r>
          <a:r>
            <a:rPr lang="es-VE" sz="700" kern="1200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Of</a:t>
          </a:r>
          <a:r>
            <a:rPr lang="es-VE" sz="7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</a:t>
          </a:r>
          <a:r>
            <a:rPr lang="es-VE" sz="700" kern="1200" dirty="0" err="1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Things</a:t>
          </a:r>
          <a:r>
            <a:rPr lang="es-VE" sz="7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 se trata de objetos conectados a Internet cuyo fin es recolectar e intercambiar datos para realizar tareas de manera automática. Son sistemas diseñados para controlar y activar señales que ayudan a los usuarios a tomar decisiones mejor informadas.</a:t>
          </a:r>
          <a:endParaRPr lang="es-VE" sz="700" kern="1200" dirty="0">
            <a:latin typeface="Lato" panose="020F0502020204030203" pitchFamily="34" charset="0"/>
            <a:cs typeface="Lato" panose="020F0502020204030203" pitchFamily="34" charset="0"/>
          </a:endParaRPr>
        </a:p>
      </dsp:txBody>
      <dsp:txXfrm>
        <a:off x="4616940" y="513594"/>
        <a:ext cx="1260702" cy="1402843"/>
      </dsp:txXfrm>
    </dsp:sp>
    <dsp:sp modelId="{700C4459-98AF-41E6-9ECB-A7C8A70095FF}">
      <dsp:nvSpPr>
        <dsp:cNvPr id="0" name=""/>
        <dsp:cNvSpPr/>
      </dsp:nvSpPr>
      <dsp:spPr>
        <a:xfrm>
          <a:off x="5845591" y="204462"/>
          <a:ext cx="430380" cy="108554"/>
        </a:xfrm>
        <a:prstGeom prst="rect">
          <a:avLst/>
        </a:prstGeom>
        <a:solidFill>
          <a:schemeClr val="bg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5845591" y="226173"/>
        <a:ext cx="397814" cy="65132"/>
      </dsp:txXfrm>
    </dsp:sp>
    <dsp:sp modelId="{CD0BBFFF-B1D1-476F-892C-5718C524C61B}">
      <dsp:nvSpPr>
        <dsp:cNvPr id="0" name=""/>
        <dsp:cNvSpPr/>
      </dsp:nvSpPr>
      <dsp:spPr>
        <a:xfrm>
          <a:off x="6454621" y="43107"/>
          <a:ext cx="1339146" cy="6468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1400" b="1" kern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rPr>
            <a:t>Robótica</a:t>
          </a:r>
          <a:endParaRPr lang="es-VE" sz="1400" kern="1200" dirty="0">
            <a:effectLst/>
            <a:latin typeface="Calibri" panose="020F0502020204030204" pitchFamily="34" charset="0"/>
            <a:ea typeface="Calibri" panose="020F0502020204030204" pitchFamily="34" charset="0"/>
            <a:cs typeface="Times New Roman" panose="02020603050405020304" pitchFamily="18" charset="0"/>
          </a:endParaRPr>
        </a:p>
      </dsp:txBody>
      <dsp:txXfrm>
        <a:off x="6454621" y="43107"/>
        <a:ext cx="1339146" cy="431265"/>
      </dsp:txXfrm>
    </dsp:sp>
    <dsp:sp modelId="{0FA27A33-5F2A-4253-932C-31C99992D5C1}">
      <dsp:nvSpPr>
        <dsp:cNvPr id="0" name=""/>
        <dsp:cNvSpPr/>
      </dsp:nvSpPr>
      <dsp:spPr>
        <a:xfrm>
          <a:off x="6728904" y="474372"/>
          <a:ext cx="1339146" cy="14812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1" indent="0" algn="just" defTabSz="400050">
            <a:lnSpc>
              <a:spcPct val="10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VE" sz="900" kern="1200" dirty="0">
              <a:effectLst/>
              <a:latin typeface="Lato" panose="020F0502020204030203" pitchFamily="34" charset="0"/>
              <a:ea typeface="Calibri" panose="020F0502020204030204" pitchFamily="34" charset="0"/>
              <a:cs typeface="Lato" panose="020F0502020204030203" pitchFamily="34" charset="0"/>
            </a:rPr>
            <a:t>La robótica es la disciplina que se encarga de diseñar máquinas, mientras que la IA crea los algoritmos y los sistemas que hacen funcionar a las máquinas.</a:t>
          </a:r>
        </a:p>
      </dsp:txBody>
      <dsp:txXfrm>
        <a:off x="6768126" y="513594"/>
        <a:ext cx="1260702" cy="14028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31BC23-A9F4-440C-9BFB-7950774D8582}">
      <dsp:nvSpPr>
        <dsp:cNvPr id="0" name=""/>
        <dsp:cNvSpPr/>
      </dsp:nvSpPr>
      <dsp:spPr>
        <a:xfrm>
          <a:off x="2244795" y="1641876"/>
          <a:ext cx="358925" cy="13678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62" y="0"/>
              </a:lnTo>
              <a:lnTo>
                <a:pt x="179462" y="1367855"/>
              </a:lnTo>
              <a:lnTo>
                <a:pt x="358925" y="1367855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2388903" y="2290449"/>
        <a:ext cx="70708" cy="70708"/>
      </dsp:txXfrm>
    </dsp:sp>
    <dsp:sp modelId="{93A8527D-DF1A-4D75-BFD3-991373D0D6A1}">
      <dsp:nvSpPr>
        <dsp:cNvPr id="0" name=""/>
        <dsp:cNvSpPr/>
      </dsp:nvSpPr>
      <dsp:spPr>
        <a:xfrm>
          <a:off x="2244795" y="1641876"/>
          <a:ext cx="358925" cy="6839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9462" y="0"/>
              </a:lnTo>
              <a:lnTo>
                <a:pt x="179462" y="683927"/>
              </a:lnTo>
              <a:lnTo>
                <a:pt x="358925" y="683927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2404947" y="1964530"/>
        <a:ext cx="38619" cy="38619"/>
      </dsp:txXfrm>
    </dsp:sp>
    <dsp:sp modelId="{14C0AF79-113D-49C7-8C51-C83883D89DB0}">
      <dsp:nvSpPr>
        <dsp:cNvPr id="0" name=""/>
        <dsp:cNvSpPr/>
      </dsp:nvSpPr>
      <dsp:spPr>
        <a:xfrm>
          <a:off x="2244795" y="1596155"/>
          <a:ext cx="35892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8925" y="4572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2415284" y="1632902"/>
        <a:ext cx="17946" cy="17946"/>
      </dsp:txXfrm>
    </dsp:sp>
    <dsp:sp modelId="{D5A5D957-819F-48F4-B005-6E4290F89C3D}">
      <dsp:nvSpPr>
        <dsp:cNvPr id="0" name=""/>
        <dsp:cNvSpPr/>
      </dsp:nvSpPr>
      <dsp:spPr>
        <a:xfrm>
          <a:off x="2244795" y="957948"/>
          <a:ext cx="358925" cy="683927"/>
        </a:xfrm>
        <a:custGeom>
          <a:avLst/>
          <a:gdLst/>
          <a:ahLst/>
          <a:cxnLst/>
          <a:rect l="0" t="0" r="0" b="0"/>
          <a:pathLst>
            <a:path>
              <a:moveTo>
                <a:pt x="0" y="683927"/>
              </a:moveTo>
              <a:lnTo>
                <a:pt x="179462" y="683927"/>
              </a:lnTo>
              <a:lnTo>
                <a:pt x="179462" y="0"/>
              </a:lnTo>
              <a:lnTo>
                <a:pt x="358925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2404947" y="1280602"/>
        <a:ext cx="38619" cy="38619"/>
      </dsp:txXfrm>
    </dsp:sp>
    <dsp:sp modelId="{72A2860E-82DE-4507-9F2B-73947CED1CBD}">
      <dsp:nvSpPr>
        <dsp:cNvPr id="0" name=""/>
        <dsp:cNvSpPr/>
      </dsp:nvSpPr>
      <dsp:spPr>
        <a:xfrm>
          <a:off x="2244795" y="274020"/>
          <a:ext cx="358925" cy="1367855"/>
        </a:xfrm>
        <a:custGeom>
          <a:avLst/>
          <a:gdLst/>
          <a:ahLst/>
          <a:cxnLst/>
          <a:rect l="0" t="0" r="0" b="0"/>
          <a:pathLst>
            <a:path>
              <a:moveTo>
                <a:pt x="0" y="1367855"/>
              </a:moveTo>
              <a:lnTo>
                <a:pt x="179462" y="1367855"/>
              </a:lnTo>
              <a:lnTo>
                <a:pt x="179462" y="0"/>
              </a:lnTo>
              <a:lnTo>
                <a:pt x="358925" y="0"/>
              </a:lnTo>
            </a:path>
          </a:pathLst>
        </a:custGeom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500" kern="1200"/>
        </a:p>
      </dsp:txBody>
      <dsp:txXfrm>
        <a:off x="2388903" y="922593"/>
        <a:ext cx="70708" cy="70708"/>
      </dsp:txXfrm>
    </dsp:sp>
    <dsp:sp modelId="{4A535A19-94C4-4E7D-9129-414E97415092}">
      <dsp:nvSpPr>
        <dsp:cNvPr id="0" name=""/>
        <dsp:cNvSpPr/>
      </dsp:nvSpPr>
      <dsp:spPr>
        <a:xfrm rot="16200000">
          <a:off x="824024" y="1368304"/>
          <a:ext cx="2294398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vert" wrap="square" lIns="41275" tIns="41275" rIns="41275" bIns="41275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VE" sz="6500" kern="1200" dirty="0"/>
        </a:p>
      </dsp:txBody>
      <dsp:txXfrm>
        <a:off x="824024" y="1368304"/>
        <a:ext cx="2294398" cy="547142"/>
      </dsp:txXfrm>
    </dsp:sp>
    <dsp:sp modelId="{39B61AA2-1B54-47C5-845A-7CEF2088A0D0}">
      <dsp:nvSpPr>
        <dsp:cNvPr id="0" name=""/>
        <dsp:cNvSpPr/>
      </dsp:nvSpPr>
      <dsp:spPr>
        <a:xfrm>
          <a:off x="2603720" y="448"/>
          <a:ext cx="1794626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De </a:t>
          </a:r>
          <a:r>
            <a:rPr lang="es-MX" sz="1800" b="1" kern="1200" dirty="0" err="1"/>
            <a:t>Busqueda</a:t>
          </a:r>
          <a:endParaRPr lang="es-VE" sz="1800" b="1" kern="1200" dirty="0"/>
        </a:p>
      </dsp:txBody>
      <dsp:txXfrm>
        <a:off x="2603720" y="448"/>
        <a:ext cx="1794626" cy="547142"/>
      </dsp:txXfrm>
    </dsp:sp>
    <dsp:sp modelId="{A706C762-40F7-4DEC-9EE6-3535DD4AC9AE}">
      <dsp:nvSpPr>
        <dsp:cNvPr id="0" name=""/>
        <dsp:cNvSpPr/>
      </dsp:nvSpPr>
      <dsp:spPr>
        <a:xfrm>
          <a:off x="2603720" y="684376"/>
          <a:ext cx="1794626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De Reflejo Simple</a:t>
          </a:r>
          <a:endParaRPr lang="es-VE" sz="1800" b="1" kern="1200" dirty="0"/>
        </a:p>
      </dsp:txBody>
      <dsp:txXfrm>
        <a:off x="2603720" y="684376"/>
        <a:ext cx="1794626" cy="547142"/>
      </dsp:txXfrm>
    </dsp:sp>
    <dsp:sp modelId="{0080D470-6BEF-40D0-94C2-2B5EB3CD6395}">
      <dsp:nvSpPr>
        <dsp:cNvPr id="0" name=""/>
        <dsp:cNvSpPr/>
      </dsp:nvSpPr>
      <dsp:spPr>
        <a:xfrm>
          <a:off x="2603720" y="1368304"/>
          <a:ext cx="1794626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De Reflejo con Estado Interno</a:t>
          </a:r>
          <a:endParaRPr lang="es-VE" sz="1800" b="1" kern="1200" dirty="0"/>
        </a:p>
      </dsp:txBody>
      <dsp:txXfrm>
        <a:off x="2603720" y="1368304"/>
        <a:ext cx="1794626" cy="547142"/>
      </dsp:txXfrm>
    </dsp:sp>
    <dsp:sp modelId="{334384C1-7754-41D3-A05A-6B974747489D}">
      <dsp:nvSpPr>
        <dsp:cNvPr id="0" name=""/>
        <dsp:cNvSpPr/>
      </dsp:nvSpPr>
      <dsp:spPr>
        <a:xfrm>
          <a:off x="2603720" y="2052232"/>
          <a:ext cx="1794626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Basados en Metas</a:t>
          </a:r>
          <a:endParaRPr lang="es-VE" sz="1800" b="1" kern="1200" dirty="0"/>
        </a:p>
      </dsp:txBody>
      <dsp:txXfrm>
        <a:off x="2603720" y="2052232"/>
        <a:ext cx="1794626" cy="547142"/>
      </dsp:txXfrm>
    </dsp:sp>
    <dsp:sp modelId="{0033FC92-90A2-4BD9-83C4-8644660CA1BA}">
      <dsp:nvSpPr>
        <dsp:cNvPr id="0" name=""/>
        <dsp:cNvSpPr/>
      </dsp:nvSpPr>
      <dsp:spPr>
        <a:xfrm>
          <a:off x="2603720" y="2736160"/>
          <a:ext cx="1794626" cy="5471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b="1" kern="1200" dirty="0"/>
            <a:t>Basados en Utilidad</a:t>
          </a:r>
          <a:endParaRPr lang="es-VE" sz="1800" b="1" kern="1200" dirty="0"/>
        </a:p>
      </dsp:txBody>
      <dsp:txXfrm>
        <a:off x="2603720" y="2736160"/>
        <a:ext cx="1794626" cy="547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60416"/>
            <a:ext cx="7772400" cy="565949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8538164"/>
            <a:ext cx="6858000" cy="392476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669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865481"/>
            <a:ext cx="1971675" cy="1377620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865481"/>
            <a:ext cx="5800725" cy="1377620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58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1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4052716"/>
            <a:ext cx="7886700" cy="676204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0878731"/>
            <a:ext cx="7886700" cy="35559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4327407"/>
            <a:ext cx="3886200" cy="103142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4327407"/>
            <a:ext cx="3886200" cy="1031428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19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865485"/>
            <a:ext cx="7886700" cy="314207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3984979"/>
            <a:ext cx="3868340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5937956"/>
            <a:ext cx="3868340" cy="87338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3984979"/>
            <a:ext cx="3887391" cy="195297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5937956"/>
            <a:ext cx="3887391" cy="87338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418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07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9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2340567"/>
            <a:ext cx="4629150" cy="115522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0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083733"/>
            <a:ext cx="2949178" cy="379306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2340567"/>
            <a:ext cx="4629150" cy="1155229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876800"/>
            <a:ext cx="2949178" cy="90348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4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865485"/>
            <a:ext cx="78867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4327407"/>
            <a:ext cx="78867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4CE07-006E-4A92-B341-9882AEEF437B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15066908"/>
            <a:ext cx="30861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15066908"/>
            <a:ext cx="20574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CA44D-B2E3-4916-A4F9-8ED72CC1FAD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57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.xml"/><Relationship Id="rId18" Type="http://schemas.openxmlformats.org/officeDocument/2006/relationships/diagramLayout" Target="../diagrams/layout3.xml"/><Relationship Id="rId26" Type="http://schemas.microsoft.com/office/2007/relationships/diagramDrawing" Target="../diagrams/drawing4.xml"/><Relationship Id="rId3" Type="http://schemas.microsoft.com/office/2007/relationships/hdphoto" Target="../media/hdphoto1.wdp"/><Relationship Id="rId21" Type="http://schemas.microsoft.com/office/2007/relationships/diagramDrawing" Target="../diagrams/drawing3.xml"/><Relationship Id="rId34" Type="http://schemas.openxmlformats.org/officeDocument/2006/relationships/image" Target="../media/image7.pn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17" Type="http://schemas.openxmlformats.org/officeDocument/2006/relationships/diagramData" Target="../diagrams/data3.xml"/><Relationship Id="rId25" Type="http://schemas.openxmlformats.org/officeDocument/2006/relationships/diagramColors" Target="../diagrams/colors4.xml"/><Relationship Id="rId33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microsoft.com/office/2007/relationships/diagramDrawing" Target="../diagrams/drawing2.xml"/><Relationship Id="rId20" Type="http://schemas.openxmlformats.org/officeDocument/2006/relationships/diagramColors" Target="../diagrams/colors3.xml"/><Relationship Id="rId29" Type="http://schemas.openxmlformats.org/officeDocument/2006/relationships/diagramQuickStyle" Target="../diagrams/quickStyl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diagramDrawing" Target="../diagrams/drawing1.xml"/><Relationship Id="rId24" Type="http://schemas.openxmlformats.org/officeDocument/2006/relationships/diagramQuickStyle" Target="../diagrams/quickStyle4.xml"/><Relationship Id="rId32" Type="http://schemas.openxmlformats.org/officeDocument/2006/relationships/image" Target="../media/image5.png"/><Relationship Id="rId5" Type="http://schemas.openxmlformats.org/officeDocument/2006/relationships/image" Target="../media/image3.png"/><Relationship Id="rId15" Type="http://schemas.openxmlformats.org/officeDocument/2006/relationships/diagramColors" Target="../diagrams/colors2.xml"/><Relationship Id="rId23" Type="http://schemas.openxmlformats.org/officeDocument/2006/relationships/diagramLayout" Target="../diagrams/layout4.xml"/><Relationship Id="rId28" Type="http://schemas.openxmlformats.org/officeDocument/2006/relationships/diagramLayout" Target="../diagrams/layout5.xml"/><Relationship Id="rId10" Type="http://schemas.openxmlformats.org/officeDocument/2006/relationships/diagramColors" Target="../diagrams/colors1.xml"/><Relationship Id="rId19" Type="http://schemas.openxmlformats.org/officeDocument/2006/relationships/diagramQuickStyle" Target="../diagrams/quickStyle3.xml"/><Relationship Id="rId31" Type="http://schemas.microsoft.com/office/2007/relationships/diagramDrawing" Target="../diagrams/drawing5.xml"/><Relationship Id="rId4" Type="http://schemas.openxmlformats.org/officeDocument/2006/relationships/image" Target="../media/image2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Relationship Id="rId22" Type="http://schemas.openxmlformats.org/officeDocument/2006/relationships/diagramData" Target="../diagrams/data4.xml"/><Relationship Id="rId27" Type="http://schemas.openxmlformats.org/officeDocument/2006/relationships/diagramData" Target="../diagrams/data5.xml"/><Relationship Id="rId30" Type="http://schemas.openxmlformats.org/officeDocument/2006/relationships/diagramColors" Target="../diagrams/colors5.xml"/><Relationship Id="rId35" Type="http://schemas.openxmlformats.org/officeDocument/2006/relationships/image" Target="../media/image8.png"/><Relationship Id="rId8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8CF077-E2DD-05A5-FCE6-76E5FFC6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840402" y="3503495"/>
            <a:ext cx="14788272" cy="8329922"/>
          </a:xfrm>
          <a:prstGeom prst="rect">
            <a:avLst/>
          </a:prstGeom>
          <a:ln>
            <a:noFill/>
          </a:ln>
        </p:spPr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9EED8A93-EFCA-B8FA-DC85-A97C5A5E7B53}"/>
              </a:ext>
            </a:extLst>
          </p:cNvPr>
          <p:cNvGrpSpPr/>
          <p:nvPr/>
        </p:nvGrpSpPr>
        <p:grpSpPr>
          <a:xfrm>
            <a:off x="-184868" y="-270933"/>
            <a:ext cx="9498332" cy="16450733"/>
            <a:chOff x="-48471" y="-195942"/>
            <a:chExt cx="9192472" cy="16255766"/>
          </a:xfrm>
        </p:grpSpPr>
        <p:pic>
          <p:nvPicPr>
            <p:cNvPr id="11" name="Imagen 10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195" r="2063" b="33994"/>
            <a:stretch/>
          </p:blipFill>
          <p:spPr>
            <a:xfrm>
              <a:off x="-48470" y="1402846"/>
              <a:ext cx="9192470" cy="12084554"/>
            </a:xfrm>
            <a:prstGeom prst="rect">
              <a:avLst/>
            </a:prstGeom>
          </p:spPr>
        </p:pic>
        <p:pic>
          <p:nvPicPr>
            <p:cNvPr id="9" name="Imagen 8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8970" r="2063" b="16836"/>
            <a:stretch/>
          </p:blipFill>
          <p:spPr>
            <a:xfrm>
              <a:off x="-48469" y="12141200"/>
              <a:ext cx="9192470" cy="3918624"/>
            </a:xfrm>
            <a:prstGeom prst="rect">
              <a:avLst/>
            </a:prstGeom>
          </p:spPr>
        </p:pic>
        <p:pic>
          <p:nvPicPr>
            <p:cNvPr id="10" name="Imagen 9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3" b="62468"/>
            <a:stretch/>
          </p:blipFill>
          <p:spPr>
            <a:xfrm>
              <a:off x="-48471" y="-195942"/>
              <a:ext cx="9192471" cy="1894114"/>
            </a:xfrm>
            <a:prstGeom prst="rect">
              <a:avLst/>
            </a:prstGeom>
          </p:spPr>
        </p:pic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E5CEAC63-0F83-1BB4-1070-6BC73B99FA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96" b="15853"/>
            <a:stretch/>
          </p:blipFill>
          <p:spPr>
            <a:xfrm>
              <a:off x="559796" y="393700"/>
              <a:ext cx="7964445" cy="143509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57150">
              <a:solidFill>
                <a:schemeClr val="bg1"/>
              </a:solidFill>
            </a:ln>
          </p:spPr>
        </p:pic>
        <p:sp>
          <p:nvSpPr>
            <p:cNvPr id="14" name="CuadroTexto 13"/>
            <p:cNvSpPr txBox="1"/>
            <p:nvPr/>
          </p:nvSpPr>
          <p:spPr>
            <a:xfrm>
              <a:off x="1427197" y="741495"/>
              <a:ext cx="6237171" cy="69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" sz="4000" b="1" dirty="0">
                  <a:ln>
                    <a:solidFill>
                      <a:sysClr val="windowText" lastClr="000000"/>
                    </a:solidFill>
                  </a:ln>
                  <a:solidFill>
                    <a:schemeClr val="bg1"/>
                  </a:solidFill>
                  <a:latin typeface="Cooper Black" panose="0208090404030B020404" pitchFamily="18" charset="0"/>
                  <a:ea typeface="Cambria" panose="02040503050406030204" pitchFamily="18" charset="0"/>
                </a:rPr>
                <a:t>Inteligencia Artificial</a:t>
              </a:r>
              <a:endParaRPr lang="en-US" sz="4000" b="1" dirty="0">
                <a:ln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endParaRPr>
            </a:p>
          </p:txBody>
        </p:sp>
        <p:pic>
          <p:nvPicPr>
            <p:cNvPr id="48" name="Imagen 47">
              <a:extLst>
                <a:ext uri="{FF2B5EF4-FFF2-40B4-BE49-F238E27FC236}">
                  <a16:creationId xmlns:a16="http://schemas.microsoft.com/office/drawing/2014/main" id="{27277B1D-D58C-831C-B81F-08DC3FE9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69" t="58956" r="5918" b="29852"/>
            <a:stretch/>
          </p:blipFill>
          <p:spPr>
            <a:xfrm>
              <a:off x="490539" y="14909800"/>
              <a:ext cx="8130947" cy="605074"/>
            </a:xfrm>
            <a:prstGeom prst="rect">
              <a:avLst/>
            </a:prstGeom>
          </p:spPr>
        </p:pic>
      </p:grpSp>
      <p:graphicFrame>
        <p:nvGraphicFramePr>
          <p:cNvPr id="21" name="Diagrama 20">
            <a:extLst>
              <a:ext uri="{FF2B5EF4-FFF2-40B4-BE49-F238E27FC236}">
                <a16:creationId xmlns:a16="http://schemas.microsoft.com/office/drawing/2014/main" id="{EB4E3872-22B1-E8CD-421B-411E9F0DC4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357509"/>
              </p:ext>
            </p:extLst>
          </p:nvPr>
        </p:nvGraphicFramePr>
        <p:xfrm>
          <a:off x="472275" y="2042976"/>
          <a:ext cx="8182517" cy="17165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9" name="CuadroTexto 48">
            <a:extLst>
              <a:ext uri="{FF2B5EF4-FFF2-40B4-BE49-F238E27FC236}">
                <a16:creationId xmlns:a16="http://schemas.microsoft.com/office/drawing/2014/main" id="{3FAD626F-F1AC-DC89-42DC-6A452D76F9EE}"/>
              </a:ext>
            </a:extLst>
          </p:cNvPr>
          <p:cNvSpPr txBox="1"/>
          <p:nvPr/>
        </p:nvSpPr>
        <p:spPr>
          <a:xfrm rot="21433802">
            <a:off x="770684" y="3903976"/>
            <a:ext cx="3185962" cy="461665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dist="38100" dir="8100000" algn="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Cualidades de la IA</a:t>
            </a:r>
            <a:endParaRPr lang="es-VE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51" name="Diagrama 50">
            <a:extLst>
              <a:ext uri="{FF2B5EF4-FFF2-40B4-BE49-F238E27FC236}">
                <a16:creationId xmlns:a16="http://schemas.microsoft.com/office/drawing/2014/main" id="{610BBD71-965F-7643-F4F7-203FD26F75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0386865"/>
              </p:ext>
            </p:extLst>
          </p:nvPr>
        </p:nvGraphicFramePr>
        <p:xfrm>
          <a:off x="514434" y="4430141"/>
          <a:ext cx="3815771" cy="40735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6" name="CuadroTexto 25">
            <a:extLst>
              <a:ext uri="{FF2B5EF4-FFF2-40B4-BE49-F238E27FC236}">
                <a16:creationId xmlns:a16="http://schemas.microsoft.com/office/drawing/2014/main" id="{6DF76660-B173-2E40-A804-861D6BBEAD68}"/>
              </a:ext>
            </a:extLst>
          </p:cNvPr>
          <p:cNvSpPr txBox="1"/>
          <p:nvPr/>
        </p:nvSpPr>
        <p:spPr>
          <a:xfrm rot="153747">
            <a:off x="4885094" y="3903826"/>
            <a:ext cx="3435285" cy="461665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dist="38100" dir="8100000" algn="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Áreas Afines de la IA</a:t>
            </a:r>
            <a:endParaRPr lang="es-VE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035508F2-7B21-F13B-026A-49B4AC8E86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502384"/>
              </p:ext>
            </p:extLst>
          </p:nvPr>
        </p:nvGraphicFramePr>
        <p:xfrm>
          <a:off x="4455867" y="4580728"/>
          <a:ext cx="4198925" cy="3767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29" name="CuadroTexto 28">
            <a:extLst>
              <a:ext uri="{FF2B5EF4-FFF2-40B4-BE49-F238E27FC236}">
                <a16:creationId xmlns:a16="http://schemas.microsoft.com/office/drawing/2014/main" id="{57805C99-E6C9-417F-963E-5E969EEF269B}"/>
              </a:ext>
            </a:extLst>
          </p:cNvPr>
          <p:cNvSpPr txBox="1"/>
          <p:nvPr/>
        </p:nvSpPr>
        <p:spPr>
          <a:xfrm>
            <a:off x="-8432947" y="-8144828"/>
            <a:ext cx="37865957" cy="48092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buNone/>
            </a:pPr>
            <a:r>
              <a:rPr lang="es-ES" sz="1800" dirty="0">
                <a:effectLst/>
                <a:latin typeface="Liberation Serif"/>
                <a:ea typeface="Droid Sans Fallback"/>
                <a:cs typeface="Mangal" panose="02040503050203030202" pitchFamily="18" charset="0"/>
              </a:rPr>
              <a:t> </a:t>
            </a:r>
            <a:endParaRPr lang="es-VE" sz="1800" dirty="0">
              <a:effectLst/>
              <a:latin typeface="Liberation Serif"/>
              <a:ea typeface="Droid Sans Fallback"/>
              <a:cs typeface="Mangal" panose="02040503050203030202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s-V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s-VE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endParaRPr lang="es-VE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30" name="Diagrama 29">
            <a:extLst>
              <a:ext uri="{FF2B5EF4-FFF2-40B4-BE49-F238E27FC236}">
                <a16:creationId xmlns:a16="http://schemas.microsoft.com/office/drawing/2014/main" id="{20DF22BC-712A-A9D3-B7DB-0F49F1F896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536276"/>
              </p:ext>
            </p:extLst>
          </p:nvPr>
        </p:nvGraphicFramePr>
        <p:xfrm>
          <a:off x="570620" y="8955498"/>
          <a:ext cx="8069116" cy="1998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31" name="CuadroTexto 30">
            <a:extLst>
              <a:ext uri="{FF2B5EF4-FFF2-40B4-BE49-F238E27FC236}">
                <a16:creationId xmlns:a16="http://schemas.microsoft.com/office/drawing/2014/main" id="{3FB8727A-ADC9-133B-4B98-B9A1C7733BB0}"/>
              </a:ext>
            </a:extLst>
          </p:cNvPr>
          <p:cNvSpPr txBox="1"/>
          <p:nvPr/>
        </p:nvSpPr>
        <p:spPr>
          <a:xfrm>
            <a:off x="689670" y="8411567"/>
            <a:ext cx="7827356" cy="461665"/>
          </a:xfrm>
          <a:prstGeom prst="rect">
            <a:avLst/>
          </a:prstGeom>
          <a:solidFill>
            <a:srgbClr val="5B9BD5"/>
          </a:solidFill>
          <a:ln>
            <a:noFill/>
          </a:ln>
          <a:effectLst>
            <a:outerShdw dist="38100" dir="8100000" algn="tr" rotWithShape="0">
              <a:schemeClr val="bg1"/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Cooper Black" panose="0208090404030B020404" pitchFamily="18" charset="0"/>
              </a:rPr>
              <a:t>Campos y Aplicaciones de la IA</a:t>
            </a:r>
            <a:endParaRPr lang="es-VE" sz="2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FA38BF12-6D79-F54C-3E35-3BA57DEFFF1B}"/>
              </a:ext>
            </a:extLst>
          </p:cNvPr>
          <p:cNvSpPr txBox="1"/>
          <p:nvPr/>
        </p:nvSpPr>
        <p:spPr>
          <a:xfrm>
            <a:off x="504264" y="11642396"/>
            <a:ext cx="2203548" cy="3302556"/>
          </a:xfrm>
          <a:prstGeom prst="roundRect">
            <a:avLst/>
          </a:prstGeom>
          <a:solidFill>
            <a:srgbClr val="1F4E79"/>
          </a:solidFill>
        </p:spPr>
        <p:txBody>
          <a:bodyPr wrap="square" rtlCol="0">
            <a:spAutoFit/>
          </a:bodyPr>
          <a:lstStyle/>
          <a:p>
            <a:r>
              <a:rPr lang="es-MX" sz="1500" dirty="0">
                <a:solidFill>
                  <a:schemeClr val="bg1"/>
                </a:solidFill>
                <a:latin typeface="Bahnschrift SemiCondensed" panose="020B0502040204020203" pitchFamily="34" charset="0"/>
                <a:cs typeface="ISOCP3" panose="00000400000000000000" pitchFamily="2" charset="0"/>
              </a:rPr>
              <a:t>Un agente inteligente es un sistema perceptivo capaz de interpretar y procesar la información que recibe de su entorno, actuando en consecuencia de acuerdo a los datos que recoge y procesa. Utiliza sensores para recibir información y actuadores para ejercer sus funciones.</a:t>
            </a:r>
            <a:endParaRPr lang="es-VE" sz="1500" dirty="0">
              <a:solidFill>
                <a:schemeClr val="bg1"/>
              </a:solidFill>
              <a:latin typeface="Bahnschrift SemiCondensed" panose="020B0502040204020203" pitchFamily="34" charset="0"/>
              <a:cs typeface="ISOCP3" panose="00000400000000000000" pitchFamily="2" charset="0"/>
            </a:endParaRPr>
          </a:p>
        </p:txBody>
      </p:sp>
      <p:graphicFrame>
        <p:nvGraphicFramePr>
          <p:cNvPr id="38" name="Diagrama 37">
            <a:extLst>
              <a:ext uri="{FF2B5EF4-FFF2-40B4-BE49-F238E27FC236}">
                <a16:creationId xmlns:a16="http://schemas.microsoft.com/office/drawing/2014/main" id="{20B37C38-F2F4-A326-22AE-3EF4A0277E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367462"/>
              </p:ext>
            </p:extLst>
          </p:nvPr>
        </p:nvGraphicFramePr>
        <p:xfrm>
          <a:off x="1282205" y="11642397"/>
          <a:ext cx="6096000" cy="328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sp>
        <p:nvSpPr>
          <p:cNvPr id="39" name="CuadroTexto 38">
            <a:extLst>
              <a:ext uri="{FF2B5EF4-FFF2-40B4-BE49-F238E27FC236}">
                <a16:creationId xmlns:a16="http://schemas.microsoft.com/office/drawing/2014/main" id="{0F5ECD39-29C5-D4F1-1B67-F00232559FC3}"/>
              </a:ext>
            </a:extLst>
          </p:cNvPr>
          <p:cNvSpPr txBox="1"/>
          <p:nvPr/>
        </p:nvSpPr>
        <p:spPr>
          <a:xfrm>
            <a:off x="2931254" y="11913970"/>
            <a:ext cx="622927" cy="2660058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TIPOS</a:t>
            </a:r>
            <a:endParaRPr lang="es-VE" sz="2400" b="1" dirty="0">
              <a:solidFill>
                <a:schemeClr val="bg1"/>
              </a:solidFill>
            </a:endParaRPr>
          </a:p>
        </p:txBody>
      </p:sp>
      <p:sp>
        <p:nvSpPr>
          <p:cNvPr id="47" name="Flecha: hacia abajo 46">
            <a:extLst>
              <a:ext uri="{FF2B5EF4-FFF2-40B4-BE49-F238E27FC236}">
                <a16:creationId xmlns:a16="http://schemas.microsoft.com/office/drawing/2014/main" id="{14D123FD-AF36-253B-D987-BEF47113CE4F}"/>
              </a:ext>
            </a:extLst>
          </p:cNvPr>
          <p:cNvSpPr/>
          <p:nvPr/>
        </p:nvSpPr>
        <p:spPr>
          <a:xfrm>
            <a:off x="7100890" y="12214177"/>
            <a:ext cx="539014" cy="545253"/>
          </a:xfrm>
          <a:prstGeom prst="down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F7DB78F-513C-0133-EE9F-185D02CAEFED}"/>
              </a:ext>
            </a:extLst>
          </p:cNvPr>
          <p:cNvSpPr txBox="1"/>
          <p:nvPr/>
        </p:nvSpPr>
        <p:spPr>
          <a:xfrm>
            <a:off x="734291" y="11014651"/>
            <a:ext cx="7827356" cy="510778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s-MX" sz="2400" dirty="0">
                <a:latin typeface="Cooper Black" panose="0208090404030B020404" pitchFamily="18" charset="0"/>
              </a:rPr>
              <a:t>AGENTES INTELIGENTES</a:t>
            </a:r>
            <a:endParaRPr lang="es-VE" sz="2400" dirty="0">
              <a:latin typeface="Cooper Black" panose="0208090404030B020404" pitchFamily="18" charset="0"/>
            </a:endParaRP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C9C451BE-E6D7-2C04-47D2-4E4B2D2628E8}"/>
              </a:ext>
            </a:extLst>
          </p:cNvPr>
          <p:cNvSpPr/>
          <p:nvPr/>
        </p:nvSpPr>
        <p:spPr>
          <a:xfrm>
            <a:off x="3888606" y="11642396"/>
            <a:ext cx="4751130" cy="57178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ADC4BB1C-382F-7011-5E53-C119E899B943}"/>
              </a:ext>
            </a:extLst>
          </p:cNvPr>
          <p:cNvSpPr txBox="1"/>
          <p:nvPr/>
        </p:nvSpPr>
        <p:spPr>
          <a:xfrm>
            <a:off x="4104114" y="11692127"/>
            <a:ext cx="4320114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s-MX" sz="2400" b="1" dirty="0">
                <a:solidFill>
                  <a:schemeClr val="bg1"/>
                </a:solidFill>
              </a:rPr>
              <a:t>De Búsqueda</a:t>
            </a:r>
            <a:endParaRPr lang="es-VE" sz="2400" b="1" dirty="0">
              <a:solidFill>
                <a:schemeClr val="bg1"/>
              </a:solidFill>
            </a:endParaRPr>
          </a:p>
        </p:txBody>
      </p: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88B79507-A51E-1688-0D70-9D0333E091C4}"/>
              </a:ext>
            </a:extLst>
          </p:cNvPr>
          <p:cNvCxnSpPr>
            <a:cxnSpLocks/>
          </p:cNvCxnSpPr>
          <p:nvPr/>
        </p:nvCxnSpPr>
        <p:spPr>
          <a:xfrm>
            <a:off x="7240585" y="12214177"/>
            <a:ext cx="25876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A23EEF94-A396-5CB4-463A-6A8A567DB620}"/>
              </a:ext>
            </a:extLst>
          </p:cNvPr>
          <p:cNvSpPr txBox="1"/>
          <p:nvPr/>
        </p:nvSpPr>
        <p:spPr>
          <a:xfrm>
            <a:off x="5875327" y="12868045"/>
            <a:ext cx="2779465" cy="1940957"/>
          </a:xfrm>
          <a:prstGeom prst="roundRect">
            <a:avLst/>
          </a:prstGeom>
          <a:solidFill>
            <a:srgbClr val="1F4E79"/>
          </a:solidFill>
          <a:ln>
            <a:solidFill>
              <a:schemeClr val="bg1"/>
            </a:solidFill>
          </a:ln>
          <a:effectLst/>
        </p:spPr>
        <p:txBody>
          <a:bodyPr wrap="square" rtlCol="0">
            <a:spAutoFit/>
          </a:bodyPr>
          <a:lstStyle/>
          <a:p>
            <a:pPr algn="just"/>
            <a:r>
              <a:rPr lang="es-MX" sz="12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Los agentes de búsqueda son un tipo de agente de inteligencia artificial que se encarga de buscar soluciones a un problema específico dentro de un espacio de búsqueda definido. El planteamiento de problemas en agentes de búsqueda se refiere a la formulación del problema de manera que pueda ser resuelto por un algoritmo de búsqueda.</a:t>
            </a:r>
            <a:endParaRPr lang="es-VE" sz="12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66" name="Imagen 65">
            <a:extLst>
              <a:ext uri="{FF2B5EF4-FFF2-40B4-BE49-F238E27FC236}">
                <a16:creationId xmlns:a16="http://schemas.microsoft.com/office/drawing/2014/main" id="{86B20873-AF45-FEC0-A61A-48719CE020C7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5" y="4636636"/>
            <a:ext cx="256975" cy="256975"/>
          </a:xfrm>
          <a:prstGeom prst="rect">
            <a:avLst/>
          </a:prstGeom>
        </p:spPr>
      </p:pic>
      <p:pic>
        <p:nvPicPr>
          <p:cNvPr id="68" name="Imagen 67">
            <a:extLst>
              <a:ext uri="{FF2B5EF4-FFF2-40B4-BE49-F238E27FC236}">
                <a16:creationId xmlns:a16="http://schemas.microsoft.com/office/drawing/2014/main" id="{BDAAA853-F6B2-1D51-A867-6A46DD9F3792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5" y="5613106"/>
            <a:ext cx="256975" cy="256975"/>
          </a:xfrm>
          <a:prstGeom prst="rect">
            <a:avLst/>
          </a:prstGeom>
        </p:spPr>
      </p:pic>
      <p:pic>
        <p:nvPicPr>
          <p:cNvPr id="70" name="Imagen 69">
            <a:extLst>
              <a:ext uri="{FF2B5EF4-FFF2-40B4-BE49-F238E27FC236}">
                <a16:creationId xmlns:a16="http://schemas.microsoft.com/office/drawing/2014/main" id="{01DE44EF-96EE-8656-4CAF-ADB03778A5B9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025" y="6595154"/>
            <a:ext cx="256975" cy="256975"/>
          </a:xfrm>
          <a:prstGeom prst="rect">
            <a:avLst/>
          </a:prstGeom>
        </p:spPr>
      </p:pic>
      <p:pic>
        <p:nvPicPr>
          <p:cNvPr id="72" name="Imagen 71">
            <a:extLst>
              <a:ext uri="{FF2B5EF4-FFF2-40B4-BE49-F238E27FC236}">
                <a16:creationId xmlns:a16="http://schemas.microsoft.com/office/drawing/2014/main" id="{80720B4B-F564-5C75-40A4-8E5A2FEDB596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467" y="7438157"/>
            <a:ext cx="278090" cy="27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8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507</Words>
  <Application>Microsoft Office PowerPoint</Application>
  <PresentationFormat>Personalizado</PresentationFormat>
  <Paragraphs>51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10" baseType="lpstr">
      <vt:lpstr>Arial</vt:lpstr>
      <vt:lpstr>Bahnschrift SemiCondensed</vt:lpstr>
      <vt:lpstr>Calibri</vt:lpstr>
      <vt:lpstr>Calibri Light</vt:lpstr>
      <vt:lpstr>Cooper Black</vt:lpstr>
      <vt:lpstr>Lato</vt:lpstr>
      <vt:lpstr>Liberation Serif</vt:lpstr>
      <vt:lpstr>Lucida Sans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Oloco</dc:creator>
  <cp:lastModifiedBy>Oliver Castillo</cp:lastModifiedBy>
  <cp:revision>18</cp:revision>
  <dcterms:created xsi:type="dcterms:W3CDTF">2024-11-07T14:31:38Z</dcterms:created>
  <dcterms:modified xsi:type="dcterms:W3CDTF">2025-05-20T03:21:59Z</dcterms:modified>
</cp:coreProperties>
</file>