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sldIdLst>
    <p:sldId id="256" r:id="rId2"/>
    <p:sldId id="257" r:id="rId3"/>
    <p:sldId id="258" r:id="rId4"/>
    <p:sldId id="264" r:id="rId5"/>
    <p:sldId id="265" r:id="rId6"/>
    <p:sldId id="262" r:id="rId7"/>
    <p:sldId id="263" r:id="rId8"/>
    <p:sldId id="268" r:id="rId9"/>
    <p:sldId id="266" r:id="rId10"/>
    <p:sldId id="267" r:id="rId11"/>
    <p:sldId id="269" r:id="rId12"/>
    <p:sldId id="270" r:id="rId13"/>
    <p:sldId id="260" r:id="rId14"/>
    <p:sldId id="261" r:id="rId15"/>
  </p:sldIdLst>
  <p:sldSz cx="9144000" cy="6858000" type="letter"/>
  <p:notesSz cx="7102475" cy="9388475"/>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ción predeterminada" id="{BBC6F68E-2E29-4605-8453-6371C5E888DF}">
          <p14:sldIdLst>
            <p14:sldId id="256"/>
            <p14:sldId id="257"/>
            <p14:sldId id="258"/>
            <p14:sldId id="264"/>
            <p14:sldId id="265"/>
            <p14:sldId id="262"/>
            <p14:sldId id="263"/>
            <p14:sldId id="268"/>
            <p14:sldId id="266"/>
            <p14:sldId id="267"/>
            <p14:sldId id="269"/>
            <p14:sldId id="270"/>
            <p14:sldId id="260"/>
            <p14:sldId id="261"/>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4495E"/>
    <a:srgbClr val="1ABC9C"/>
    <a:srgbClr val="E67E22"/>
    <a:srgbClr val="E74C3C"/>
    <a:srgbClr val="ECF0F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0" d="100"/>
          <a:sy n="60" d="100"/>
        </p:scale>
        <p:origin x="580" y="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68C333D-097A-44BE-A47C-FA44D9D8CAC0}" type="doc">
      <dgm:prSet loTypeId="urn:microsoft.com/office/officeart/2005/8/layout/arrow1" loCatId="relationship" qsTypeId="urn:microsoft.com/office/officeart/2005/8/quickstyle/simple1" qsCatId="simple" csTypeId="urn:microsoft.com/office/officeart/2005/8/colors/accent1_2" csCatId="accent1" phldr="1"/>
      <dgm:spPr/>
      <dgm:t>
        <a:bodyPr/>
        <a:lstStyle/>
        <a:p>
          <a:endParaRPr lang="es-VE"/>
        </a:p>
      </dgm:t>
    </dgm:pt>
    <dgm:pt modelId="{FDA9738D-69FB-41E3-9916-6F9EAD1B1C81}">
      <dgm:prSet phldrT="[Texto]"/>
      <dgm:spPr>
        <a:solidFill>
          <a:srgbClr val="1ABC9C"/>
        </a:solidFill>
      </dgm:spPr>
      <dgm:t>
        <a:bodyPr/>
        <a:lstStyle/>
        <a:p>
          <a:r>
            <a:rPr lang="es-MX" b="1" dirty="0">
              <a:solidFill>
                <a:schemeClr val="bg1"/>
              </a:solidFill>
            </a:rPr>
            <a:t>IPv4</a:t>
          </a:r>
          <a:endParaRPr lang="es-VE" b="1" dirty="0">
            <a:solidFill>
              <a:schemeClr val="bg1"/>
            </a:solidFill>
          </a:endParaRPr>
        </a:p>
      </dgm:t>
    </dgm:pt>
    <dgm:pt modelId="{99A4139F-52E1-4978-98A6-4488199154AB}" type="parTrans" cxnId="{038CEB29-379E-4971-8ECC-BF81F87F99CB}">
      <dgm:prSet/>
      <dgm:spPr/>
      <dgm:t>
        <a:bodyPr/>
        <a:lstStyle/>
        <a:p>
          <a:endParaRPr lang="es-VE"/>
        </a:p>
      </dgm:t>
    </dgm:pt>
    <dgm:pt modelId="{2AC08BB4-3C2F-47FC-92D5-9AD4BAD73764}" type="sibTrans" cxnId="{038CEB29-379E-4971-8ECC-BF81F87F99CB}">
      <dgm:prSet/>
      <dgm:spPr/>
      <dgm:t>
        <a:bodyPr/>
        <a:lstStyle/>
        <a:p>
          <a:endParaRPr lang="es-VE"/>
        </a:p>
      </dgm:t>
    </dgm:pt>
    <dgm:pt modelId="{20B29830-16F6-407C-A712-3D64FFD0A536}">
      <dgm:prSet phldrT="[Texto]"/>
      <dgm:spPr>
        <a:solidFill>
          <a:srgbClr val="34495E"/>
        </a:solidFill>
      </dgm:spPr>
      <dgm:t>
        <a:bodyPr/>
        <a:lstStyle/>
        <a:p>
          <a:r>
            <a:rPr lang="es-MX" b="1" dirty="0"/>
            <a:t>IPv6</a:t>
          </a:r>
          <a:endParaRPr lang="es-VE" b="1" dirty="0"/>
        </a:p>
      </dgm:t>
    </dgm:pt>
    <dgm:pt modelId="{F6D83117-5645-4814-8C95-9A3FEF3D12E1}" type="parTrans" cxnId="{9E292FB9-6745-4DB2-B273-7A81051F5BC0}">
      <dgm:prSet/>
      <dgm:spPr/>
      <dgm:t>
        <a:bodyPr/>
        <a:lstStyle/>
        <a:p>
          <a:endParaRPr lang="es-VE"/>
        </a:p>
      </dgm:t>
    </dgm:pt>
    <dgm:pt modelId="{0AECAFBB-4638-4F4C-9C48-3E6D193678E8}" type="sibTrans" cxnId="{9E292FB9-6745-4DB2-B273-7A81051F5BC0}">
      <dgm:prSet/>
      <dgm:spPr/>
      <dgm:t>
        <a:bodyPr/>
        <a:lstStyle/>
        <a:p>
          <a:endParaRPr lang="es-VE"/>
        </a:p>
      </dgm:t>
    </dgm:pt>
    <dgm:pt modelId="{53E58274-513B-4B3C-B205-086128A4AE11}" type="pres">
      <dgm:prSet presAssocID="{768C333D-097A-44BE-A47C-FA44D9D8CAC0}" presName="cycle" presStyleCnt="0">
        <dgm:presLayoutVars>
          <dgm:dir/>
          <dgm:resizeHandles val="exact"/>
        </dgm:presLayoutVars>
      </dgm:prSet>
      <dgm:spPr/>
    </dgm:pt>
    <dgm:pt modelId="{DDB5A059-AF9B-4908-BAED-30FA5A55F70D}" type="pres">
      <dgm:prSet presAssocID="{FDA9738D-69FB-41E3-9916-6F9EAD1B1C81}" presName="arrow" presStyleLbl="node1" presStyleIdx="0" presStyleCnt="2">
        <dgm:presLayoutVars>
          <dgm:bulletEnabled val="1"/>
        </dgm:presLayoutVars>
      </dgm:prSet>
      <dgm:spPr/>
    </dgm:pt>
    <dgm:pt modelId="{3B7E00DC-041F-4BEA-8071-1C6B15661E5B}" type="pres">
      <dgm:prSet presAssocID="{20B29830-16F6-407C-A712-3D64FFD0A536}" presName="arrow" presStyleLbl="node1" presStyleIdx="1" presStyleCnt="2">
        <dgm:presLayoutVars>
          <dgm:bulletEnabled val="1"/>
        </dgm:presLayoutVars>
      </dgm:prSet>
      <dgm:spPr/>
    </dgm:pt>
  </dgm:ptLst>
  <dgm:cxnLst>
    <dgm:cxn modelId="{038CEB29-379E-4971-8ECC-BF81F87F99CB}" srcId="{768C333D-097A-44BE-A47C-FA44D9D8CAC0}" destId="{FDA9738D-69FB-41E3-9916-6F9EAD1B1C81}" srcOrd="0" destOrd="0" parTransId="{99A4139F-52E1-4978-98A6-4488199154AB}" sibTransId="{2AC08BB4-3C2F-47FC-92D5-9AD4BAD73764}"/>
    <dgm:cxn modelId="{C8ED6FB6-44A6-45A2-946B-79304657FF39}" type="presOf" srcId="{20B29830-16F6-407C-A712-3D64FFD0A536}" destId="{3B7E00DC-041F-4BEA-8071-1C6B15661E5B}" srcOrd="0" destOrd="0" presId="urn:microsoft.com/office/officeart/2005/8/layout/arrow1"/>
    <dgm:cxn modelId="{9E292FB9-6745-4DB2-B273-7A81051F5BC0}" srcId="{768C333D-097A-44BE-A47C-FA44D9D8CAC0}" destId="{20B29830-16F6-407C-A712-3D64FFD0A536}" srcOrd="1" destOrd="0" parTransId="{F6D83117-5645-4814-8C95-9A3FEF3D12E1}" sibTransId="{0AECAFBB-4638-4F4C-9C48-3E6D193678E8}"/>
    <dgm:cxn modelId="{66EF7EEE-0FA1-4E6A-A2B6-30F56062338C}" type="presOf" srcId="{768C333D-097A-44BE-A47C-FA44D9D8CAC0}" destId="{53E58274-513B-4B3C-B205-086128A4AE11}" srcOrd="0" destOrd="0" presId="urn:microsoft.com/office/officeart/2005/8/layout/arrow1"/>
    <dgm:cxn modelId="{ADADA6FE-3B56-4EFE-B3EE-AC638D14CC58}" type="presOf" srcId="{FDA9738D-69FB-41E3-9916-6F9EAD1B1C81}" destId="{DDB5A059-AF9B-4908-BAED-30FA5A55F70D}" srcOrd="0" destOrd="0" presId="urn:microsoft.com/office/officeart/2005/8/layout/arrow1"/>
    <dgm:cxn modelId="{529E1606-E35D-41EC-AAAE-D151A8380F15}" type="presParOf" srcId="{53E58274-513B-4B3C-B205-086128A4AE11}" destId="{DDB5A059-AF9B-4908-BAED-30FA5A55F70D}" srcOrd="0" destOrd="0" presId="urn:microsoft.com/office/officeart/2005/8/layout/arrow1"/>
    <dgm:cxn modelId="{5F793BD5-EF22-4A2E-874C-0D08DB896389}" type="presParOf" srcId="{53E58274-513B-4B3C-B205-086128A4AE11}" destId="{3B7E00DC-041F-4BEA-8071-1C6B15661E5B}" srcOrd="1" destOrd="0" presId="urn:microsoft.com/office/officeart/2005/8/layout/arrow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9EAF2C7-F9F2-4637-A832-8EDA756E4968}"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es-VE"/>
        </a:p>
      </dgm:t>
    </dgm:pt>
    <dgm:pt modelId="{94FF5472-1BFF-44B4-9E94-2840D5DE7AE8}">
      <dgm:prSet phldrT="[Texto]"/>
      <dgm:spPr>
        <a:solidFill>
          <a:srgbClr val="92D050"/>
        </a:solidFill>
        <a:ln>
          <a:noFill/>
        </a:ln>
      </dgm:spPr>
      <dgm:t>
        <a:bodyPr/>
        <a:lstStyle/>
        <a:p>
          <a:r>
            <a:rPr lang="es-MX" b="1" dirty="0">
              <a:solidFill>
                <a:schemeClr val="tx1"/>
              </a:solidFill>
            </a:rPr>
            <a:t>A</a:t>
          </a:r>
          <a:endParaRPr lang="es-VE" b="1" dirty="0">
            <a:solidFill>
              <a:schemeClr val="tx1"/>
            </a:solidFill>
          </a:endParaRPr>
        </a:p>
      </dgm:t>
    </dgm:pt>
    <dgm:pt modelId="{753A6E8F-AD33-4B70-A35F-51C48A83088F}" type="parTrans" cxnId="{8877B678-BB8B-4FB7-BB0C-90A3C18A0608}">
      <dgm:prSet/>
      <dgm:spPr/>
      <dgm:t>
        <a:bodyPr/>
        <a:lstStyle/>
        <a:p>
          <a:endParaRPr lang="es-VE"/>
        </a:p>
      </dgm:t>
    </dgm:pt>
    <dgm:pt modelId="{CD78645B-D4FF-446E-93A2-D3846549B560}" type="sibTrans" cxnId="{8877B678-BB8B-4FB7-BB0C-90A3C18A0608}">
      <dgm:prSet/>
      <dgm:spPr/>
      <dgm:t>
        <a:bodyPr/>
        <a:lstStyle/>
        <a:p>
          <a:endParaRPr lang="es-VE"/>
        </a:p>
      </dgm:t>
    </dgm:pt>
    <dgm:pt modelId="{6E1EA66E-FC60-4461-87B4-7414F78B8BCE}">
      <dgm:prSet phldrT="[Texto]"/>
      <dgm:spPr>
        <a:ln>
          <a:noFill/>
        </a:ln>
      </dgm:spPr>
      <dgm:t>
        <a:bodyPr/>
        <a:lstStyle/>
        <a:p>
          <a:pPr>
            <a:buNone/>
          </a:pPr>
          <a:r>
            <a:rPr lang="es-VE" dirty="0"/>
            <a:t> 0.  0.  0.  0 = 00000000.00000000.00000000.00000000</a:t>
          </a:r>
        </a:p>
      </dgm:t>
    </dgm:pt>
    <dgm:pt modelId="{3F885716-7CD9-43A4-A51E-C2BD54A873C6}" type="parTrans" cxnId="{584BB3F7-CE07-4A33-B0E5-CFD1C1431ED9}">
      <dgm:prSet/>
      <dgm:spPr/>
      <dgm:t>
        <a:bodyPr/>
        <a:lstStyle/>
        <a:p>
          <a:endParaRPr lang="es-VE"/>
        </a:p>
      </dgm:t>
    </dgm:pt>
    <dgm:pt modelId="{37CFDA32-34E9-460A-947C-04BB38E83B17}" type="sibTrans" cxnId="{584BB3F7-CE07-4A33-B0E5-CFD1C1431ED9}">
      <dgm:prSet/>
      <dgm:spPr/>
      <dgm:t>
        <a:bodyPr/>
        <a:lstStyle/>
        <a:p>
          <a:endParaRPr lang="es-VE"/>
        </a:p>
      </dgm:t>
    </dgm:pt>
    <dgm:pt modelId="{313CDA3A-9F5D-4DA9-BB88-D6741652ECF9}">
      <dgm:prSet phldrT="[Texto]"/>
      <dgm:spPr>
        <a:solidFill>
          <a:srgbClr val="92D050"/>
        </a:solidFill>
        <a:ln>
          <a:noFill/>
        </a:ln>
      </dgm:spPr>
      <dgm:t>
        <a:bodyPr/>
        <a:lstStyle/>
        <a:p>
          <a:r>
            <a:rPr lang="es-MX" b="1" dirty="0">
              <a:solidFill>
                <a:schemeClr val="tx1"/>
              </a:solidFill>
            </a:rPr>
            <a:t>B</a:t>
          </a:r>
          <a:endParaRPr lang="es-VE" b="1" dirty="0">
            <a:solidFill>
              <a:schemeClr val="tx1"/>
            </a:solidFill>
          </a:endParaRPr>
        </a:p>
      </dgm:t>
    </dgm:pt>
    <dgm:pt modelId="{6F5DEAE0-2005-47E1-871D-712550A9C3D2}" type="parTrans" cxnId="{74E19AA6-3AC9-4A5F-9B99-2B031E466A0D}">
      <dgm:prSet/>
      <dgm:spPr/>
      <dgm:t>
        <a:bodyPr/>
        <a:lstStyle/>
        <a:p>
          <a:endParaRPr lang="es-VE"/>
        </a:p>
      </dgm:t>
    </dgm:pt>
    <dgm:pt modelId="{C9A23ED1-5F08-4677-B281-67D7127C8372}" type="sibTrans" cxnId="{74E19AA6-3AC9-4A5F-9B99-2B031E466A0D}">
      <dgm:prSet/>
      <dgm:spPr/>
      <dgm:t>
        <a:bodyPr/>
        <a:lstStyle/>
        <a:p>
          <a:endParaRPr lang="es-VE"/>
        </a:p>
      </dgm:t>
    </dgm:pt>
    <dgm:pt modelId="{2E6A96FF-2243-4BEE-A90F-BF6BF1F1903A}">
      <dgm:prSet phldrT="[Texto]"/>
      <dgm:spPr>
        <a:ln>
          <a:noFill/>
        </a:ln>
      </dgm:spPr>
      <dgm:t>
        <a:bodyPr/>
        <a:lstStyle/>
        <a:p>
          <a:pPr>
            <a:buNone/>
          </a:pPr>
          <a:r>
            <a:rPr lang="es-VE" dirty="0"/>
            <a:t>128.  0.  0.  0 = 10000000.00000000.00000000.00000000</a:t>
          </a:r>
        </a:p>
      </dgm:t>
    </dgm:pt>
    <dgm:pt modelId="{B3B4A73D-16E4-4BB2-9EAC-358686CD11C5}" type="parTrans" cxnId="{1419A772-AC9F-42DB-9322-ADEC6BCD3A62}">
      <dgm:prSet/>
      <dgm:spPr/>
      <dgm:t>
        <a:bodyPr/>
        <a:lstStyle/>
        <a:p>
          <a:endParaRPr lang="es-VE"/>
        </a:p>
      </dgm:t>
    </dgm:pt>
    <dgm:pt modelId="{DB056CB6-1AA5-40D5-B789-EF5A2EA181F4}" type="sibTrans" cxnId="{1419A772-AC9F-42DB-9322-ADEC6BCD3A62}">
      <dgm:prSet/>
      <dgm:spPr/>
      <dgm:t>
        <a:bodyPr/>
        <a:lstStyle/>
        <a:p>
          <a:endParaRPr lang="es-VE"/>
        </a:p>
      </dgm:t>
    </dgm:pt>
    <dgm:pt modelId="{F0D5B1B0-C7AF-4F0B-8A51-1155D1D0FDC3}">
      <dgm:prSet phldrT="[Texto]"/>
      <dgm:spPr>
        <a:solidFill>
          <a:srgbClr val="92D050"/>
        </a:solidFill>
        <a:ln>
          <a:noFill/>
        </a:ln>
      </dgm:spPr>
      <dgm:t>
        <a:bodyPr/>
        <a:lstStyle/>
        <a:p>
          <a:r>
            <a:rPr lang="es-MX" b="1" dirty="0">
              <a:solidFill>
                <a:schemeClr val="tx1"/>
              </a:solidFill>
            </a:rPr>
            <a:t>C</a:t>
          </a:r>
          <a:endParaRPr lang="es-VE" b="1" dirty="0">
            <a:solidFill>
              <a:schemeClr val="tx1"/>
            </a:solidFill>
          </a:endParaRPr>
        </a:p>
      </dgm:t>
    </dgm:pt>
    <dgm:pt modelId="{B2F57755-4DCC-44D7-8943-8F67A2886A6F}" type="parTrans" cxnId="{41A64CCB-9F26-4043-8EFA-FD541DE68862}">
      <dgm:prSet/>
      <dgm:spPr/>
      <dgm:t>
        <a:bodyPr/>
        <a:lstStyle/>
        <a:p>
          <a:endParaRPr lang="es-VE"/>
        </a:p>
      </dgm:t>
    </dgm:pt>
    <dgm:pt modelId="{809A68AA-0AD7-4BF6-9386-A3E169E686F6}" type="sibTrans" cxnId="{41A64CCB-9F26-4043-8EFA-FD541DE68862}">
      <dgm:prSet/>
      <dgm:spPr/>
      <dgm:t>
        <a:bodyPr/>
        <a:lstStyle/>
        <a:p>
          <a:endParaRPr lang="es-VE"/>
        </a:p>
      </dgm:t>
    </dgm:pt>
    <dgm:pt modelId="{F7E0B70A-6395-46A4-B93D-C577856E48D5}">
      <dgm:prSet phldrT="[Texto]"/>
      <dgm:spPr>
        <a:ln>
          <a:noFill/>
        </a:ln>
      </dgm:spPr>
      <dgm:t>
        <a:bodyPr/>
        <a:lstStyle/>
        <a:p>
          <a:pPr>
            <a:buNone/>
          </a:pPr>
          <a:r>
            <a:rPr lang="es-VE" dirty="0"/>
            <a:t>192.  0.  0.  0 = 11000000.00000000.00000000.00000000</a:t>
          </a:r>
        </a:p>
      </dgm:t>
    </dgm:pt>
    <dgm:pt modelId="{60C5B9C5-D238-4089-A4AE-295256D04E92}" type="parTrans" cxnId="{4DAFB93E-ACC8-484A-BD19-0A8DD6A4C5C4}">
      <dgm:prSet/>
      <dgm:spPr/>
      <dgm:t>
        <a:bodyPr/>
        <a:lstStyle/>
        <a:p>
          <a:endParaRPr lang="es-VE"/>
        </a:p>
      </dgm:t>
    </dgm:pt>
    <dgm:pt modelId="{D03AAE1A-934F-4B51-9F14-E190E319A418}" type="sibTrans" cxnId="{4DAFB93E-ACC8-484A-BD19-0A8DD6A4C5C4}">
      <dgm:prSet/>
      <dgm:spPr/>
      <dgm:t>
        <a:bodyPr/>
        <a:lstStyle/>
        <a:p>
          <a:endParaRPr lang="es-VE"/>
        </a:p>
      </dgm:t>
    </dgm:pt>
    <dgm:pt modelId="{CD985176-7BDE-46D5-9762-3C1C1CDAC090}">
      <dgm:prSet phldrT="[Texto]"/>
      <dgm:spPr>
        <a:solidFill>
          <a:srgbClr val="92D050"/>
        </a:solidFill>
        <a:ln>
          <a:noFill/>
        </a:ln>
      </dgm:spPr>
      <dgm:t>
        <a:bodyPr/>
        <a:lstStyle/>
        <a:p>
          <a:r>
            <a:rPr lang="es-MX" b="1" dirty="0">
              <a:solidFill>
                <a:schemeClr val="tx1"/>
              </a:solidFill>
            </a:rPr>
            <a:t>D</a:t>
          </a:r>
          <a:endParaRPr lang="es-VE" b="1" dirty="0">
            <a:solidFill>
              <a:schemeClr val="tx1"/>
            </a:solidFill>
          </a:endParaRPr>
        </a:p>
      </dgm:t>
    </dgm:pt>
    <dgm:pt modelId="{E071CF16-1F30-48D0-BCA7-8E6569F34670}" type="parTrans" cxnId="{A1310D89-3586-45D8-8005-11BFCA54ABDA}">
      <dgm:prSet/>
      <dgm:spPr/>
      <dgm:t>
        <a:bodyPr/>
        <a:lstStyle/>
        <a:p>
          <a:endParaRPr lang="es-VE"/>
        </a:p>
      </dgm:t>
    </dgm:pt>
    <dgm:pt modelId="{3128617D-C570-49F0-8051-45D41FF0E7CE}" type="sibTrans" cxnId="{A1310D89-3586-45D8-8005-11BFCA54ABDA}">
      <dgm:prSet/>
      <dgm:spPr/>
      <dgm:t>
        <a:bodyPr/>
        <a:lstStyle/>
        <a:p>
          <a:endParaRPr lang="es-VE"/>
        </a:p>
      </dgm:t>
    </dgm:pt>
    <dgm:pt modelId="{D6B13FDF-E858-4ABE-BC72-4E9CF1CF8531}">
      <dgm:prSet phldrT="[Texto]"/>
      <dgm:spPr>
        <a:solidFill>
          <a:srgbClr val="92D050"/>
        </a:solidFill>
        <a:ln>
          <a:noFill/>
        </a:ln>
      </dgm:spPr>
      <dgm:t>
        <a:bodyPr/>
        <a:lstStyle/>
        <a:p>
          <a:r>
            <a:rPr lang="es-MX" b="1" dirty="0">
              <a:solidFill>
                <a:schemeClr val="tx1"/>
              </a:solidFill>
            </a:rPr>
            <a:t>E</a:t>
          </a:r>
          <a:endParaRPr lang="es-VE" b="1" dirty="0">
            <a:solidFill>
              <a:schemeClr val="tx1"/>
            </a:solidFill>
          </a:endParaRPr>
        </a:p>
      </dgm:t>
    </dgm:pt>
    <dgm:pt modelId="{1AF8BCCC-96CD-4618-A271-C211D2A73331}" type="parTrans" cxnId="{01960913-CB2E-4745-B8C7-531E1DB41C01}">
      <dgm:prSet/>
      <dgm:spPr/>
      <dgm:t>
        <a:bodyPr/>
        <a:lstStyle/>
        <a:p>
          <a:endParaRPr lang="es-VE"/>
        </a:p>
      </dgm:t>
    </dgm:pt>
    <dgm:pt modelId="{3BA7B108-5D72-4835-8CB2-AF6B5A2FBBC3}" type="sibTrans" cxnId="{01960913-CB2E-4745-B8C7-531E1DB41C01}">
      <dgm:prSet/>
      <dgm:spPr/>
      <dgm:t>
        <a:bodyPr/>
        <a:lstStyle/>
        <a:p>
          <a:endParaRPr lang="es-VE"/>
        </a:p>
      </dgm:t>
    </dgm:pt>
    <dgm:pt modelId="{5C7378D1-4C79-4E74-8E3A-9B6DD8D598BC}">
      <dgm:prSet/>
      <dgm:spPr>
        <a:ln>
          <a:noFill/>
        </a:ln>
      </dgm:spPr>
      <dgm:t>
        <a:bodyPr/>
        <a:lstStyle/>
        <a:p>
          <a:pPr>
            <a:buNone/>
          </a:pPr>
          <a:r>
            <a:rPr lang="es-VE" dirty="0"/>
            <a:t>127.255.255.255 = 01111111.11111111.11111111.11111111</a:t>
          </a:r>
        </a:p>
      </dgm:t>
    </dgm:pt>
    <dgm:pt modelId="{5A9E7551-CBC4-41F4-86C1-9682E5B5FE16}" type="parTrans" cxnId="{54228A4A-B9B6-491C-BF61-9FA8A124DFE3}">
      <dgm:prSet/>
      <dgm:spPr/>
      <dgm:t>
        <a:bodyPr/>
        <a:lstStyle/>
        <a:p>
          <a:endParaRPr lang="es-VE"/>
        </a:p>
      </dgm:t>
    </dgm:pt>
    <dgm:pt modelId="{E269174B-4F59-4F05-9390-D0E10D672265}" type="sibTrans" cxnId="{54228A4A-B9B6-491C-BF61-9FA8A124DFE3}">
      <dgm:prSet/>
      <dgm:spPr/>
      <dgm:t>
        <a:bodyPr/>
        <a:lstStyle/>
        <a:p>
          <a:endParaRPr lang="es-VE"/>
        </a:p>
      </dgm:t>
    </dgm:pt>
    <dgm:pt modelId="{A8CFC82D-48E3-494D-AFE2-FE4989470A02}">
      <dgm:prSet/>
      <dgm:spPr>
        <a:ln>
          <a:noFill/>
        </a:ln>
      </dgm:spPr>
      <dgm:t>
        <a:bodyPr/>
        <a:lstStyle/>
        <a:p>
          <a:pPr>
            <a:buNone/>
          </a:pPr>
          <a:r>
            <a:rPr lang="es-VE" dirty="0"/>
            <a:t>0nnnnnnn.HHHHHHHH.HHHHHHHH.HHHHHHHH</a:t>
          </a:r>
        </a:p>
      </dgm:t>
    </dgm:pt>
    <dgm:pt modelId="{A2FC8965-8C21-401C-BA9B-CC61B09385AE}" type="parTrans" cxnId="{9336C45C-1179-4196-8CFF-8DF3EC91F406}">
      <dgm:prSet/>
      <dgm:spPr/>
      <dgm:t>
        <a:bodyPr/>
        <a:lstStyle/>
        <a:p>
          <a:endParaRPr lang="es-VE"/>
        </a:p>
      </dgm:t>
    </dgm:pt>
    <dgm:pt modelId="{9E7EDC81-4467-4E21-A9FA-0A0211032060}" type="sibTrans" cxnId="{9336C45C-1179-4196-8CFF-8DF3EC91F406}">
      <dgm:prSet/>
      <dgm:spPr/>
      <dgm:t>
        <a:bodyPr/>
        <a:lstStyle/>
        <a:p>
          <a:endParaRPr lang="es-VE"/>
        </a:p>
      </dgm:t>
    </dgm:pt>
    <dgm:pt modelId="{F7D36FCE-1742-4BEB-BB7D-3A1A58A19D77}">
      <dgm:prSet/>
      <dgm:spPr>
        <a:ln>
          <a:noFill/>
        </a:ln>
      </dgm:spPr>
      <dgm:t>
        <a:bodyPr/>
        <a:lstStyle/>
        <a:p>
          <a:pPr>
            <a:buNone/>
          </a:pPr>
          <a:r>
            <a:rPr lang="es-VE" dirty="0"/>
            <a:t>191.255.255.255 = 10111111.11111111.11111111.11111111</a:t>
          </a:r>
        </a:p>
      </dgm:t>
    </dgm:pt>
    <dgm:pt modelId="{4F5BFBEF-C2C7-4E5C-A85D-319013DFE93C}" type="parTrans" cxnId="{FE73C429-F85E-4F4A-946B-3A1C808D3F37}">
      <dgm:prSet/>
      <dgm:spPr/>
      <dgm:t>
        <a:bodyPr/>
        <a:lstStyle/>
        <a:p>
          <a:endParaRPr lang="es-VE"/>
        </a:p>
      </dgm:t>
    </dgm:pt>
    <dgm:pt modelId="{6D27BAE3-73CD-4A15-B4F5-89E5043D2410}" type="sibTrans" cxnId="{FE73C429-F85E-4F4A-946B-3A1C808D3F37}">
      <dgm:prSet/>
      <dgm:spPr/>
      <dgm:t>
        <a:bodyPr/>
        <a:lstStyle/>
        <a:p>
          <a:endParaRPr lang="es-VE"/>
        </a:p>
      </dgm:t>
    </dgm:pt>
    <dgm:pt modelId="{79C84C91-20BA-46B2-9D55-D398A8AC624D}">
      <dgm:prSet/>
      <dgm:spPr>
        <a:ln>
          <a:noFill/>
        </a:ln>
      </dgm:spPr>
      <dgm:t>
        <a:bodyPr/>
        <a:lstStyle/>
        <a:p>
          <a:pPr>
            <a:buNone/>
          </a:pPr>
          <a:r>
            <a:rPr lang="es-VE" dirty="0"/>
            <a:t> 10nnnnnn.nnnnnnnn.HHHHHHHH.HHHHHHHH</a:t>
          </a:r>
        </a:p>
      </dgm:t>
    </dgm:pt>
    <dgm:pt modelId="{6672A2FC-E8A9-4D72-A851-BBB3FF297D46}" type="parTrans" cxnId="{D9693E7C-0E8E-4351-80DA-BA1AAD9F7495}">
      <dgm:prSet/>
      <dgm:spPr/>
      <dgm:t>
        <a:bodyPr/>
        <a:lstStyle/>
        <a:p>
          <a:endParaRPr lang="es-VE"/>
        </a:p>
      </dgm:t>
    </dgm:pt>
    <dgm:pt modelId="{117F224A-2122-4CD0-AE31-236E536188A1}" type="sibTrans" cxnId="{D9693E7C-0E8E-4351-80DA-BA1AAD9F7495}">
      <dgm:prSet/>
      <dgm:spPr/>
      <dgm:t>
        <a:bodyPr/>
        <a:lstStyle/>
        <a:p>
          <a:endParaRPr lang="es-VE"/>
        </a:p>
      </dgm:t>
    </dgm:pt>
    <dgm:pt modelId="{62EE0252-3454-4994-BD89-BE4D3F051BCF}">
      <dgm:prSet/>
      <dgm:spPr>
        <a:ln>
          <a:noFill/>
        </a:ln>
      </dgm:spPr>
      <dgm:t>
        <a:bodyPr/>
        <a:lstStyle/>
        <a:p>
          <a:pPr>
            <a:buNone/>
          </a:pPr>
          <a:r>
            <a:rPr lang="es-VE" dirty="0"/>
            <a:t>223.255.255.255 = 11011111.11111111.11111111.11111111</a:t>
          </a:r>
        </a:p>
      </dgm:t>
    </dgm:pt>
    <dgm:pt modelId="{A46B250F-FDA8-4ADB-81A3-46E77921F177}" type="parTrans" cxnId="{553528F4-A528-48B6-91BA-8CAEF2837D84}">
      <dgm:prSet/>
      <dgm:spPr/>
      <dgm:t>
        <a:bodyPr/>
        <a:lstStyle/>
        <a:p>
          <a:endParaRPr lang="es-VE"/>
        </a:p>
      </dgm:t>
    </dgm:pt>
    <dgm:pt modelId="{9A7EB53C-E680-4A72-BDD2-6F5287D8C973}" type="sibTrans" cxnId="{553528F4-A528-48B6-91BA-8CAEF2837D84}">
      <dgm:prSet/>
      <dgm:spPr/>
      <dgm:t>
        <a:bodyPr/>
        <a:lstStyle/>
        <a:p>
          <a:endParaRPr lang="es-VE"/>
        </a:p>
      </dgm:t>
    </dgm:pt>
    <dgm:pt modelId="{6D756253-D46A-4F1D-960A-CAEF8AEA18EF}">
      <dgm:prSet/>
      <dgm:spPr>
        <a:ln>
          <a:noFill/>
        </a:ln>
      </dgm:spPr>
      <dgm:t>
        <a:bodyPr/>
        <a:lstStyle/>
        <a:p>
          <a:pPr>
            <a:buNone/>
          </a:pPr>
          <a:r>
            <a:rPr lang="es-VE" dirty="0"/>
            <a:t>110nnnnn.nnnnnnnn.nnnnnnnn.HHHHHHHH</a:t>
          </a:r>
        </a:p>
      </dgm:t>
    </dgm:pt>
    <dgm:pt modelId="{09D33DBC-D5BC-41DC-A8F2-37811826CD32}" type="parTrans" cxnId="{642FCFDA-A288-4B94-9B27-AEF07ABB04BF}">
      <dgm:prSet/>
      <dgm:spPr/>
      <dgm:t>
        <a:bodyPr/>
        <a:lstStyle/>
        <a:p>
          <a:endParaRPr lang="es-VE"/>
        </a:p>
      </dgm:t>
    </dgm:pt>
    <dgm:pt modelId="{02479D7B-5036-4E8B-BE34-24B8EA220600}" type="sibTrans" cxnId="{642FCFDA-A288-4B94-9B27-AEF07ABB04BF}">
      <dgm:prSet/>
      <dgm:spPr/>
      <dgm:t>
        <a:bodyPr/>
        <a:lstStyle/>
        <a:p>
          <a:endParaRPr lang="es-VE"/>
        </a:p>
      </dgm:t>
    </dgm:pt>
    <dgm:pt modelId="{9940A30E-0A25-4A6F-BC51-91DB898A4996}">
      <dgm:prSet phldrT="[Texto]"/>
      <dgm:spPr>
        <a:ln>
          <a:noFill/>
        </a:ln>
      </dgm:spPr>
      <dgm:t>
        <a:bodyPr/>
        <a:lstStyle/>
        <a:p>
          <a:pPr>
            <a:buNone/>
          </a:pPr>
          <a:r>
            <a:rPr lang="es-VE" dirty="0"/>
            <a:t>224.  0.  0.  0 = 11100000.00000000.00000000.00000000</a:t>
          </a:r>
        </a:p>
      </dgm:t>
    </dgm:pt>
    <dgm:pt modelId="{12E1376B-D065-439C-9C3C-F4749A2E9CAF}" type="parTrans" cxnId="{85D13737-9D6D-4B49-BD9A-B6D4F0100909}">
      <dgm:prSet/>
      <dgm:spPr/>
      <dgm:t>
        <a:bodyPr/>
        <a:lstStyle/>
        <a:p>
          <a:endParaRPr lang="es-VE"/>
        </a:p>
      </dgm:t>
    </dgm:pt>
    <dgm:pt modelId="{D220EE3F-B94E-4309-A560-6A059265BF0B}" type="sibTrans" cxnId="{85D13737-9D6D-4B49-BD9A-B6D4F0100909}">
      <dgm:prSet/>
      <dgm:spPr/>
      <dgm:t>
        <a:bodyPr/>
        <a:lstStyle/>
        <a:p>
          <a:endParaRPr lang="es-VE"/>
        </a:p>
      </dgm:t>
    </dgm:pt>
    <dgm:pt modelId="{0A7E102D-056E-4C5F-81BB-FD0256118CE5}">
      <dgm:prSet/>
      <dgm:spPr>
        <a:ln>
          <a:noFill/>
        </a:ln>
      </dgm:spPr>
      <dgm:t>
        <a:bodyPr/>
        <a:lstStyle/>
        <a:p>
          <a:pPr>
            <a:buNone/>
          </a:pPr>
          <a:r>
            <a:rPr lang="es-VE" dirty="0"/>
            <a:t>239.255.255.255 = 11101111.11111111.11111111.11111111</a:t>
          </a:r>
        </a:p>
      </dgm:t>
    </dgm:pt>
    <dgm:pt modelId="{60803CA6-72C8-4DDA-AB7A-928D0CB2A3F4}" type="parTrans" cxnId="{86624252-3E91-4615-A7D8-A10F7D29CEAE}">
      <dgm:prSet/>
      <dgm:spPr/>
      <dgm:t>
        <a:bodyPr/>
        <a:lstStyle/>
        <a:p>
          <a:endParaRPr lang="es-VE"/>
        </a:p>
      </dgm:t>
    </dgm:pt>
    <dgm:pt modelId="{79C80703-9761-4EA2-8943-01DA02D1F168}" type="sibTrans" cxnId="{86624252-3E91-4615-A7D8-A10F7D29CEAE}">
      <dgm:prSet/>
      <dgm:spPr/>
      <dgm:t>
        <a:bodyPr/>
        <a:lstStyle/>
        <a:p>
          <a:endParaRPr lang="es-VE"/>
        </a:p>
      </dgm:t>
    </dgm:pt>
    <dgm:pt modelId="{6468683B-9311-49CF-A533-3F9B9F19EF85}">
      <dgm:prSet/>
      <dgm:spPr>
        <a:ln>
          <a:noFill/>
        </a:ln>
      </dgm:spPr>
      <dgm:t>
        <a:bodyPr/>
        <a:lstStyle/>
        <a:p>
          <a:pPr>
            <a:buNone/>
          </a:pPr>
          <a:r>
            <a:rPr lang="es-VE" dirty="0"/>
            <a:t>1110XXXX.XXXXXXXX.XXXXXXXX.XXXXXXXX</a:t>
          </a:r>
        </a:p>
      </dgm:t>
    </dgm:pt>
    <dgm:pt modelId="{A9F42DD5-6020-440B-A01B-222376D0B0D9}" type="parTrans" cxnId="{0D1F9AC2-6CD4-4A1F-AB16-143A7E283C71}">
      <dgm:prSet/>
      <dgm:spPr/>
      <dgm:t>
        <a:bodyPr/>
        <a:lstStyle/>
        <a:p>
          <a:endParaRPr lang="es-VE"/>
        </a:p>
      </dgm:t>
    </dgm:pt>
    <dgm:pt modelId="{6865F2E8-ADC2-4C6B-9BD3-663FF3C7237E}" type="sibTrans" cxnId="{0D1F9AC2-6CD4-4A1F-AB16-143A7E283C71}">
      <dgm:prSet/>
      <dgm:spPr/>
      <dgm:t>
        <a:bodyPr/>
        <a:lstStyle/>
        <a:p>
          <a:endParaRPr lang="es-VE"/>
        </a:p>
      </dgm:t>
    </dgm:pt>
    <dgm:pt modelId="{C06477A1-5BD3-4E0B-B8B1-36D133149564}">
      <dgm:prSet phldrT="[Texto]"/>
      <dgm:spPr>
        <a:ln>
          <a:noFill/>
        </a:ln>
      </dgm:spPr>
      <dgm:t>
        <a:bodyPr/>
        <a:lstStyle/>
        <a:p>
          <a:pPr>
            <a:buNone/>
          </a:pPr>
          <a:r>
            <a:rPr lang="es-VE" dirty="0"/>
            <a:t>240.  0.  0.  0 = 11110000.00000000.00000000.00000000</a:t>
          </a:r>
        </a:p>
      </dgm:t>
    </dgm:pt>
    <dgm:pt modelId="{E5FC6437-2F2D-4C42-BEDB-144E6139EADB}" type="parTrans" cxnId="{B8F2D003-A12C-40C8-AF22-B5A99539B0DB}">
      <dgm:prSet/>
      <dgm:spPr/>
      <dgm:t>
        <a:bodyPr/>
        <a:lstStyle/>
        <a:p>
          <a:endParaRPr lang="es-VE"/>
        </a:p>
      </dgm:t>
    </dgm:pt>
    <dgm:pt modelId="{BF49F88E-44A1-42F2-8DA5-8D7A6527AEF0}" type="sibTrans" cxnId="{B8F2D003-A12C-40C8-AF22-B5A99539B0DB}">
      <dgm:prSet/>
      <dgm:spPr/>
      <dgm:t>
        <a:bodyPr/>
        <a:lstStyle/>
        <a:p>
          <a:endParaRPr lang="es-VE"/>
        </a:p>
      </dgm:t>
    </dgm:pt>
    <dgm:pt modelId="{F2642DCC-E32B-4DE2-B0DA-0914B618361D}">
      <dgm:prSet/>
      <dgm:spPr>
        <a:ln>
          <a:noFill/>
        </a:ln>
      </dgm:spPr>
      <dgm:t>
        <a:bodyPr/>
        <a:lstStyle/>
        <a:p>
          <a:pPr>
            <a:buNone/>
          </a:pPr>
          <a:r>
            <a:rPr lang="es-VE" dirty="0"/>
            <a:t>255.255.255.255 = 11111111.11111111.11111111.11111111</a:t>
          </a:r>
        </a:p>
      </dgm:t>
    </dgm:pt>
    <dgm:pt modelId="{CDFBF808-1928-4BBD-875C-E2363DC36CEC}" type="parTrans" cxnId="{E2FCBF26-E609-4E9D-A882-01393D8EFE71}">
      <dgm:prSet/>
      <dgm:spPr/>
      <dgm:t>
        <a:bodyPr/>
        <a:lstStyle/>
        <a:p>
          <a:endParaRPr lang="es-VE"/>
        </a:p>
      </dgm:t>
    </dgm:pt>
    <dgm:pt modelId="{79303EF4-D29A-4DEF-AB11-BFC62F0F5ADC}" type="sibTrans" cxnId="{E2FCBF26-E609-4E9D-A882-01393D8EFE71}">
      <dgm:prSet/>
      <dgm:spPr/>
      <dgm:t>
        <a:bodyPr/>
        <a:lstStyle/>
        <a:p>
          <a:endParaRPr lang="es-VE"/>
        </a:p>
      </dgm:t>
    </dgm:pt>
    <dgm:pt modelId="{96ED94C7-1B84-4970-ACA4-ABEEAC6A34EA}">
      <dgm:prSet/>
      <dgm:spPr>
        <a:ln>
          <a:noFill/>
        </a:ln>
      </dgm:spPr>
      <dgm:t>
        <a:bodyPr/>
        <a:lstStyle/>
        <a:p>
          <a:pPr>
            <a:buNone/>
          </a:pPr>
          <a:r>
            <a:rPr lang="es-VE" dirty="0"/>
            <a:t>1111XXXX.XXXXXXXX.XXXXXXXX.XXXXXXXX</a:t>
          </a:r>
        </a:p>
      </dgm:t>
    </dgm:pt>
    <dgm:pt modelId="{F06CD40C-DCB7-4959-91AF-F4729B40BAB8}" type="parTrans" cxnId="{073C8588-3132-488A-B6B0-700F940B775D}">
      <dgm:prSet/>
      <dgm:spPr/>
      <dgm:t>
        <a:bodyPr/>
        <a:lstStyle/>
        <a:p>
          <a:endParaRPr lang="es-VE"/>
        </a:p>
      </dgm:t>
    </dgm:pt>
    <dgm:pt modelId="{B13AD2D9-F285-4025-AF30-C165889C024B}" type="sibTrans" cxnId="{073C8588-3132-488A-B6B0-700F940B775D}">
      <dgm:prSet/>
      <dgm:spPr/>
      <dgm:t>
        <a:bodyPr/>
        <a:lstStyle/>
        <a:p>
          <a:endParaRPr lang="es-VE"/>
        </a:p>
      </dgm:t>
    </dgm:pt>
    <dgm:pt modelId="{38A7B498-1D16-449E-AF45-486D72911F3C}" type="pres">
      <dgm:prSet presAssocID="{79EAF2C7-F9F2-4637-A832-8EDA756E4968}" presName="linearFlow" presStyleCnt="0">
        <dgm:presLayoutVars>
          <dgm:dir/>
          <dgm:animLvl val="lvl"/>
          <dgm:resizeHandles val="exact"/>
        </dgm:presLayoutVars>
      </dgm:prSet>
      <dgm:spPr/>
    </dgm:pt>
    <dgm:pt modelId="{565A5279-1204-4E50-ABFA-CDDF8DAC8A42}" type="pres">
      <dgm:prSet presAssocID="{94FF5472-1BFF-44B4-9E94-2840D5DE7AE8}" presName="composite" presStyleCnt="0"/>
      <dgm:spPr/>
    </dgm:pt>
    <dgm:pt modelId="{D6790FF1-3870-4055-AFBC-66FB166C0A0E}" type="pres">
      <dgm:prSet presAssocID="{94FF5472-1BFF-44B4-9E94-2840D5DE7AE8}" presName="parentText" presStyleLbl="alignNode1" presStyleIdx="0" presStyleCnt="5">
        <dgm:presLayoutVars>
          <dgm:chMax val="1"/>
          <dgm:bulletEnabled val="1"/>
        </dgm:presLayoutVars>
      </dgm:prSet>
      <dgm:spPr/>
    </dgm:pt>
    <dgm:pt modelId="{93A7FB1C-F050-4D57-9802-BB9FCDE371F0}" type="pres">
      <dgm:prSet presAssocID="{94FF5472-1BFF-44B4-9E94-2840D5DE7AE8}" presName="descendantText" presStyleLbl="alignAcc1" presStyleIdx="0" presStyleCnt="5">
        <dgm:presLayoutVars>
          <dgm:bulletEnabled val="1"/>
        </dgm:presLayoutVars>
      </dgm:prSet>
      <dgm:spPr/>
    </dgm:pt>
    <dgm:pt modelId="{5E9AF09E-40A1-4AC9-8D1F-7039736127D4}" type="pres">
      <dgm:prSet presAssocID="{CD78645B-D4FF-446E-93A2-D3846549B560}" presName="sp" presStyleCnt="0"/>
      <dgm:spPr/>
    </dgm:pt>
    <dgm:pt modelId="{84CB6250-68A8-4EE7-A8B1-CE8FD06B58FB}" type="pres">
      <dgm:prSet presAssocID="{313CDA3A-9F5D-4DA9-BB88-D6741652ECF9}" presName="composite" presStyleCnt="0"/>
      <dgm:spPr/>
    </dgm:pt>
    <dgm:pt modelId="{7E36A9D5-0A3D-4471-8265-ECCD81C4EC8E}" type="pres">
      <dgm:prSet presAssocID="{313CDA3A-9F5D-4DA9-BB88-D6741652ECF9}" presName="parentText" presStyleLbl="alignNode1" presStyleIdx="1" presStyleCnt="5">
        <dgm:presLayoutVars>
          <dgm:chMax val="1"/>
          <dgm:bulletEnabled val="1"/>
        </dgm:presLayoutVars>
      </dgm:prSet>
      <dgm:spPr/>
    </dgm:pt>
    <dgm:pt modelId="{F0ECCC84-425C-457D-B53F-5B41613553A4}" type="pres">
      <dgm:prSet presAssocID="{313CDA3A-9F5D-4DA9-BB88-D6741652ECF9}" presName="descendantText" presStyleLbl="alignAcc1" presStyleIdx="1" presStyleCnt="5">
        <dgm:presLayoutVars>
          <dgm:bulletEnabled val="1"/>
        </dgm:presLayoutVars>
      </dgm:prSet>
      <dgm:spPr/>
    </dgm:pt>
    <dgm:pt modelId="{DFA57CC9-0256-444F-BC84-B73A1110FDD6}" type="pres">
      <dgm:prSet presAssocID="{C9A23ED1-5F08-4677-B281-67D7127C8372}" presName="sp" presStyleCnt="0"/>
      <dgm:spPr/>
    </dgm:pt>
    <dgm:pt modelId="{4F17D6DD-5E5E-480E-8692-C31C5C49A957}" type="pres">
      <dgm:prSet presAssocID="{F0D5B1B0-C7AF-4F0B-8A51-1155D1D0FDC3}" presName="composite" presStyleCnt="0"/>
      <dgm:spPr/>
    </dgm:pt>
    <dgm:pt modelId="{1DB61D37-7B52-4AB6-BF3F-7C305E19A85D}" type="pres">
      <dgm:prSet presAssocID="{F0D5B1B0-C7AF-4F0B-8A51-1155D1D0FDC3}" presName="parentText" presStyleLbl="alignNode1" presStyleIdx="2" presStyleCnt="5">
        <dgm:presLayoutVars>
          <dgm:chMax val="1"/>
          <dgm:bulletEnabled val="1"/>
        </dgm:presLayoutVars>
      </dgm:prSet>
      <dgm:spPr/>
    </dgm:pt>
    <dgm:pt modelId="{2B3495FF-07E4-4BE3-A5E0-B6E59BBB0DC6}" type="pres">
      <dgm:prSet presAssocID="{F0D5B1B0-C7AF-4F0B-8A51-1155D1D0FDC3}" presName="descendantText" presStyleLbl="alignAcc1" presStyleIdx="2" presStyleCnt="5">
        <dgm:presLayoutVars>
          <dgm:bulletEnabled val="1"/>
        </dgm:presLayoutVars>
      </dgm:prSet>
      <dgm:spPr/>
    </dgm:pt>
    <dgm:pt modelId="{1C17F1F6-9859-4116-B1CF-20A0C978E1B8}" type="pres">
      <dgm:prSet presAssocID="{809A68AA-0AD7-4BF6-9386-A3E169E686F6}" presName="sp" presStyleCnt="0"/>
      <dgm:spPr/>
    </dgm:pt>
    <dgm:pt modelId="{FFD224DA-5361-45E7-AF77-B27250A0DCD2}" type="pres">
      <dgm:prSet presAssocID="{CD985176-7BDE-46D5-9762-3C1C1CDAC090}" presName="composite" presStyleCnt="0"/>
      <dgm:spPr/>
    </dgm:pt>
    <dgm:pt modelId="{33372726-972F-42F7-962F-6A8E334257ED}" type="pres">
      <dgm:prSet presAssocID="{CD985176-7BDE-46D5-9762-3C1C1CDAC090}" presName="parentText" presStyleLbl="alignNode1" presStyleIdx="3" presStyleCnt="5">
        <dgm:presLayoutVars>
          <dgm:chMax val="1"/>
          <dgm:bulletEnabled val="1"/>
        </dgm:presLayoutVars>
      </dgm:prSet>
      <dgm:spPr/>
    </dgm:pt>
    <dgm:pt modelId="{BC5C467B-929A-4A44-8E92-CD09AE9DBFC5}" type="pres">
      <dgm:prSet presAssocID="{CD985176-7BDE-46D5-9762-3C1C1CDAC090}" presName="descendantText" presStyleLbl="alignAcc1" presStyleIdx="3" presStyleCnt="5">
        <dgm:presLayoutVars>
          <dgm:bulletEnabled val="1"/>
        </dgm:presLayoutVars>
      </dgm:prSet>
      <dgm:spPr/>
    </dgm:pt>
    <dgm:pt modelId="{53EE2D17-9506-4FCA-B62F-52046E66F309}" type="pres">
      <dgm:prSet presAssocID="{3128617D-C570-49F0-8051-45D41FF0E7CE}" presName="sp" presStyleCnt="0"/>
      <dgm:spPr/>
    </dgm:pt>
    <dgm:pt modelId="{834337F2-F0CC-4FE6-B089-65DADF110F8A}" type="pres">
      <dgm:prSet presAssocID="{D6B13FDF-E858-4ABE-BC72-4E9CF1CF8531}" presName="composite" presStyleCnt="0"/>
      <dgm:spPr/>
    </dgm:pt>
    <dgm:pt modelId="{40E6EE7C-335B-404B-81DA-2A7FAF3F786B}" type="pres">
      <dgm:prSet presAssocID="{D6B13FDF-E858-4ABE-BC72-4E9CF1CF8531}" presName="parentText" presStyleLbl="alignNode1" presStyleIdx="4" presStyleCnt="5">
        <dgm:presLayoutVars>
          <dgm:chMax val="1"/>
          <dgm:bulletEnabled val="1"/>
        </dgm:presLayoutVars>
      </dgm:prSet>
      <dgm:spPr/>
    </dgm:pt>
    <dgm:pt modelId="{E2510AA5-2DC4-4D37-AE48-A83A66337624}" type="pres">
      <dgm:prSet presAssocID="{D6B13FDF-E858-4ABE-BC72-4E9CF1CF8531}" presName="descendantText" presStyleLbl="alignAcc1" presStyleIdx="4" presStyleCnt="5">
        <dgm:presLayoutVars>
          <dgm:bulletEnabled val="1"/>
        </dgm:presLayoutVars>
      </dgm:prSet>
      <dgm:spPr/>
    </dgm:pt>
  </dgm:ptLst>
  <dgm:cxnLst>
    <dgm:cxn modelId="{B8F2D003-A12C-40C8-AF22-B5A99539B0DB}" srcId="{D6B13FDF-E858-4ABE-BC72-4E9CF1CF8531}" destId="{C06477A1-5BD3-4E0B-B8B1-36D133149564}" srcOrd="0" destOrd="0" parTransId="{E5FC6437-2F2D-4C42-BEDB-144E6139EADB}" sibTransId="{BF49F88E-44A1-42F2-8DA5-8D7A6527AEF0}"/>
    <dgm:cxn modelId="{01960913-CB2E-4745-B8C7-531E1DB41C01}" srcId="{79EAF2C7-F9F2-4637-A832-8EDA756E4968}" destId="{D6B13FDF-E858-4ABE-BC72-4E9CF1CF8531}" srcOrd="4" destOrd="0" parTransId="{1AF8BCCC-96CD-4618-A271-C211D2A73331}" sibTransId="{3BA7B108-5D72-4835-8CB2-AF6B5A2FBBC3}"/>
    <dgm:cxn modelId="{4CC5641F-2EF8-492A-A9A8-431E7556A3AF}" type="presOf" srcId="{5C7378D1-4C79-4E74-8E3A-9B6DD8D598BC}" destId="{93A7FB1C-F050-4D57-9802-BB9FCDE371F0}" srcOrd="0" destOrd="1" presId="urn:microsoft.com/office/officeart/2005/8/layout/chevron2"/>
    <dgm:cxn modelId="{1A79FA25-AE16-4247-B0C4-C4AC6853FFC2}" type="presOf" srcId="{313CDA3A-9F5D-4DA9-BB88-D6741652ECF9}" destId="{7E36A9D5-0A3D-4471-8265-ECCD81C4EC8E}" srcOrd="0" destOrd="0" presId="urn:microsoft.com/office/officeart/2005/8/layout/chevron2"/>
    <dgm:cxn modelId="{E2FCBF26-E609-4E9D-A882-01393D8EFE71}" srcId="{D6B13FDF-E858-4ABE-BC72-4E9CF1CF8531}" destId="{F2642DCC-E32B-4DE2-B0DA-0914B618361D}" srcOrd="1" destOrd="0" parTransId="{CDFBF808-1928-4BBD-875C-E2363DC36CEC}" sibTransId="{79303EF4-D29A-4DEF-AB11-BFC62F0F5ADC}"/>
    <dgm:cxn modelId="{FE73C429-F85E-4F4A-946B-3A1C808D3F37}" srcId="{313CDA3A-9F5D-4DA9-BB88-D6741652ECF9}" destId="{F7D36FCE-1742-4BEB-BB7D-3A1A58A19D77}" srcOrd="1" destOrd="0" parTransId="{4F5BFBEF-C2C7-4E5C-A85D-319013DFE93C}" sibTransId="{6D27BAE3-73CD-4A15-B4F5-89E5043D2410}"/>
    <dgm:cxn modelId="{89C43E2C-850D-4706-B893-1C6F7221030F}" type="presOf" srcId="{F7D36FCE-1742-4BEB-BB7D-3A1A58A19D77}" destId="{F0ECCC84-425C-457D-B53F-5B41613553A4}" srcOrd="0" destOrd="1" presId="urn:microsoft.com/office/officeart/2005/8/layout/chevron2"/>
    <dgm:cxn modelId="{143B572C-087D-4EAC-863B-E751C2AB8AD0}" type="presOf" srcId="{6D756253-D46A-4F1D-960A-CAEF8AEA18EF}" destId="{2B3495FF-07E4-4BE3-A5E0-B6E59BBB0DC6}" srcOrd="0" destOrd="2" presId="urn:microsoft.com/office/officeart/2005/8/layout/chevron2"/>
    <dgm:cxn modelId="{63795A32-4085-4CAD-A1CD-487807BB096F}" type="presOf" srcId="{F2642DCC-E32B-4DE2-B0DA-0914B618361D}" destId="{E2510AA5-2DC4-4D37-AE48-A83A66337624}" srcOrd="0" destOrd="1" presId="urn:microsoft.com/office/officeart/2005/8/layout/chevron2"/>
    <dgm:cxn modelId="{85D13737-9D6D-4B49-BD9A-B6D4F0100909}" srcId="{CD985176-7BDE-46D5-9762-3C1C1CDAC090}" destId="{9940A30E-0A25-4A6F-BC51-91DB898A4996}" srcOrd="0" destOrd="0" parTransId="{12E1376B-D065-439C-9C3C-F4749A2E9CAF}" sibTransId="{D220EE3F-B94E-4309-A560-6A059265BF0B}"/>
    <dgm:cxn modelId="{4DAFB93E-ACC8-484A-BD19-0A8DD6A4C5C4}" srcId="{F0D5B1B0-C7AF-4F0B-8A51-1155D1D0FDC3}" destId="{F7E0B70A-6395-46A4-B93D-C577856E48D5}" srcOrd="0" destOrd="0" parTransId="{60C5B9C5-D238-4089-A4AE-295256D04E92}" sibTransId="{D03AAE1A-934F-4B51-9F14-E190E319A418}"/>
    <dgm:cxn modelId="{D5BE245C-42E1-44A0-A07B-C287498EBEFB}" type="presOf" srcId="{2E6A96FF-2243-4BEE-A90F-BF6BF1F1903A}" destId="{F0ECCC84-425C-457D-B53F-5B41613553A4}" srcOrd="0" destOrd="0" presId="urn:microsoft.com/office/officeart/2005/8/layout/chevron2"/>
    <dgm:cxn modelId="{9336C45C-1179-4196-8CFF-8DF3EC91F406}" srcId="{94FF5472-1BFF-44B4-9E94-2840D5DE7AE8}" destId="{A8CFC82D-48E3-494D-AFE2-FE4989470A02}" srcOrd="2" destOrd="0" parTransId="{A2FC8965-8C21-401C-BA9B-CC61B09385AE}" sibTransId="{9E7EDC81-4467-4E21-A9FA-0A0211032060}"/>
    <dgm:cxn modelId="{54228A4A-B9B6-491C-BF61-9FA8A124DFE3}" srcId="{94FF5472-1BFF-44B4-9E94-2840D5DE7AE8}" destId="{5C7378D1-4C79-4E74-8E3A-9B6DD8D598BC}" srcOrd="1" destOrd="0" parTransId="{5A9E7551-CBC4-41F4-86C1-9682E5B5FE16}" sibTransId="{E269174B-4F59-4F05-9390-D0E10D672265}"/>
    <dgm:cxn modelId="{7516476C-732D-4312-9A3D-4C5C5D2F8316}" type="presOf" srcId="{6E1EA66E-FC60-4461-87B4-7414F78B8BCE}" destId="{93A7FB1C-F050-4D57-9802-BB9FCDE371F0}" srcOrd="0" destOrd="0" presId="urn:microsoft.com/office/officeart/2005/8/layout/chevron2"/>
    <dgm:cxn modelId="{D167536D-0505-4178-852A-7BCCBCF07B54}" type="presOf" srcId="{6468683B-9311-49CF-A533-3F9B9F19EF85}" destId="{BC5C467B-929A-4A44-8E92-CD09AE9DBFC5}" srcOrd="0" destOrd="2" presId="urn:microsoft.com/office/officeart/2005/8/layout/chevron2"/>
    <dgm:cxn modelId="{03E92A4E-C5F0-4A05-9E9C-56F39355DE85}" type="presOf" srcId="{CD985176-7BDE-46D5-9762-3C1C1CDAC090}" destId="{33372726-972F-42F7-962F-6A8E334257ED}" srcOrd="0" destOrd="0" presId="urn:microsoft.com/office/officeart/2005/8/layout/chevron2"/>
    <dgm:cxn modelId="{86624252-3E91-4615-A7D8-A10F7D29CEAE}" srcId="{CD985176-7BDE-46D5-9762-3C1C1CDAC090}" destId="{0A7E102D-056E-4C5F-81BB-FD0256118CE5}" srcOrd="1" destOrd="0" parTransId="{60803CA6-72C8-4DDA-AB7A-928D0CB2A3F4}" sibTransId="{79C80703-9761-4EA2-8943-01DA02D1F168}"/>
    <dgm:cxn modelId="{1419A772-AC9F-42DB-9322-ADEC6BCD3A62}" srcId="{313CDA3A-9F5D-4DA9-BB88-D6741652ECF9}" destId="{2E6A96FF-2243-4BEE-A90F-BF6BF1F1903A}" srcOrd="0" destOrd="0" parTransId="{B3B4A73D-16E4-4BB2-9EAC-358686CD11C5}" sibTransId="{DB056CB6-1AA5-40D5-B789-EF5A2EA181F4}"/>
    <dgm:cxn modelId="{8877B678-BB8B-4FB7-BB0C-90A3C18A0608}" srcId="{79EAF2C7-F9F2-4637-A832-8EDA756E4968}" destId="{94FF5472-1BFF-44B4-9E94-2840D5DE7AE8}" srcOrd="0" destOrd="0" parTransId="{753A6E8F-AD33-4B70-A35F-51C48A83088F}" sibTransId="{CD78645B-D4FF-446E-93A2-D3846549B560}"/>
    <dgm:cxn modelId="{D9693E7C-0E8E-4351-80DA-BA1AAD9F7495}" srcId="{313CDA3A-9F5D-4DA9-BB88-D6741652ECF9}" destId="{79C84C91-20BA-46B2-9D55-D398A8AC624D}" srcOrd="2" destOrd="0" parTransId="{6672A2FC-E8A9-4D72-A851-BBB3FF297D46}" sibTransId="{117F224A-2122-4CD0-AE31-236E536188A1}"/>
    <dgm:cxn modelId="{F521F881-7B48-4229-8B39-908B185BF72F}" type="presOf" srcId="{C06477A1-5BD3-4E0B-B8B1-36D133149564}" destId="{E2510AA5-2DC4-4D37-AE48-A83A66337624}" srcOrd="0" destOrd="0" presId="urn:microsoft.com/office/officeart/2005/8/layout/chevron2"/>
    <dgm:cxn modelId="{073C8588-3132-488A-B6B0-700F940B775D}" srcId="{D6B13FDF-E858-4ABE-BC72-4E9CF1CF8531}" destId="{96ED94C7-1B84-4970-ACA4-ABEEAC6A34EA}" srcOrd="2" destOrd="0" parTransId="{F06CD40C-DCB7-4959-91AF-F4729B40BAB8}" sibTransId="{B13AD2D9-F285-4025-AF30-C165889C024B}"/>
    <dgm:cxn modelId="{11040C89-D3B0-476C-9C8C-2DFA61BC40B6}" type="presOf" srcId="{96ED94C7-1B84-4970-ACA4-ABEEAC6A34EA}" destId="{E2510AA5-2DC4-4D37-AE48-A83A66337624}" srcOrd="0" destOrd="2" presId="urn:microsoft.com/office/officeart/2005/8/layout/chevron2"/>
    <dgm:cxn modelId="{A1310D89-3586-45D8-8005-11BFCA54ABDA}" srcId="{79EAF2C7-F9F2-4637-A832-8EDA756E4968}" destId="{CD985176-7BDE-46D5-9762-3C1C1CDAC090}" srcOrd="3" destOrd="0" parTransId="{E071CF16-1F30-48D0-BCA7-8E6569F34670}" sibTransId="{3128617D-C570-49F0-8051-45D41FF0E7CE}"/>
    <dgm:cxn modelId="{74E19AA6-3AC9-4A5F-9B99-2B031E466A0D}" srcId="{79EAF2C7-F9F2-4637-A832-8EDA756E4968}" destId="{313CDA3A-9F5D-4DA9-BB88-D6741652ECF9}" srcOrd="1" destOrd="0" parTransId="{6F5DEAE0-2005-47E1-871D-712550A9C3D2}" sibTransId="{C9A23ED1-5F08-4677-B281-67D7127C8372}"/>
    <dgm:cxn modelId="{FB94CAAE-4B9C-4689-868A-3BE10669E3BF}" type="presOf" srcId="{9940A30E-0A25-4A6F-BC51-91DB898A4996}" destId="{BC5C467B-929A-4A44-8E92-CD09AE9DBFC5}" srcOrd="0" destOrd="0" presId="urn:microsoft.com/office/officeart/2005/8/layout/chevron2"/>
    <dgm:cxn modelId="{1FB040B1-F8DF-4308-89D5-01B7616954EE}" type="presOf" srcId="{94FF5472-1BFF-44B4-9E94-2840D5DE7AE8}" destId="{D6790FF1-3870-4055-AFBC-66FB166C0A0E}" srcOrd="0" destOrd="0" presId="urn:microsoft.com/office/officeart/2005/8/layout/chevron2"/>
    <dgm:cxn modelId="{609E3AB7-428C-4CA2-8277-7BB8F002E10E}" type="presOf" srcId="{79C84C91-20BA-46B2-9D55-D398A8AC624D}" destId="{F0ECCC84-425C-457D-B53F-5B41613553A4}" srcOrd="0" destOrd="2" presId="urn:microsoft.com/office/officeart/2005/8/layout/chevron2"/>
    <dgm:cxn modelId="{9ED3A1B9-B1EB-4F8A-866A-CE745F7EA68F}" type="presOf" srcId="{F0D5B1B0-C7AF-4F0B-8A51-1155D1D0FDC3}" destId="{1DB61D37-7B52-4AB6-BF3F-7C305E19A85D}" srcOrd="0" destOrd="0" presId="urn:microsoft.com/office/officeart/2005/8/layout/chevron2"/>
    <dgm:cxn modelId="{0D1F9AC2-6CD4-4A1F-AB16-143A7E283C71}" srcId="{CD985176-7BDE-46D5-9762-3C1C1CDAC090}" destId="{6468683B-9311-49CF-A533-3F9B9F19EF85}" srcOrd="2" destOrd="0" parTransId="{A9F42DD5-6020-440B-A01B-222376D0B0D9}" sibTransId="{6865F2E8-ADC2-4C6B-9BD3-663FF3C7237E}"/>
    <dgm:cxn modelId="{0487C4C3-F7EB-4F5D-BAC5-062689E99A1E}" type="presOf" srcId="{62EE0252-3454-4994-BD89-BE4D3F051BCF}" destId="{2B3495FF-07E4-4BE3-A5E0-B6E59BBB0DC6}" srcOrd="0" destOrd="1" presId="urn:microsoft.com/office/officeart/2005/8/layout/chevron2"/>
    <dgm:cxn modelId="{41A64CCB-9F26-4043-8EFA-FD541DE68862}" srcId="{79EAF2C7-F9F2-4637-A832-8EDA756E4968}" destId="{F0D5B1B0-C7AF-4F0B-8A51-1155D1D0FDC3}" srcOrd="2" destOrd="0" parTransId="{B2F57755-4DCC-44D7-8943-8F67A2886A6F}" sibTransId="{809A68AA-0AD7-4BF6-9386-A3E169E686F6}"/>
    <dgm:cxn modelId="{50D22CCE-56A1-49C0-9348-75A148622C79}" type="presOf" srcId="{79EAF2C7-F9F2-4637-A832-8EDA756E4968}" destId="{38A7B498-1D16-449E-AF45-486D72911F3C}" srcOrd="0" destOrd="0" presId="urn:microsoft.com/office/officeart/2005/8/layout/chevron2"/>
    <dgm:cxn modelId="{642FCFDA-A288-4B94-9B27-AEF07ABB04BF}" srcId="{F0D5B1B0-C7AF-4F0B-8A51-1155D1D0FDC3}" destId="{6D756253-D46A-4F1D-960A-CAEF8AEA18EF}" srcOrd="2" destOrd="0" parTransId="{09D33DBC-D5BC-41DC-A8F2-37811826CD32}" sibTransId="{02479D7B-5036-4E8B-BE34-24B8EA220600}"/>
    <dgm:cxn modelId="{49AA27F4-F6AD-4C9B-AB3D-7EBADB3E33D4}" type="presOf" srcId="{0A7E102D-056E-4C5F-81BB-FD0256118CE5}" destId="{BC5C467B-929A-4A44-8E92-CD09AE9DBFC5}" srcOrd="0" destOrd="1" presId="urn:microsoft.com/office/officeart/2005/8/layout/chevron2"/>
    <dgm:cxn modelId="{553528F4-A528-48B6-91BA-8CAEF2837D84}" srcId="{F0D5B1B0-C7AF-4F0B-8A51-1155D1D0FDC3}" destId="{62EE0252-3454-4994-BD89-BE4D3F051BCF}" srcOrd="1" destOrd="0" parTransId="{A46B250F-FDA8-4ADB-81A3-46E77921F177}" sibTransId="{9A7EB53C-E680-4A72-BDD2-6F5287D8C973}"/>
    <dgm:cxn modelId="{296406F7-7572-4E80-87AD-BD36F63AB438}" type="presOf" srcId="{F7E0B70A-6395-46A4-B93D-C577856E48D5}" destId="{2B3495FF-07E4-4BE3-A5E0-B6E59BBB0DC6}" srcOrd="0" destOrd="0" presId="urn:microsoft.com/office/officeart/2005/8/layout/chevron2"/>
    <dgm:cxn modelId="{584BB3F7-CE07-4A33-B0E5-CFD1C1431ED9}" srcId="{94FF5472-1BFF-44B4-9E94-2840D5DE7AE8}" destId="{6E1EA66E-FC60-4461-87B4-7414F78B8BCE}" srcOrd="0" destOrd="0" parTransId="{3F885716-7CD9-43A4-A51E-C2BD54A873C6}" sibTransId="{37CFDA32-34E9-460A-947C-04BB38E83B17}"/>
    <dgm:cxn modelId="{77E090F9-3265-49EE-80A0-ADC826B1D87F}" type="presOf" srcId="{D6B13FDF-E858-4ABE-BC72-4E9CF1CF8531}" destId="{40E6EE7C-335B-404B-81DA-2A7FAF3F786B}" srcOrd="0" destOrd="0" presId="urn:microsoft.com/office/officeart/2005/8/layout/chevron2"/>
    <dgm:cxn modelId="{DA814BFC-A5AF-40E5-94EB-1087FE089A2C}" type="presOf" srcId="{A8CFC82D-48E3-494D-AFE2-FE4989470A02}" destId="{93A7FB1C-F050-4D57-9802-BB9FCDE371F0}" srcOrd="0" destOrd="2" presId="urn:microsoft.com/office/officeart/2005/8/layout/chevron2"/>
    <dgm:cxn modelId="{EEFE20B9-ACA4-46D8-B3BE-C3274913C11D}" type="presParOf" srcId="{38A7B498-1D16-449E-AF45-486D72911F3C}" destId="{565A5279-1204-4E50-ABFA-CDDF8DAC8A42}" srcOrd="0" destOrd="0" presId="urn:microsoft.com/office/officeart/2005/8/layout/chevron2"/>
    <dgm:cxn modelId="{CAB6568D-391F-4990-9A9F-2B164268FFDA}" type="presParOf" srcId="{565A5279-1204-4E50-ABFA-CDDF8DAC8A42}" destId="{D6790FF1-3870-4055-AFBC-66FB166C0A0E}" srcOrd="0" destOrd="0" presId="urn:microsoft.com/office/officeart/2005/8/layout/chevron2"/>
    <dgm:cxn modelId="{610DA2F8-751D-463D-B93A-486F90C3413B}" type="presParOf" srcId="{565A5279-1204-4E50-ABFA-CDDF8DAC8A42}" destId="{93A7FB1C-F050-4D57-9802-BB9FCDE371F0}" srcOrd="1" destOrd="0" presId="urn:microsoft.com/office/officeart/2005/8/layout/chevron2"/>
    <dgm:cxn modelId="{C30CA21A-987A-4455-AD75-359D634C9695}" type="presParOf" srcId="{38A7B498-1D16-449E-AF45-486D72911F3C}" destId="{5E9AF09E-40A1-4AC9-8D1F-7039736127D4}" srcOrd="1" destOrd="0" presId="urn:microsoft.com/office/officeart/2005/8/layout/chevron2"/>
    <dgm:cxn modelId="{DFD5E1B1-06E2-486F-AABE-41FAB4292C69}" type="presParOf" srcId="{38A7B498-1D16-449E-AF45-486D72911F3C}" destId="{84CB6250-68A8-4EE7-A8B1-CE8FD06B58FB}" srcOrd="2" destOrd="0" presId="urn:microsoft.com/office/officeart/2005/8/layout/chevron2"/>
    <dgm:cxn modelId="{0B09A9BB-85DA-4F32-94C1-0F121B2954F3}" type="presParOf" srcId="{84CB6250-68A8-4EE7-A8B1-CE8FD06B58FB}" destId="{7E36A9D5-0A3D-4471-8265-ECCD81C4EC8E}" srcOrd="0" destOrd="0" presId="urn:microsoft.com/office/officeart/2005/8/layout/chevron2"/>
    <dgm:cxn modelId="{BBD5D3E3-503B-4454-B9E1-F979B963E178}" type="presParOf" srcId="{84CB6250-68A8-4EE7-A8B1-CE8FD06B58FB}" destId="{F0ECCC84-425C-457D-B53F-5B41613553A4}" srcOrd="1" destOrd="0" presId="urn:microsoft.com/office/officeart/2005/8/layout/chevron2"/>
    <dgm:cxn modelId="{44E8F455-3D5A-4F75-AF0B-1F53FC64E26A}" type="presParOf" srcId="{38A7B498-1D16-449E-AF45-486D72911F3C}" destId="{DFA57CC9-0256-444F-BC84-B73A1110FDD6}" srcOrd="3" destOrd="0" presId="urn:microsoft.com/office/officeart/2005/8/layout/chevron2"/>
    <dgm:cxn modelId="{A73F64E9-C002-4A27-BD6A-42119CF8F1FA}" type="presParOf" srcId="{38A7B498-1D16-449E-AF45-486D72911F3C}" destId="{4F17D6DD-5E5E-480E-8692-C31C5C49A957}" srcOrd="4" destOrd="0" presId="urn:microsoft.com/office/officeart/2005/8/layout/chevron2"/>
    <dgm:cxn modelId="{D2205986-F3C4-463A-A706-2CA4B28357F1}" type="presParOf" srcId="{4F17D6DD-5E5E-480E-8692-C31C5C49A957}" destId="{1DB61D37-7B52-4AB6-BF3F-7C305E19A85D}" srcOrd="0" destOrd="0" presId="urn:microsoft.com/office/officeart/2005/8/layout/chevron2"/>
    <dgm:cxn modelId="{16D55FDB-FDCC-4176-8099-51257D8519CB}" type="presParOf" srcId="{4F17D6DD-5E5E-480E-8692-C31C5C49A957}" destId="{2B3495FF-07E4-4BE3-A5E0-B6E59BBB0DC6}" srcOrd="1" destOrd="0" presId="urn:microsoft.com/office/officeart/2005/8/layout/chevron2"/>
    <dgm:cxn modelId="{5E403A44-32E8-4849-8C3A-1F8D9594638F}" type="presParOf" srcId="{38A7B498-1D16-449E-AF45-486D72911F3C}" destId="{1C17F1F6-9859-4116-B1CF-20A0C978E1B8}" srcOrd="5" destOrd="0" presId="urn:microsoft.com/office/officeart/2005/8/layout/chevron2"/>
    <dgm:cxn modelId="{1CE6603F-21C6-4E87-B048-2E968FE3A821}" type="presParOf" srcId="{38A7B498-1D16-449E-AF45-486D72911F3C}" destId="{FFD224DA-5361-45E7-AF77-B27250A0DCD2}" srcOrd="6" destOrd="0" presId="urn:microsoft.com/office/officeart/2005/8/layout/chevron2"/>
    <dgm:cxn modelId="{B35E0084-8C40-4CC0-B3CA-677C49622748}" type="presParOf" srcId="{FFD224DA-5361-45E7-AF77-B27250A0DCD2}" destId="{33372726-972F-42F7-962F-6A8E334257ED}" srcOrd="0" destOrd="0" presId="urn:microsoft.com/office/officeart/2005/8/layout/chevron2"/>
    <dgm:cxn modelId="{66556AEB-5B8C-452E-87C7-AC966607577E}" type="presParOf" srcId="{FFD224DA-5361-45E7-AF77-B27250A0DCD2}" destId="{BC5C467B-929A-4A44-8E92-CD09AE9DBFC5}" srcOrd="1" destOrd="0" presId="urn:microsoft.com/office/officeart/2005/8/layout/chevron2"/>
    <dgm:cxn modelId="{69FADE65-AAE2-4B44-923B-F117AE6DBDD5}" type="presParOf" srcId="{38A7B498-1D16-449E-AF45-486D72911F3C}" destId="{53EE2D17-9506-4FCA-B62F-52046E66F309}" srcOrd="7" destOrd="0" presId="urn:microsoft.com/office/officeart/2005/8/layout/chevron2"/>
    <dgm:cxn modelId="{332E85B7-12A9-4C90-AA45-977C8C0E9B60}" type="presParOf" srcId="{38A7B498-1D16-449E-AF45-486D72911F3C}" destId="{834337F2-F0CC-4FE6-B089-65DADF110F8A}" srcOrd="8" destOrd="0" presId="urn:microsoft.com/office/officeart/2005/8/layout/chevron2"/>
    <dgm:cxn modelId="{BEF0812A-E746-4565-82F0-7027FACC035B}" type="presParOf" srcId="{834337F2-F0CC-4FE6-B089-65DADF110F8A}" destId="{40E6EE7C-335B-404B-81DA-2A7FAF3F786B}" srcOrd="0" destOrd="0" presId="urn:microsoft.com/office/officeart/2005/8/layout/chevron2"/>
    <dgm:cxn modelId="{A0F17870-E60E-4986-9598-2E778AD9A2B0}" type="presParOf" srcId="{834337F2-F0CC-4FE6-B089-65DADF110F8A}" destId="{E2510AA5-2DC4-4D37-AE48-A83A66337624}" srcOrd="1" destOrd="0" presId="urn:microsoft.com/office/officeart/2005/8/layout/chevron2"/>
  </dgm:cxnLst>
  <dgm:bg/>
  <dgm:whole>
    <a:ln>
      <a:noFill/>
    </a:ln>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DB5A059-AF9B-4908-BAED-30FA5A55F70D}">
      <dsp:nvSpPr>
        <dsp:cNvPr id="0" name=""/>
        <dsp:cNvSpPr/>
      </dsp:nvSpPr>
      <dsp:spPr>
        <a:xfrm rot="16200000">
          <a:off x="654" y="1894"/>
          <a:ext cx="3552210" cy="3552210"/>
        </a:xfrm>
        <a:prstGeom prst="upArrow">
          <a:avLst>
            <a:gd name="adj1" fmla="val 50000"/>
            <a:gd name="adj2" fmla="val 35000"/>
          </a:avLst>
        </a:prstGeom>
        <a:solidFill>
          <a:srgbClr val="1ABC9C"/>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8056" tIns="448056" rIns="448056" bIns="448056" numCol="1" spcCol="1270" anchor="ctr" anchorCtr="0">
          <a:noAutofit/>
        </a:bodyPr>
        <a:lstStyle/>
        <a:p>
          <a:pPr marL="0" lvl="0" indent="0" algn="ctr" defTabSz="2800350">
            <a:lnSpc>
              <a:spcPct val="90000"/>
            </a:lnSpc>
            <a:spcBef>
              <a:spcPct val="0"/>
            </a:spcBef>
            <a:spcAft>
              <a:spcPct val="35000"/>
            </a:spcAft>
            <a:buNone/>
          </a:pPr>
          <a:r>
            <a:rPr lang="es-MX" sz="6300" b="1" kern="1200" dirty="0">
              <a:solidFill>
                <a:schemeClr val="bg1"/>
              </a:solidFill>
            </a:rPr>
            <a:t>IPv4</a:t>
          </a:r>
          <a:endParaRPr lang="es-VE" sz="6300" b="1" kern="1200" dirty="0">
            <a:solidFill>
              <a:schemeClr val="bg1"/>
            </a:solidFill>
          </a:endParaRPr>
        </a:p>
      </dsp:txBody>
      <dsp:txXfrm rot="5400000">
        <a:off x="622291" y="889946"/>
        <a:ext cx="2930573" cy="1776105"/>
      </dsp:txXfrm>
    </dsp:sp>
    <dsp:sp modelId="{3B7E00DC-041F-4BEA-8071-1C6B15661E5B}">
      <dsp:nvSpPr>
        <dsp:cNvPr id="0" name=""/>
        <dsp:cNvSpPr/>
      </dsp:nvSpPr>
      <dsp:spPr>
        <a:xfrm rot="5400000">
          <a:off x="4397875" y="1894"/>
          <a:ext cx="3552210" cy="3552210"/>
        </a:xfrm>
        <a:prstGeom prst="upArrow">
          <a:avLst>
            <a:gd name="adj1" fmla="val 50000"/>
            <a:gd name="adj2" fmla="val 35000"/>
          </a:avLst>
        </a:prstGeom>
        <a:solidFill>
          <a:srgbClr val="34495E"/>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8056" tIns="448056" rIns="448056" bIns="448056" numCol="1" spcCol="1270" anchor="ctr" anchorCtr="0">
          <a:noAutofit/>
        </a:bodyPr>
        <a:lstStyle/>
        <a:p>
          <a:pPr marL="0" lvl="0" indent="0" algn="ctr" defTabSz="2800350">
            <a:lnSpc>
              <a:spcPct val="90000"/>
            </a:lnSpc>
            <a:spcBef>
              <a:spcPct val="0"/>
            </a:spcBef>
            <a:spcAft>
              <a:spcPct val="35000"/>
            </a:spcAft>
            <a:buNone/>
          </a:pPr>
          <a:r>
            <a:rPr lang="es-MX" sz="6300" b="1" kern="1200" dirty="0"/>
            <a:t>IPv6</a:t>
          </a:r>
          <a:endParaRPr lang="es-VE" sz="6300" b="1" kern="1200" dirty="0"/>
        </a:p>
      </dsp:txBody>
      <dsp:txXfrm rot="-5400000">
        <a:off x="4397875" y="889947"/>
        <a:ext cx="2930573" cy="177610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790FF1-3870-4055-AFBC-66FB166C0A0E}">
      <dsp:nvSpPr>
        <dsp:cNvPr id="0" name=""/>
        <dsp:cNvSpPr/>
      </dsp:nvSpPr>
      <dsp:spPr>
        <a:xfrm rot="5400000">
          <a:off x="-162224" y="164835"/>
          <a:ext cx="1081493" cy="757045"/>
        </a:xfrm>
        <a:prstGeom prst="chevron">
          <a:avLst/>
        </a:prstGeom>
        <a:solidFill>
          <a:srgbClr val="92D050"/>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es-MX" sz="2100" b="1" kern="1200" dirty="0">
              <a:solidFill>
                <a:schemeClr val="tx1"/>
              </a:solidFill>
            </a:rPr>
            <a:t>A</a:t>
          </a:r>
          <a:endParaRPr lang="es-VE" sz="2100" b="1" kern="1200" dirty="0">
            <a:solidFill>
              <a:schemeClr val="tx1"/>
            </a:solidFill>
          </a:endParaRPr>
        </a:p>
      </dsp:txBody>
      <dsp:txXfrm rot="-5400000">
        <a:off x="1" y="381134"/>
        <a:ext cx="757045" cy="324448"/>
      </dsp:txXfrm>
    </dsp:sp>
    <dsp:sp modelId="{93A7FB1C-F050-4D57-9802-BB9FCDE371F0}">
      <dsp:nvSpPr>
        <dsp:cNvPr id="0" name=""/>
        <dsp:cNvSpPr/>
      </dsp:nvSpPr>
      <dsp:spPr>
        <a:xfrm rot="5400000">
          <a:off x="4452986" y="-3693330"/>
          <a:ext cx="702970" cy="8094853"/>
        </a:xfrm>
        <a:prstGeom prst="round2SameRect">
          <a:avLst/>
        </a:prstGeom>
        <a:solidFill>
          <a:schemeClr val="lt1">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2456" tIns="8255" rIns="8255" bIns="8255" numCol="1" spcCol="1270" anchor="ctr" anchorCtr="0">
          <a:noAutofit/>
        </a:bodyPr>
        <a:lstStyle/>
        <a:p>
          <a:pPr marL="114300" lvl="1" indent="-114300" algn="l" defTabSz="577850">
            <a:lnSpc>
              <a:spcPct val="90000"/>
            </a:lnSpc>
            <a:spcBef>
              <a:spcPct val="0"/>
            </a:spcBef>
            <a:spcAft>
              <a:spcPct val="15000"/>
            </a:spcAft>
            <a:buNone/>
          </a:pPr>
          <a:r>
            <a:rPr lang="es-VE" sz="1300" kern="1200" dirty="0"/>
            <a:t> 0.  0.  0.  0 = 00000000.00000000.00000000.00000000</a:t>
          </a:r>
        </a:p>
        <a:p>
          <a:pPr marL="114300" lvl="1" indent="-114300" algn="l" defTabSz="577850">
            <a:lnSpc>
              <a:spcPct val="90000"/>
            </a:lnSpc>
            <a:spcBef>
              <a:spcPct val="0"/>
            </a:spcBef>
            <a:spcAft>
              <a:spcPct val="15000"/>
            </a:spcAft>
            <a:buNone/>
          </a:pPr>
          <a:r>
            <a:rPr lang="es-VE" sz="1300" kern="1200" dirty="0"/>
            <a:t>127.255.255.255 = 01111111.11111111.11111111.11111111</a:t>
          </a:r>
        </a:p>
        <a:p>
          <a:pPr marL="114300" lvl="1" indent="-114300" algn="l" defTabSz="577850">
            <a:lnSpc>
              <a:spcPct val="90000"/>
            </a:lnSpc>
            <a:spcBef>
              <a:spcPct val="0"/>
            </a:spcBef>
            <a:spcAft>
              <a:spcPct val="15000"/>
            </a:spcAft>
            <a:buNone/>
          </a:pPr>
          <a:r>
            <a:rPr lang="es-VE" sz="1300" kern="1200" dirty="0"/>
            <a:t>0nnnnnnn.HHHHHHHH.HHHHHHHH.HHHHHHHH</a:t>
          </a:r>
        </a:p>
      </dsp:txBody>
      <dsp:txXfrm rot="-5400000">
        <a:off x="757045" y="36927"/>
        <a:ext cx="8060537" cy="634338"/>
      </dsp:txXfrm>
    </dsp:sp>
    <dsp:sp modelId="{7E36A9D5-0A3D-4471-8265-ECCD81C4EC8E}">
      <dsp:nvSpPr>
        <dsp:cNvPr id="0" name=""/>
        <dsp:cNvSpPr/>
      </dsp:nvSpPr>
      <dsp:spPr>
        <a:xfrm rot="5400000">
          <a:off x="-162224" y="1129148"/>
          <a:ext cx="1081493" cy="757045"/>
        </a:xfrm>
        <a:prstGeom prst="chevron">
          <a:avLst/>
        </a:prstGeom>
        <a:solidFill>
          <a:srgbClr val="92D050"/>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es-MX" sz="2100" b="1" kern="1200" dirty="0">
              <a:solidFill>
                <a:schemeClr val="tx1"/>
              </a:solidFill>
            </a:rPr>
            <a:t>B</a:t>
          </a:r>
          <a:endParaRPr lang="es-VE" sz="2100" b="1" kern="1200" dirty="0">
            <a:solidFill>
              <a:schemeClr val="tx1"/>
            </a:solidFill>
          </a:endParaRPr>
        </a:p>
      </dsp:txBody>
      <dsp:txXfrm rot="-5400000">
        <a:off x="1" y="1345447"/>
        <a:ext cx="757045" cy="324448"/>
      </dsp:txXfrm>
    </dsp:sp>
    <dsp:sp modelId="{F0ECCC84-425C-457D-B53F-5B41613553A4}">
      <dsp:nvSpPr>
        <dsp:cNvPr id="0" name=""/>
        <dsp:cNvSpPr/>
      </dsp:nvSpPr>
      <dsp:spPr>
        <a:xfrm rot="5400000">
          <a:off x="4452986" y="-2729016"/>
          <a:ext cx="702970" cy="8094853"/>
        </a:xfrm>
        <a:prstGeom prst="round2SameRect">
          <a:avLst/>
        </a:prstGeom>
        <a:solidFill>
          <a:schemeClr val="lt1">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2456" tIns="8255" rIns="8255" bIns="8255" numCol="1" spcCol="1270" anchor="ctr" anchorCtr="0">
          <a:noAutofit/>
        </a:bodyPr>
        <a:lstStyle/>
        <a:p>
          <a:pPr marL="114300" lvl="1" indent="-114300" algn="l" defTabSz="577850">
            <a:lnSpc>
              <a:spcPct val="90000"/>
            </a:lnSpc>
            <a:spcBef>
              <a:spcPct val="0"/>
            </a:spcBef>
            <a:spcAft>
              <a:spcPct val="15000"/>
            </a:spcAft>
            <a:buNone/>
          </a:pPr>
          <a:r>
            <a:rPr lang="es-VE" sz="1300" kern="1200" dirty="0"/>
            <a:t>128.  0.  0.  0 = 10000000.00000000.00000000.00000000</a:t>
          </a:r>
        </a:p>
        <a:p>
          <a:pPr marL="114300" lvl="1" indent="-114300" algn="l" defTabSz="577850">
            <a:lnSpc>
              <a:spcPct val="90000"/>
            </a:lnSpc>
            <a:spcBef>
              <a:spcPct val="0"/>
            </a:spcBef>
            <a:spcAft>
              <a:spcPct val="15000"/>
            </a:spcAft>
            <a:buNone/>
          </a:pPr>
          <a:r>
            <a:rPr lang="es-VE" sz="1300" kern="1200" dirty="0"/>
            <a:t>191.255.255.255 = 10111111.11111111.11111111.11111111</a:t>
          </a:r>
        </a:p>
        <a:p>
          <a:pPr marL="114300" lvl="1" indent="-114300" algn="l" defTabSz="577850">
            <a:lnSpc>
              <a:spcPct val="90000"/>
            </a:lnSpc>
            <a:spcBef>
              <a:spcPct val="0"/>
            </a:spcBef>
            <a:spcAft>
              <a:spcPct val="15000"/>
            </a:spcAft>
            <a:buNone/>
          </a:pPr>
          <a:r>
            <a:rPr lang="es-VE" sz="1300" kern="1200" dirty="0"/>
            <a:t> 10nnnnnn.nnnnnnnn.HHHHHHHH.HHHHHHHH</a:t>
          </a:r>
        </a:p>
      </dsp:txBody>
      <dsp:txXfrm rot="-5400000">
        <a:off x="757045" y="1001241"/>
        <a:ext cx="8060537" cy="634338"/>
      </dsp:txXfrm>
    </dsp:sp>
    <dsp:sp modelId="{1DB61D37-7B52-4AB6-BF3F-7C305E19A85D}">
      <dsp:nvSpPr>
        <dsp:cNvPr id="0" name=""/>
        <dsp:cNvSpPr/>
      </dsp:nvSpPr>
      <dsp:spPr>
        <a:xfrm rot="5400000">
          <a:off x="-162224" y="2093462"/>
          <a:ext cx="1081493" cy="757045"/>
        </a:xfrm>
        <a:prstGeom prst="chevron">
          <a:avLst/>
        </a:prstGeom>
        <a:solidFill>
          <a:srgbClr val="92D050"/>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es-MX" sz="2100" b="1" kern="1200" dirty="0">
              <a:solidFill>
                <a:schemeClr val="tx1"/>
              </a:solidFill>
            </a:rPr>
            <a:t>C</a:t>
          </a:r>
          <a:endParaRPr lang="es-VE" sz="2100" b="1" kern="1200" dirty="0">
            <a:solidFill>
              <a:schemeClr val="tx1"/>
            </a:solidFill>
          </a:endParaRPr>
        </a:p>
      </dsp:txBody>
      <dsp:txXfrm rot="-5400000">
        <a:off x="1" y="2309761"/>
        <a:ext cx="757045" cy="324448"/>
      </dsp:txXfrm>
    </dsp:sp>
    <dsp:sp modelId="{2B3495FF-07E4-4BE3-A5E0-B6E59BBB0DC6}">
      <dsp:nvSpPr>
        <dsp:cNvPr id="0" name=""/>
        <dsp:cNvSpPr/>
      </dsp:nvSpPr>
      <dsp:spPr>
        <a:xfrm rot="5400000">
          <a:off x="4452986" y="-1764703"/>
          <a:ext cx="702970" cy="8094853"/>
        </a:xfrm>
        <a:prstGeom prst="round2SameRect">
          <a:avLst/>
        </a:prstGeom>
        <a:solidFill>
          <a:schemeClr val="lt1">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2456" tIns="8255" rIns="8255" bIns="8255" numCol="1" spcCol="1270" anchor="ctr" anchorCtr="0">
          <a:noAutofit/>
        </a:bodyPr>
        <a:lstStyle/>
        <a:p>
          <a:pPr marL="114300" lvl="1" indent="-114300" algn="l" defTabSz="577850">
            <a:lnSpc>
              <a:spcPct val="90000"/>
            </a:lnSpc>
            <a:spcBef>
              <a:spcPct val="0"/>
            </a:spcBef>
            <a:spcAft>
              <a:spcPct val="15000"/>
            </a:spcAft>
            <a:buNone/>
          </a:pPr>
          <a:r>
            <a:rPr lang="es-VE" sz="1300" kern="1200" dirty="0"/>
            <a:t>192.  0.  0.  0 = 11000000.00000000.00000000.00000000</a:t>
          </a:r>
        </a:p>
        <a:p>
          <a:pPr marL="114300" lvl="1" indent="-114300" algn="l" defTabSz="577850">
            <a:lnSpc>
              <a:spcPct val="90000"/>
            </a:lnSpc>
            <a:spcBef>
              <a:spcPct val="0"/>
            </a:spcBef>
            <a:spcAft>
              <a:spcPct val="15000"/>
            </a:spcAft>
            <a:buNone/>
          </a:pPr>
          <a:r>
            <a:rPr lang="es-VE" sz="1300" kern="1200" dirty="0"/>
            <a:t>223.255.255.255 = 11011111.11111111.11111111.11111111</a:t>
          </a:r>
        </a:p>
        <a:p>
          <a:pPr marL="114300" lvl="1" indent="-114300" algn="l" defTabSz="577850">
            <a:lnSpc>
              <a:spcPct val="90000"/>
            </a:lnSpc>
            <a:spcBef>
              <a:spcPct val="0"/>
            </a:spcBef>
            <a:spcAft>
              <a:spcPct val="15000"/>
            </a:spcAft>
            <a:buNone/>
          </a:pPr>
          <a:r>
            <a:rPr lang="es-VE" sz="1300" kern="1200" dirty="0"/>
            <a:t>110nnnnn.nnnnnnnn.nnnnnnnn.HHHHHHHH</a:t>
          </a:r>
        </a:p>
      </dsp:txBody>
      <dsp:txXfrm rot="-5400000">
        <a:off x="757045" y="1965554"/>
        <a:ext cx="8060537" cy="634338"/>
      </dsp:txXfrm>
    </dsp:sp>
    <dsp:sp modelId="{33372726-972F-42F7-962F-6A8E334257ED}">
      <dsp:nvSpPr>
        <dsp:cNvPr id="0" name=""/>
        <dsp:cNvSpPr/>
      </dsp:nvSpPr>
      <dsp:spPr>
        <a:xfrm rot="5400000">
          <a:off x="-162224" y="3057775"/>
          <a:ext cx="1081493" cy="757045"/>
        </a:xfrm>
        <a:prstGeom prst="chevron">
          <a:avLst/>
        </a:prstGeom>
        <a:solidFill>
          <a:srgbClr val="92D050"/>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es-MX" sz="2100" b="1" kern="1200" dirty="0">
              <a:solidFill>
                <a:schemeClr val="tx1"/>
              </a:solidFill>
            </a:rPr>
            <a:t>D</a:t>
          </a:r>
          <a:endParaRPr lang="es-VE" sz="2100" b="1" kern="1200" dirty="0">
            <a:solidFill>
              <a:schemeClr val="tx1"/>
            </a:solidFill>
          </a:endParaRPr>
        </a:p>
      </dsp:txBody>
      <dsp:txXfrm rot="-5400000">
        <a:off x="1" y="3274074"/>
        <a:ext cx="757045" cy="324448"/>
      </dsp:txXfrm>
    </dsp:sp>
    <dsp:sp modelId="{BC5C467B-929A-4A44-8E92-CD09AE9DBFC5}">
      <dsp:nvSpPr>
        <dsp:cNvPr id="0" name=""/>
        <dsp:cNvSpPr/>
      </dsp:nvSpPr>
      <dsp:spPr>
        <a:xfrm rot="5400000">
          <a:off x="4452986" y="-800389"/>
          <a:ext cx="702970" cy="8094853"/>
        </a:xfrm>
        <a:prstGeom prst="round2SameRect">
          <a:avLst/>
        </a:prstGeom>
        <a:solidFill>
          <a:schemeClr val="lt1">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2456" tIns="8255" rIns="8255" bIns="8255" numCol="1" spcCol="1270" anchor="ctr" anchorCtr="0">
          <a:noAutofit/>
        </a:bodyPr>
        <a:lstStyle/>
        <a:p>
          <a:pPr marL="114300" lvl="1" indent="-114300" algn="l" defTabSz="577850">
            <a:lnSpc>
              <a:spcPct val="90000"/>
            </a:lnSpc>
            <a:spcBef>
              <a:spcPct val="0"/>
            </a:spcBef>
            <a:spcAft>
              <a:spcPct val="15000"/>
            </a:spcAft>
            <a:buNone/>
          </a:pPr>
          <a:r>
            <a:rPr lang="es-VE" sz="1300" kern="1200" dirty="0"/>
            <a:t>224.  0.  0.  0 = 11100000.00000000.00000000.00000000</a:t>
          </a:r>
        </a:p>
        <a:p>
          <a:pPr marL="114300" lvl="1" indent="-114300" algn="l" defTabSz="577850">
            <a:lnSpc>
              <a:spcPct val="90000"/>
            </a:lnSpc>
            <a:spcBef>
              <a:spcPct val="0"/>
            </a:spcBef>
            <a:spcAft>
              <a:spcPct val="15000"/>
            </a:spcAft>
            <a:buNone/>
          </a:pPr>
          <a:r>
            <a:rPr lang="es-VE" sz="1300" kern="1200" dirty="0"/>
            <a:t>239.255.255.255 = 11101111.11111111.11111111.11111111</a:t>
          </a:r>
        </a:p>
        <a:p>
          <a:pPr marL="114300" lvl="1" indent="-114300" algn="l" defTabSz="577850">
            <a:lnSpc>
              <a:spcPct val="90000"/>
            </a:lnSpc>
            <a:spcBef>
              <a:spcPct val="0"/>
            </a:spcBef>
            <a:spcAft>
              <a:spcPct val="15000"/>
            </a:spcAft>
            <a:buNone/>
          </a:pPr>
          <a:r>
            <a:rPr lang="es-VE" sz="1300" kern="1200" dirty="0"/>
            <a:t>1110XXXX.XXXXXXXX.XXXXXXXX.XXXXXXXX</a:t>
          </a:r>
        </a:p>
      </dsp:txBody>
      <dsp:txXfrm rot="-5400000">
        <a:off x="757045" y="2929868"/>
        <a:ext cx="8060537" cy="634338"/>
      </dsp:txXfrm>
    </dsp:sp>
    <dsp:sp modelId="{40E6EE7C-335B-404B-81DA-2A7FAF3F786B}">
      <dsp:nvSpPr>
        <dsp:cNvPr id="0" name=""/>
        <dsp:cNvSpPr/>
      </dsp:nvSpPr>
      <dsp:spPr>
        <a:xfrm rot="5400000">
          <a:off x="-162224" y="4022089"/>
          <a:ext cx="1081493" cy="757045"/>
        </a:xfrm>
        <a:prstGeom prst="chevron">
          <a:avLst/>
        </a:prstGeom>
        <a:solidFill>
          <a:srgbClr val="92D050"/>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es-MX" sz="2100" b="1" kern="1200" dirty="0">
              <a:solidFill>
                <a:schemeClr val="tx1"/>
              </a:solidFill>
            </a:rPr>
            <a:t>E</a:t>
          </a:r>
          <a:endParaRPr lang="es-VE" sz="2100" b="1" kern="1200" dirty="0">
            <a:solidFill>
              <a:schemeClr val="tx1"/>
            </a:solidFill>
          </a:endParaRPr>
        </a:p>
      </dsp:txBody>
      <dsp:txXfrm rot="-5400000">
        <a:off x="1" y="4238388"/>
        <a:ext cx="757045" cy="324448"/>
      </dsp:txXfrm>
    </dsp:sp>
    <dsp:sp modelId="{E2510AA5-2DC4-4D37-AE48-A83A66337624}">
      <dsp:nvSpPr>
        <dsp:cNvPr id="0" name=""/>
        <dsp:cNvSpPr/>
      </dsp:nvSpPr>
      <dsp:spPr>
        <a:xfrm rot="5400000">
          <a:off x="4452986" y="163923"/>
          <a:ext cx="702970" cy="8094853"/>
        </a:xfrm>
        <a:prstGeom prst="round2SameRect">
          <a:avLst/>
        </a:prstGeom>
        <a:solidFill>
          <a:schemeClr val="lt1">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2456" tIns="8255" rIns="8255" bIns="8255" numCol="1" spcCol="1270" anchor="ctr" anchorCtr="0">
          <a:noAutofit/>
        </a:bodyPr>
        <a:lstStyle/>
        <a:p>
          <a:pPr marL="114300" lvl="1" indent="-114300" algn="l" defTabSz="577850">
            <a:lnSpc>
              <a:spcPct val="90000"/>
            </a:lnSpc>
            <a:spcBef>
              <a:spcPct val="0"/>
            </a:spcBef>
            <a:spcAft>
              <a:spcPct val="15000"/>
            </a:spcAft>
            <a:buNone/>
          </a:pPr>
          <a:r>
            <a:rPr lang="es-VE" sz="1300" kern="1200" dirty="0"/>
            <a:t>240.  0.  0.  0 = 11110000.00000000.00000000.00000000</a:t>
          </a:r>
        </a:p>
        <a:p>
          <a:pPr marL="114300" lvl="1" indent="-114300" algn="l" defTabSz="577850">
            <a:lnSpc>
              <a:spcPct val="90000"/>
            </a:lnSpc>
            <a:spcBef>
              <a:spcPct val="0"/>
            </a:spcBef>
            <a:spcAft>
              <a:spcPct val="15000"/>
            </a:spcAft>
            <a:buNone/>
          </a:pPr>
          <a:r>
            <a:rPr lang="es-VE" sz="1300" kern="1200" dirty="0"/>
            <a:t>255.255.255.255 = 11111111.11111111.11111111.11111111</a:t>
          </a:r>
        </a:p>
        <a:p>
          <a:pPr marL="114300" lvl="1" indent="-114300" algn="l" defTabSz="577850">
            <a:lnSpc>
              <a:spcPct val="90000"/>
            </a:lnSpc>
            <a:spcBef>
              <a:spcPct val="0"/>
            </a:spcBef>
            <a:spcAft>
              <a:spcPct val="15000"/>
            </a:spcAft>
            <a:buNone/>
          </a:pPr>
          <a:r>
            <a:rPr lang="es-VE" sz="1300" kern="1200" dirty="0"/>
            <a:t>1111XXXX.XXXXXXXX.XXXXXXXX.XXXXXXXX</a:t>
          </a:r>
        </a:p>
      </dsp:txBody>
      <dsp:txXfrm rot="-5400000">
        <a:off x="757045" y="3894180"/>
        <a:ext cx="8060537" cy="634338"/>
      </dsp:txXfrm>
    </dsp:sp>
  </dsp:spTree>
</dsp:drawing>
</file>

<file path=ppt/diagrams/layout1.xml><?xml version="1.0" encoding="utf-8"?>
<dgm:layoutDef xmlns:dgm="http://schemas.openxmlformats.org/drawingml/2006/diagram" xmlns:a="http://schemas.openxmlformats.org/drawingml/2006/main" uniqueId="urn:microsoft.com/office/officeart/2005/8/layout/arrow1">
  <dgm:title val=""/>
  <dgm:desc val=""/>
  <dgm:catLst>
    <dgm:cat type="relationship" pri="7000"/>
    <dgm:cat type="process" pri="32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ycle">
    <dgm:varLst>
      <dgm:dir/>
      <dgm:resizeHandles val="exact"/>
    </dgm:varLst>
    <dgm:choose name="Name0">
      <dgm:if name="Name1" axis="ch" ptType="node" func="cnt" op="equ" val="2">
        <dgm:choose name="Name2">
          <dgm:if name="Name3" func="var" arg="dir" op="equ" val="norm">
            <dgm:alg type="cycle">
              <dgm:param type="rotPath" val="alongPath"/>
              <dgm:param type="stAng" val="270"/>
            </dgm:alg>
          </dgm:if>
          <dgm:else name="Name4">
            <dgm:alg type="cycle">
              <dgm:param type="rotPath" val="alongPath"/>
              <dgm:param type="stAng" val="90"/>
              <dgm:param type="spanAng" val="-360"/>
            </dgm:alg>
          </dgm:else>
        </dgm:choose>
      </dgm:if>
      <dgm:else name="Name5">
        <dgm:choose name="Name6">
          <dgm:if name="Name7" func="var" arg="dir" op="equ" val="norm">
            <dgm:alg type="cycle">
              <dgm:param type="rotPath" val="alongPath"/>
            </dgm:alg>
          </dgm:if>
          <dgm:else name="Name8">
            <dgm:alg type="cycle">
              <dgm:param type="rotPath" val="alongPath"/>
              <dgm:param type="spanAng" val="-360"/>
            </dgm:alg>
          </dgm:else>
        </dgm:choose>
      </dgm:else>
    </dgm:choose>
    <dgm:shape xmlns:r="http://schemas.openxmlformats.org/officeDocument/2006/relationships" r:blip="">
      <dgm:adjLst/>
    </dgm:shape>
    <dgm:presOf/>
    <dgm:choose name="Name9">
      <dgm:if name="Name10" axis="ch" ptType="node" func="cnt" op="equ" val="2">
        <dgm:constrLst>
          <dgm:constr type="primFontSz" for="ch" ptType="node" op="equ" val="65"/>
          <dgm:constr type="w" for="ch" ptType="node" refType="w"/>
          <dgm:constr type="h" for="ch" ptType="node" refType="w" refFor="ch" refPtType="node"/>
          <dgm:constr type="sibSp" refType="w" refFor="ch" refPtType="node" fact="0.1"/>
          <dgm:constr type="diam" refType="w" refFor="ch" refPtType="node" fact="1.1"/>
        </dgm:constrLst>
      </dgm:if>
      <dgm:if name="Name11" axis="ch" ptType="node" func="cnt" op="equ" val="5">
        <dgm:constrLst>
          <dgm:constr type="primFontSz" for="ch" ptType="node" op="equ" val="65"/>
          <dgm:constr type="w" for="ch" ptType="node" refType="w"/>
          <dgm:constr type="h" for="ch" ptType="node" refType="w" refFor="ch" refPtType="node"/>
          <dgm:constr type="sibSp" refType="w" refFor="ch" refPtType="node" fact="-0.24"/>
        </dgm:constrLst>
      </dgm:if>
      <dgm:if name="Name12" axis="ch" ptType="node" func="cnt" op="equ" val="6">
        <dgm:constrLst>
          <dgm:constr type="primFontSz" for="ch" ptType="node" op="equ" val="65"/>
          <dgm:constr type="w" for="ch" ptType="node" refType="w"/>
          <dgm:constr type="h" for="ch" ptType="node" refType="w" refFor="ch" refPtType="node"/>
          <dgm:constr type="sibSp" refType="w" refFor="ch" refPtType="node" fact="-0.2"/>
        </dgm:constrLst>
      </dgm:if>
      <dgm:if name="Name13" axis="ch" ptType="node" func="cnt" op="equ" val="8">
        <dgm:constrLst>
          <dgm:constr type="primFontSz" for="ch" ptType="node" op="equ" val="65"/>
          <dgm:constr type="w" for="ch" ptType="node" refType="w"/>
          <dgm:constr type="h" for="ch" ptType="node" refType="w" refFor="ch" refPtType="node"/>
          <dgm:constr type="sibSp" refType="w" refFor="ch" refPtType="node" fact="-0.15"/>
        </dgm:constrLst>
      </dgm:if>
      <dgm:if name="Name14" axis="ch" ptType="node" func="cnt" op="equ" val="10">
        <dgm:constrLst>
          <dgm:constr type="primFontSz" for="ch" ptType="node" op="lte" val="65"/>
          <dgm:constr type="w" for="ch" ptType="node" refType="w"/>
          <dgm:constr type="h" for="ch" ptType="node" refType="w" refFor="ch" refPtType="node"/>
          <dgm:constr type="sibSp" refType="w" refFor="ch" refPtType="node" fact="-0.24"/>
        </dgm:constrLst>
      </dgm:if>
      <dgm:else name="Name15">
        <dgm:constrLst>
          <dgm:constr type="primFontSz" for="ch" ptType="node" op="equ" val="65"/>
          <dgm:constr type="w" for="ch" ptType="node" refType="w"/>
          <dgm:constr type="h" for="ch" ptType="node" refType="w" refFor="ch" refPtType="node"/>
          <dgm:constr type="sibSp" refType="w" refFor="ch" refPtType="node" fact="-0.35"/>
        </dgm:constrLst>
      </dgm:else>
    </dgm:choose>
    <dgm:ruleLst/>
    <dgm:forEach name="Name16" axis="ch" ptType="node">
      <dgm:layoutNode name="arrow">
        <dgm:varLst>
          <dgm:bulletEnabled val="1"/>
        </dgm:varLst>
        <dgm:alg type="tx"/>
        <dgm:shape xmlns:r="http://schemas.openxmlformats.org/officeDocument/2006/relationships" type="upArrow" r:blip="">
          <dgm:adjLst>
            <dgm:adj idx="2" val="0.35"/>
          </dgm:adjLst>
        </dgm:shape>
        <dgm:presOf axis="desOrSelf" ptType="node"/>
        <dgm:constrLst/>
        <dgm:ruleLst>
          <dgm:rule type="primFontSz" val="5" fact="NaN" max="NaN"/>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3077739" cy="471054"/>
          </a:xfrm>
          <a:prstGeom prst="rect">
            <a:avLst/>
          </a:prstGeom>
        </p:spPr>
        <p:txBody>
          <a:bodyPr vert="horz" lIns="94229" tIns="47114" rIns="94229" bIns="47114" rtlCol="0"/>
          <a:lstStyle>
            <a:lvl1pPr algn="l">
              <a:defRPr sz="1200"/>
            </a:lvl1pPr>
          </a:lstStyle>
          <a:p>
            <a:endParaRPr lang="es-VE"/>
          </a:p>
        </p:txBody>
      </p:sp>
      <p:sp>
        <p:nvSpPr>
          <p:cNvPr id="3" name="Marcador de fecha 2"/>
          <p:cNvSpPr>
            <a:spLocks noGrp="1"/>
          </p:cNvSpPr>
          <p:nvPr>
            <p:ph type="dt" idx="1"/>
          </p:nvPr>
        </p:nvSpPr>
        <p:spPr>
          <a:xfrm>
            <a:off x="4023092" y="0"/>
            <a:ext cx="3077739" cy="471054"/>
          </a:xfrm>
          <a:prstGeom prst="rect">
            <a:avLst/>
          </a:prstGeom>
        </p:spPr>
        <p:txBody>
          <a:bodyPr vert="horz" lIns="94229" tIns="47114" rIns="94229" bIns="47114" rtlCol="0"/>
          <a:lstStyle>
            <a:lvl1pPr algn="r">
              <a:defRPr sz="1200"/>
            </a:lvl1pPr>
          </a:lstStyle>
          <a:p>
            <a:fld id="{58526EA0-E76E-48D1-8225-6ADD7ED22338}" type="datetimeFigureOut">
              <a:rPr lang="es-VE" smtClean="0"/>
              <a:t>11/4/2025</a:t>
            </a:fld>
            <a:endParaRPr lang="es-VE"/>
          </a:p>
        </p:txBody>
      </p:sp>
      <p:sp>
        <p:nvSpPr>
          <p:cNvPr id="4" name="Marcador de imagen de diapositiva 3"/>
          <p:cNvSpPr>
            <a:spLocks noGrp="1" noRot="1" noChangeAspect="1"/>
          </p:cNvSpPr>
          <p:nvPr>
            <p:ph type="sldImg" idx="2"/>
          </p:nvPr>
        </p:nvSpPr>
        <p:spPr>
          <a:xfrm>
            <a:off x="1438275" y="1173163"/>
            <a:ext cx="4225925" cy="3168650"/>
          </a:xfrm>
          <a:prstGeom prst="rect">
            <a:avLst/>
          </a:prstGeom>
          <a:noFill/>
          <a:ln w="12700">
            <a:solidFill>
              <a:prstClr val="black"/>
            </a:solidFill>
          </a:ln>
        </p:spPr>
        <p:txBody>
          <a:bodyPr vert="horz" lIns="94229" tIns="47114" rIns="94229" bIns="47114" rtlCol="0" anchor="ctr"/>
          <a:lstStyle/>
          <a:p>
            <a:endParaRPr lang="es-VE"/>
          </a:p>
        </p:txBody>
      </p:sp>
      <p:sp>
        <p:nvSpPr>
          <p:cNvPr id="5" name="Marcador de notas 4"/>
          <p:cNvSpPr>
            <a:spLocks noGrp="1"/>
          </p:cNvSpPr>
          <p:nvPr>
            <p:ph type="body" sz="quarter" idx="3"/>
          </p:nvPr>
        </p:nvSpPr>
        <p:spPr>
          <a:xfrm>
            <a:off x="710248" y="4518204"/>
            <a:ext cx="5681980" cy="3696712"/>
          </a:xfrm>
          <a:prstGeom prst="rect">
            <a:avLst/>
          </a:prstGeom>
        </p:spPr>
        <p:txBody>
          <a:bodyPr vert="horz" lIns="94229" tIns="47114" rIns="94229" bIns="47114" rtlCol="0"/>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VE"/>
          </a:p>
        </p:txBody>
      </p:sp>
      <p:sp>
        <p:nvSpPr>
          <p:cNvPr id="6" name="Marcador de pie de página 5"/>
          <p:cNvSpPr>
            <a:spLocks noGrp="1"/>
          </p:cNvSpPr>
          <p:nvPr>
            <p:ph type="ftr" sz="quarter" idx="4"/>
          </p:nvPr>
        </p:nvSpPr>
        <p:spPr>
          <a:xfrm>
            <a:off x="0" y="8917422"/>
            <a:ext cx="3077739" cy="471053"/>
          </a:xfrm>
          <a:prstGeom prst="rect">
            <a:avLst/>
          </a:prstGeom>
        </p:spPr>
        <p:txBody>
          <a:bodyPr vert="horz" lIns="94229" tIns="47114" rIns="94229" bIns="47114" rtlCol="0" anchor="b"/>
          <a:lstStyle>
            <a:lvl1pPr algn="l">
              <a:defRPr sz="1200"/>
            </a:lvl1pPr>
          </a:lstStyle>
          <a:p>
            <a:endParaRPr lang="es-VE"/>
          </a:p>
        </p:txBody>
      </p:sp>
      <p:sp>
        <p:nvSpPr>
          <p:cNvPr id="7" name="Marcador de número de diapositiva 6"/>
          <p:cNvSpPr>
            <a:spLocks noGrp="1"/>
          </p:cNvSpPr>
          <p:nvPr>
            <p:ph type="sldNum" sz="quarter" idx="5"/>
          </p:nvPr>
        </p:nvSpPr>
        <p:spPr>
          <a:xfrm>
            <a:off x="4023092" y="8917422"/>
            <a:ext cx="3077739" cy="471053"/>
          </a:xfrm>
          <a:prstGeom prst="rect">
            <a:avLst/>
          </a:prstGeom>
        </p:spPr>
        <p:txBody>
          <a:bodyPr vert="horz" lIns="94229" tIns="47114" rIns="94229" bIns="47114" rtlCol="0" anchor="b"/>
          <a:lstStyle>
            <a:lvl1pPr algn="r">
              <a:defRPr sz="1200"/>
            </a:lvl1pPr>
          </a:lstStyle>
          <a:p>
            <a:fld id="{4D229513-8C55-4653-917A-ADCE943EBF0B}" type="slidenum">
              <a:rPr lang="es-VE" smtClean="0"/>
              <a:t>‹Nº›</a:t>
            </a:fld>
            <a:endParaRPr lang="es-VE"/>
          </a:p>
        </p:txBody>
      </p:sp>
    </p:spTree>
    <p:extLst>
      <p:ext uri="{BB962C8B-B14F-4D97-AF65-F5344CB8AC3E}">
        <p14:creationId xmlns:p14="http://schemas.microsoft.com/office/powerpoint/2010/main" val="5862523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s-MX"/>
              <a:t>Haz clic para modificar el estilo de título del patrón</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MX"/>
              <a:t>Haz clic para editar el estilo de subtítulo del patrón</a:t>
            </a:r>
            <a:endParaRPr lang="en-US" dirty="0"/>
          </a:p>
        </p:txBody>
      </p:sp>
      <p:sp>
        <p:nvSpPr>
          <p:cNvPr id="4" name="Date Placeholder 3"/>
          <p:cNvSpPr>
            <a:spLocks noGrp="1"/>
          </p:cNvSpPr>
          <p:nvPr>
            <p:ph type="dt" sz="half" idx="10"/>
          </p:nvPr>
        </p:nvSpPr>
        <p:spPr/>
        <p:txBody>
          <a:bodyPr/>
          <a:lstStyle/>
          <a:p>
            <a:fld id="{3D6389A0-C25C-4624-8FD1-7C282511C740}" type="datetime1">
              <a:rPr lang="es-VE" smtClean="0"/>
              <a:t>11/4/2025</a:t>
            </a:fld>
            <a:endParaRPr lang="es-VE"/>
          </a:p>
        </p:txBody>
      </p:sp>
      <p:sp>
        <p:nvSpPr>
          <p:cNvPr id="5" name="Footer Placeholder 4"/>
          <p:cNvSpPr>
            <a:spLocks noGrp="1"/>
          </p:cNvSpPr>
          <p:nvPr>
            <p:ph type="ftr" sz="quarter" idx="11"/>
          </p:nvPr>
        </p:nvSpPr>
        <p:spPr/>
        <p:txBody>
          <a:bodyPr/>
          <a:lstStyle/>
          <a:p>
            <a:endParaRPr lang="es-VE"/>
          </a:p>
        </p:txBody>
      </p:sp>
      <p:sp>
        <p:nvSpPr>
          <p:cNvPr id="6" name="Slide Number Placeholder 5"/>
          <p:cNvSpPr>
            <a:spLocks noGrp="1"/>
          </p:cNvSpPr>
          <p:nvPr>
            <p:ph type="sldNum" sz="quarter" idx="12"/>
          </p:nvPr>
        </p:nvSpPr>
        <p:spPr/>
        <p:txBody>
          <a:bodyPr/>
          <a:lstStyle/>
          <a:p>
            <a:fld id="{3470655A-12CF-4704-87F8-4BAB48D7FDBC}" type="slidenum">
              <a:rPr lang="es-VE" smtClean="0"/>
              <a:t>‹Nº›</a:t>
            </a:fld>
            <a:endParaRPr lang="es-VE"/>
          </a:p>
        </p:txBody>
      </p:sp>
    </p:spTree>
    <p:extLst>
      <p:ext uri="{BB962C8B-B14F-4D97-AF65-F5344CB8AC3E}">
        <p14:creationId xmlns:p14="http://schemas.microsoft.com/office/powerpoint/2010/main" val="37803286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a:t>Haz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Date Placeholder 3"/>
          <p:cNvSpPr>
            <a:spLocks noGrp="1"/>
          </p:cNvSpPr>
          <p:nvPr>
            <p:ph type="dt" sz="half" idx="10"/>
          </p:nvPr>
        </p:nvSpPr>
        <p:spPr/>
        <p:txBody>
          <a:bodyPr/>
          <a:lstStyle/>
          <a:p>
            <a:fld id="{69DF3E4E-0713-4B92-8C31-99048C3DF1A5}" type="datetime1">
              <a:rPr lang="es-VE" smtClean="0"/>
              <a:t>11/4/2025</a:t>
            </a:fld>
            <a:endParaRPr lang="es-VE"/>
          </a:p>
        </p:txBody>
      </p:sp>
      <p:sp>
        <p:nvSpPr>
          <p:cNvPr id="5" name="Footer Placeholder 4"/>
          <p:cNvSpPr>
            <a:spLocks noGrp="1"/>
          </p:cNvSpPr>
          <p:nvPr>
            <p:ph type="ftr" sz="quarter" idx="11"/>
          </p:nvPr>
        </p:nvSpPr>
        <p:spPr/>
        <p:txBody>
          <a:bodyPr/>
          <a:lstStyle/>
          <a:p>
            <a:endParaRPr lang="es-VE"/>
          </a:p>
        </p:txBody>
      </p:sp>
      <p:sp>
        <p:nvSpPr>
          <p:cNvPr id="6" name="Slide Number Placeholder 5"/>
          <p:cNvSpPr>
            <a:spLocks noGrp="1"/>
          </p:cNvSpPr>
          <p:nvPr>
            <p:ph type="sldNum" sz="quarter" idx="12"/>
          </p:nvPr>
        </p:nvSpPr>
        <p:spPr/>
        <p:txBody>
          <a:bodyPr/>
          <a:lstStyle/>
          <a:p>
            <a:fld id="{3470655A-12CF-4704-87F8-4BAB48D7FDBC}" type="slidenum">
              <a:rPr lang="es-VE" smtClean="0"/>
              <a:t>‹Nº›</a:t>
            </a:fld>
            <a:endParaRPr lang="es-VE"/>
          </a:p>
        </p:txBody>
      </p:sp>
    </p:spTree>
    <p:extLst>
      <p:ext uri="{BB962C8B-B14F-4D97-AF65-F5344CB8AC3E}">
        <p14:creationId xmlns:p14="http://schemas.microsoft.com/office/powerpoint/2010/main" val="23147139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s-MX"/>
              <a:t>Haz clic para modificar el estilo de título del patrón</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Date Placeholder 3"/>
          <p:cNvSpPr>
            <a:spLocks noGrp="1"/>
          </p:cNvSpPr>
          <p:nvPr>
            <p:ph type="dt" sz="half" idx="10"/>
          </p:nvPr>
        </p:nvSpPr>
        <p:spPr/>
        <p:txBody>
          <a:bodyPr/>
          <a:lstStyle/>
          <a:p>
            <a:fld id="{F03DB7EE-73C1-4FF1-9925-5E663A419640}" type="datetime1">
              <a:rPr lang="es-VE" smtClean="0"/>
              <a:t>11/4/2025</a:t>
            </a:fld>
            <a:endParaRPr lang="es-VE"/>
          </a:p>
        </p:txBody>
      </p:sp>
      <p:sp>
        <p:nvSpPr>
          <p:cNvPr id="5" name="Footer Placeholder 4"/>
          <p:cNvSpPr>
            <a:spLocks noGrp="1"/>
          </p:cNvSpPr>
          <p:nvPr>
            <p:ph type="ftr" sz="quarter" idx="11"/>
          </p:nvPr>
        </p:nvSpPr>
        <p:spPr/>
        <p:txBody>
          <a:bodyPr/>
          <a:lstStyle/>
          <a:p>
            <a:endParaRPr lang="es-VE"/>
          </a:p>
        </p:txBody>
      </p:sp>
      <p:sp>
        <p:nvSpPr>
          <p:cNvPr id="6" name="Slide Number Placeholder 5"/>
          <p:cNvSpPr>
            <a:spLocks noGrp="1"/>
          </p:cNvSpPr>
          <p:nvPr>
            <p:ph type="sldNum" sz="quarter" idx="12"/>
          </p:nvPr>
        </p:nvSpPr>
        <p:spPr/>
        <p:txBody>
          <a:bodyPr/>
          <a:lstStyle/>
          <a:p>
            <a:fld id="{3470655A-12CF-4704-87F8-4BAB48D7FDBC}" type="slidenum">
              <a:rPr lang="es-VE" smtClean="0"/>
              <a:t>‹Nº›</a:t>
            </a:fld>
            <a:endParaRPr lang="es-VE"/>
          </a:p>
        </p:txBody>
      </p:sp>
    </p:spTree>
    <p:extLst>
      <p:ext uri="{BB962C8B-B14F-4D97-AF65-F5344CB8AC3E}">
        <p14:creationId xmlns:p14="http://schemas.microsoft.com/office/powerpoint/2010/main" val="18803952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a:t>Haz clic para modificar el estilo de título del patrón</a:t>
            </a:r>
            <a:endParaRPr lang="en-US" dirty="0"/>
          </a:p>
        </p:txBody>
      </p:sp>
      <p:sp>
        <p:nvSpPr>
          <p:cNvPr id="3" name="Content Placeholder 2"/>
          <p:cNvSpPr>
            <a:spLocks noGrp="1"/>
          </p:cNvSpPr>
          <p:nvPr>
            <p:ph idx="1"/>
          </p:nvPr>
        </p:nvSpPr>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Date Placeholder 3"/>
          <p:cNvSpPr>
            <a:spLocks noGrp="1"/>
          </p:cNvSpPr>
          <p:nvPr>
            <p:ph type="dt" sz="half" idx="10"/>
          </p:nvPr>
        </p:nvSpPr>
        <p:spPr/>
        <p:txBody>
          <a:bodyPr/>
          <a:lstStyle/>
          <a:p>
            <a:fld id="{D60D3398-BAE6-45A7-A094-31305A3087FF}" type="datetime1">
              <a:rPr lang="es-VE" smtClean="0"/>
              <a:t>11/4/2025</a:t>
            </a:fld>
            <a:endParaRPr lang="es-VE"/>
          </a:p>
        </p:txBody>
      </p:sp>
      <p:sp>
        <p:nvSpPr>
          <p:cNvPr id="5" name="Footer Placeholder 4"/>
          <p:cNvSpPr>
            <a:spLocks noGrp="1"/>
          </p:cNvSpPr>
          <p:nvPr>
            <p:ph type="ftr" sz="quarter" idx="11"/>
          </p:nvPr>
        </p:nvSpPr>
        <p:spPr/>
        <p:txBody>
          <a:bodyPr/>
          <a:lstStyle/>
          <a:p>
            <a:endParaRPr lang="es-VE"/>
          </a:p>
        </p:txBody>
      </p:sp>
      <p:sp>
        <p:nvSpPr>
          <p:cNvPr id="6" name="Slide Number Placeholder 5"/>
          <p:cNvSpPr>
            <a:spLocks noGrp="1"/>
          </p:cNvSpPr>
          <p:nvPr>
            <p:ph type="sldNum" sz="quarter" idx="12"/>
          </p:nvPr>
        </p:nvSpPr>
        <p:spPr/>
        <p:txBody>
          <a:bodyPr/>
          <a:lstStyle/>
          <a:p>
            <a:fld id="{3470655A-12CF-4704-87F8-4BAB48D7FDBC}" type="slidenum">
              <a:rPr lang="es-VE" smtClean="0"/>
              <a:t>‹Nº›</a:t>
            </a:fld>
            <a:endParaRPr lang="es-VE"/>
          </a:p>
        </p:txBody>
      </p:sp>
    </p:spTree>
    <p:extLst>
      <p:ext uri="{BB962C8B-B14F-4D97-AF65-F5344CB8AC3E}">
        <p14:creationId xmlns:p14="http://schemas.microsoft.com/office/powerpoint/2010/main" val="35188073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s-MX"/>
              <a:t>Haz clic para modificar el estilo de título del patrón</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MX"/>
              <a:t>Haga clic para modificar los estilos de texto del patrón</a:t>
            </a:r>
          </a:p>
        </p:txBody>
      </p:sp>
      <p:sp>
        <p:nvSpPr>
          <p:cNvPr id="4" name="Date Placeholder 3"/>
          <p:cNvSpPr>
            <a:spLocks noGrp="1"/>
          </p:cNvSpPr>
          <p:nvPr>
            <p:ph type="dt" sz="half" idx="10"/>
          </p:nvPr>
        </p:nvSpPr>
        <p:spPr/>
        <p:txBody>
          <a:bodyPr/>
          <a:lstStyle/>
          <a:p>
            <a:fld id="{411126BB-BE56-4E71-94BB-FA2F7F43B893}" type="datetime1">
              <a:rPr lang="es-VE" smtClean="0"/>
              <a:t>11/4/2025</a:t>
            </a:fld>
            <a:endParaRPr lang="es-VE"/>
          </a:p>
        </p:txBody>
      </p:sp>
      <p:sp>
        <p:nvSpPr>
          <p:cNvPr id="5" name="Footer Placeholder 4"/>
          <p:cNvSpPr>
            <a:spLocks noGrp="1"/>
          </p:cNvSpPr>
          <p:nvPr>
            <p:ph type="ftr" sz="quarter" idx="11"/>
          </p:nvPr>
        </p:nvSpPr>
        <p:spPr/>
        <p:txBody>
          <a:bodyPr/>
          <a:lstStyle/>
          <a:p>
            <a:endParaRPr lang="es-VE"/>
          </a:p>
        </p:txBody>
      </p:sp>
      <p:sp>
        <p:nvSpPr>
          <p:cNvPr id="6" name="Slide Number Placeholder 5"/>
          <p:cNvSpPr>
            <a:spLocks noGrp="1"/>
          </p:cNvSpPr>
          <p:nvPr>
            <p:ph type="sldNum" sz="quarter" idx="12"/>
          </p:nvPr>
        </p:nvSpPr>
        <p:spPr/>
        <p:txBody>
          <a:bodyPr/>
          <a:lstStyle/>
          <a:p>
            <a:fld id="{3470655A-12CF-4704-87F8-4BAB48D7FDBC}" type="slidenum">
              <a:rPr lang="es-VE" smtClean="0"/>
              <a:t>‹Nº›</a:t>
            </a:fld>
            <a:endParaRPr lang="es-VE"/>
          </a:p>
        </p:txBody>
      </p:sp>
    </p:spTree>
    <p:extLst>
      <p:ext uri="{BB962C8B-B14F-4D97-AF65-F5344CB8AC3E}">
        <p14:creationId xmlns:p14="http://schemas.microsoft.com/office/powerpoint/2010/main" val="7747916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a:t>Haz clic para modificar el estilo de título del patrón</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5" name="Date Placeholder 4"/>
          <p:cNvSpPr>
            <a:spLocks noGrp="1"/>
          </p:cNvSpPr>
          <p:nvPr>
            <p:ph type="dt" sz="half" idx="10"/>
          </p:nvPr>
        </p:nvSpPr>
        <p:spPr/>
        <p:txBody>
          <a:bodyPr/>
          <a:lstStyle/>
          <a:p>
            <a:fld id="{D017928C-5B28-4F3D-80B2-FA7C66D257C5}" type="datetime1">
              <a:rPr lang="es-VE" smtClean="0"/>
              <a:t>11/4/2025</a:t>
            </a:fld>
            <a:endParaRPr lang="es-VE"/>
          </a:p>
        </p:txBody>
      </p:sp>
      <p:sp>
        <p:nvSpPr>
          <p:cNvPr id="6" name="Footer Placeholder 5"/>
          <p:cNvSpPr>
            <a:spLocks noGrp="1"/>
          </p:cNvSpPr>
          <p:nvPr>
            <p:ph type="ftr" sz="quarter" idx="11"/>
          </p:nvPr>
        </p:nvSpPr>
        <p:spPr/>
        <p:txBody>
          <a:bodyPr/>
          <a:lstStyle/>
          <a:p>
            <a:endParaRPr lang="es-VE"/>
          </a:p>
        </p:txBody>
      </p:sp>
      <p:sp>
        <p:nvSpPr>
          <p:cNvPr id="7" name="Slide Number Placeholder 6"/>
          <p:cNvSpPr>
            <a:spLocks noGrp="1"/>
          </p:cNvSpPr>
          <p:nvPr>
            <p:ph type="sldNum" sz="quarter" idx="12"/>
          </p:nvPr>
        </p:nvSpPr>
        <p:spPr/>
        <p:txBody>
          <a:bodyPr/>
          <a:lstStyle/>
          <a:p>
            <a:fld id="{3470655A-12CF-4704-87F8-4BAB48D7FDBC}" type="slidenum">
              <a:rPr lang="es-VE" smtClean="0"/>
              <a:t>‹Nº›</a:t>
            </a:fld>
            <a:endParaRPr lang="es-VE"/>
          </a:p>
        </p:txBody>
      </p:sp>
    </p:spTree>
    <p:extLst>
      <p:ext uri="{BB962C8B-B14F-4D97-AF65-F5344CB8AC3E}">
        <p14:creationId xmlns:p14="http://schemas.microsoft.com/office/powerpoint/2010/main" val="27942141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s-MX"/>
              <a:t>Haz clic para modificar el estilo de título del patrón</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MX"/>
              <a:t>Haga clic para modificar los estilos de texto del patrón</a:t>
            </a:r>
          </a:p>
        </p:txBody>
      </p:sp>
      <p:sp>
        <p:nvSpPr>
          <p:cNvPr id="4" name="Content Placeholder 3"/>
          <p:cNvSpPr>
            <a:spLocks noGrp="1"/>
          </p:cNvSpPr>
          <p:nvPr>
            <p:ph sz="half" idx="2"/>
          </p:nvPr>
        </p:nvSpPr>
        <p:spPr>
          <a:xfrm>
            <a:off x="629842" y="2505075"/>
            <a:ext cx="3868340" cy="3684588"/>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MX"/>
              <a:t>Haga clic para modificar los estilos de texto del patrón</a:t>
            </a:r>
          </a:p>
        </p:txBody>
      </p:sp>
      <p:sp>
        <p:nvSpPr>
          <p:cNvPr id="6" name="Content Placeholder 5"/>
          <p:cNvSpPr>
            <a:spLocks noGrp="1"/>
          </p:cNvSpPr>
          <p:nvPr>
            <p:ph sz="quarter" idx="4"/>
          </p:nvPr>
        </p:nvSpPr>
        <p:spPr>
          <a:xfrm>
            <a:off x="4629150" y="2505075"/>
            <a:ext cx="3887391" cy="3684588"/>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7" name="Date Placeholder 6"/>
          <p:cNvSpPr>
            <a:spLocks noGrp="1"/>
          </p:cNvSpPr>
          <p:nvPr>
            <p:ph type="dt" sz="half" idx="10"/>
          </p:nvPr>
        </p:nvSpPr>
        <p:spPr/>
        <p:txBody>
          <a:bodyPr/>
          <a:lstStyle/>
          <a:p>
            <a:fld id="{989F12F1-FF44-4863-96E3-553A1FF9787C}" type="datetime1">
              <a:rPr lang="es-VE" smtClean="0"/>
              <a:t>11/4/2025</a:t>
            </a:fld>
            <a:endParaRPr lang="es-VE"/>
          </a:p>
        </p:txBody>
      </p:sp>
      <p:sp>
        <p:nvSpPr>
          <p:cNvPr id="8" name="Footer Placeholder 7"/>
          <p:cNvSpPr>
            <a:spLocks noGrp="1"/>
          </p:cNvSpPr>
          <p:nvPr>
            <p:ph type="ftr" sz="quarter" idx="11"/>
          </p:nvPr>
        </p:nvSpPr>
        <p:spPr/>
        <p:txBody>
          <a:bodyPr/>
          <a:lstStyle/>
          <a:p>
            <a:endParaRPr lang="es-VE"/>
          </a:p>
        </p:txBody>
      </p:sp>
      <p:sp>
        <p:nvSpPr>
          <p:cNvPr id="9" name="Slide Number Placeholder 8"/>
          <p:cNvSpPr>
            <a:spLocks noGrp="1"/>
          </p:cNvSpPr>
          <p:nvPr>
            <p:ph type="sldNum" sz="quarter" idx="12"/>
          </p:nvPr>
        </p:nvSpPr>
        <p:spPr/>
        <p:txBody>
          <a:bodyPr/>
          <a:lstStyle/>
          <a:p>
            <a:fld id="{3470655A-12CF-4704-87F8-4BAB48D7FDBC}" type="slidenum">
              <a:rPr lang="es-VE" smtClean="0"/>
              <a:t>‹Nº›</a:t>
            </a:fld>
            <a:endParaRPr lang="es-VE"/>
          </a:p>
        </p:txBody>
      </p:sp>
    </p:spTree>
    <p:extLst>
      <p:ext uri="{BB962C8B-B14F-4D97-AF65-F5344CB8AC3E}">
        <p14:creationId xmlns:p14="http://schemas.microsoft.com/office/powerpoint/2010/main" val="27391272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a:t>Haz clic para modificar el estilo de título del patrón</a:t>
            </a:r>
            <a:endParaRPr lang="en-US" dirty="0"/>
          </a:p>
        </p:txBody>
      </p:sp>
      <p:sp>
        <p:nvSpPr>
          <p:cNvPr id="3" name="Date Placeholder 2"/>
          <p:cNvSpPr>
            <a:spLocks noGrp="1"/>
          </p:cNvSpPr>
          <p:nvPr>
            <p:ph type="dt" sz="half" idx="10"/>
          </p:nvPr>
        </p:nvSpPr>
        <p:spPr/>
        <p:txBody>
          <a:bodyPr/>
          <a:lstStyle/>
          <a:p>
            <a:fld id="{9F7C2994-1A08-4E26-905D-F0394500D725}" type="datetime1">
              <a:rPr lang="es-VE" smtClean="0"/>
              <a:t>11/4/2025</a:t>
            </a:fld>
            <a:endParaRPr lang="es-VE"/>
          </a:p>
        </p:txBody>
      </p:sp>
      <p:sp>
        <p:nvSpPr>
          <p:cNvPr id="4" name="Footer Placeholder 3"/>
          <p:cNvSpPr>
            <a:spLocks noGrp="1"/>
          </p:cNvSpPr>
          <p:nvPr>
            <p:ph type="ftr" sz="quarter" idx="11"/>
          </p:nvPr>
        </p:nvSpPr>
        <p:spPr/>
        <p:txBody>
          <a:bodyPr/>
          <a:lstStyle/>
          <a:p>
            <a:endParaRPr lang="es-VE"/>
          </a:p>
        </p:txBody>
      </p:sp>
      <p:sp>
        <p:nvSpPr>
          <p:cNvPr id="5" name="Slide Number Placeholder 4"/>
          <p:cNvSpPr>
            <a:spLocks noGrp="1"/>
          </p:cNvSpPr>
          <p:nvPr>
            <p:ph type="sldNum" sz="quarter" idx="12"/>
          </p:nvPr>
        </p:nvSpPr>
        <p:spPr/>
        <p:txBody>
          <a:bodyPr/>
          <a:lstStyle/>
          <a:p>
            <a:fld id="{3470655A-12CF-4704-87F8-4BAB48D7FDBC}" type="slidenum">
              <a:rPr lang="es-VE" smtClean="0"/>
              <a:t>‹Nº›</a:t>
            </a:fld>
            <a:endParaRPr lang="es-VE"/>
          </a:p>
        </p:txBody>
      </p:sp>
    </p:spTree>
    <p:extLst>
      <p:ext uri="{BB962C8B-B14F-4D97-AF65-F5344CB8AC3E}">
        <p14:creationId xmlns:p14="http://schemas.microsoft.com/office/powerpoint/2010/main" val="15249730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CAD4A12-4819-4C24-A056-E804B15E273C}" type="datetime1">
              <a:rPr lang="es-VE" smtClean="0"/>
              <a:t>11/4/2025</a:t>
            </a:fld>
            <a:endParaRPr lang="es-VE"/>
          </a:p>
        </p:txBody>
      </p:sp>
      <p:sp>
        <p:nvSpPr>
          <p:cNvPr id="3" name="Footer Placeholder 2"/>
          <p:cNvSpPr>
            <a:spLocks noGrp="1"/>
          </p:cNvSpPr>
          <p:nvPr>
            <p:ph type="ftr" sz="quarter" idx="11"/>
          </p:nvPr>
        </p:nvSpPr>
        <p:spPr/>
        <p:txBody>
          <a:bodyPr/>
          <a:lstStyle/>
          <a:p>
            <a:endParaRPr lang="es-VE"/>
          </a:p>
        </p:txBody>
      </p:sp>
      <p:sp>
        <p:nvSpPr>
          <p:cNvPr id="4" name="Slide Number Placeholder 3"/>
          <p:cNvSpPr>
            <a:spLocks noGrp="1"/>
          </p:cNvSpPr>
          <p:nvPr>
            <p:ph type="sldNum" sz="quarter" idx="12"/>
          </p:nvPr>
        </p:nvSpPr>
        <p:spPr/>
        <p:txBody>
          <a:bodyPr/>
          <a:lstStyle/>
          <a:p>
            <a:fld id="{3470655A-12CF-4704-87F8-4BAB48D7FDBC}" type="slidenum">
              <a:rPr lang="es-VE" smtClean="0"/>
              <a:t>‹Nº›</a:t>
            </a:fld>
            <a:endParaRPr lang="es-VE"/>
          </a:p>
        </p:txBody>
      </p:sp>
    </p:spTree>
    <p:extLst>
      <p:ext uri="{BB962C8B-B14F-4D97-AF65-F5344CB8AC3E}">
        <p14:creationId xmlns:p14="http://schemas.microsoft.com/office/powerpoint/2010/main" val="12731351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s-MX"/>
              <a:t>Haz clic para modificar el estilo de título del patrón</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MX"/>
              <a:t>Haga clic para modificar los estilos de texto del patrón</a:t>
            </a:r>
          </a:p>
        </p:txBody>
      </p:sp>
      <p:sp>
        <p:nvSpPr>
          <p:cNvPr id="5" name="Date Placeholder 4"/>
          <p:cNvSpPr>
            <a:spLocks noGrp="1"/>
          </p:cNvSpPr>
          <p:nvPr>
            <p:ph type="dt" sz="half" idx="10"/>
          </p:nvPr>
        </p:nvSpPr>
        <p:spPr/>
        <p:txBody>
          <a:bodyPr/>
          <a:lstStyle/>
          <a:p>
            <a:fld id="{0B119681-F284-4FBB-83DB-CFFDA44EBBF3}" type="datetime1">
              <a:rPr lang="es-VE" smtClean="0"/>
              <a:t>11/4/2025</a:t>
            </a:fld>
            <a:endParaRPr lang="es-VE"/>
          </a:p>
        </p:txBody>
      </p:sp>
      <p:sp>
        <p:nvSpPr>
          <p:cNvPr id="6" name="Footer Placeholder 5"/>
          <p:cNvSpPr>
            <a:spLocks noGrp="1"/>
          </p:cNvSpPr>
          <p:nvPr>
            <p:ph type="ftr" sz="quarter" idx="11"/>
          </p:nvPr>
        </p:nvSpPr>
        <p:spPr/>
        <p:txBody>
          <a:bodyPr/>
          <a:lstStyle/>
          <a:p>
            <a:endParaRPr lang="es-VE"/>
          </a:p>
        </p:txBody>
      </p:sp>
      <p:sp>
        <p:nvSpPr>
          <p:cNvPr id="7" name="Slide Number Placeholder 6"/>
          <p:cNvSpPr>
            <a:spLocks noGrp="1"/>
          </p:cNvSpPr>
          <p:nvPr>
            <p:ph type="sldNum" sz="quarter" idx="12"/>
          </p:nvPr>
        </p:nvSpPr>
        <p:spPr/>
        <p:txBody>
          <a:bodyPr/>
          <a:lstStyle/>
          <a:p>
            <a:fld id="{3470655A-12CF-4704-87F8-4BAB48D7FDBC}" type="slidenum">
              <a:rPr lang="es-VE" smtClean="0"/>
              <a:t>‹Nº›</a:t>
            </a:fld>
            <a:endParaRPr lang="es-VE"/>
          </a:p>
        </p:txBody>
      </p:sp>
    </p:spTree>
    <p:extLst>
      <p:ext uri="{BB962C8B-B14F-4D97-AF65-F5344CB8AC3E}">
        <p14:creationId xmlns:p14="http://schemas.microsoft.com/office/powerpoint/2010/main" val="6637326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s-MX"/>
              <a:t>Haz clic para modificar el estilo de título del patrón</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MX"/>
              <a:t>Haz clic en el icono para agregar una imagen</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MX"/>
              <a:t>Haga clic para modificar los estilos de texto del patrón</a:t>
            </a:r>
          </a:p>
        </p:txBody>
      </p:sp>
      <p:sp>
        <p:nvSpPr>
          <p:cNvPr id="5" name="Date Placeholder 4"/>
          <p:cNvSpPr>
            <a:spLocks noGrp="1"/>
          </p:cNvSpPr>
          <p:nvPr>
            <p:ph type="dt" sz="half" idx="10"/>
          </p:nvPr>
        </p:nvSpPr>
        <p:spPr/>
        <p:txBody>
          <a:bodyPr/>
          <a:lstStyle/>
          <a:p>
            <a:fld id="{108319A1-67FF-4FCE-A1FC-EE028C027AD5}" type="datetime1">
              <a:rPr lang="es-VE" smtClean="0"/>
              <a:t>11/4/2025</a:t>
            </a:fld>
            <a:endParaRPr lang="es-VE"/>
          </a:p>
        </p:txBody>
      </p:sp>
      <p:sp>
        <p:nvSpPr>
          <p:cNvPr id="6" name="Footer Placeholder 5"/>
          <p:cNvSpPr>
            <a:spLocks noGrp="1"/>
          </p:cNvSpPr>
          <p:nvPr>
            <p:ph type="ftr" sz="quarter" idx="11"/>
          </p:nvPr>
        </p:nvSpPr>
        <p:spPr/>
        <p:txBody>
          <a:bodyPr/>
          <a:lstStyle/>
          <a:p>
            <a:endParaRPr lang="es-VE"/>
          </a:p>
        </p:txBody>
      </p:sp>
      <p:sp>
        <p:nvSpPr>
          <p:cNvPr id="7" name="Slide Number Placeholder 6"/>
          <p:cNvSpPr>
            <a:spLocks noGrp="1"/>
          </p:cNvSpPr>
          <p:nvPr>
            <p:ph type="sldNum" sz="quarter" idx="12"/>
          </p:nvPr>
        </p:nvSpPr>
        <p:spPr/>
        <p:txBody>
          <a:bodyPr/>
          <a:lstStyle/>
          <a:p>
            <a:fld id="{3470655A-12CF-4704-87F8-4BAB48D7FDBC}" type="slidenum">
              <a:rPr lang="es-VE" smtClean="0"/>
              <a:t>‹Nº›</a:t>
            </a:fld>
            <a:endParaRPr lang="es-VE"/>
          </a:p>
        </p:txBody>
      </p:sp>
    </p:spTree>
    <p:extLst>
      <p:ext uri="{BB962C8B-B14F-4D97-AF65-F5344CB8AC3E}">
        <p14:creationId xmlns:p14="http://schemas.microsoft.com/office/powerpoint/2010/main" val="36021248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s-MX"/>
              <a:t>Haz clic para modificar el estilo de título del patrón</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BD93C8-5827-43DF-9C62-C1E55F792748}" type="datetime1">
              <a:rPr lang="es-VE" smtClean="0"/>
              <a:t>11/4/2025</a:t>
            </a:fld>
            <a:endParaRPr lang="es-VE"/>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VE"/>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470655A-12CF-4704-87F8-4BAB48D7FDBC}" type="slidenum">
              <a:rPr lang="es-VE" smtClean="0"/>
              <a:t>‹Nº›</a:t>
            </a:fld>
            <a:endParaRPr lang="es-VE"/>
          </a:p>
        </p:txBody>
      </p:sp>
    </p:spTree>
    <p:extLst>
      <p:ext uri="{BB962C8B-B14F-4D97-AF65-F5344CB8AC3E}">
        <p14:creationId xmlns:p14="http://schemas.microsoft.com/office/powerpoint/2010/main" val="68360211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hyperlink" Target="https://www.lacnic.net/5494/1/lacnic/que-es-ipv6" TargetMode="External"/><Relationship Id="rId2" Type="http://schemas.openxmlformats.org/officeDocument/2006/relationships/hyperlink" Target="https://www.paessler.com/es/it-explained/ip-address" TargetMode="External"/><Relationship Id="rId1" Type="http://schemas.openxmlformats.org/officeDocument/2006/relationships/slideLayout" Target="../slideLayouts/slideLayout1.xml"/><Relationship Id="rId4" Type="http://schemas.openxmlformats.org/officeDocument/2006/relationships/hyperlink" Target="https://es.wikipedia.org/wiki/Direcci%C3%B3n_IPv6"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CF0F1"/>
        </a:solidFill>
        <a:effectLst/>
      </p:bgPr>
    </p:bg>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CB490858-D79B-86D2-DF62-ACC864025A43}"/>
              </a:ext>
            </a:extLst>
          </p:cNvPr>
          <p:cNvSpPr txBox="1"/>
          <p:nvPr/>
        </p:nvSpPr>
        <p:spPr>
          <a:xfrm>
            <a:off x="0" y="5010263"/>
            <a:ext cx="4572000" cy="755976"/>
          </a:xfrm>
          <a:prstGeom prst="rect">
            <a:avLst/>
          </a:prstGeom>
          <a:noFill/>
        </p:spPr>
        <p:txBody>
          <a:bodyPr wrap="square" rtlCol="0">
            <a:spAutoFit/>
          </a:bodyPr>
          <a:lstStyle/>
          <a:p>
            <a:pPr algn="ctr">
              <a:lnSpc>
                <a:spcPct val="150000"/>
              </a:lnSpc>
            </a:pPr>
            <a:r>
              <a:rPr lang="es-MX" sz="1500" dirty="0">
                <a:solidFill>
                  <a:srgbClr val="34495E"/>
                </a:solidFill>
                <a:latin typeface="Dubai" panose="020B0503030403030204" pitchFamily="34" charset="-78"/>
                <a:cs typeface="Dubai" panose="020B0503030403030204" pitchFamily="34" charset="-78"/>
              </a:rPr>
              <a:t>PROFESOR:</a:t>
            </a:r>
          </a:p>
          <a:p>
            <a:pPr algn="ctr">
              <a:lnSpc>
                <a:spcPct val="150000"/>
              </a:lnSpc>
            </a:pPr>
            <a:r>
              <a:rPr lang="es-MX" sz="1500" dirty="0">
                <a:solidFill>
                  <a:srgbClr val="34495E"/>
                </a:solidFill>
                <a:latin typeface="Dubai" panose="020B0503030403030204" pitchFamily="34" charset="-78"/>
                <a:cs typeface="Dubai" panose="020B0503030403030204" pitchFamily="34" charset="-78"/>
              </a:rPr>
              <a:t>Ing. </a:t>
            </a:r>
            <a:r>
              <a:rPr lang="es-MX" sz="1500" dirty="0" err="1">
                <a:solidFill>
                  <a:srgbClr val="34495E"/>
                </a:solidFill>
                <a:latin typeface="Dubai" panose="020B0503030403030204" pitchFamily="34" charset="-78"/>
                <a:cs typeface="Dubai" panose="020B0503030403030204" pitchFamily="34" charset="-78"/>
              </a:rPr>
              <a:t>Hector</a:t>
            </a:r>
            <a:r>
              <a:rPr lang="es-MX" sz="1500" dirty="0">
                <a:solidFill>
                  <a:srgbClr val="34495E"/>
                </a:solidFill>
                <a:latin typeface="Dubai" panose="020B0503030403030204" pitchFamily="34" charset="-78"/>
                <a:cs typeface="Dubai" panose="020B0503030403030204" pitchFamily="34" charset="-78"/>
              </a:rPr>
              <a:t> Molina</a:t>
            </a:r>
            <a:endParaRPr lang="es-VE" sz="1500" dirty="0">
              <a:solidFill>
                <a:srgbClr val="34495E"/>
              </a:solidFill>
              <a:latin typeface="Dubai" panose="020B0503030403030204" pitchFamily="34" charset="-78"/>
              <a:cs typeface="Dubai" panose="020B0503030403030204" pitchFamily="34" charset="-78"/>
            </a:endParaRPr>
          </a:p>
        </p:txBody>
      </p:sp>
      <p:sp>
        <p:nvSpPr>
          <p:cNvPr id="6" name="CuadroTexto 5">
            <a:extLst>
              <a:ext uri="{FF2B5EF4-FFF2-40B4-BE49-F238E27FC236}">
                <a16:creationId xmlns:a16="http://schemas.microsoft.com/office/drawing/2014/main" id="{7DD93644-F425-7C93-588B-C61CAA6ACF6F}"/>
              </a:ext>
            </a:extLst>
          </p:cNvPr>
          <p:cNvSpPr txBox="1"/>
          <p:nvPr/>
        </p:nvSpPr>
        <p:spPr>
          <a:xfrm>
            <a:off x="4572000" y="5010263"/>
            <a:ext cx="4572000" cy="1102225"/>
          </a:xfrm>
          <a:prstGeom prst="rect">
            <a:avLst/>
          </a:prstGeom>
          <a:noFill/>
        </p:spPr>
        <p:txBody>
          <a:bodyPr wrap="square" rtlCol="0">
            <a:spAutoFit/>
          </a:bodyPr>
          <a:lstStyle/>
          <a:p>
            <a:pPr algn="ctr">
              <a:lnSpc>
                <a:spcPct val="150000"/>
              </a:lnSpc>
            </a:pPr>
            <a:r>
              <a:rPr lang="es-MX" sz="1500" dirty="0">
                <a:solidFill>
                  <a:srgbClr val="34495E"/>
                </a:solidFill>
                <a:latin typeface="Dubai" panose="020B0503030403030204" pitchFamily="34" charset="-78"/>
                <a:cs typeface="Dubai" panose="020B0503030403030204" pitchFamily="34" charset="-78"/>
              </a:rPr>
              <a:t>ESTUDIANTE:</a:t>
            </a:r>
          </a:p>
          <a:p>
            <a:pPr algn="ctr">
              <a:lnSpc>
                <a:spcPct val="150000"/>
              </a:lnSpc>
            </a:pPr>
            <a:r>
              <a:rPr lang="es-MX" sz="1500" dirty="0">
                <a:solidFill>
                  <a:srgbClr val="34495E"/>
                </a:solidFill>
                <a:latin typeface="Dubai" panose="020B0503030403030204" pitchFamily="34" charset="-78"/>
                <a:cs typeface="Dubai" panose="020B0503030403030204" pitchFamily="34" charset="-78"/>
              </a:rPr>
              <a:t>Oliver Castillo</a:t>
            </a:r>
          </a:p>
          <a:p>
            <a:pPr algn="ctr">
              <a:lnSpc>
                <a:spcPct val="150000"/>
              </a:lnSpc>
            </a:pPr>
            <a:r>
              <a:rPr lang="es-MX" sz="1500" dirty="0">
                <a:solidFill>
                  <a:srgbClr val="34495E"/>
                </a:solidFill>
                <a:latin typeface="Dubai" panose="020B0503030403030204" pitchFamily="34" charset="-78"/>
                <a:cs typeface="Dubai" panose="020B0503030403030204" pitchFamily="34" charset="-78"/>
              </a:rPr>
              <a:t>C.I: V-28.030.110</a:t>
            </a:r>
            <a:endParaRPr lang="es-VE" sz="1500" dirty="0">
              <a:solidFill>
                <a:srgbClr val="34495E"/>
              </a:solidFill>
              <a:latin typeface="Dubai" panose="020B0503030403030204" pitchFamily="34" charset="-78"/>
              <a:cs typeface="Dubai" panose="020B0503030403030204" pitchFamily="34" charset="-78"/>
            </a:endParaRPr>
          </a:p>
        </p:txBody>
      </p:sp>
      <p:sp>
        <p:nvSpPr>
          <p:cNvPr id="7" name="CuadroTexto 6">
            <a:extLst>
              <a:ext uri="{FF2B5EF4-FFF2-40B4-BE49-F238E27FC236}">
                <a16:creationId xmlns:a16="http://schemas.microsoft.com/office/drawing/2014/main" id="{A245F752-6C42-69F5-1561-B91476E7638E}"/>
              </a:ext>
            </a:extLst>
          </p:cNvPr>
          <p:cNvSpPr txBox="1"/>
          <p:nvPr/>
        </p:nvSpPr>
        <p:spPr>
          <a:xfrm>
            <a:off x="0" y="6409031"/>
            <a:ext cx="9144000" cy="409728"/>
          </a:xfrm>
          <a:prstGeom prst="rect">
            <a:avLst/>
          </a:prstGeom>
          <a:noFill/>
        </p:spPr>
        <p:txBody>
          <a:bodyPr wrap="square" rtlCol="0">
            <a:spAutoFit/>
          </a:bodyPr>
          <a:lstStyle/>
          <a:p>
            <a:pPr algn="ctr">
              <a:lnSpc>
                <a:spcPct val="150000"/>
              </a:lnSpc>
            </a:pPr>
            <a:r>
              <a:rPr lang="es-MX" sz="1500" dirty="0">
                <a:solidFill>
                  <a:srgbClr val="34495E"/>
                </a:solidFill>
                <a:latin typeface="Dubai" panose="020B0503030403030204" pitchFamily="34" charset="-78"/>
                <a:cs typeface="Dubai" panose="020B0503030403030204" pitchFamily="34" charset="-78"/>
              </a:rPr>
              <a:t>Ciudad Bolívar, abril 2025</a:t>
            </a:r>
            <a:endParaRPr lang="es-VE" sz="1500" dirty="0">
              <a:solidFill>
                <a:srgbClr val="34495E"/>
              </a:solidFill>
              <a:latin typeface="Dubai" panose="020B0503030403030204" pitchFamily="34" charset="-78"/>
              <a:cs typeface="Dubai" panose="020B0503030403030204" pitchFamily="34" charset="-78"/>
            </a:endParaRPr>
          </a:p>
        </p:txBody>
      </p:sp>
      <p:sp>
        <p:nvSpPr>
          <p:cNvPr id="8" name="CuadroTexto 7">
            <a:extLst>
              <a:ext uri="{FF2B5EF4-FFF2-40B4-BE49-F238E27FC236}">
                <a16:creationId xmlns:a16="http://schemas.microsoft.com/office/drawing/2014/main" id="{546582ED-AC78-983B-6FF1-02168CECE096}"/>
              </a:ext>
            </a:extLst>
          </p:cNvPr>
          <p:cNvSpPr txBox="1"/>
          <p:nvPr/>
        </p:nvSpPr>
        <p:spPr>
          <a:xfrm>
            <a:off x="0" y="3996205"/>
            <a:ext cx="9144000" cy="473206"/>
          </a:xfrm>
          <a:prstGeom prst="rect">
            <a:avLst/>
          </a:prstGeom>
          <a:noFill/>
        </p:spPr>
        <p:txBody>
          <a:bodyPr wrap="square" rtlCol="0">
            <a:spAutoFit/>
          </a:bodyPr>
          <a:lstStyle/>
          <a:p>
            <a:pPr algn="ctr">
              <a:lnSpc>
                <a:spcPct val="150000"/>
              </a:lnSpc>
            </a:pPr>
            <a:r>
              <a:rPr lang="es-MX" b="1" dirty="0">
                <a:solidFill>
                  <a:srgbClr val="34495E"/>
                </a:solidFill>
                <a:latin typeface="Dubai" panose="020B0503030403030204" pitchFamily="34" charset="-78"/>
                <a:cs typeface="Dubai" panose="020B0503030403030204" pitchFamily="34" charset="-78"/>
              </a:rPr>
              <a:t>UNIDAD XI – IP Y SUBREDES</a:t>
            </a:r>
          </a:p>
        </p:txBody>
      </p:sp>
      <p:pic>
        <p:nvPicPr>
          <p:cNvPr id="9" name="Imagen 8" descr="LOGO UPTEB&#10;">
            <a:extLst>
              <a:ext uri="{FF2B5EF4-FFF2-40B4-BE49-F238E27FC236}">
                <a16:creationId xmlns:a16="http://schemas.microsoft.com/office/drawing/2014/main" id="{E9D3952D-B107-72C0-BE9A-8C4FF4B832BC}"/>
              </a:ext>
            </a:extLst>
          </p:cNvPr>
          <p:cNvPicPr>
            <a:picLocks noChangeAspect="1"/>
          </p:cNvPicPr>
          <p:nvPr/>
        </p:nvPicPr>
        <p:blipFill>
          <a:blip r:embed="rId2"/>
          <a:stretch>
            <a:fillRect/>
          </a:stretch>
        </p:blipFill>
        <p:spPr>
          <a:xfrm>
            <a:off x="3917002" y="2498612"/>
            <a:ext cx="1309996" cy="1309996"/>
          </a:xfrm>
          <a:prstGeom prst="rect">
            <a:avLst/>
          </a:prstGeom>
        </p:spPr>
      </p:pic>
      <p:sp>
        <p:nvSpPr>
          <p:cNvPr id="13" name="CuadroTexto 12">
            <a:extLst>
              <a:ext uri="{FF2B5EF4-FFF2-40B4-BE49-F238E27FC236}">
                <a16:creationId xmlns:a16="http://schemas.microsoft.com/office/drawing/2014/main" id="{D815999B-C553-C53E-D33E-9E9452B5F929}"/>
              </a:ext>
            </a:extLst>
          </p:cNvPr>
          <p:cNvSpPr txBox="1"/>
          <p:nvPr/>
        </p:nvSpPr>
        <p:spPr>
          <a:xfrm>
            <a:off x="0" y="16804"/>
            <a:ext cx="9144000" cy="2120773"/>
          </a:xfrm>
          <a:prstGeom prst="rect">
            <a:avLst/>
          </a:prstGeom>
          <a:noFill/>
        </p:spPr>
        <p:txBody>
          <a:bodyPr wrap="square" rtlCol="0">
            <a:spAutoFit/>
          </a:bodyPr>
          <a:lstStyle/>
          <a:p>
            <a:pPr algn="ctr">
              <a:lnSpc>
                <a:spcPct val="150000"/>
              </a:lnSpc>
            </a:pPr>
            <a:r>
              <a:rPr lang="es-MX" sz="1500" dirty="0">
                <a:solidFill>
                  <a:srgbClr val="34495E"/>
                </a:solidFill>
                <a:latin typeface="Dubai" panose="020B0503030403030204" pitchFamily="34" charset="-78"/>
                <a:cs typeface="Dubai" panose="020B0503030403030204" pitchFamily="34" charset="-78"/>
              </a:rPr>
              <a:t>REPÚBLICA BOLIVARIANA DE VENEZUELA</a:t>
            </a:r>
          </a:p>
          <a:p>
            <a:pPr algn="ctr">
              <a:lnSpc>
                <a:spcPct val="150000"/>
              </a:lnSpc>
            </a:pPr>
            <a:r>
              <a:rPr lang="es-MX" sz="1500" dirty="0">
                <a:solidFill>
                  <a:srgbClr val="34495E"/>
                </a:solidFill>
                <a:latin typeface="Dubai" panose="020B0503030403030204" pitchFamily="34" charset="-78"/>
                <a:cs typeface="Dubai" panose="020B0503030403030204" pitchFamily="34" charset="-78"/>
              </a:rPr>
              <a:t>MINISTERIO DEL PODER POPULAR PARA LA EDUCACIÓN</a:t>
            </a:r>
          </a:p>
          <a:p>
            <a:pPr algn="ctr">
              <a:lnSpc>
                <a:spcPct val="150000"/>
              </a:lnSpc>
            </a:pPr>
            <a:r>
              <a:rPr lang="es-MX" sz="1500" dirty="0">
                <a:solidFill>
                  <a:srgbClr val="34495E"/>
                </a:solidFill>
                <a:latin typeface="Dubai" panose="020B0503030403030204" pitchFamily="34" charset="-78"/>
                <a:cs typeface="Dubai" panose="020B0503030403030204" pitchFamily="34" charset="-78"/>
              </a:rPr>
              <a:t>UNIVERSIDAD POLITÉCNICA TERRITORIAL DEL ESTADO BOLIVAR</a:t>
            </a:r>
          </a:p>
          <a:p>
            <a:pPr algn="ctr">
              <a:lnSpc>
                <a:spcPct val="150000"/>
              </a:lnSpc>
            </a:pPr>
            <a:r>
              <a:rPr lang="es-MX" sz="1500" dirty="0">
                <a:solidFill>
                  <a:srgbClr val="34495E"/>
                </a:solidFill>
                <a:latin typeface="Dubai" panose="020B0503030403030204" pitchFamily="34" charset="-78"/>
                <a:cs typeface="Dubai" panose="020B0503030403030204" pitchFamily="34" charset="-78"/>
              </a:rPr>
              <a:t>PROGRAMA NACIONAL DE FORMACION EN INFORMÁTICA</a:t>
            </a:r>
          </a:p>
          <a:p>
            <a:pPr algn="ctr">
              <a:lnSpc>
                <a:spcPct val="150000"/>
              </a:lnSpc>
            </a:pPr>
            <a:r>
              <a:rPr lang="es-MX" sz="1500" dirty="0">
                <a:solidFill>
                  <a:srgbClr val="34495E"/>
                </a:solidFill>
                <a:latin typeface="Dubai" panose="020B0503030403030204" pitchFamily="34" charset="-78"/>
                <a:cs typeface="Dubai" panose="020B0503030403030204" pitchFamily="34" charset="-78"/>
              </a:rPr>
              <a:t>T2 – INF – 4M</a:t>
            </a:r>
            <a:endParaRPr lang="es-VE" sz="1500" dirty="0">
              <a:solidFill>
                <a:srgbClr val="34495E"/>
              </a:solidFill>
              <a:latin typeface="Dubai" panose="020B0503030403030204" pitchFamily="34" charset="-78"/>
              <a:cs typeface="Dubai" panose="020B0503030403030204" pitchFamily="34" charset="-78"/>
            </a:endParaRPr>
          </a:p>
          <a:p>
            <a:pPr algn="ctr">
              <a:lnSpc>
                <a:spcPct val="150000"/>
              </a:lnSpc>
            </a:pPr>
            <a:r>
              <a:rPr lang="es-MX" sz="1500" dirty="0">
                <a:solidFill>
                  <a:srgbClr val="34495E"/>
                </a:solidFill>
                <a:latin typeface="Dubai" panose="020B0503030403030204" pitchFamily="34" charset="-78"/>
                <a:cs typeface="Dubai" panose="020B0503030403030204" pitchFamily="34" charset="-78"/>
              </a:rPr>
              <a:t>REDES DE COMPUTADORAS</a:t>
            </a:r>
          </a:p>
        </p:txBody>
      </p:sp>
      <p:sp>
        <p:nvSpPr>
          <p:cNvPr id="19" name="Flecha: cheurón 18">
            <a:extLst>
              <a:ext uri="{FF2B5EF4-FFF2-40B4-BE49-F238E27FC236}">
                <a16:creationId xmlns:a16="http://schemas.microsoft.com/office/drawing/2014/main" id="{6368729A-465F-7418-8611-9490170867E6}"/>
              </a:ext>
            </a:extLst>
          </p:cNvPr>
          <p:cNvSpPr/>
          <p:nvPr/>
        </p:nvSpPr>
        <p:spPr>
          <a:xfrm rot="8101125">
            <a:off x="-76199" y="5078134"/>
            <a:ext cx="1485900" cy="2221108"/>
          </a:xfrm>
          <a:prstGeom prst="chevron">
            <a:avLst>
              <a:gd name="adj" fmla="val 74587"/>
            </a:avLst>
          </a:prstGeom>
          <a:solidFill>
            <a:srgbClr val="1ABC9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VE">
              <a:solidFill>
                <a:schemeClr val="tx1"/>
              </a:solidFill>
            </a:endParaRPr>
          </a:p>
        </p:txBody>
      </p:sp>
      <p:sp>
        <p:nvSpPr>
          <p:cNvPr id="20" name="Flecha: cheurón 19">
            <a:extLst>
              <a:ext uri="{FF2B5EF4-FFF2-40B4-BE49-F238E27FC236}">
                <a16:creationId xmlns:a16="http://schemas.microsoft.com/office/drawing/2014/main" id="{71FC280F-3793-0DF4-584C-C5305E94A6DD}"/>
              </a:ext>
            </a:extLst>
          </p:cNvPr>
          <p:cNvSpPr/>
          <p:nvPr/>
        </p:nvSpPr>
        <p:spPr>
          <a:xfrm rot="2692031" flipH="1">
            <a:off x="-75677" y="-463167"/>
            <a:ext cx="1485900" cy="2221108"/>
          </a:xfrm>
          <a:prstGeom prst="chevron">
            <a:avLst>
              <a:gd name="adj" fmla="val 74587"/>
            </a:avLst>
          </a:prstGeom>
          <a:solidFill>
            <a:srgbClr val="1ABC9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VE">
              <a:solidFill>
                <a:schemeClr val="tx1"/>
              </a:solidFill>
            </a:endParaRPr>
          </a:p>
        </p:txBody>
      </p:sp>
      <p:sp>
        <p:nvSpPr>
          <p:cNvPr id="23" name="Flecha: cheurón 22">
            <a:extLst>
              <a:ext uri="{FF2B5EF4-FFF2-40B4-BE49-F238E27FC236}">
                <a16:creationId xmlns:a16="http://schemas.microsoft.com/office/drawing/2014/main" id="{0FDC5AB2-78B6-906D-7717-4A1F4743F154}"/>
              </a:ext>
            </a:extLst>
          </p:cNvPr>
          <p:cNvSpPr/>
          <p:nvPr/>
        </p:nvSpPr>
        <p:spPr>
          <a:xfrm rot="2702008">
            <a:off x="7735390" y="5079197"/>
            <a:ext cx="1485900" cy="2221108"/>
          </a:xfrm>
          <a:prstGeom prst="chevron">
            <a:avLst>
              <a:gd name="adj" fmla="val 74587"/>
            </a:avLst>
          </a:prstGeom>
          <a:solidFill>
            <a:srgbClr val="1ABC9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VE">
              <a:solidFill>
                <a:schemeClr val="tx1"/>
              </a:solidFill>
            </a:endParaRPr>
          </a:p>
        </p:txBody>
      </p:sp>
      <p:sp>
        <p:nvSpPr>
          <p:cNvPr id="24" name="Flecha: cheurón 23">
            <a:extLst>
              <a:ext uri="{FF2B5EF4-FFF2-40B4-BE49-F238E27FC236}">
                <a16:creationId xmlns:a16="http://schemas.microsoft.com/office/drawing/2014/main" id="{EE157AC8-88EA-7CEF-ADC1-169EE71AF079}"/>
              </a:ext>
            </a:extLst>
          </p:cNvPr>
          <p:cNvSpPr/>
          <p:nvPr/>
        </p:nvSpPr>
        <p:spPr>
          <a:xfrm rot="18907969">
            <a:off x="7733778" y="-463993"/>
            <a:ext cx="1485900" cy="2221108"/>
          </a:xfrm>
          <a:prstGeom prst="chevron">
            <a:avLst>
              <a:gd name="adj" fmla="val 74587"/>
            </a:avLst>
          </a:prstGeom>
          <a:solidFill>
            <a:srgbClr val="1ABC9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VE">
              <a:solidFill>
                <a:schemeClr val="tx1"/>
              </a:solidFill>
            </a:endParaRPr>
          </a:p>
        </p:txBody>
      </p:sp>
    </p:spTree>
    <p:extLst>
      <p:ext uri="{BB962C8B-B14F-4D97-AF65-F5344CB8AC3E}">
        <p14:creationId xmlns:p14="http://schemas.microsoft.com/office/powerpoint/2010/main" val="21846319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ECF0F1"/>
        </a:solidFill>
        <a:effectLst/>
      </p:bgPr>
    </p:bg>
    <p:spTree>
      <p:nvGrpSpPr>
        <p:cNvPr id="1" name="">
          <a:extLst>
            <a:ext uri="{FF2B5EF4-FFF2-40B4-BE49-F238E27FC236}">
              <a16:creationId xmlns:a16="http://schemas.microsoft.com/office/drawing/2014/main" id="{7F7ECFC7-9D66-61F7-1A02-3B85E1F34591}"/>
            </a:ext>
          </a:extLst>
        </p:cNvPr>
        <p:cNvGrpSpPr/>
        <p:nvPr/>
      </p:nvGrpSpPr>
      <p:grpSpPr>
        <a:xfrm>
          <a:off x="0" y="0"/>
          <a:ext cx="0" cy="0"/>
          <a:chOff x="0" y="0"/>
          <a:chExt cx="0" cy="0"/>
        </a:xfrm>
      </p:grpSpPr>
      <p:sp>
        <p:nvSpPr>
          <p:cNvPr id="7" name="CuadroTexto 6">
            <a:extLst>
              <a:ext uri="{FF2B5EF4-FFF2-40B4-BE49-F238E27FC236}">
                <a16:creationId xmlns:a16="http://schemas.microsoft.com/office/drawing/2014/main" id="{84D0119A-ED26-86ED-489F-A522A58819E8}"/>
              </a:ext>
            </a:extLst>
          </p:cNvPr>
          <p:cNvSpPr txBox="1"/>
          <p:nvPr/>
        </p:nvSpPr>
        <p:spPr>
          <a:xfrm>
            <a:off x="526311" y="932646"/>
            <a:ext cx="8091377" cy="1774525"/>
          </a:xfrm>
          <a:prstGeom prst="rect">
            <a:avLst/>
          </a:prstGeom>
          <a:noFill/>
        </p:spPr>
        <p:txBody>
          <a:bodyPr wrap="square" rtlCol="0">
            <a:spAutoFit/>
          </a:bodyPr>
          <a:lstStyle/>
          <a:p>
            <a:pPr algn="just">
              <a:lnSpc>
                <a:spcPct val="150000"/>
              </a:lnSpc>
            </a:pPr>
            <a:r>
              <a:rPr lang="es-MX" sz="1500" dirty="0">
                <a:solidFill>
                  <a:srgbClr val="34495E"/>
                </a:solidFill>
                <a:latin typeface="Lato" panose="020F0502020204030203" pitchFamily="34" charset="0"/>
                <a:cs typeface="Lato" panose="020F0502020204030203" pitchFamily="34" charset="0"/>
              </a:rPr>
              <a:t>IPv6 es la última versión del Internet </a:t>
            </a:r>
            <a:r>
              <a:rPr lang="es-MX" sz="1500" dirty="0" err="1">
                <a:solidFill>
                  <a:srgbClr val="34495E"/>
                </a:solidFill>
                <a:latin typeface="Lato" panose="020F0502020204030203" pitchFamily="34" charset="0"/>
                <a:cs typeface="Lato" panose="020F0502020204030203" pitchFamily="34" charset="0"/>
              </a:rPr>
              <a:t>Protocol</a:t>
            </a:r>
            <a:r>
              <a:rPr lang="es-MX" sz="1500" dirty="0">
                <a:solidFill>
                  <a:srgbClr val="34495E"/>
                </a:solidFill>
                <a:latin typeface="Lato" panose="020F0502020204030203" pitchFamily="34" charset="0"/>
                <a:cs typeface="Lato" panose="020F0502020204030203" pitchFamily="34" charset="0"/>
              </a:rPr>
              <a:t> (IP) en el cual se sustenta la operación de Internet. Las especificaciones técnicas básicas de IPv6 se desarrollaron en la década de los 90s en el IETF (Internet </a:t>
            </a:r>
            <a:r>
              <a:rPr lang="es-MX" sz="1500" dirty="0" err="1">
                <a:solidFill>
                  <a:srgbClr val="34495E"/>
                </a:solidFill>
                <a:latin typeface="Lato" panose="020F0502020204030203" pitchFamily="34" charset="0"/>
                <a:cs typeface="Lato" panose="020F0502020204030203" pitchFamily="34" charset="0"/>
              </a:rPr>
              <a:t>Engineering</a:t>
            </a:r>
            <a:r>
              <a:rPr lang="es-MX" sz="1500" dirty="0">
                <a:solidFill>
                  <a:srgbClr val="34495E"/>
                </a:solidFill>
                <a:latin typeface="Lato" panose="020F0502020204030203" pitchFamily="34" charset="0"/>
                <a:cs typeface="Lato" panose="020F0502020204030203" pitchFamily="34" charset="0"/>
              </a:rPr>
              <a:t> </a:t>
            </a:r>
            <a:r>
              <a:rPr lang="es-MX" sz="1500" dirty="0" err="1">
                <a:solidFill>
                  <a:srgbClr val="34495E"/>
                </a:solidFill>
                <a:latin typeface="Lato" panose="020F0502020204030203" pitchFamily="34" charset="0"/>
                <a:cs typeface="Lato" panose="020F0502020204030203" pitchFamily="34" charset="0"/>
              </a:rPr>
              <a:t>Task</a:t>
            </a:r>
            <a:r>
              <a:rPr lang="es-MX" sz="1500" dirty="0">
                <a:solidFill>
                  <a:srgbClr val="34495E"/>
                </a:solidFill>
                <a:latin typeface="Lato" panose="020F0502020204030203" pitchFamily="34" charset="0"/>
                <a:cs typeface="Lato" panose="020F0502020204030203" pitchFamily="34" charset="0"/>
              </a:rPr>
              <a:t> </a:t>
            </a:r>
            <a:r>
              <a:rPr lang="es-MX" sz="1500" dirty="0" err="1">
                <a:solidFill>
                  <a:srgbClr val="34495E"/>
                </a:solidFill>
                <a:latin typeface="Lato" panose="020F0502020204030203" pitchFamily="34" charset="0"/>
                <a:cs typeface="Lato" panose="020F0502020204030203" pitchFamily="34" charset="0"/>
              </a:rPr>
              <a:t>Force</a:t>
            </a:r>
            <a:r>
              <a:rPr lang="es-MX" sz="1500" dirty="0">
                <a:solidFill>
                  <a:srgbClr val="34495E"/>
                </a:solidFill>
                <a:latin typeface="Lato" panose="020F0502020204030203" pitchFamily="34" charset="0"/>
                <a:cs typeface="Lato" panose="020F0502020204030203" pitchFamily="34" charset="0"/>
              </a:rPr>
              <a:t>). Al día de hoy el protocolo sigue añadiendo nuevas funcionalidades y se le considera un protocolo lo suficientemente maduro para soportar la operación de Internet en sustitución de IPv4.</a:t>
            </a:r>
            <a:endParaRPr lang="es-VE" sz="1500" dirty="0">
              <a:solidFill>
                <a:srgbClr val="34495E"/>
              </a:solidFill>
              <a:latin typeface="Lato" panose="020F0502020204030203" pitchFamily="34" charset="0"/>
              <a:cs typeface="Lato" panose="020F0502020204030203" pitchFamily="34" charset="0"/>
            </a:endParaRPr>
          </a:p>
        </p:txBody>
      </p:sp>
      <p:sp>
        <p:nvSpPr>
          <p:cNvPr id="8" name="Rectángulo 7">
            <a:extLst>
              <a:ext uri="{FF2B5EF4-FFF2-40B4-BE49-F238E27FC236}">
                <a16:creationId xmlns:a16="http://schemas.microsoft.com/office/drawing/2014/main" id="{FB365581-2BA1-A1B9-F939-C9FF8349699D}"/>
              </a:ext>
            </a:extLst>
          </p:cNvPr>
          <p:cNvSpPr/>
          <p:nvPr/>
        </p:nvSpPr>
        <p:spPr>
          <a:xfrm>
            <a:off x="0" y="0"/>
            <a:ext cx="9144000" cy="749300"/>
          </a:xfrm>
          <a:prstGeom prst="rect">
            <a:avLst/>
          </a:prstGeom>
          <a:solidFill>
            <a:srgbClr val="34495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VE"/>
          </a:p>
        </p:txBody>
      </p:sp>
      <p:sp>
        <p:nvSpPr>
          <p:cNvPr id="2" name="CuadroTexto 1">
            <a:extLst>
              <a:ext uri="{FF2B5EF4-FFF2-40B4-BE49-F238E27FC236}">
                <a16:creationId xmlns:a16="http://schemas.microsoft.com/office/drawing/2014/main" id="{0D1B91EF-45D9-A4AF-B2BC-664C79757B44}"/>
              </a:ext>
            </a:extLst>
          </p:cNvPr>
          <p:cNvSpPr txBox="1"/>
          <p:nvPr/>
        </p:nvSpPr>
        <p:spPr>
          <a:xfrm>
            <a:off x="0" y="74568"/>
            <a:ext cx="9144000" cy="600164"/>
          </a:xfrm>
          <a:prstGeom prst="rect">
            <a:avLst/>
          </a:prstGeom>
          <a:noFill/>
          <a:ln>
            <a:noFill/>
          </a:ln>
        </p:spPr>
        <p:txBody>
          <a:bodyPr wrap="square" rtlCol="0">
            <a:spAutoFit/>
          </a:bodyPr>
          <a:lstStyle/>
          <a:p>
            <a:pPr algn="ctr">
              <a:lnSpc>
                <a:spcPct val="150000"/>
              </a:lnSpc>
            </a:pPr>
            <a:r>
              <a:rPr lang="es-MX" sz="2400" b="1" dirty="0">
                <a:solidFill>
                  <a:schemeClr val="bg1"/>
                </a:solidFill>
                <a:latin typeface="Dubai" panose="020B0503030403030204" pitchFamily="34" charset="-78"/>
                <a:cs typeface="Dubai" panose="020B0503030403030204" pitchFamily="34" charset="-78"/>
              </a:rPr>
              <a:t>¿QUÉ ES UNA DIRECCIÓN IPv6?</a:t>
            </a:r>
          </a:p>
        </p:txBody>
      </p:sp>
      <p:sp>
        <p:nvSpPr>
          <p:cNvPr id="20" name="Rectángulo 19">
            <a:extLst>
              <a:ext uri="{FF2B5EF4-FFF2-40B4-BE49-F238E27FC236}">
                <a16:creationId xmlns:a16="http://schemas.microsoft.com/office/drawing/2014/main" id="{C2AE1885-2786-D98A-2EEE-78BF96C5BCD0}"/>
              </a:ext>
            </a:extLst>
          </p:cNvPr>
          <p:cNvSpPr/>
          <p:nvPr/>
        </p:nvSpPr>
        <p:spPr>
          <a:xfrm>
            <a:off x="0" y="6108700"/>
            <a:ext cx="9144000" cy="749300"/>
          </a:xfrm>
          <a:prstGeom prst="rect">
            <a:avLst/>
          </a:prstGeom>
          <a:solidFill>
            <a:srgbClr val="34495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VE"/>
          </a:p>
        </p:txBody>
      </p:sp>
      <p:sp>
        <p:nvSpPr>
          <p:cNvPr id="22" name="CuadroTexto 21">
            <a:extLst>
              <a:ext uri="{FF2B5EF4-FFF2-40B4-BE49-F238E27FC236}">
                <a16:creationId xmlns:a16="http://schemas.microsoft.com/office/drawing/2014/main" id="{7FDB5818-A015-4416-4FD7-A4D26F7F6E5D}"/>
              </a:ext>
            </a:extLst>
          </p:cNvPr>
          <p:cNvSpPr txBox="1"/>
          <p:nvPr/>
        </p:nvSpPr>
        <p:spPr>
          <a:xfrm>
            <a:off x="0" y="6229365"/>
            <a:ext cx="9144000" cy="600164"/>
          </a:xfrm>
          <a:prstGeom prst="rect">
            <a:avLst/>
          </a:prstGeom>
          <a:noFill/>
          <a:ln>
            <a:noFill/>
          </a:ln>
        </p:spPr>
        <p:txBody>
          <a:bodyPr wrap="square" rtlCol="0">
            <a:spAutoFit/>
          </a:bodyPr>
          <a:lstStyle/>
          <a:p>
            <a:pPr algn="ctr">
              <a:lnSpc>
                <a:spcPct val="150000"/>
              </a:lnSpc>
            </a:pPr>
            <a:r>
              <a:rPr lang="es-MX" sz="2400" b="1" dirty="0">
                <a:solidFill>
                  <a:schemeClr val="bg1"/>
                </a:solidFill>
                <a:latin typeface="Dubai" panose="020B0503030403030204" pitchFamily="34" charset="-78"/>
                <a:cs typeface="Dubai" panose="020B0503030403030204" pitchFamily="34" charset="-78"/>
              </a:rPr>
              <a:t>IPv6</a:t>
            </a:r>
          </a:p>
        </p:txBody>
      </p:sp>
      <p:sp>
        <p:nvSpPr>
          <p:cNvPr id="3" name="CuadroTexto 2">
            <a:extLst>
              <a:ext uri="{FF2B5EF4-FFF2-40B4-BE49-F238E27FC236}">
                <a16:creationId xmlns:a16="http://schemas.microsoft.com/office/drawing/2014/main" id="{14D1796B-F1D8-6D21-7952-C3BF73A878EA}"/>
              </a:ext>
            </a:extLst>
          </p:cNvPr>
          <p:cNvSpPr txBox="1"/>
          <p:nvPr/>
        </p:nvSpPr>
        <p:spPr>
          <a:xfrm>
            <a:off x="0" y="3171703"/>
            <a:ext cx="3349591" cy="2467022"/>
          </a:xfrm>
          <a:prstGeom prst="homePlate">
            <a:avLst>
              <a:gd name="adj" fmla="val 12544"/>
            </a:avLst>
          </a:prstGeom>
          <a:solidFill>
            <a:srgbClr val="1ABC9C"/>
          </a:solidFill>
        </p:spPr>
        <p:txBody>
          <a:bodyPr wrap="square" rtlCol="0">
            <a:spAutoFit/>
          </a:bodyPr>
          <a:lstStyle/>
          <a:p>
            <a:pPr>
              <a:lnSpc>
                <a:spcPct val="150000"/>
              </a:lnSpc>
            </a:pPr>
            <a:r>
              <a:rPr lang="es-MX" sz="1500" dirty="0">
                <a:solidFill>
                  <a:schemeClr val="bg1"/>
                </a:solidFill>
                <a:latin typeface="Lato" panose="020F0502020204030203" pitchFamily="34" charset="0"/>
                <a:cs typeface="Lato" panose="020F0502020204030203" pitchFamily="34" charset="0"/>
              </a:rPr>
              <a:t>Con IPv6 tenemos un límite teórico de 3,4 x 1038 direcciones, que equivale a más de 340 sextillones, lo que nos permitiría disponer de direcciones suficientes como para asignar una a cada átomo de la superficie de la Tierra.</a:t>
            </a:r>
          </a:p>
        </p:txBody>
      </p:sp>
      <p:sp>
        <p:nvSpPr>
          <p:cNvPr id="5" name="CuadroTexto 4">
            <a:extLst>
              <a:ext uri="{FF2B5EF4-FFF2-40B4-BE49-F238E27FC236}">
                <a16:creationId xmlns:a16="http://schemas.microsoft.com/office/drawing/2014/main" id="{6FE256A9-8E7A-0EB4-C9A5-A2ABB7A94C1D}"/>
              </a:ext>
            </a:extLst>
          </p:cNvPr>
          <p:cNvSpPr txBox="1"/>
          <p:nvPr/>
        </p:nvSpPr>
        <p:spPr>
          <a:xfrm>
            <a:off x="4114800" y="2887986"/>
            <a:ext cx="4572000" cy="1082027"/>
          </a:xfrm>
          <a:prstGeom prst="rect">
            <a:avLst/>
          </a:prstGeom>
          <a:noFill/>
        </p:spPr>
        <p:txBody>
          <a:bodyPr wrap="square">
            <a:spAutoFit/>
          </a:bodyPr>
          <a:lstStyle/>
          <a:p>
            <a:pPr algn="just">
              <a:lnSpc>
                <a:spcPct val="150000"/>
              </a:lnSpc>
            </a:pPr>
            <a:r>
              <a:rPr lang="es-MX" sz="1500" dirty="0">
                <a:solidFill>
                  <a:srgbClr val="34495E"/>
                </a:solidFill>
                <a:latin typeface="Lato" panose="020F0502020204030203" pitchFamily="34" charset="0"/>
                <a:cs typeface="Lato" panose="020F0502020204030203" pitchFamily="34" charset="0"/>
              </a:rPr>
              <a:t>Las direcciones IPv6 están representadas por ocho conjuntos de cuatro dígitos hexadecimales, y cada conjunto de números está separado por dos puntos. </a:t>
            </a:r>
            <a:endParaRPr lang="es-VE" sz="1500" dirty="0">
              <a:solidFill>
                <a:srgbClr val="34495E"/>
              </a:solidFill>
              <a:latin typeface="Lato" panose="020F0502020204030203" pitchFamily="34" charset="0"/>
              <a:cs typeface="Lato" panose="020F0502020204030203" pitchFamily="34" charset="0"/>
            </a:endParaRPr>
          </a:p>
        </p:txBody>
      </p:sp>
      <p:sp>
        <p:nvSpPr>
          <p:cNvPr id="6" name="CuadroTexto 5">
            <a:extLst>
              <a:ext uri="{FF2B5EF4-FFF2-40B4-BE49-F238E27FC236}">
                <a16:creationId xmlns:a16="http://schemas.microsoft.com/office/drawing/2014/main" id="{3BE92D76-A67F-2631-47B1-FF4FEBA93C71}"/>
              </a:ext>
            </a:extLst>
          </p:cNvPr>
          <p:cNvSpPr txBox="1"/>
          <p:nvPr/>
        </p:nvSpPr>
        <p:spPr>
          <a:xfrm>
            <a:off x="4114800" y="4301892"/>
            <a:ext cx="4811932" cy="401520"/>
          </a:xfrm>
          <a:prstGeom prst="rect">
            <a:avLst/>
          </a:prstGeom>
          <a:solidFill>
            <a:schemeClr val="tx1"/>
          </a:solidFill>
          <a:ln>
            <a:solidFill>
              <a:schemeClr val="bg1"/>
            </a:solidFill>
          </a:ln>
        </p:spPr>
        <p:txBody>
          <a:bodyPr wrap="square" rtlCol="0">
            <a:spAutoFit/>
          </a:bodyPr>
          <a:lstStyle/>
          <a:p>
            <a:pPr algn="ctr">
              <a:lnSpc>
                <a:spcPct val="150000"/>
              </a:lnSpc>
            </a:pPr>
            <a:r>
              <a:rPr lang="es-MX" sz="1500" dirty="0">
                <a:solidFill>
                  <a:schemeClr val="bg1"/>
                </a:solidFill>
                <a:latin typeface="Consolas" panose="020B0609020204030204" pitchFamily="49" charset="0"/>
                <a:cs typeface="Lato" panose="020F0502020204030203" pitchFamily="34" charset="0"/>
              </a:rPr>
              <a:t>2DAB:FFFF:0000:3EAE:01AA:00FF:DD72:2C4A</a:t>
            </a:r>
          </a:p>
        </p:txBody>
      </p:sp>
      <p:sp>
        <p:nvSpPr>
          <p:cNvPr id="13" name="CuadroTexto 12">
            <a:extLst>
              <a:ext uri="{FF2B5EF4-FFF2-40B4-BE49-F238E27FC236}">
                <a16:creationId xmlns:a16="http://schemas.microsoft.com/office/drawing/2014/main" id="{F7199950-B518-CADA-BC11-57195E0FD3E6}"/>
              </a:ext>
            </a:extLst>
          </p:cNvPr>
          <p:cNvSpPr txBox="1"/>
          <p:nvPr/>
        </p:nvSpPr>
        <p:spPr>
          <a:xfrm>
            <a:off x="4114800" y="4651795"/>
            <a:ext cx="4811932" cy="349904"/>
          </a:xfrm>
          <a:prstGeom prst="rect">
            <a:avLst/>
          </a:prstGeom>
          <a:noFill/>
        </p:spPr>
        <p:txBody>
          <a:bodyPr wrap="square">
            <a:spAutoFit/>
          </a:bodyPr>
          <a:lstStyle/>
          <a:p>
            <a:pPr algn="ctr">
              <a:lnSpc>
                <a:spcPct val="150000"/>
              </a:lnSpc>
            </a:pPr>
            <a:r>
              <a:rPr lang="es-MX" sz="1300" b="1" dirty="0">
                <a:solidFill>
                  <a:srgbClr val="34495E"/>
                </a:solidFill>
                <a:latin typeface="Lato" panose="020F0502020204030203" pitchFamily="34" charset="0"/>
                <a:cs typeface="Lato" panose="020F0502020204030203" pitchFamily="34" charset="0"/>
              </a:rPr>
              <a:t>Ejemplo de una dirección IPv6</a:t>
            </a:r>
            <a:endParaRPr lang="es-VE" sz="1300" b="1" dirty="0">
              <a:solidFill>
                <a:srgbClr val="34495E"/>
              </a:solidFill>
              <a:latin typeface="Lato" panose="020F0502020204030203" pitchFamily="34" charset="0"/>
              <a:cs typeface="Lato" panose="020F0502020204030203" pitchFamily="34" charset="0"/>
            </a:endParaRPr>
          </a:p>
        </p:txBody>
      </p:sp>
      <p:sp>
        <p:nvSpPr>
          <p:cNvPr id="15" name="Marcador de número de diapositiva 14">
            <a:extLst>
              <a:ext uri="{FF2B5EF4-FFF2-40B4-BE49-F238E27FC236}">
                <a16:creationId xmlns:a16="http://schemas.microsoft.com/office/drawing/2014/main" id="{3B002723-D185-5C84-B74A-6D796461B661}"/>
              </a:ext>
            </a:extLst>
          </p:cNvPr>
          <p:cNvSpPr>
            <a:spLocks noGrp="1"/>
          </p:cNvSpPr>
          <p:nvPr>
            <p:ph type="sldNum" sz="quarter" idx="12"/>
          </p:nvPr>
        </p:nvSpPr>
        <p:spPr/>
        <p:txBody>
          <a:bodyPr/>
          <a:lstStyle/>
          <a:p>
            <a:fld id="{3470655A-12CF-4704-87F8-4BAB48D7FDBC}" type="slidenum">
              <a:rPr lang="es-VE" smtClean="0">
                <a:solidFill>
                  <a:schemeClr val="bg1"/>
                </a:solidFill>
              </a:rPr>
              <a:t>10</a:t>
            </a:fld>
            <a:endParaRPr lang="es-VE" dirty="0">
              <a:solidFill>
                <a:schemeClr val="bg1"/>
              </a:solidFill>
            </a:endParaRPr>
          </a:p>
        </p:txBody>
      </p:sp>
    </p:spTree>
    <p:extLst>
      <p:ext uri="{BB962C8B-B14F-4D97-AF65-F5344CB8AC3E}">
        <p14:creationId xmlns:p14="http://schemas.microsoft.com/office/powerpoint/2010/main" val="14112440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ECF0F1"/>
        </a:solidFill>
        <a:effectLst/>
      </p:bgPr>
    </p:bg>
    <p:spTree>
      <p:nvGrpSpPr>
        <p:cNvPr id="1" name="">
          <a:extLst>
            <a:ext uri="{FF2B5EF4-FFF2-40B4-BE49-F238E27FC236}">
              <a16:creationId xmlns:a16="http://schemas.microsoft.com/office/drawing/2014/main" id="{3C41AA50-A2FF-E143-ABA9-10E2C5DABE15}"/>
            </a:ext>
          </a:extLst>
        </p:cNvPr>
        <p:cNvGrpSpPr/>
        <p:nvPr/>
      </p:nvGrpSpPr>
      <p:grpSpPr>
        <a:xfrm>
          <a:off x="0" y="0"/>
          <a:ext cx="0" cy="0"/>
          <a:chOff x="0" y="0"/>
          <a:chExt cx="0" cy="0"/>
        </a:xfrm>
      </p:grpSpPr>
      <p:sp>
        <p:nvSpPr>
          <p:cNvPr id="7" name="CuadroTexto 6">
            <a:extLst>
              <a:ext uri="{FF2B5EF4-FFF2-40B4-BE49-F238E27FC236}">
                <a16:creationId xmlns:a16="http://schemas.microsoft.com/office/drawing/2014/main" id="{ECA016A3-0C47-59FB-F4A6-E6A21FAC0D4E}"/>
              </a:ext>
            </a:extLst>
          </p:cNvPr>
          <p:cNvSpPr txBox="1"/>
          <p:nvPr/>
        </p:nvSpPr>
        <p:spPr>
          <a:xfrm>
            <a:off x="526311" y="932646"/>
            <a:ext cx="8091377" cy="1082027"/>
          </a:xfrm>
          <a:prstGeom prst="rect">
            <a:avLst/>
          </a:prstGeom>
          <a:noFill/>
        </p:spPr>
        <p:txBody>
          <a:bodyPr wrap="square" rtlCol="0">
            <a:spAutoFit/>
          </a:bodyPr>
          <a:lstStyle/>
          <a:p>
            <a:pPr algn="just">
              <a:lnSpc>
                <a:spcPct val="150000"/>
              </a:lnSpc>
            </a:pPr>
            <a:r>
              <a:rPr lang="es-MX" sz="1500" dirty="0">
                <a:solidFill>
                  <a:srgbClr val="34495E"/>
                </a:solidFill>
                <a:latin typeface="Lato" panose="020F0502020204030203" pitchFamily="34" charset="0"/>
                <a:cs typeface="Lato" panose="020F0502020204030203" pitchFamily="34" charset="0"/>
              </a:rPr>
              <a:t>Debido a su longitud, las direcciones IPv6 son difíciles de leer, por ello se han creado algunas convenciones para permitir su abreviatura. Primero, se pueden eliminar los ceros iniciales de cualquier grupo de números. Por ejemplo:</a:t>
            </a:r>
          </a:p>
        </p:txBody>
      </p:sp>
      <p:sp>
        <p:nvSpPr>
          <p:cNvPr id="8" name="Rectángulo 7">
            <a:extLst>
              <a:ext uri="{FF2B5EF4-FFF2-40B4-BE49-F238E27FC236}">
                <a16:creationId xmlns:a16="http://schemas.microsoft.com/office/drawing/2014/main" id="{58225C77-3206-CD26-8C2E-9D5EC6151984}"/>
              </a:ext>
            </a:extLst>
          </p:cNvPr>
          <p:cNvSpPr/>
          <p:nvPr/>
        </p:nvSpPr>
        <p:spPr>
          <a:xfrm>
            <a:off x="0" y="0"/>
            <a:ext cx="9144000" cy="749300"/>
          </a:xfrm>
          <a:prstGeom prst="rect">
            <a:avLst/>
          </a:prstGeom>
          <a:solidFill>
            <a:srgbClr val="34495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VE"/>
          </a:p>
        </p:txBody>
      </p:sp>
      <p:sp>
        <p:nvSpPr>
          <p:cNvPr id="2" name="CuadroTexto 1">
            <a:extLst>
              <a:ext uri="{FF2B5EF4-FFF2-40B4-BE49-F238E27FC236}">
                <a16:creationId xmlns:a16="http://schemas.microsoft.com/office/drawing/2014/main" id="{AFD538A9-C6D2-2B34-42BA-B992B0C9BDC9}"/>
              </a:ext>
            </a:extLst>
          </p:cNvPr>
          <p:cNvSpPr txBox="1"/>
          <p:nvPr/>
        </p:nvSpPr>
        <p:spPr>
          <a:xfrm>
            <a:off x="0" y="74568"/>
            <a:ext cx="9144000" cy="600164"/>
          </a:xfrm>
          <a:prstGeom prst="rect">
            <a:avLst/>
          </a:prstGeom>
          <a:noFill/>
          <a:ln>
            <a:noFill/>
          </a:ln>
        </p:spPr>
        <p:txBody>
          <a:bodyPr wrap="square" rtlCol="0">
            <a:spAutoFit/>
          </a:bodyPr>
          <a:lstStyle/>
          <a:p>
            <a:pPr algn="ctr">
              <a:lnSpc>
                <a:spcPct val="150000"/>
              </a:lnSpc>
            </a:pPr>
            <a:r>
              <a:rPr lang="es-MX" sz="2400" b="1" dirty="0">
                <a:solidFill>
                  <a:schemeClr val="bg1"/>
                </a:solidFill>
                <a:latin typeface="Dubai" panose="020B0503030403030204" pitchFamily="34" charset="-78"/>
                <a:cs typeface="Dubai" panose="020B0503030403030204" pitchFamily="34" charset="-78"/>
              </a:rPr>
              <a:t>ABREVIATURA DE UNA DIRECCIÓN IPv6</a:t>
            </a:r>
          </a:p>
        </p:txBody>
      </p:sp>
      <p:sp>
        <p:nvSpPr>
          <p:cNvPr id="20" name="Rectángulo 19">
            <a:extLst>
              <a:ext uri="{FF2B5EF4-FFF2-40B4-BE49-F238E27FC236}">
                <a16:creationId xmlns:a16="http://schemas.microsoft.com/office/drawing/2014/main" id="{067E9896-0E18-418B-29AD-8C00C40CEE6D}"/>
              </a:ext>
            </a:extLst>
          </p:cNvPr>
          <p:cNvSpPr/>
          <p:nvPr/>
        </p:nvSpPr>
        <p:spPr>
          <a:xfrm>
            <a:off x="0" y="6108700"/>
            <a:ext cx="9144000" cy="749300"/>
          </a:xfrm>
          <a:prstGeom prst="rect">
            <a:avLst/>
          </a:prstGeom>
          <a:solidFill>
            <a:srgbClr val="34495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VE"/>
          </a:p>
        </p:txBody>
      </p:sp>
      <p:sp>
        <p:nvSpPr>
          <p:cNvPr id="22" name="CuadroTexto 21">
            <a:extLst>
              <a:ext uri="{FF2B5EF4-FFF2-40B4-BE49-F238E27FC236}">
                <a16:creationId xmlns:a16="http://schemas.microsoft.com/office/drawing/2014/main" id="{42AD8107-BB8F-85B8-AF2C-F88180BC8379}"/>
              </a:ext>
            </a:extLst>
          </p:cNvPr>
          <p:cNvSpPr txBox="1"/>
          <p:nvPr/>
        </p:nvSpPr>
        <p:spPr>
          <a:xfrm>
            <a:off x="0" y="6229365"/>
            <a:ext cx="9144000" cy="600164"/>
          </a:xfrm>
          <a:prstGeom prst="rect">
            <a:avLst/>
          </a:prstGeom>
          <a:noFill/>
          <a:ln>
            <a:noFill/>
          </a:ln>
        </p:spPr>
        <p:txBody>
          <a:bodyPr wrap="square" rtlCol="0">
            <a:spAutoFit/>
          </a:bodyPr>
          <a:lstStyle/>
          <a:p>
            <a:pPr algn="ctr">
              <a:lnSpc>
                <a:spcPct val="150000"/>
              </a:lnSpc>
            </a:pPr>
            <a:r>
              <a:rPr lang="es-MX" sz="2400" b="1" dirty="0">
                <a:solidFill>
                  <a:schemeClr val="bg1"/>
                </a:solidFill>
                <a:latin typeface="Dubai" panose="020B0503030403030204" pitchFamily="34" charset="-78"/>
                <a:cs typeface="Dubai" panose="020B0503030403030204" pitchFamily="34" charset="-78"/>
              </a:rPr>
              <a:t>IPv6</a:t>
            </a:r>
          </a:p>
        </p:txBody>
      </p:sp>
      <p:sp>
        <p:nvSpPr>
          <p:cNvPr id="9" name="CuadroTexto 8">
            <a:extLst>
              <a:ext uri="{FF2B5EF4-FFF2-40B4-BE49-F238E27FC236}">
                <a16:creationId xmlns:a16="http://schemas.microsoft.com/office/drawing/2014/main" id="{A3ACB219-9549-3CE9-B747-E2EC6B40DD4F}"/>
              </a:ext>
            </a:extLst>
          </p:cNvPr>
          <p:cNvSpPr txBox="1"/>
          <p:nvPr/>
        </p:nvSpPr>
        <p:spPr>
          <a:xfrm>
            <a:off x="508944" y="2849435"/>
            <a:ext cx="8091376" cy="1428276"/>
          </a:xfrm>
          <a:prstGeom prst="rect">
            <a:avLst/>
          </a:prstGeom>
          <a:noFill/>
        </p:spPr>
        <p:txBody>
          <a:bodyPr wrap="square">
            <a:spAutoFit/>
          </a:bodyPr>
          <a:lstStyle/>
          <a:p>
            <a:pPr algn="just">
              <a:lnSpc>
                <a:spcPct val="150000"/>
              </a:lnSpc>
            </a:pPr>
            <a:r>
              <a:rPr lang="es-MX" sz="1500" dirty="0">
                <a:solidFill>
                  <a:srgbClr val="34495E"/>
                </a:solidFill>
                <a:latin typeface="Lato" panose="020F0502020204030203" pitchFamily="34" charset="0"/>
                <a:cs typeface="Lato" panose="020F0502020204030203" pitchFamily="34" charset="0"/>
              </a:rPr>
              <a:t>Segundo, cualquier sección consecutiva de ceros se puede representar con un par de dos puntos, aunque esto solo puede hacerse una vez en cada dirección. Sabiendo que la dirección completa consta de 8 secciones, podemos determinar fácilmente el número de secciones eliminadas con esta abreviatura. Por ejemplo:</a:t>
            </a:r>
            <a:endParaRPr lang="es-VE" sz="1500" dirty="0">
              <a:solidFill>
                <a:srgbClr val="34495E"/>
              </a:solidFill>
              <a:latin typeface="Lato" panose="020F0502020204030203" pitchFamily="34" charset="0"/>
              <a:cs typeface="Lato" panose="020F0502020204030203" pitchFamily="34" charset="0"/>
            </a:endParaRPr>
          </a:p>
        </p:txBody>
      </p:sp>
      <p:sp>
        <p:nvSpPr>
          <p:cNvPr id="11" name="CuadroTexto 10">
            <a:extLst>
              <a:ext uri="{FF2B5EF4-FFF2-40B4-BE49-F238E27FC236}">
                <a16:creationId xmlns:a16="http://schemas.microsoft.com/office/drawing/2014/main" id="{AA55B70F-9BD5-DA58-FFC7-E59354850B2E}"/>
              </a:ext>
            </a:extLst>
          </p:cNvPr>
          <p:cNvSpPr txBox="1"/>
          <p:nvPr/>
        </p:nvSpPr>
        <p:spPr>
          <a:xfrm>
            <a:off x="2368131" y="2223921"/>
            <a:ext cx="1505862" cy="553998"/>
          </a:xfrm>
          <a:prstGeom prst="rect">
            <a:avLst/>
          </a:prstGeom>
          <a:solidFill>
            <a:schemeClr val="tx1"/>
          </a:solidFill>
          <a:ln>
            <a:solidFill>
              <a:schemeClr val="bg1"/>
            </a:solidFill>
          </a:ln>
        </p:spPr>
        <p:txBody>
          <a:bodyPr wrap="square" rtlCol="0">
            <a:spAutoFit/>
          </a:bodyPr>
          <a:lstStyle/>
          <a:p>
            <a:pPr algn="ctr"/>
            <a:r>
              <a:rPr lang="es-MX" sz="3000" b="1" dirty="0">
                <a:solidFill>
                  <a:schemeClr val="bg1"/>
                </a:solidFill>
                <a:latin typeface="Consolas" panose="020B0609020204030204" pitchFamily="49" charset="0"/>
                <a:cs typeface="Lato" panose="020F0502020204030203" pitchFamily="34" charset="0"/>
              </a:rPr>
              <a:t>:0033:</a:t>
            </a:r>
          </a:p>
        </p:txBody>
      </p:sp>
      <p:sp>
        <p:nvSpPr>
          <p:cNvPr id="15" name="CuadroTexto 14">
            <a:extLst>
              <a:ext uri="{FF2B5EF4-FFF2-40B4-BE49-F238E27FC236}">
                <a16:creationId xmlns:a16="http://schemas.microsoft.com/office/drawing/2014/main" id="{7A3AD5C3-45D1-4E13-8406-39A71EA85AE7}"/>
              </a:ext>
            </a:extLst>
          </p:cNvPr>
          <p:cNvSpPr txBox="1"/>
          <p:nvPr/>
        </p:nvSpPr>
        <p:spPr>
          <a:xfrm>
            <a:off x="5254523" y="2246930"/>
            <a:ext cx="1177331" cy="553998"/>
          </a:xfrm>
          <a:prstGeom prst="rect">
            <a:avLst/>
          </a:prstGeom>
          <a:solidFill>
            <a:schemeClr val="tx1"/>
          </a:solidFill>
          <a:ln>
            <a:solidFill>
              <a:schemeClr val="bg1"/>
            </a:solidFill>
          </a:ln>
        </p:spPr>
        <p:txBody>
          <a:bodyPr wrap="square" rtlCol="0">
            <a:spAutoFit/>
          </a:bodyPr>
          <a:lstStyle/>
          <a:p>
            <a:pPr algn="ctr"/>
            <a:r>
              <a:rPr lang="es-MX" sz="3000" b="1" dirty="0">
                <a:solidFill>
                  <a:schemeClr val="bg1"/>
                </a:solidFill>
                <a:latin typeface="Consolas" panose="020B0609020204030204" pitchFamily="49" charset="0"/>
                <a:cs typeface="Lato" panose="020F0502020204030203" pitchFamily="34" charset="0"/>
              </a:rPr>
              <a:t>:33:</a:t>
            </a:r>
            <a:endParaRPr lang="es-VE" sz="3000" b="1" dirty="0"/>
          </a:p>
        </p:txBody>
      </p:sp>
      <p:sp>
        <p:nvSpPr>
          <p:cNvPr id="16" name="Flecha: a la derecha con muesca 15">
            <a:extLst>
              <a:ext uri="{FF2B5EF4-FFF2-40B4-BE49-F238E27FC236}">
                <a16:creationId xmlns:a16="http://schemas.microsoft.com/office/drawing/2014/main" id="{F0008B81-2A43-A09C-AB51-C0C1A5E63A10}"/>
              </a:ext>
            </a:extLst>
          </p:cNvPr>
          <p:cNvSpPr/>
          <p:nvPr/>
        </p:nvSpPr>
        <p:spPr>
          <a:xfrm>
            <a:off x="4121496" y="2198019"/>
            <a:ext cx="885524" cy="651820"/>
          </a:xfrm>
          <a:prstGeom prst="notchedRightArrow">
            <a:avLst/>
          </a:prstGeom>
          <a:solidFill>
            <a:srgbClr val="E74C3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VE" dirty="0"/>
          </a:p>
        </p:txBody>
      </p:sp>
      <p:sp>
        <p:nvSpPr>
          <p:cNvPr id="17" name="CuadroTexto 16">
            <a:extLst>
              <a:ext uri="{FF2B5EF4-FFF2-40B4-BE49-F238E27FC236}">
                <a16:creationId xmlns:a16="http://schemas.microsoft.com/office/drawing/2014/main" id="{7D242161-49B7-76E1-00DA-B15D230CF1D5}"/>
              </a:ext>
            </a:extLst>
          </p:cNvPr>
          <p:cNvSpPr txBox="1"/>
          <p:nvPr/>
        </p:nvSpPr>
        <p:spPr>
          <a:xfrm>
            <a:off x="2811814" y="4356739"/>
            <a:ext cx="3485633" cy="553998"/>
          </a:xfrm>
          <a:prstGeom prst="rect">
            <a:avLst/>
          </a:prstGeom>
          <a:solidFill>
            <a:schemeClr val="tx1"/>
          </a:solidFill>
          <a:ln>
            <a:solidFill>
              <a:schemeClr val="bg1"/>
            </a:solidFill>
          </a:ln>
        </p:spPr>
        <p:txBody>
          <a:bodyPr wrap="square" rtlCol="0">
            <a:spAutoFit/>
          </a:bodyPr>
          <a:lstStyle/>
          <a:p>
            <a:pPr algn="ctr"/>
            <a:r>
              <a:rPr lang="es-MX" sz="3000" b="1" dirty="0">
                <a:solidFill>
                  <a:schemeClr val="bg1"/>
                </a:solidFill>
                <a:latin typeface="Consolas" panose="020B0609020204030204" pitchFamily="49" charset="0"/>
                <a:cs typeface="Lato" panose="020F0502020204030203" pitchFamily="34" charset="0"/>
              </a:rPr>
              <a:t>2DAB::DD72:2C4A </a:t>
            </a:r>
          </a:p>
        </p:txBody>
      </p:sp>
      <p:sp>
        <p:nvSpPr>
          <p:cNvPr id="18" name="CuadroTexto 17">
            <a:extLst>
              <a:ext uri="{FF2B5EF4-FFF2-40B4-BE49-F238E27FC236}">
                <a16:creationId xmlns:a16="http://schemas.microsoft.com/office/drawing/2014/main" id="{1F9A0C5F-6A8C-215C-1E78-6C6367EE6EBE}"/>
              </a:ext>
            </a:extLst>
          </p:cNvPr>
          <p:cNvSpPr txBox="1"/>
          <p:nvPr/>
        </p:nvSpPr>
        <p:spPr>
          <a:xfrm>
            <a:off x="111927" y="5345024"/>
            <a:ext cx="8885405" cy="553998"/>
          </a:xfrm>
          <a:prstGeom prst="rect">
            <a:avLst/>
          </a:prstGeom>
          <a:solidFill>
            <a:schemeClr val="tx1"/>
          </a:solidFill>
          <a:ln>
            <a:solidFill>
              <a:schemeClr val="bg1"/>
            </a:solidFill>
          </a:ln>
        </p:spPr>
        <p:txBody>
          <a:bodyPr wrap="square" rtlCol="0">
            <a:spAutoFit/>
          </a:bodyPr>
          <a:lstStyle/>
          <a:p>
            <a:pPr algn="ctr"/>
            <a:r>
              <a:rPr lang="es-MX" sz="3000" b="1" dirty="0">
                <a:solidFill>
                  <a:schemeClr val="bg1"/>
                </a:solidFill>
                <a:latin typeface="Consolas" panose="020B0609020204030204" pitchFamily="49" charset="0"/>
                <a:cs typeface="Lato" panose="020F0502020204030203" pitchFamily="34" charset="0"/>
              </a:rPr>
              <a:t>(2DAB:0000:0000:0000:0000:0000:DD72:2C4A)</a:t>
            </a:r>
          </a:p>
        </p:txBody>
      </p:sp>
      <p:sp>
        <p:nvSpPr>
          <p:cNvPr id="21" name="CuadroTexto 20">
            <a:extLst>
              <a:ext uri="{FF2B5EF4-FFF2-40B4-BE49-F238E27FC236}">
                <a16:creationId xmlns:a16="http://schemas.microsoft.com/office/drawing/2014/main" id="{62D9228D-D0B8-4AB8-0F89-0E259981CED2}"/>
              </a:ext>
            </a:extLst>
          </p:cNvPr>
          <p:cNvSpPr txBox="1"/>
          <p:nvPr/>
        </p:nvSpPr>
        <p:spPr>
          <a:xfrm>
            <a:off x="1125878" y="4985305"/>
            <a:ext cx="6892241" cy="323165"/>
          </a:xfrm>
          <a:prstGeom prst="rect">
            <a:avLst/>
          </a:prstGeom>
          <a:noFill/>
        </p:spPr>
        <p:txBody>
          <a:bodyPr wrap="square">
            <a:spAutoFit/>
          </a:bodyPr>
          <a:lstStyle/>
          <a:p>
            <a:r>
              <a:rPr lang="es-MX" sz="1500" dirty="0">
                <a:solidFill>
                  <a:srgbClr val="34495E"/>
                </a:solidFill>
                <a:latin typeface="Lato" panose="020F0502020204030203" pitchFamily="34" charset="0"/>
                <a:cs typeface="Lato" panose="020F0502020204030203" pitchFamily="34" charset="0"/>
              </a:rPr>
              <a:t> debería tener cinco secciones de ceros en el lugar de los dos puntos dobles:</a:t>
            </a:r>
            <a:endParaRPr lang="es-VE" sz="1500" dirty="0"/>
          </a:p>
        </p:txBody>
      </p:sp>
      <p:sp>
        <p:nvSpPr>
          <p:cNvPr id="23" name="Marcador de número de diapositiva 22">
            <a:extLst>
              <a:ext uri="{FF2B5EF4-FFF2-40B4-BE49-F238E27FC236}">
                <a16:creationId xmlns:a16="http://schemas.microsoft.com/office/drawing/2014/main" id="{95FE3D4D-7388-5AD7-538B-3A0795306931}"/>
              </a:ext>
            </a:extLst>
          </p:cNvPr>
          <p:cNvSpPr>
            <a:spLocks noGrp="1"/>
          </p:cNvSpPr>
          <p:nvPr>
            <p:ph type="sldNum" sz="quarter" idx="12"/>
          </p:nvPr>
        </p:nvSpPr>
        <p:spPr/>
        <p:txBody>
          <a:bodyPr/>
          <a:lstStyle/>
          <a:p>
            <a:fld id="{3470655A-12CF-4704-87F8-4BAB48D7FDBC}" type="slidenum">
              <a:rPr lang="es-VE" smtClean="0">
                <a:solidFill>
                  <a:schemeClr val="bg1"/>
                </a:solidFill>
              </a:rPr>
              <a:t>11</a:t>
            </a:fld>
            <a:endParaRPr lang="es-VE" dirty="0">
              <a:solidFill>
                <a:schemeClr val="bg1"/>
              </a:solidFill>
            </a:endParaRPr>
          </a:p>
        </p:txBody>
      </p:sp>
    </p:spTree>
    <p:extLst>
      <p:ext uri="{BB962C8B-B14F-4D97-AF65-F5344CB8AC3E}">
        <p14:creationId xmlns:p14="http://schemas.microsoft.com/office/powerpoint/2010/main" val="30427559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ECF0F1"/>
        </a:solidFill>
        <a:effectLst/>
      </p:bgPr>
    </p:bg>
    <p:spTree>
      <p:nvGrpSpPr>
        <p:cNvPr id="1" name="">
          <a:extLst>
            <a:ext uri="{FF2B5EF4-FFF2-40B4-BE49-F238E27FC236}">
              <a16:creationId xmlns:a16="http://schemas.microsoft.com/office/drawing/2014/main" id="{433B4664-1D64-6EF6-0F27-8D383235518B}"/>
            </a:ext>
          </a:extLst>
        </p:cNvPr>
        <p:cNvGrpSpPr/>
        <p:nvPr/>
      </p:nvGrpSpPr>
      <p:grpSpPr>
        <a:xfrm>
          <a:off x="0" y="0"/>
          <a:ext cx="0" cy="0"/>
          <a:chOff x="0" y="0"/>
          <a:chExt cx="0" cy="0"/>
        </a:xfrm>
      </p:grpSpPr>
      <p:sp>
        <p:nvSpPr>
          <p:cNvPr id="8" name="Rectángulo 7">
            <a:extLst>
              <a:ext uri="{FF2B5EF4-FFF2-40B4-BE49-F238E27FC236}">
                <a16:creationId xmlns:a16="http://schemas.microsoft.com/office/drawing/2014/main" id="{35D7A69C-D5C0-6D72-92C2-6A96332C7988}"/>
              </a:ext>
            </a:extLst>
          </p:cNvPr>
          <p:cNvSpPr/>
          <p:nvPr/>
        </p:nvSpPr>
        <p:spPr>
          <a:xfrm>
            <a:off x="0" y="0"/>
            <a:ext cx="9144000" cy="749300"/>
          </a:xfrm>
          <a:prstGeom prst="rect">
            <a:avLst/>
          </a:prstGeom>
          <a:solidFill>
            <a:srgbClr val="34495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VE"/>
          </a:p>
        </p:txBody>
      </p:sp>
      <p:sp>
        <p:nvSpPr>
          <p:cNvPr id="2" name="CuadroTexto 1">
            <a:extLst>
              <a:ext uri="{FF2B5EF4-FFF2-40B4-BE49-F238E27FC236}">
                <a16:creationId xmlns:a16="http://schemas.microsoft.com/office/drawing/2014/main" id="{3A64E73D-D3D7-A6E8-882D-29AAE817A7D0}"/>
              </a:ext>
            </a:extLst>
          </p:cNvPr>
          <p:cNvSpPr txBox="1"/>
          <p:nvPr/>
        </p:nvSpPr>
        <p:spPr>
          <a:xfrm>
            <a:off x="0" y="74568"/>
            <a:ext cx="9144000" cy="600164"/>
          </a:xfrm>
          <a:prstGeom prst="rect">
            <a:avLst/>
          </a:prstGeom>
          <a:noFill/>
          <a:ln>
            <a:noFill/>
          </a:ln>
        </p:spPr>
        <p:txBody>
          <a:bodyPr wrap="square" rtlCol="0">
            <a:spAutoFit/>
          </a:bodyPr>
          <a:lstStyle/>
          <a:p>
            <a:pPr algn="ctr">
              <a:lnSpc>
                <a:spcPct val="150000"/>
              </a:lnSpc>
            </a:pPr>
            <a:r>
              <a:rPr lang="es-MX" sz="2400" b="1" dirty="0">
                <a:solidFill>
                  <a:schemeClr val="bg1"/>
                </a:solidFill>
                <a:latin typeface="Dubai" panose="020B0503030403030204" pitchFamily="34" charset="-78"/>
                <a:cs typeface="Dubai" panose="020B0503030403030204" pitchFamily="34" charset="-78"/>
              </a:rPr>
              <a:t>ESTRUCTURA DE UNA DIRECCIÓN IPv6</a:t>
            </a:r>
          </a:p>
        </p:txBody>
      </p:sp>
      <p:sp>
        <p:nvSpPr>
          <p:cNvPr id="20" name="Rectángulo 19">
            <a:extLst>
              <a:ext uri="{FF2B5EF4-FFF2-40B4-BE49-F238E27FC236}">
                <a16:creationId xmlns:a16="http://schemas.microsoft.com/office/drawing/2014/main" id="{6A476B6A-8DF0-383E-0393-2BF742A5B9E7}"/>
              </a:ext>
            </a:extLst>
          </p:cNvPr>
          <p:cNvSpPr/>
          <p:nvPr/>
        </p:nvSpPr>
        <p:spPr>
          <a:xfrm>
            <a:off x="0" y="6108700"/>
            <a:ext cx="9144000" cy="749300"/>
          </a:xfrm>
          <a:prstGeom prst="rect">
            <a:avLst/>
          </a:prstGeom>
          <a:solidFill>
            <a:srgbClr val="34495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VE"/>
          </a:p>
        </p:txBody>
      </p:sp>
      <p:sp>
        <p:nvSpPr>
          <p:cNvPr id="22" name="CuadroTexto 21">
            <a:extLst>
              <a:ext uri="{FF2B5EF4-FFF2-40B4-BE49-F238E27FC236}">
                <a16:creationId xmlns:a16="http://schemas.microsoft.com/office/drawing/2014/main" id="{FC4D55A3-C7F0-6C10-C5F4-D36FDB608E42}"/>
              </a:ext>
            </a:extLst>
          </p:cNvPr>
          <p:cNvSpPr txBox="1"/>
          <p:nvPr/>
        </p:nvSpPr>
        <p:spPr>
          <a:xfrm>
            <a:off x="0" y="6229365"/>
            <a:ext cx="9144000" cy="600164"/>
          </a:xfrm>
          <a:prstGeom prst="rect">
            <a:avLst/>
          </a:prstGeom>
          <a:noFill/>
          <a:ln>
            <a:noFill/>
          </a:ln>
        </p:spPr>
        <p:txBody>
          <a:bodyPr wrap="square" rtlCol="0">
            <a:spAutoFit/>
          </a:bodyPr>
          <a:lstStyle/>
          <a:p>
            <a:pPr algn="ctr">
              <a:lnSpc>
                <a:spcPct val="150000"/>
              </a:lnSpc>
            </a:pPr>
            <a:r>
              <a:rPr lang="es-MX" sz="2400" b="1" dirty="0">
                <a:solidFill>
                  <a:schemeClr val="bg1"/>
                </a:solidFill>
                <a:latin typeface="Dubai" panose="020B0503030403030204" pitchFamily="34" charset="-78"/>
                <a:cs typeface="Dubai" panose="020B0503030403030204" pitchFamily="34" charset="-78"/>
              </a:rPr>
              <a:t>IPv6</a:t>
            </a:r>
          </a:p>
        </p:txBody>
      </p:sp>
      <p:sp>
        <p:nvSpPr>
          <p:cNvPr id="9" name="CuadroTexto 8">
            <a:extLst>
              <a:ext uri="{FF2B5EF4-FFF2-40B4-BE49-F238E27FC236}">
                <a16:creationId xmlns:a16="http://schemas.microsoft.com/office/drawing/2014/main" id="{CA1D260F-4BDE-61D4-D393-065505849C7C}"/>
              </a:ext>
            </a:extLst>
          </p:cNvPr>
          <p:cNvSpPr txBox="1"/>
          <p:nvPr/>
        </p:nvSpPr>
        <p:spPr>
          <a:xfrm>
            <a:off x="526313" y="1603258"/>
            <a:ext cx="8091376" cy="1428276"/>
          </a:xfrm>
          <a:prstGeom prst="rect">
            <a:avLst/>
          </a:prstGeom>
          <a:noFill/>
        </p:spPr>
        <p:txBody>
          <a:bodyPr wrap="square">
            <a:spAutoFit/>
          </a:bodyPr>
          <a:lstStyle/>
          <a:p>
            <a:pPr algn="just">
              <a:lnSpc>
                <a:spcPct val="150000"/>
              </a:lnSpc>
            </a:pPr>
            <a:r>
              <a:rPr lang="es-MX" sz="1500" dirty="0">
                <a:solidFill>
                  <a:srgbClr val="34495E"/>
                </a:solidFill>
                <a:latin typeface="Lato" panose="020F0502020204030203" pitchFamily="34" charset="0"/>
                <a:cs typeface="Lato" panose="020F0502020204030203" pitchFamily="34" charset="0"/>
              </a:rPr>
              <a:t>Una dirección IPv6 tiene un tamaño de 128 bits y se compone de ocho campos de 16 bits, cada uno de ellos unido por dos puntos. Cada campo debe contener un número hexadecimal, a diferencia de la notación decimal con puntos de las direcciones IPv4. En la figura siguiente, las equis representan números hexadecimales.</a:t>
            </a:r>
            <a:endParaRPr lang="es-VE" sz="1500" dirty="0">
              <a:solidFill>
                <a:srgbClr val="34495E"/>
              </a:solidFill>
              <a:latin typeface="Lato" panose="020F0502020204030203" pitchFamily="34" charset="0"/>
              <a:cs typeface="Lato" panose="020F0502020204030203" pitchFamily="34" charset="0"/>
            </a:endParaRPr>
          </a:p>
        </p:txBody>
      </p:sp>
      <p:sp>
        <p:nvSpPr>
          <p:cNvPr id="23" name="Marcador de número de diapositiva 22">
            <a:extLst>
              <a:ext uri="{FF2B5EF4-FFF2-40B4-BE49-F238E27FC236}">
                <a16:creationId xmlns:a16="http://schemas.microsoft.com/office/drawing/2014/main" id="{F7A940B5-6530-3EFC-62B3-4B122C3489F4}"/>
              </a:ext>
            </a:extLst>
          </p:cNvPr>
          <p:cNvSpPr>
            <a:spLocks noGrp="1"/>
          </p:cNvSpPr>
          <p:nvPr>
            <p:ph type="sldNum" sz="quarter" idx="12"/>
          </p:nvPr>
        </p:nvSpPr>
        <p:spPr/>
        <p:txBody>
          <a:bodyPr/>
          <a:lstStyle/>
          <a:p>
            <a:fld id="{3470655A-12CF-4704-87F8-4BAB48D7FDBC}" type="slidenum">
              <a:rPr lang="es-VE" smtClean="0">
                <a:solidFill>
                  <a:schemeClr val="bg1"/>
                </a:solidFill>
              </a:rPr>
              <a:t>12</a:t>
            </a:fld>
            <a:endParaRPr lang="es-VE" dirty="0">
              <a:solidFill>
                <a:schemeClr val="bg1"/>
              </a:solidFill>
            </a:endParaRPr>
          </a:p>
        </p:txBody>
      </p:sp>
      <p:graphicFrame>
        <p:nvGraphicFramePr>
          <p:cNvPr id="3" name="Tabla 2">
            <a:extLst>
              <a:ext uri="{FF2B5EF4-FFF2-40B4-BE49-F238E27FC236}">
                <a16:creationId xmlns:a16="http://schemas.microsoft.com/office/drawing/2014/main" id="{C1DC35E2-8E92-7455-8563-351F1107E8DC}"/>
              </a:ext>
            </a:extLst>
          </p:cNvPr>
          <p:cNvGraphicFramePr>
            <a:graphicFrameLocks noGrp="1"/>
          </p:cNvGraphicFramePr>
          <p:nvPr>
            <p:extLst>
              <p:ext uri="{D42A27DB-BD31-4B8C-83A1-F6EECF244321}">
                <p14:modId xmlns:p14="http://schemas.microsoft.com/office/powerpoint/2010/main" val="4028063444"/>
              </p:ext>
            </p:extLst>
          </p:nvPr>
        </p:nvGraphicFramePr>
        <p:xfrm>
          <a:off x="526313" y="3214961"/>
          <a:ext cx="8091375" cy="1193800"/>
        </p:xfrm>
        <a:graphic>
          <a:graphicData uri="http://schemas.openxmlformats.org/drawingml/2006/table">
            <a:tbl>
              <a:tblPr firstRow="1" bandRow="1">
                <a:tableStyleId>{5C22544A-7EE6-4342-B048-85BDC9FD1C3A}</a:tableStyleId>
              </a:tblPr>
              <a:tblGrid>
                <a:gridCol w="1428903">
                  <a:extLst>
                    <a:ext uri="{9D8B030D-6E8A-4147-A177-3AD203B41FA5}">
                      <a16:colId xmlns:a16="http://schemas.microsoft.com/office/drawing/2014/main" val="3703850468"/>
                    </a:ext>
                  </a:extLst>
                </a:gridCol>
                <a:gridCol w="832809">
                  <a:extLst>
                    <a:ext uri="{9D8B030D-6E8A-4147-A177-3AD203B41FA5}">
                      <a16:colId xmlns:a16="http://schemas.microsoft.com/office/drawing/2014/main" val="3238066739"/>
                    </a:ext>
                  </a:extLst>
                </a:gridCol>
                <a:gridCol w="832809">
                  <a:extLst>
                    <a:ext uri="{9D8B030D-6E8A-4147-A177-3AD203B41FA5}">
                      <a16:colId xmlns:a16="http://schemas.microsoft.com/office/drawing/2014/main" val="1733585384"/>
                    </a:ext>
                  </a:extLst>
                </a:gridCol>
                <a:gridCol w="832809">
                  <a:extLst>
                    <a:ext uri="{9D8B030D-6E8A-4147-A177-3AD203B41FA5}">
                      <a16:colId xmlns:a16="http://schemas.microsoft.com/office/drawing/2014/main" val="2666732806"/>
                    </a:ext>
                  </a:extLst>
                </a:gridCol>
                <a:gridCol w="832809">
                  <a:extLst>
                    <a:ext uri="{9D8B030D-6E8A-4147-A177-3AD203B41FA5}">
                      <a16:colId xmlns:a16="http://schemas.microsoft.com/office/drawing/2014/main" val="1267799757"/>
                    </a:ext>
                  </a:extLst>
                </a:gridCol>
                <a:gridCol w="832809">
                  <a:extLst>
                    <a:ext uri="{9D8B030D-6E8A-4147-A177-3AD203B41FA5}">
                      <a16:colId xmlns:a16="http://schemas.microsoft.com/office/drawing/2014/main" val="1454737206"/>
                    </a:ext>
                  </a:extLst>
                </a:gridCol>
                <a:gridCol w="832809">
                  <a:extLst>
                    <a:ext uri="{9D8B030D-6E8A-4147-A177-3AD203B41FA5}">
                      <a16:colId xmlns:a16="http://schemas.microsoft.com/office/drawing/2014/main" val="536606636"/>
                    </a:ext>
                  </a:extLst>
                </a:gridCol>
                <a:gridCol w="832809">
                  <a:extLst>
                    <a:ext uri="{9D8B030D-6E8A-4147-A177-3AD203B41FA5}">
                      <a16:colId xmlns:a16="http://schemas.microsoft.com/office/drawing/2014/main" val="3729077971"/>
                    </a:ext>
                  </a:extLst>
                </a:gridCol>
                <a:gridCol w="832809">
                  <a:extLst>
                    <a:ext uri="{9D8B030D-6E8A-4147-A177-3AD203B41FA5}">
                      <a16:colId xmlns:a16="http://schemas.microsoft.com/office/drawing/2014/main" val="1048429506"/>
                    </a:ext>
                  </a:extLst>
                </a:gridCol>
              </a:tblGrid>
              <a:tr h="0">
                <a:tc>
                  <a:txBody>
                    <a:bodyPr/>
                    <a:lstStyle/>
                    <a:p>
                      <a:endParaRPr lang="es-VE" b="1" dirty="0">
                        <a:solidFill>
                          <a:schemeClr val="tx1"/>
                        </a:solidFill>
                        <a:latin typeface="Lato" panose="020F0502020204030203" pitchFamily="34" charset="0"/>
                        <a:cs typeface="Lato" panose="020F0502020204030203" pitchFamily="34"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gridSpan="4">
                  <a:txBody>
                    <a:bodyPr/>
                    <a:lstStyle/>
                    <a:p>
                      <a:pPr algn="ctr"/>
                      <a:r>
                        <a:rPr lang="es-MX" b="1" dirty="0">
                          <a:solidFill>
                            <a:schemeClr val="tx1"/>
                          </a:solidFill>
                          <a:latin typeface="Lato" panose="020F0502020204030203" pitchFamily="34" charset="0"/>
                          <a:cs typeface="Lato" panose="020F0502020204030203" pitchFamily="34" charset="0"/>
                        </a:rPr>
                        <a:t>Sufijo de Red</a:t>
                      </a:r>
                      <a:endParaRPr lang="es-VE" b="1" dirty="0">
                        <a:solidFill>
                          <a:schemeClr val="tx1"/>
                        </a:solidFill>
                        <a:latin typeface="Lato" panose="020F0502020204030203" pitchFamily="34" charset="0"/>
                        <a:cs typeface="Lato" panose="020F0502020204030203" pitchFamily="34" charset="0"/>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hMerge="1">
                  <a:txBody>
                    <a:bodyPr/>
                    <a:lstStyle/>
                    <a:p>
                      <a:endParaRPr lang="es-VE" dirty="0">
                        <a:latin typeface="Lato" panose="020F0502020204030203" pitchFamily="34" charset="0"/>
                        <a:cs typeface="Lato" panose="020F05020202040302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hMerge="1">
                  <a:txBody>
                    <a:bodyPr/>
                    <a:lstStyle/>
                    <a:p>
                      <a:endParaRPr lang="es-VE" dirty="0">
                        <a:solidFill>
                          <a:schemeClr val="tx1"/>
                        </a:solidFill>
                        <a:latin typeface="Lato" panose="020F0502020204030203" pitchFamily="34" charset="0"/>
                        <a:cs typeface="Lato" panose="020F0502020204030203" pitchFamily="34"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hMerge="1">
                  <a:txBody>
                    <a:bodyPr/>
                    <a:lstStyle/>
                    <a:p>
                      <a:pPr algn="ctr"/>
                      <a:endParaRPr lang="es-VE" b="1" dirty="0">
                        <a:solidFill>
                          <a:schemeClr val="tx1"/>
                        </a:solidFill>
                        <a:latin typeface="Lato" panose="020F0502020204030203" pitchFamily="34" charset="0"/>
                        <a:cs typeface="Lato" panose="020F050202020403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gridSpan="4">
                  <a:txBody>
                    <a:bodyPr/>
                    <a:lstStyle/>
                    <a:p>
                      <a:pPr algn="ctr"/>
                      <a:r>
                        <a:rPr lang="es-MX" b="1" dirty="0">
                          <a:solidFill>
                            <a:schemeClr val="tx1"/>
                          </a:solidFill>
                          <a:latin typeface="Lato" panose="020F0502020204030203" pitchFamily="34" charset="0"/>
                          <a:cs typeface="Lato" panose="020F0502020204030203" pitchFamily="34" charset="0"/>
                        </a:rPr>
                        <a:t>Identificador de Interfaz</a:t>
                      </a:r>
                      <a:endParaRPr lang="es-VE" b="1" dirty="0">
                        <a:solidFill>
                          <a:schemeClr val="tx1"/>
                        </a:solidFill>
                        <a:latin typeface="Lato" panose="020F0502020204030203" pitchFamily="34" charset="0"/>
                        <a:cs typeface="Lato" panose="020F050202020403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hMerge="1">
                  <a:txBody>
                    <a:bodyPr/>
                    <a:lstStyle/>
                    <a:p>
                      <a:endParaRPr lang="es-VE" b="1" dirty="0">
                        <a:solidFill>
                          <a:schemeClr val="tx1"/>
                        </a:solidFill>
                        <a:latin typeface="Lato" panose="020F0502020204030203" pitchFamily="34" charset="0"/>
                        <a:cs typeface="Lato" panose="020F050202020403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hMerge="1">
                  <a:txBody>
                    <a:bodyPr/>
                    <a:lstStyle/>
                    <a:p>
                      <a:endParaRPr lang="es-VE" b="1" dirty="0">
                        <a:solidFill>
                          <a:schemeClr val="tx1"/>
                        </a:solidFill>
                        <a:latin typeface="Lato" panose="020F0502020204030203" pitchFamily="34" charset="0"/>
                        <a:cs typeface="Lato" panose="020F050202020403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hMerge="1">
                  <a:txBody>
                    <a:bodyPr/>
                    <a:lstStyle/>
                    <a:p>
                      <a:endParaRPr lang="es-VE" b="1" dirty="0">
                        <a:solidFill>
                          <a:schemeClr val="tx1"/>
                        </a:solidFill>
                        <a:latin typeface="Lato" panose="020F0502020204030203" pitchFamily="34" charset="0"/>
                        <a:cs typeface="Lato" panose="020F050202020403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2961577760"/>
                  </a:ext>
                </a:extLst>
              </a:tr>
              <a:tr h="370840">
                <a:tc>
                  <a:txBody>
                    <a:bodyPr/>
                    <a:lstStyle/>
                    <a:p>
                      <a:r>
                        <a:rPr lang="es-MX" sz="2400" b="1" dirty="0">
                          <a:solidFill>
                            <a:schemeClr val="bg1"/>
                          </a:solidFill>
                          <a:latin typeface="Lato" panose="020F0502020204030203" pitchFamily="34" charset="0"/>
                          <a:cs typeface="Lato" panose="020F0502020204030203" pitchFamily="34" charset="0"/>
                        </a:rPr>
                        <a:t>IPv6:</a:t>
                      </a:r>
                      <a:endParaRPr lang="es-VE" sz="2400" b="1" dirty="0">
                        <a:solidFill>
                          <a:schemeClr val="bg1"/>
                        </a:solidFill>
                        <a:latin typeface="Lato" panose="020F0502020204030203" pitchFamily="34" charset="0"/>
                        <a:cs typeface="Lato" panose="020F0502020204030203" pitchFamily="34"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pPr algn="ctr"/>
                      <a:r>
                        <a:rPr lang="es-MX" sz="1800" b="1" dirty="0">
                          <a:solidFill>
                            <a:schemeClr val="bg1"/>
                          </a:solidFill>
                          <a:latin typeface="Lato" panose="020F0502020204030203" pitchFamily="34" charset="0"/>
                          <a:cs typeface="Lato" panose="020F0502020204030203" pitchFamily="34" charset="0"/>
                        </a:rPr>
                        <a:t>0000</a:t>
                      </a:r>
                      <a:endParaRPr lang="es-VE" sz="1800" b="1" dirty="0">
                        <a:solidFill>
                          <a:schemeClr val="bg1"/>
                        </a:solidFill>
                        <a:latin typeface="Lato" panose="020F0502020204030203" pitchFamily="34" charset="0"/>
                        <a:cs typeface="Lato" panose="020F0502020204030203" pitchFamily="34"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pPr algn="ctr"/>
                      <a:r>
                        <a:rPr lang="es-MX" sz="1800" b="1" dirty="0">
                          <a:solidFill>
                            <a:schemeClr val="bg1"/>
                          </a:solidFill>
                          <a:latin typeface="Lato" panose="020F0502020204030203" pitchFamily="34" charset="0"/>
                          <a:cs typeface="Lato" panose="020F0502020204030203" pitchFamily="34" charset="0"/>
                        </a:rPr>
                        <a:t>0000</a:t>
                      </a:r>
                      <a:endParaRPr lang="es-VE" sz="1800" b="1" dirty="0">
                        <a:solidFill>
                          <a:schemeClr val="bg1"/>
                        </a:solidFill>
                        <a:latin typeface="Lato" panose="020F0502020204030203" pitchFamily="34" charset="0"/>
                        <a:cs typeface="Lato" panose="020F050202020403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pPr algn="ctr"/>
                      <a:r>
                        <a:rPr lang="es-MX" sz="1800" b="1" dirty="0">
                          <a:solidFill>
                            <a:schemeClr val="bg1"/>
                          </a:solidFill>
                          <a:latin typeface="Lato" panose="020F0502020204030203" pitchFamily="34" charset="0"/>
                          <a:cs typeface="Lato" panose="020F0502020204030203" pitchFamily="34" charset="0"/>
                        </a:rPr>
                        <a:t>0000</a:t>
                      </a:r>
                      <a:endParaRPr lang="es-VE" sz="1800" b="1" dirty="0">
                        <a:solidFill>
                          <a:schemeClr val="bg1"/>
                        </a:solidFill>
                        <a:latin typeface="Lato" panose="020F0502020204030203" pitchFamily="34" charset="0"/>
                        <a:cs typeface="Lato" panose="020F050202020403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pPr algn="ctr"/>
                      <a:r>
                        <a:rPr lang="es-MX" sz="1800" b="1" dirty="0">
                          <a:solidFill>
                            <a:schemeClr val="bg1"/>
                          </a:solidFill>
                          <a:latin typeface="Lato" panose="020F0502020204030203" pitchFamily="34" charset="0"/>
                          <a:cs typeface="Lato" panose="020F0502020204030203" pitchFamily="34" charset="0"/>
                        </a:rPr>
                        <a:t>0000</a:t>
                      </a:r>
                      <a:endParaRPr lang="es-VE" sz="1800" b="1" dirty="0">
                        <a:solidFill>
                          <a:schemeClr val="bg1"/>
                        </a:solidFill>
                        <a:latin typeface="Lato" panose="020F0502020204030203" pitchFamily="34" charset="0"/>
                        <a:cs typeface="Lato" panose="020F050202020403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pPr algn="ctr"/>
                      <a:r>
                        <a:rPr lang="es-MX" sz="1800" b="1" dirty="0">
                          <a:solidFill>
                            <a:schemeClr val="bg1"/>
                          </a:solidFill>
                          <a:latin typeface="Lato" panose="020F0502020204030203" pitchFamily="34" charset="0"/>
                          <a:cs typeface="Lato" panose="020F0502020204030203" pitchFamily="34" charset="0"/>
                        </a:rPr>
                        <a:t>0000</a:t>
                      </a:r>
                      <a:endParaRPr lang="es-VE" sz="1800" b="1" dirty="0">
                        <a:solidFill>
                          <a:schemeClr val="bg1"/>
                        </a:solidFill>
                        <a:latin typeface="Lato" panose="020F0502020204030203" pitchFamily="34" charset="0"/>
                        <a:cs typeface="Lato" panose="020F050202020403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pPr algn="ctr"/>
                      <a:r>
                        <a:rPr lang="es-MX" sz="1800" b="1" dirty="0" err="1">
                          <a:solidFill>
                            <a:schemeClr val="bg1"/>
                          </a:solidFill>
                          <a:latin typeface="Lato" panose="020F0502020204030203" pitchFamily="34" charset="0"/>
                          <a:cs typeface="Lato" panose="020F0502020204030203" pitchFamily="34" charset="0"/>
                        </a:rPr>
                        <a:t>ffff</a:t>
                      </a:r>
                      <a:endParaRPr lang="es-VE" sz="1800" b="1" dirty="0">
                        <a:solidFill>
                          <a:schemeClr val="bg1"/>
                        </a:solidFill>
                        <a:latin typeface="Lato" panose="020F0502020204030203" pitchFamily="34" charset="0"/>
                        <a:cs typeface="Lato" panose="020F050202020403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pPr algn="ctr"/>
                      <a:r>
                        <a:rPr lang="es-MX" sz="1800" b="1" dirty="0">
                          <a:solidFill>
                            <a:schemeClr val="bg1"/>
                          </a:solidFill>
                          <a:latin typeface="Lato" panose="020F0502020204030203" pitchFamily="34" charset="0"/>
                          <a:cs typeface="Lato" panose="020F0502020204030203" pitchFamily="34" charset="0"/>
                        </a:rPr>
                        <a:t>c0a8</a:t>
                      </a:r>
                      <a:endParaRPr lang="es-VE" sz="1800" b="1" dirty="0">
                        <a:solidFill>
                          <a:schemeClr val="bg1"/>
                        </a:solidFill>
                        <a:latin typeface="Lato" panose="020F0502020204030203" pitchFamily="34" charset="0"/>
                        <a:cs typeface="Lato" panose="020F050202020403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pPr algn="ctr"/>
                      <a:r>
                        <a:rPr lang="es-MX" sz="1800" b="1" dirty="0">
                          <a:solidFill>
                            <a:schemeClr val="bg1"/>
                          </a:solidFill>
                          <a:latin typeface="Lato" panose="020F0502020204030203" pitchFamily="34" charset="0"/>
                          <a:cs typeface="Lato" panose="020F0502020204030203" pitchFamily="34" charset="0"/>
                        </a:rPr>
                        <a:t>b21f</a:t>
                      </a:r>
                      <a:endParaRPr lang="es-VE" sz="1800" b="1" dirty="0">
                        <a:solidFill>
                          <a:schemeClr val="bg1"/>
                        </a:solidFill>
                        <a:latin typeface="Lato" panose="020F0502020204030203" pitchFamily="34" charset="0"/>
                        <a:cs typeface="Lato" panose="020F050202020403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extLst>
                  <a:ext uri="{0D108BD9-81ED-4DB2-BD59-A6C34878D82A}">
                    <a16:rowId xmlns:a16="http://schemas.microsoft.com/office/drawing/2014/main" val="1011624380"/>
                  </a:ext>
                </a:extLst>
              </a:tr>
              <a:tr h="370840">
                <a:tc>
                  <a:txBody>
                    <a:bodyPr/>
                    <a:lstStyle/>
                    <a:p>
                      <a:endParaRPr lang="es-VE" b="1" dirty="0">
                        <a:latin typeface="Lato" panose="020F0502020204030203" pitchFamily="34" charset="0"/>
                        <a:cs typeface="Lato" panose="020F0502020204030203" pitchFamily="34"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s-MX" sz="1800" b="1" dirty="0">
                          <a:latin typeface="Lato" panose="020F0502020204030203" pitchFamily="34" charset="0"/>
                          <a:cs typeface="Lato" panose="020F0502020204030203" pitchFamily="34" charset="0"/>
                        </a:rPr>
                        <a:t>16 Bit</a:t>
                      </a:r>
                      <a:endParaRPr lang="es-VE" sz="1800" b="1" dirty="0">
                        <a:latin typeface="Lato" panose="020F0502020204030203" pitchFamily="34" charset="0"/>
                        <a:cs typeface="Lato" panose="020F0502020204030203" pitchFamily="34"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s-MX" sz="1800" b="1" dirty="0">
                          <a:latin typeface="Lato" panose="020F0502020204030203" pitchFamily="34" charset="0"/>
                          <a:cs typeface="Lato" panose="020F0502020204030203" pitchFamily="34" charset="0"/>
                        </a:rPr>
                        <a:t>16 Bit</a:t>
                      </a:r>
                      <a:endParaRPr lang="es-VE" sz="1800" b="1" dirty="0">
                        <a:latin typeface="Lato" panose="020F0502020204030203" pitchFamily="34" charset="0"/>
                        <a:cs typeface="Lato" panose="020F050202020403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s-MX" sz="1800" b="1" dirty="0">
                          <a:latin typeface="Lato" panose="020F0502020204030203" pitchFamily="34" charset="0"/>
                          <a:cs typeface="Lato" panose="020F0502020204030203" pitchFamily="34" charset="0"/>
                        </a:rPr>
                        <a:t>16 Bit</a:t>
                      </a:r>
                      <a:endParaRPr lang="es-VE" sz="1800" b="1" dirty="0">
                        <a:latin typeface="Lato" panose="020F0502020204030203" pitchFamily="34" charset="0"/>
                        <a:cs typeface="Lato" panose="020F050202020403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s-MX" sz="1800" b="1" dirty="0">
                          <a:latin typeface="Lato" panose="020F0502020204030203" pitchFamily="34" charset="0"/>
                          <a:cs typeface="Lato" panose="020F0502020204030203" pitchFamily="34" charset="0"/>
                        </a:rPr>
                        <a:t>16 bit</a:t>
                      </a:r>
                      <a:endParaRPr lang="es-VE" sz="1800" b="1" dirty="0">
                        <a:latin typeface="Lato" panose="020F0502020204030203" pitchFamily="34" charset="0"/>
                        <a:cs typeface="Lato" panose="020F050202020403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s-MX" sz="1800" b="1" dirty="0">
                          <a:latin typeface="Lato" panose="020F0502020204030203" pitchFamily="34" charset="0"/>
                          <a:cs typeface="Lato" panose="020F0502020204030203" pitchFamily="34" charset="0"/>
                        </a:rPr>
                        <a:t>16 Bit</a:t>
                      </a:r>
                      <a:endParaRPr lang="es-VE" sz="1800" b="1" dirty="0">
                        <a:latin typeface="Lato" panose="020F0502020204030203" pitchFamily="34" charset="0"/>
                        <a:cs typeface="Lato" panose="020F050202020403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s-MX" sz="1800" b="1" dirty="0">
                          <a:latin typeface="Lato" panose="020F0502020204030203" pitchFamily="34" charset="0"/>
                          <a:cs typeface="Lato" panose="020F0502020204030203" pitchFamily="34" charset="0"/>
                        </a:rPr>
                        <a:t>16 Bit</a:t>
                      </a:r>
                      <a:endParaRPr lang="es-VE" sz="1800" b="1" dirty="0">
                        <a:latin typeface="Lato" panose="020F0502020204030203" pitchFamily="34" charset="0"/>
                        <a:cs typeface="Lato" panose="020F050202020403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s-MX" sz="1800" b="1" dirty="0">
                          <a:latin typeface="Lato" panose="020F0502020204030203" pitchFamily="34" charset="0"/>
                          <a:cs typeface="Lato" panose="020F0502020204030203" pitchFamily="34" charset="0"/>
                        </a:rPr>
                        <a:t>16 Bit</a:t>
                      </a:r>
                      <a:endParaRPr lang="es-VE" sz="1800" b="1" dirty="0">
                        <a:latin typeface="Lato" panose="020F0502020204030203" pitchFamily="34" charset="0"/>
                        <a:cs typeface="Lato" panose="020F050202020403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s-MX" sz="1800" b="1" dirty="0">
                          <a:latin typeface="Lato" panose="020F0502020204030203" pitchFamily="34" charset="0"/>
                          <a:cs typeface="Lato" panose="020F0502020204030203" pitchFamily="34" charset="0"/>
                        </a:rPr>
                        <a:t>16 Bit</a:t>
                      </a:r>
                      <a:endParaRPr lang="es-VE" sz="1800" b="1" dirty="0">
                        <a:latin typeface="Lato" panose="020F0502020204030203" pitchFamily="34" charset="0"/>
                        <a:cs typeface="Lato" panose="020F050202020403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2284312423"/>
                  </a:ext>
                </a:extLst>
              </a:tr>
            </a:tbl>
          </a:graphicData>
        </a:graphic>
      </p:graphicFrame>
      <p:sp>
        <p:nvSpPr>
          <p:cNvPr id="29" name="Elipse 28">
            <a:extLst>
              <a:ext uri="{FF2B5EF4-FFF2-40B4-BE49-F238E27FC236}">
                <a16:creationId xmlns:a16="http://schemas.microsoft.com/office/drawing/2014/main" id="{AB83BFE6-110B-F51F-52DE-B0294B56D975}"/>
              </a:ext>
            </a:extLst>
          </p:cNvPr>
          <p:cNvSpPr/>
          <p:nvPr/>
        </p:nvSpPr>
        <p:spPr>
          <a:xfrm>
            <a:off x="2733923" y="3812832"/>
            <a:ext cx="108000" cy="108000"/>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VE"/>
          </a:p>
        </p:txBody>
      </p:sp>
      <p:sp>
        <p:nvSpPr>
          <p:cNvPr id="30" name="Elipse 29">
            <a:extLst>
              <a:ext uri="{FF2B5EF4-FFF2-40B4-BE49-F238E27FC236}">
                <a16:creationId xmlns:a16="http://schemas.microsoft.com/office/drawing/2014/main" id="{24F54076-DCE3-FC74-9C93-8A708D0E851D}"/>
              </a:ext>
            </a:extLst>
          </p:cNvPr>
          <p:cNvSpPr/>
          <p:nvPr/>
        </p:nvSpPr>
        <p:spPr>
          <a:xfrm>
            <a:off x="2733923" y="3632997"/>
            <a:ext cx="108000" cy="108000"/>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VE"/>
          </a:p>
        </p:txBody>
      </p:sp>
      <p:sp>
        <p:nvSpPr>
          <p:cNvPr id="31" name="Elipse 30">
            <a:extLst>
              <a:ext uri="{FF2B5EF4-FFF2-40B4-BE49-F238E27FC236}">
                <a16:creationId xmlns:a16="http://schemas.microsoft.com/office/drawing/2014/main" id="{FE8ED75C-47C9-DDFA-2281-137A36638AAC}"/>
              </a:ext>
            </a:extLst>
          </p:cNvPr>
          <p:cNvSpPr/>
          <p:nvPr/>
        </p:nvSpPr>
        <p:spPr>
          <a:xfrm>
            <a:off x="3567360" y="3812832"/>
            <a:ext cx="108000" cy="108000"/>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VE"/>
          </a:p>
        </p:txBody>
      </p:sp>
      <p:sp>
        <p:nvSpPr>
          <p:cNvPr id="32" name="Elipse 31">
            <a:extLst>
              <a:ext uri="{FF2B5EF4-FFF2-40B4-BE49-F238E27FC236}">
                <a16:creationId xmlns:a16="http://schemas.microsoft.com/office/drawing/2014/main" id="{34C08EFE-40D0-8D96-F38A-4976C8D1E5DC}"/>
              </a:ext>
            </a:extLst>
          </p:cNvPr>
          <p:cNvSpPr/>
          <p:nvPr/>
        </p:nvSpPr>
        <p:spPr>
          <a:xfrm>
            <a:off x="3567360" y="3632997"/>
            <a:ext cx="108000" cy="108000"/>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VE"/>
          </a:p>
        </p:txBody>
      </p:sp>
      <p:sp>
        <p:nvSpPr>
          <p:cNvPr id="33" name="Elipse 32">
            <a:extLst>
              <a:ext uri="{FF2B5EF4-FFF2-40B4-BE49-F238E27FC236}">
                <a16:creationId xmlns:a16="http://schemas.microsoft.com/office/drawing/2014/main" id="{70C1AB70-7071-FDBB-E905-6CABAE7C28F3}"/>
              </a:ext>
            </a:extLst>
          </p:cNvPr>
          <p:cNvSpPr/>
          <p:nvPr/>
        </p:nvSpPr>
        <p:spPr>
          <a:xfrm>
            <a:off x="4400797" y="3812832"/>
            <a:ext cx="108000" cy="108000"/>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VE"/>
          </a:p>
        </p:txBody>
      </p:sp>
      <p:sp>
        <p:nvSpPr>
          <p:cNvPr id="34" name="Elipse 33">
            <a:extLst>
              <a:ext uri="{FF2B5EF4-FFF2-40B4-BE49-F238E27FC236}">
                <a16:creationId xmlns:a16="http://schemas.microsoft.com/office/drawing/2014/main" id="{78813DA9-9B53-F2E1-C1EA-2E97B4AAB205}"/>
              </a:ext>
            </a:extLst>
          </p:cNvPr>
          <p:cNvSpPr/>
          <p:nvPr/>
        </p:nvSpPr>
        <p:spPr>
          <a:xfrm>
            <a:off x="4400797" y="3632997"/>
            <a:ext cx="108000" cy="108000"/>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VE"/>
          </a:p>
        </p:txBody>
      </p:sp>
      <p:sp>
        <p:nvSpPr>
          <p:cNvPr id="35" name="Elipse 34">
            <a:extLst>
              <a:ext uri="{FF2B5EF4-FFF2-40B4-BE49-F238E27FC236}">
                <a16:creationId xmlns:a16="http://schemas.microsoft.com/office/drawing/2014/main" id="{D4D3B7DA-6470-7847-074C-9BEF290B2630}"/>
              </a:ext>
            </a:extLst>
          </p:cNvPr>
          <p:cNvSpPr/>
          <p:nvPr/>
        </p:nvSpPr>
        <p:spPr>
          <a:xfrm>
            <a:off x="5234234" y="3812832"/>
            <a:ext cx="108000" cy="108000"/>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VE"/>
          </a:p>
        </p:txBody>
      </p:sp>
      <p:sp>
        <p:nvSpPr>
          <p:cNvPr id="36" name="Elipse 35">
            <a:extLst>
              <a:ext uri="{FF2B5EF4-FFF2-40B4-BE49-F238E27FC236}">
                <a16:creationId xmlns:a16="http://schemas.microsoft.com/office/drawing/2014/main" id="{12C860F0-C837-E5F0-1139-BCEEEAE1854B}"/>
              </a:ext>
            </a:extLst>
          </p:cNvPr>
          <p:cNvSpPr/>
          <p:nvPr/>
        </p:nvSpPr>
        <p:spPr>
          <a:xfrm>
            <a:off x="5234234" y="3632997"/>
            <a:ext cx="108000" cy="108000"/>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VE"/>
          </a:p>
        </p:txBody>
      </p:sp>
      <p:sp>
        <p:nvSpPr>
          <p:cNvPr id="37" name="Elipse 36">
            <a:extLst>
              <a:ext uri="{FF2B5EF4-FFF2-40B4-BE49-F238E27FC236}">
                <a16:creationId xmlns:a16="http://schemas.microsoft.com/office/drawing/2014/main" id="{AFDF822B-A6CF-1FF3-EFC1-2920A2966F8F}"/>
              </a:ext>
            </a:extLst>
          </p:cNvPr>
          <p:cNvSpPr/>
          <p:nvPr/>
        </p:nvSpPr>
        <p:spPr>
          <a:xfrm>
            <a:off x="6067671" y="3812832"/>
            <a:ext cx="108000" cy="108000"/>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VE"/>
          </a:p>
        </p:txBody>
      </p:sp>
      <p:sp>
        <p:nvSpPr>
          <p:cNvPr id="38" name="Elipse 37">
            <a:extLst>
              <a:ext uri="{FF2B5EF4-FFF2-40B4-BE49-F238E27FC236}">
                <a16:creationId xmlns:a16="http://schemas.microsoft.com/office/drawing/2014/main" id="{F3164A71-F591-803A-9996-DF0656330296}"/>
              </a:ext>
            </a:extLst>
          </p:cNvPr>
          <p:cNvSpPr/>
          <p:nvPr/>
        </p:nvSpPr>
        <p:spPr>
          <a:xfrm>
            <a:off x="6067671" y="3632997"/>
            <a:ext cx="108000" cy="108000"/>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VE"/>
          </a:p>
        </p:txBody>
      </p:sp>
      <p:sp>
        <p:nvSpPr>
          <p:cNvPr id="39" name="Elipse 38">
            <a:extLst>
              <a:ext uri="{FF2B5EF4-FFF2-40B4-BE49-F238E27FC236}">
                <a16:creationId xmlns:a16="http://schemas.microsoft.com/office/drawing/2014/main" id="{E2FD9ED0-219A-290F-DAE3-6621C1618780}"/>
              </a:ext>
            </a:extLst>
          </p:cNvPr>
          <p:cNvSpPr/>
          <p:nvPr/>
        </p:nvSpPr>
        <p:spPr>
          <a:xfrm>
            <a:off x="6901108" y="3809165"/>
            <a:ext cx="108000" cy="108000"/>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VE"/>
          </a:p>
        </p:txBody>
      </p:sp>
      <p:sp>
        <p:nvSpPr>
          <p:cNvPr id="40" name="Elipse 39">
            <a:extLst>
              <a:ext uri="{FF2B5EF4-FFF2-40B4-BE49-F238E27FC236}">
                <a16:creationId xmlns:a16="http://schemas.microsoft.com/office/drawing/2014/main" id="{D602F0E4-71D0-5050-8A13-A02E128B5877}"/>
              </a:ext>
            </a:extLst>
          </p:cNvPr>
          <p:cNvSpPr/>
          <p:nvPr/>
        </p:nvSpPr>
        <p:spPr>
          <a:xfrm>
            <a:off x="6901108" y="3629330"/>
            <a:ext cx="108000" cy="108000"/>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VE"/>
          </a:p>
        </p:txBody>
      </p:sp>
      <p:sp>
        <p:nvSpPr>
          <p:cNvPr id="41" name="Elipse 40">
            <a:extLst>
              <a:ext uri="{FF2B5EF4-FFF2-40B4-BE49-F238E27FC236}">
                <a16:creationId xmlns:a16="http://schemas.microsoft.com/office/drawing/2014/main" id="{E7D87BFF-9B61-4CE6-8EE5-2842792A1882}"/>
              </a:ext>
            </a:extLst>
          </p:cNvPr>
          <p:cNvSpPr/>
          <p:nvPr/>
        </p:nvSpPr>
        <p:spPr>
          <a:xfrm>
            <a:off x="7734545" y="3809165"/>
            <a:ext cx="108000" cy="108000"/>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VE"/>
          </a:p>
        </p:txBody>
      </p:sp>
      <p:sp>
        <p:nvSpPr>
          <p:cNvPr id="42" name="Elipse 41">
            <a:extLst>
              <a:ext uri="{FF2B5EF4-FFF2-40B4-BE49-F238E27FC236}">
                <a16:creationId xmlns:a16="http://schemas.microsoft.com/office/drawing/2014/main" id="{F66DB87D-6193-3093-769E-C760F23521F0}"/>
              </a:ext>
            </a:extLst>
          </p:cNvPr>
          <p:cNvSpPr/>
          <p:nvPr/>
        </p:nvSpPr>
        <p:spPr>
          <a:xfrm>
            <a:off x="7734545" y="3629330"/>
            <a:ext cx="108000" cy="108000"/>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VE"/>
          </a:p>
        </p:txBody>
      </p:sp>
    </p:spTree>
    <p:extLst>
      <p:ext uri="{BB962C8B-B14F-4D97-AF65-F5344CB8AC3E}">
        <p14:creationId xmlns:p14="http://schemas.microsoft.com/office/powerpoint/2010/main" val="19417092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ECF0F1"/>
        </a:solidFill>
        <a:effectLst/>
      </p:bgPr>
    </p:bg>
    <p:spTree>
      <p:nvGrpSpPr>
        <p:cNvPr id="1" name="">
          <a:extLst>
            <a:ext uri="{FF2B5EF4-FFF2-40B4-BE49-F238E27FC236}">
              <a16:creationId xmlns:a16="http://schemas.microsoft.com/office/drawing/2014/main" id="{2456FB98-48A7-3E89-104C-8B278C91B40B}"/>
            </a:ext>
          </a:extLst>
        </p:cNvPr>
        <p:cNvGrpSpPr/>
        <p:nvPr/>
      </p:nvGrpSpPr>
      <p:grpSpPr>
        <a:xfrm>
          <a:off x="0" y="0"/>
          <a:ext cx="0" cy="0"/>
          <a:chOff x="0" y="0"/>
          <a:chExt cx="0" cy="0"/>
        </a:xfrm>
      </p:grpSpPr>
      <p:sp>
        <p:nvSpPr>
          <p:cNvPr id="7" name="CuadroTexto 6">
            <a:extLst>
              <a:ext uri="{FF2B5EF4-FFF2-40B4-BE49-F238E27FC236}">
                <a16:creationId xmlns:a16="http://schemas.microsoft.com/office/drawing/2014/main" id="{DACD6A29-9D96-A1AE-E51A-A2166BF1D671}"/>
              </a:ext>
            </a:extLst>
          </p:cNvPr>
          <p:cNvSpPr txBox="1"/>
          <p:nvPr/>
        </p:nvSpPr>
        <p:spPr>
          <a:xfrm>
            <a:off x="526311" y="1092752"/>
            <a:ext cx="8091377" cy="2994666"/>
          </a:xfrm>
          <a:prstGeom prst="rect">
            <a:avLst/>
          </a:prstGeom>
          <a:noFill/>
        </p:spPr>
        <p:txBody>
          <a:bodyPr wrap="square" rtlCol="0">
            <a:spAutoFit/>
          </a:bodyPr>
          <a:lstStyle/>
          <a:p>
            <a:pPr algn="just">
              <a:lnSpc>
                <a:spcPct val="150000"/>
              </a:lnSpc>
            </a:pPr>
            <a:r>
              <a:rPr lang="es-MX" sz="1600" dirty="0">
                <a:solidFill>
                  <a:srgbClr val="34495E"/>
                </a:solidFill>
                <a:latin typeface="Lato" panose="020F0502020204030203" pitchFamily="34" charset="0"/>
                <a:cs typeface="Lato" panose="020F0502020204030203" pitchFamily="34" charset="0"/>
              </a:rPr>
              <a:t>Las direcciones IP son componentes cruciales del funcionamiento de Internet y de cualquier red informática. Su capacidad para identificar de manera única a los dispositivos y facilitar la comunicación entre ellos es la base de la conectividad moderna. A medida que la demanda de direcciones IP continúa creciendo, la transición de IPv4 a IPv6 se vuelve cada vez más relevante, ofreciendo una solución a la limitada cantidad de direcciones disponibles en la actualidad. Además, el correcto entendimiento y gestión de las direcciones IP y las máscaras de subred es vital para optimizar el rendimiento de las redes y garantizar la seguridad.</a:t>
            </a:r>
            <a:endParaRPr lang="es-VE" sz="1500" dirty="0">
              <a:solidFill>
                <a:srgbClr val="34495E"/>
              </a:solidFill>
              <a:latin typeface="Lato" panose="020F0502020204030203" pitchFamily="34" charset="0"/>
              <a:cs typeface="Lato" panose="020F0502020204030203" pitchFamily="34" charset="0"/>
            </a:endParaRPr>
          </a:p>
        </p:txBody>
      </p:sp>
      <p:sp>
        <p:nvSpPr>
          <p:cNvPr id="2" name="CuadroTexto 1">
            <a:extLst>
              <a:ext uri="{FF2B5EF4-FFF2-40B4-BE49-F238E27FC236}">
                <a16:creationId xmlns:a16="http://schemas.microsoft.com/office/drawing/2014/main" id="{847EF86C-808B-0840-9F0A-6552A72E8430}"/>
              </a:ext>
            </a:extLst>
          </p:cNvPr>
          <p:cNvSpPr txBox="1"/>
          <p:nvPr/>
        </p:nvSpPr>
        <p:spPr>
          <a:xfrm>
            <a:off x="0" y="350874"/>
            <a:ext cx="9144000" cy="473206"/>
          </a:xfrm>
          <a:prstGeom prst="rect">
            <a:avLst/>
          </a:prstGeom>
          <a:noFill/>
        </p:spPr>
        <p:txBody>
          <a:bodyPr wrap="square" rtlCol="0">
            <a:spAutoFit/>
          </a:bodyPr>
          <a:lstStyle/>
          <a:p>
            <a:pPr algn="ctr">
              <a:lnSpc>
                <a:spcPct val="150000"/>
              </a:lnSpc>
            </a:pPr>
            <a:r>
              <a:rPr lang="es-MX" b="1" dirty="0">
                <a:solidFill>
                  <a:srgbClr val="34495E"/>
                </a:solidFill>
                <a:latin typeface="Dubai" panose="020B0503030403030204" pitchFamily="34" charset="-78"/>
                <a:cs typeface="Dubai" panose="020B0503030403030204" pitchFamily="34" charset="-78"/>
              </a:rPr>
              <a:t>CONCLUSIÓN</a:t>
            </a:r>
          </a:p>
        </p:txBody>
      </p:sp>
      <p:sp>
        <p:nvSpPr>
          <p:cNvPr id="3" name="Flecha: cheurón 2">
            <a:extLst>
              <a:ext uri="{FF2B5EF4-FFF2-40B4-BE49-F238E27FC236}">
                <a16:creationId xmlns:a16="http://schemas.microsoft.com/office/drawing/2014/main" id="{43D959B1-9797-380B-FDA0-BCEAA4F68CE0}"/>
              </a:ext>
            </a:extLst>
          </p:cNvPr>
          <p:cNvSpPr/>
          <p:nvPr/>
        </p:nvSpPr>
        <p:spPr>
          <a:xfrm rot="8101125">
            <a:off x="-76199" y="5078134"/>
            <a:ext cx="1485900" cy="2221108"/>
          </a:xfrm>
          <a:prstGeom prst="chevron">
            <a:avLst>
              <a:gd name="adj" fmla="val 74587"/>
            </a:avLst>
          </a:prstGeom>
          <a:solidFill>
            <a:srgbClr val="1ABC9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VE">
              <a:solidFill>
                <a:schemeClr val="tx1"/>
              </a:solidFill>
            </a:endParaRPr>
          </a:p>
        </p:txBody>
      </p:sp>
      <p:sp>
        <p:nvSpPr>
          <p:cNvPr id="4" name="Flecha: cheurón 3">
            <a:extLst>
              <a:ext uri="{FF2B5EF4-FFF2-40B4-BE49-F238E27FC236}">
                <a16:creationId xmlns:a16="http://schemas.microsoft.com/office/drawing/2014/main" id="{5C3669BD-9D6A-494F-88D4-748648C9BC5F}"/>
              </a:ext>
            </a:extLst>
          </p:cNvPr>
          <p:cNvSpPr/>
          <p:nvPr/>
        </p:nvSpPr>
        <p:spPr>
          <a:xfrm rot="2692031" flipH="1">
            <a:off x="-75677" y="-463167"/>
            <a:ext cx="1485900" cy="2221108"/>
          </a:xfrm>
          <a:prstGeom prst="chevron">
            <a:avLst>
              <a:gd name="adj" fmla="val 74587"/>
            </a:avLst>
          </a:prstGeom>
          <a:solidFill>
            <a:srgbClr val="1ABC9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VE">
              <a:solidFill>
                <a:schemeClr val="tx1"/>
              </a:solidFill>
            </a:endParaRPr>
          </a:p>
        </p:txBody>
      </p:sp>
      <p:sp>
        <p:nvSpPr>
          <p:cNvPr id="5" name="Flecha: cheurón 4">
            <a:extLst>
              <a:ext uri="{FF2B5EF4-FFF2-40B4-BE49-F238E27FC236}">
                <a16:creationId xmlns:a16="http://schemas.microsoft.com/office/drawing/2014/main" id="{2E0DA24B-BAE6-B396-228C-D229BF23E5BB}"/>
              </a:ext>
            </a:extLst>
          </p:cNvPr>
          <p:cNvSpPr/>
          <p:nvPr/>
        </p:nvSpPr>
        <p:spPr>
          <a:xfrm rot="2702008">
            <a:off x="7735390" y="5079197"/>
            <a:ext cx="1485900" cy="2221108"/>
          </a:xfrm>
          <a:prstGeom prst="chevron">
            <a:avLst>
              <a:gd name="adj" fmla="val 74587"/>
            </a:avLst>
          </a:prstGeom>
          <a:solidFill>
            <a:srgbClr val="1ABC9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VE">
              <a:solidFill>
                <a:schemeClr val="tx1"/>
              </a:solidFill>
            </a:endParaRPr>
          </a:p>
        </p:txBody>
      </p:sp>
      <p:sp>
        <p:nvSpPr>
          <p:cNvPr id="6" name="Flecha: cheurón 5">
            <a:extLst>
              <a:ext uri="{FF2B5EF4-FFF2-40B4-BE49-F238E27FC236}">
                <a16:creationId xmlns:a16="http://schemas.microsoft.com/office/drawing/2014/main" id="{D0C9FAEC-6375-8661-C57F-6AEC8C2FF3CC}"/>
              </a:ext>
            </a:extLst>
          </p:cNvPr>
          <p:cNvSpPr/>
          <p:nvPr/>
        </p:nvSpPr>
        <p:spPr>
          <a:xfrm rot="18907969">
            <a:off x="7733778" y="-463993"/>
            <a:ext cx="1485900" cy="2221108"/>
          </a:xfrm>
          <a:prstGeom prst="chevron">
            <a:avLst>
              <a:gd name="adj" fmla="val 74587"/>
            </a:avLst>
          </a:prstGeom>
          <a:solidFill>
            <a:srgbClr val="1ABC9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VE">
              <a:solidFill>
                <a:schemeClr val="tx1"/>
              </a:solidFill>
            </a:endParaRPr>
          </a:p>
        </p:txBody>
      </p:sp>
      <p:sp>
        <p:nvSpPr>
          <p:cNvPr id="8" name="Marcador de número de diapositiva 7">
            <a:extLst>
              <a:ext uri="{FF2B5EF4-FFF2-40B4-BE49-F238E27FC236}">
                <a16:creationId xmlns:a16="http://schemas.microsoft.com/office/drawing/2014/main" id="{6B9E4520-F8A9-B61C-D6DF-4D8779B70FD5}"/>
              </a:ext>
            </a:extLst>
          </p:cNvPr>
          <p:cNvSpPr>
            <a:spLocks noGrp="1"/>
          </p:cNvSpPr>
          <p:nvPr>
            <p:ph type="sldNum" sz="quarter" idx="12"/>
          </p:nvPr>
        </p:nvSpPr>
        <p:spPr>
          <a:xfrm>
            <a:off x="6968312" y="6324563"/>
            <a:ext cx="2057400" cy="365125"/>
          </a:xfrm>
        </p:spPr>
        <p:txBody>
          <a:bodyPr/>
          <a:lstStyle/>
          <a:p>
            <a:fld id="{3470655A-12CF-4704-87F8-4BAB48D7FDBC}" type="slidenum">
              <a:rPr lang="es-VE" smtClean="0">
                <a:solidFill>
                  <a:schemeClr val="tx1"/>
                </a:solidFill>
              </a:rPr>
              <a:t>13</a:t>
            </a:fld>
            <a:endParaRPr lang="es-VE" dirty="0">
              <a:solidFill>
                <a:schemeClr val="tx1"/>
              </a:solidFill>
            </a:endParaRPr>
          </a:p>
        </p:txBody>
      </p:sp>
    </p:spTree>
    <p:extLst>
      <p:ext uri="{BB962C8B-B14F-4D97-AF65-F5344CB8AC3E}">
        <p14:creationId xmlns:p14="http://schemas.microsoft.com/office/powerpoint/2010/main" val="1535582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ECF0F1"/>
        </a:solidFill>
        <a:effectLst/>
      </p:bgPr>
    </p:bg>
    <p:spTree>
      <p:nvGrpSpPr>
        <p:cNvPr id="1" name="">
          <a:extLst>
            <a:ext uri="{FF2B5EF4-FFF2-40B4-BE49-F238E27FC236}">
              <a16:creationId xmlns:a16="http://schemas.microsoft.com/office/drawing/2014/main" id="{7880D1D6-7E31-4C68-18BB-446AE77BC2F6}"/>
            </a:ext>
          </a:extLst>
        </p:cNvPr>
        <p:cNvGrpSpPr/>
        <p:nvPr/>
      </p:nvGrpSpPr>
      <p:grpSpPr>
        <a:xfrm>
          <a:off x="0" y="0"/>
          <a:ext cx="0" cy="0"/>
          <a:chOff x="0" y="0"/>
          <a:chExt cx="0" cy="0"/>
        </a:xfrm>
      </p:grpSpPr>
      <p:sp>
        <p:nvSpPr>
          <p:cNvPr id="7" name="CuadroTexto 6">
            <a:extLst>
              <a:ext uri="{FF2B5EF4-FFF2-40B4-BE49-F238E27FC236}">
                <a16:creationId xmlns:a16="http://schemas.microsoft.com/office/drawing/2014/main" id="{B11463E0-FB4D-BA4F-2CE1-C5BA0B6FE14A}"/>
              </a:ext>
            </a:extLst>
          </p:cNvPr>
          <p:cNvSpPr txBox="1"/>
          <p:nvPr/>
        </p:nvSpPr>
        <p:spPr>
          <a:xfrm>
            <a:off x="526311" y="736617"/>
            <a:ext cx="8091377" cy="6214073"/>
          </a:xfrm>
          <a:prstGeom prst="rect">
            <a:avLst/>
          </a:prstGeom>
          <a:noFill/>
        </p:spPr>
        <p:txBody>
          <a:bodyPr wrap="square" rtlCol="0">
            <a:spAutoFit/>
          </a:bodyPr>
          <a:lstStyle/>
          <a:p>
            <a:pPr>
              <a:lnSpc>
                <a:spcPct val="150000"/>
              </a:lnSpc>
            </a:pPr>
            <a:r>
              <a:rPr lang="es-MX" i="1" dirty="0">
                <a:solidFill>
                  <a:srgbClr val="34495E"/>
                </a:solidFill>
                <a:latin typeface="Times New Roman" panose="02020603050405020304" pitchFamily="18" charset="0"/>
                <a:cs typeface="Times New Roman" panose="02020603050405020304" pitchFamily="18" charset="0"/>
              </a:rPr>
              <a:t>¿Qué es una dirección IP?</a:t>
            </a:r>
            <a:r>
              <a:rPr lang="es-MX" dirty="0">
                <a:solidFill>
                  <a:srgbClr val="34495E"/>
                </a:solidFill>
                <a:latin typeface="Times New Roman" panose="02020603050405020304" pitchFamily="18" charset="0"/>
                <a:cs typeface="Times New Roman" panose="02020603050405020304" pitchFamily="18" charset="0"/>
              </a:rPr>
              <a:t>, </a:t>
            </a:r>
            <a:r>
              <a:rPr lang="es-MX" dirty="0" err="1">
                <a:solidFill>
                  <a:srgbClr val="34495E"/>
                </a:solidFill>
                <a:latin typeface="Times New Roman" panose="02020603050405020304" pitchFamily="18" charset="0"/>
                <a:cs typeface="Times New Roman" panose="02020603050405020304" pitchFamily="18" charset="0"/>
              </a:rPr>
              <a:t>Paessler</a:t>
            </a:r>
            <a:r>
              <a:rPr lang="es-MX" dirty="0">
                <a:solidFill>
                  <a:srgbClr val="34495E"/>
                </a:solidFill>
                <a:latin typeface="Times New Roman" panose="02020603050405020304" pitchFamily="18" charset="0"/>
                <a:cs typeface="Times New Roman" panose="02020603050405020304" pitchFamily="18" charset="0"/>
              </a:rPr>
              <a:t> (</a:t>
            </a:r>
            <a:r>
              <a:rPr lang="es-MX" dirty="0" err="1">
                <a:solidFill>
                  <a:srgbClr val="34495E"/>
                </a:solidFill>
                <a:latin typeface="Times New Roman" panose="02020603050405020304" pitchFamily="18" charset="0"/>
                <a:cs typeface="Times New Roman" panose="02020603050405020304" pitchFamily="18" charset="0"/>
              </a:rPr>
              <a:t>s.f</a:t>
            </a:r>
            <a:r>
              <a:rPr lang="es-MX" dirty="0">
                <a:solidFill>
                  <a:srgbClr val="34495E"/>
                </a:solidFill>
                <a:latin typeface="Times New Roman" panose="02020603050405020304" pitchFamily="18" charset="0"/>
                <a:cs typeface="Times New Roman" panose="02020603050405020304" pitchFamily="18" charset="0"/>
              </a:rPr>
              <a:t>), Recuperado el 30 de marzo de</a:t>
            </a:r>
          </a:p>
          <a:p>
            <a:pPr>
              <a:lnSpc>
                <a:spcPct val="150000"/>
              </a:lnSpc>
            </a:pPr>
            <a:r>
              <a:rPr lang="es-MX" dirty="0">
                <a:solidFill>
                  <a:srgbClr val="34495E"/>
                </a:solidFill>
                <a:latin typeface="Times New Roman" panose="02020603050405020304" pitchFamily="18" charset="0"/>
                <a:cs typeface="Times New Roman" panose="02020603050405020304" pitchFamily="18" charset="0"/>
              </a:rPr>
              <a:t>2023 de </a:t>
            </a:r>
            <a:r>
              <a:rPr lang="es-MX" dirty="0">
                <a:solidFill>
                  <a:srgbClr val="34495E"/>
                </a:solidFill>
                <a:latin typeface="Times New Roman" panose="02020603050405020304" pitchFamily="18" charset="0"/>
                <a:cs typeface="Times New Roman" panose="02020603050405020304" pitchFamily="18" charset="0"/>
                <a:hlinkClick r:id="rId2"/>
              </a:rPr>
              <a:t>https://www.paessler.com/es/it-explained/ip-address</a:t>
            </a:r>
            <a:endParaRPr lang="es-MX" dirty="0">
              <a:solidFill>
                <a:srgbClr val="34495E"/>
              </a:solidFill>
              <a:latin typeface="Times New Roman" panose="02020603050405020304" pitchFamily="18" charset="0"/>
              <a:cs typeface="Times New Roman" panose="02020603050405020304" pitchFamily="18" charset="0"/>
            </a:endParaRPr>
          </a:p>
          <a:p>
            <a:pPr>
              <a:lnSpc>
                <a:spcPct val="150000"/>
              </a:lnSpc>
            </a:pPr>
            <a:endParaRPr lang="es-MX" dirty="0">
              <a:solidFill>
                <a:srgbClr val="34495E"/>
              </a:solidFill>
              <a:latin typeface="Times New Roman" panose="02020603050405020304" pitchFamily="18" charset="0"/>
              <a:cs typeface="Times New Roman" panose="02020603050405020304" pitchFamily="18" charset="0"/>
            </a:endParaRPr>
          </a:p>
          <a:p>
            <a:pPr>
              <a:lnSpc>
                <a:spcPct val="150000"/>
              </a:lnSpc>
            </a:pPr>
            <a:r>
              <a:rPr lang="es-VE" i="1" dirty="0">
                <a:solidFill>
                  <a:srgbClr val="34495E"/>
                </a:solidFill>
                <a:latin typeface="Times New Roman" panose="02020603050405020304" pitchFamily="18" charset="0"/>
                <a:cs typeface="Times New Roman" panose="02020603050405020304" pitchFamily="18" charset="0"/>
              </a:rPr>
              <a:t>¿Qué es IPv6?, </a:t>
            </a:r>
            <a:r>
              <a:rPr lang="es-VE" dirty="0">
                <a:solidFill>
                  <a:srgbClr val="34495E"/>
                </a:solidFill>
                <a:latin typeface="Times New Roman" panose="02020603050405020304" pitchFamily="18" charset="0"/>
                <a:cs typeface="Times New Roman" panose="02020603050405020304" pitchFamily="18" charset="0"/>
              </a:rPr>
              <a:t>LANIC (</a:t>
            </a:r>
            <a:r>
              <a:rPr lang="es-VE" dirty="0" err="1">
                <a:solidFill>
                  <a:srgbClr val="34495E"/>
                </a:solidFill>
                <a:latin typeface="Times New Roman" panose="02020603050405020304" pitchFamily="18" charset="0"/>
                <a:cs typeface="Times New Roman" panose="02020603050405020304" pitchFamily="18" charset="0"/>
              </a:rPr>
              <a:t>s.f</a:t>
            </a:r>
            <a:r>
              <a:rPr lang="es-VE" dirty="0">
                <a:solidFill>
                  <a:srgbClr val="34495E"/>
                </a:solidFill>
                <a:latin typeface="Times New Roman" panose="02020603050405020304" pitchFamily="18" charset="0"/>
                <a:cs typeface="Times New Roman" panose="02020603050405020304" pitchFamily="18" charset="0"/>
              </a:rPr>
              <a:t>), Recuperado el 11 de abril de 2025 de </a:t>
            </a:r>
            <a:r>
              <a:rPr lang="es-VE" u="sng" kern="100"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hlinkClick r:id="rId3"/>
              </a:rPr>
              <a:t>https://www.lacnic.net/5494/1/lacnic/que-es-ipv6</a:t>
            </a:r>
            <a:endParaRPr lang="es-VE" u="sng" kern="100"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pPr>
            <a:endParaRPr lang="es-VE" u="sng" kern="100" dirty="0">
              <a:solidFill>
                <a:srgbClr val="0563C1"/>
              </a:solidFill>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pPr>
            <a:r>
              <a:rPr lang="es-VE" i="1" kern="100" dirty="0">
                <a:latin typeface="Times New Roman" panose="02020603050405020304" pitchFamily="18" charset="0"/>
                <a:ea typeface="Calibri" panose="020F0502020204030204" pitchFamily="34" charset="0"/>
                <a:cs typeface="Times New Roman" panose="02020603050405020304" pitchFamily="18" charset="0"/>
              </a:rPr>
              <a:t>IPv6, </a:t>
            </a:r>
            <a:r>
              <a:rPr lang="es-VE" kern="100" dirty="0">
                <a:latin typeface="Times New Roman" panose="02020603050405020304" pitchFamily="18" charset="0"/>
                <a:ea typeface="Calibri" panose="020F0502020204030204" pitchFamily="34" charset="0"/>
                <a:cs typeface="Times New Roman" panose="02020603050405020304" pitchFamily="18" charset="0"/>
              </a:rPr>
              <a:t>Wikipedia, La Enciclopedia Libre (actualizado el 08 de febrero de 2025), Recuperado el 11 de abril de 2025 de  </a:t>
            </a:r>
            <a:r>
              <a:rPr lang="es-VE" kern="100" dirty="0">
                <a:latin typeface="Times New Roman" panose="02020603050405020304" pitchFamily="18" charset="0"/>
                <a:ea typeface="Calibri" panose="020F0502020204030204" pitchFamily="34" charset="0"/>
                <a:cs typeface="Times New Roman" panose="02020603050405020304" pitchFamily="18" charset="0"/>
                <a:hlinkClick r:id="rId4"/>
              </a:rPr>
              <a:t>https://es.wikipedia.org/wiki/Direcci%C3%B3n_IPv6</a:t>
            </a:r>
            <a:endParaRPr lang="es-VE" kern="100" dirty="0">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pPr>
            <a:endParaRPr lang="es-VE" i="1"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pPr>
            <a:r>
              <a:rPr lang="es-VE" i="1" kern="100" dirty="0">
                <a:latin typeface="Times New Roman" panose="02020603050405020304" pitchFamily="18" charset="0"/>
                <a:ea typeface="Calibri" panose="020F0502020204030204" pitchFamily="34" charset="0"/>
                <a:cs typeface="Times New Roman" panose="02020603050405020304" pitchFamily="18" charset="0"/>
              </a:rPr>
              <a:t>IPv4, </a:t>
            </a:r>
            <a:r>
              <a:rPr lang="es-VE" kern="100" dirty="0">
                <a:latin typeface="Times New Roman" panose="02020603050405020304" pitchFamily="18" charset="0"/>
                <a:ea typeface="Calibri" panose="020F0502020204030204" pitchFamily="34" charset="0"/>
                <a:cs typeface="Times New Roman" panose="02020603050405020304" pitchFamily="18" charset="0"/>
              </a:rPr>
              <a:t>Wikipedia, La Enciclopedia Libre (actualizado el 02 de febrero de 2025), Recuperado el 11 de abril de 2025 de </a:t>
            </a:r>
            <a:r>
              <a:rPr lang="es-VE" kern="100" dirty="0">
                <a:latin typeface="Times New Roman" panose="02020603050405020304" pitchFamily="18" charset="0"/>
                <a:ea typeface="Calibri" panose="020F0502020204030204" pitchFamily="34" charset="0"/>
                <a:cs typeface="Times New Roman" panose="02020603050405020304" pitchFamily="18" charset="0"/>
                <a:hlinkClick r:id="rId4"/>
              </a:rPr>
              <a:t>https://es.wikipedia.org/wiki/Direcci%C3%B3n_IPv6</a:t>
            </a:r>
            <a:endParaRPr lang="es-VE" kern="100" dirty="0">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pPr>
            <a:endParaRPr lang="es-VE" i="1"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pPr>
            <a:endParaRPr lang="es-VE" sz="1500" dirty="0">
              <a:solidFill>
                <a:srgbClr val="34495E"/>
              </a:solidFill>
              <a:latin typeface="Times New Roman" panose="02020603050405020304" pitchFamily="18" charset="0"/>
              <a:cs typeface="Times New Roman" panose="02020603050405020304" pitchFamily="18" charset="0"/>
            </a:endParaRPr>
          </a:p>
        </p:txBody>
      </p:sp>
      <p:sp>
        <p:nvSpPr>
          <p:cNvPr id="2" name="CuadroTexto 1">
            <a:extLst>
              <a:ext uri="{FF2B5EF4-FFF2-40B4-BE49-F238E27FC236}">
                <a16:creationId xmlns:a16="http://schemas.microsoft.com/office/drawing/2014/main" id="{86FC2E07-DDCD-397A-DCE8-E6A4811E0FE5}"/>
              </a:ext>
            </a:extLst>
          </p:cNvPr>
          <p:cNvSpPr txBox="1"/>
          <p:nvPr/>
        </p:nvSpPr>
        <p:spPr>
          <a:xfrm>
            <a:off x="0" y="350874"/>
            <a:ext cx="9144000" cy="473206"/>
          </a:xfrm>
          <a:prstGeom prst="rect">
            <a:avLst/>
          </a:prstGeom>
          <a:noFill/>
        </p:spPr>
        <p:txBody>
          <a:bodyPr wrap="square" rtlCol="0">
            <a:spAutoFit/>
          </a:bodyPr>
          <a:lstStyle/>
          <a:p>
            <a:pPr algn="ctr">
              <a:lnSpc>
                <a:spcPct val="150000"/>
              </a:lnSpc>
            </a:pPr>
            <a:r>
              <a:rPr lang="es-MX" b="1" dirty="0">
                <a:solidFill>
                  <a:srgbClr val="34495E"/>
                </a:solidFill>
                <a:latin typeface="Dubai" panose="020B0503030403030204" pitchFamily="34" charset="-78"/>
                <a:cs typeface="Dubai" panose="020B0503030403030204" pitchFamily="34" charset="-78"/>
              </a:rPr>
              <a:t>REFERENCIAS</a:t>
            </a:r>
          </a:p>
        </p:txBody>
      </p:sp>
      <p:sp>
        <p:nvSpPr>
          <p:cNvPr id="3" name="Flecha: cheurón 2">
            <a:extLst>
              <a:ext uri="{FF2B5EF4-FFF2-40B4-BE49-F238E27FC236}">
                <a16:creationId xmlns:a16="http://schemas.microsoft.com/office/drawing/2014/main" id="{96FD8CE7-767C-A116-FAC4-8D968E9A5157}"/>
              </a:ext>
            </a:extLst>
          </p:cNvPr>
          <p:cNvSpPr/>
          <p:nvPr/>
        </p:nvSpPr>
        <p:spPr>
          <a:xfrm rot="8101125">
            <a:off x="-76199" y="5078134"/>
            <a:ext cx="1485900" cy="2221108"/>
          </a:xfrm>
          <a:prstGeom prst="chevron">
            <a:avLst>
              <a:gd name="adj" fmla="val 74587"/>
            </a:avLst>
          </a:prstGeom>
          <a:solidFill>
            <a:srgbClr val="1ABC9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VE">
              <a:solidFill>
                <a:schemeClr val="tx1"/>
              </a:solidFill>
            </a:endParaRPr>
          </a:p>
        </p:txBody>
      </p:sp>
      <p:sp>
        <p:nvSpPr>
          <p:cNvPr id="4" name="Flecha: cheurón 3">
            <a:extLst>
              <a:ext uri="{FF2B5EF4-FFF2-40B4-BE49-F238E27FC236}">
                <a16:creationId xmlns:a16="http://schemas.microsoft.com/office/drawing/2014/main" id="{2FC015A0-CEF6-C318-C79D-495B929C67EE}"/>
              </a:ext>
            </a:extLst>
          </p:cNvPr>
          <p:cNvSpPr/>
          <p:nvPr/>
        </p:nvSpPr>
        <p:spPr>
          <a:xfrm rot="2692031" flipH="1">
            <a:off x="-75677" y="-463167"/>
            <a:ext cx="1485900" cy="2221108"/>
          </a:xfrm>
          <a:prstGeom prst="chevron">
            <a:avLst>
              <a:gd name="adj" fmla="val 74587"/>
            </a:avLst>
          </a:prstGeom>
          <a:solidFill>
            <a:srgbClr val="1ABC9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VE">
              <a:solidFill>
                <a:schemeClr val="tx1"/>
              </a:solidFill>
            </a:endParaRPr>
          </a:p>
        </p:txBody>
      </p:sp>
      <p:sp>
        <p:nvSpPr>
          <p:cNvPr id="5" name="Flecha: cheurón 4">
            <a:extLst>
              <a:ext uri="{FF2B5EF4-FFF2-40B4-BE49-F238E27FC236}">
                <a16:creationId xmlns:a16="http://schemas.microsoft.com/office/drawing/2014/main" id="{FB41528B-6A5E-5BA3-AAEB-3E2BCEC8A1A1}"/>
              </a:ext>
            </a:extLst>
          </p:cNvPr>
          <p:cNvSpPr/>
          <p:nvPr/>
        </p:nvSpPr>
        <p:spPr>
          <a:xfrm rot="2702008">
            <a:off x="7735390" y="5079197"/>
            <a:ext cx="1485900" cy="2221108"/>
          </a:xfrm>
          <a:prstGeom prst="chevron">
            <a:avLst>
              <a:gd name="adj" fmla="val 74587"/>
            </a:avLst>
          </a:prstGeom>
          <a:solidFill>
            <a:srgbClr val="1ABC9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VE">
              <a:solidFill>
                <a:schemeClr val="tx1"/>
              </a:solidFill>
            </a:endParaRPr>
          </a:p>
        </p:txBody>
      </p:sp>
      <p:sp>
        <p:nvSpPr>
          <p:cNvPr id="6" name="Flecha: cheurón 5">
            <a:extLst>
              <a:ext uri="{FF2B5EF4-FFF2-40B4-BE49-F238E27FC236}">
                <a16:creationId xmlns:a16="http://schemas.microsoft.com/office/drawing/2014/main" id="{1DB9C33A-E11D-8110-FB42-A51ED56A009E}"/>
              </a:ext>
            </a:extLst>
          </p:cNvPr>
          <p:cNvSpPr/>
          <p:nvPr/>
        </p:nvSpPr>
        <p:spPr>
          <a:xfrm rot="18907969">
            <a:off x="7733778" y="-463993"/>
            <a:ext cx="1485900" cy="2221108"/>
          </a:xfrm>
          <a:prstGeom prst="chevron">
            <a:avLst>
              <a:gd name="adj" fmla="val 74587"/>
            </a:avLst>
          </a:prstGeom>
          <a:solidFill>
            <a:srgbClr val="1ABC9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VE">
              <a:solidFill>
                <a:schemeClr val="tx1"/>
              </a:solidFill>
            </a:endParaRPr>
          </a:p>
        </p:txBody>
      </p:sp>
      <p:sp>
        <p:nvSpPr>
          <p:cNvPr id="8" name="Marcador de número de diapositiva 7">
            <a:extLst>
              <a:ext uri="{FF2B5EF4-FFF2-40B4-BE49-F238E27FC236}">
                <a16:creationId xmlns:a16="http://schemas.microsoft.com/office/drawing/2014/main" id="{4512893A-8143-620F-D6A3-C68335D30A1A}"/>
              </a:ext>
            </a:extLst>
          </p:cNvPr>
          <p:cNvSpPr>
            <a:spLocks noGrp="1"/>
          </p:cNvSpPr>
          <p:nvPr>
            <p:ph type="sldNum" sz="quarter" idx="12"/>
          </p:nvPr>
        </p:nvSpPr>
        <p:spPr>
          <a:xfrm>
            <a:off x="6947047" y="6324563"/>
            <a:ext cx="2057400" cy="365125"/>
          </a:xfrm>
        </p:spPr>
        <p:txBody>
          <a:bodyPr/>
          <a:lstStyle/>
          <a:p>
            <a:fld id="{3470655A-12CF-4704-87F8-4BAB48D7FDBC}" type="slidenum">
              <a:rPr lang="es-VE" smtClean="0">
                <a:solidFill>
                  <a:schemeClr val="tx1"/>
                </a:solidFill>
              </a:rPr>
              <a:t>14</a:t>
            </a:fld>
            <a:endParaRPr lang="es-VE" dirty="0">
              <a:solidFill>
                <a:schemeClr val="tx1"/>
              </a:solidFill>
            </a:endParaRPr>
          </a:p>
        </p:txBody>
      </p:sp>
    </p:spTree>
    <p:extLst>
      <p:ext uri="{BB962C8B-B14F-4D97-AF65-F5344CB8AC3E}">
        <p14:creationId xmlns:p14="http://schemas.microsoft.com/office/powerpoint/2010/main" val="1567365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CF0F1"/>
        </a:solidFill>
        <a:effectLst/>
      </p:bgPr>
    </p:bg>
    <p:spTree>
      <p:nvGrpSpPr>
        <p:cNvPr id="1" name="">
          <a:extLst>
            <a:ext uri="{FF2B5EF4-FFF2-40B4-BE49-F238E27FC236}">
              <a16:creationId xmlns:a16="http://schemas.microsoft.com/office/drawing/2014/main" id="{9C385B95-984F-E663-2B00-CEA0B57FEADA}"/>
            </a:ext>
          </a:extLst>
        </p:cNvPr>
        <p:cNvGrpSpPr/>
        <p:nvPr/>
      </p:nvGrpSpPr>
      <p:grpSpPr>
        <a:xfrm>
          <a:off x="0" y="0"/>
          <a:ext cx="0" cy="0"/>
          <a:chOff x="0" y="0"/>
          <a:chExt cx="0" cy="0"/>
        </a:xfrm>
      </p:grpSpPr>
      <p:sp>
        <p:nvSpPr>
          <p:cNvPr id="7" name="CuadroTexto 6">
            <a:extLst>
              <a:ext uri="{FF2B5EF4-FFF2-40B4-BE49-F238E27FC236}">
                <a16:creationId xmlns:a16="http://schemas.microsoft.com/office/drawing/2014/main" id="{560F6EF4-CE59-8D77-4F85-48D76CD52B5D}"/>
              </a:ext>
            </a:extLst>
          </p:cNvPr>
          <p:cNvSpPr txBox="1"/>
          <p:nvPr/>
        </p:nvSpPr>
        <p:spPr>
          <a:xfrm>
            <a:off x="1098270" y="1115933"/>
            <a:ext cx="6450419" cy="4960012"/>
          </a:xfrm>
          <a:prstGeom prst="rect">
            <a:avLst/>
          </a:prstGeom>
          <a:noFill/>
        </p:spPr>
        <p:txBody>
          <a:bodyPr wrap="square" rtlCol="0">
            <a:spAutoFit/>
          </a:bodyPr>
          <a:lstStyle/>
          <a:p>
            <a:pPr algn="just">
              <a:lnSpc>
                <a:spcPct val="150000"/>
              </a:lnSpc>
            </a:pPr>
            <a:r>
              <a:rPr lang="es-VE" dirty="0">
                <a:solidFill>
                  <a:srgbClr val="34495E"/>
                </a:solidFill>
                <a:latin typeface="Lato" panose="020F0502020204030203" pitchFamily="34" charset="0"/>
                <a:cs typeface="Lato" panose="020F0502020204030203" pitchFamily="34" charset="0"/>
              </a:rPr>
              <a:t>INTRODUCCIÓN……………………………………………………………………</a:t>
            </a:r>
          </a:p>
          <a:p>
            <a:pPr algn="just">
              <a:lnSpc>
                <a:spcPct val="150000"/>
              </a:lnSpc>
            </a:pPr>
            <a:r>
              <a:rPr lang="es-VE" dirty="0">
                <a:solidFill>
                  <a:srgbClr val="34495E"/>
                </a:solidFill>
                <a:latin typeface="Lato" panose="020F0502020204030203" pitchFamily="34" charset="0"/>
                <a:cs typeface="Lato" panose="020F0502020204030203" pitchFamily="34" charset="0"/>
              </a:rPr>
              <a:t>IPv4………………………………………………………………………………………..</a:t>
            </a:r>
          </a:p>
          <a:p>
            <a:pPr algn="just">
              <a:lnSpc>
                <a:spcPct val="150000"/>
              </a:lnSpc>
            </a:pPr>
            <a:r>
              <a:rPr lang="es-VE" dirty="0">
                <a:solidFill>
                  <a:srgbClr val="34495E"/>
                </a:solidFill>
                <a:latin typeface="Lato" panose="020F0502020204030203" pitchFamily="34" charset="0"/>
                <a:cs typeface="Lato" panose="020F0502020204030203" pitchFamily="34" charset="0"/>
              </a:rPr>
              <a:t>	¿Qué es una dirección IPv4? ……………………………………………</a:t>
            </a:r>
          </a:p>
          <a:p>
            <a:pPr algn="just">
              <a:lnSpc>
                <a:spcPct val="150000"/>
              </a:lnSpc>
            </a:pPr>
            <a:r>
              <a:rPr lang="es-VE" dirty="0">
                <a:solidFill>
                  <a:srgbClr val="34495E"/>
                </a:solidFill>
                <a:latin typeface="Lato" panose="020F0502020204030203" pitchFamily="34" charset="0"/>
                <a:cs typeface="Lato" panose="020F0502020204030203" pitchFamily="34" charset="0"/>
              </a:rPr>
              <a:t>	Estructura de Direcciones IPv4………………………………………..</a:t>
            </a:r>
          </a:p>
          <a:p>
            <a:pPr algn="just">
              <a:lnSpc>
                <a:spcPct val="150000"/>
              </a:lnSpc>
            </a:pPr>
            <a:r>
              <a:rPr lang="es-VE" dirty="0">
                <a:solidFill>
                  <a:srgbClr val="34495E"/>
                </a:solidFill>
                <a:latin typeface="Lato" panose="020F0502020204030203" pitchFamily="34" charset="0"/>
                <a:cs typeface="Lato" panose="020F0502020204030203" pitchFamily="34" charset="0"/>
              </a:rPr>
              <a:t>	Clases de Direcciones IPv4………………………………………………</a:t>
            </a:r>
          </a:p>
          <a:p>
            <a:pPr algn="just">
              <a:lnSpc>
                <a:spcPct val="150000"/>
              </a:lnSpc>
            </a:pPr>
            <a:r>
              <a:rPr lang="es-VE" dirty="0">
                <a:solidFill>
                  <a:srgbClr val="34495E"/>
                </a:solidFill>
                <a:latin typeface="Lato" panose="020F0502020204030203" pitchFamily="34" charset="0"/>
                <a:cs typeface="Lato" panose="020F0502020204030203" pitchFamily="34" charset="0"/>
              </a:rPr>
              <a:t>IPv6………………………………………………………………………………………..</a:t>
            </a:r>
          </a:p>
          <a:p>
            <a:pPr algn="just">
              <a:lnSpc>
                <a:spcPct val="150000"/>
              </a:lnSpc>
            </a:pPr>
            <a:r>
              <a:rPr lang="es-VE" dirty="0">
                <a:solidFill>
                  <a:srgbClr val="34495E"/>
                </a:solidFill>
                <a:latin typeface="Lato" panose="020F0502020204030203" pitchFamily="34" charset="0"/>
                <a:cs typeface="Lato" panose="020F0502020204030203" pitchFamily="34" charset="0"/>
              </a:rPr>
              <a:t>	¿Qué es una dirección IPv6? ……………………………………………</a:t>
            </a:r>
          </a:p>
          <a:p>
            <a:pPr algn="just">
              <a:lnSpc>
                <a:spcPct val="150000"/>
              </a:lnSpc>
            </a:pPr>
            <a:r>
              <a:rPr lang="es-VE" dirty="0">
                <a:solidFill>
                  <a:srgbClr val="34495E"/>
                </a:solidFill>
                <a:latin typeface="Lato" panose="020F0502020204030203" pitchFamily="34" charset="0"/>
                <a:cs typeface="Lato" panose="020F0502020204030203" pitchFamily="34" charset="0"/>
              </a:rPr>
              <a:t>	Abreviatura de dirección IPv6………………………………………….</a:t>
            </a:r>
          </a:p>
          <a:p>
            <a:pPr algn="just">
              <a:lnSpc>
                <a:spcPct val="150000"/>
              </a:lnSpc>
            </a:pPr>
            <a:r>
              <a:rPr lang="es-VE" dirty="0">
                <a:solidFill>
                  <a:srgbClr val="34495E"/>
                </a:solidFill>
                <a:latin typeface="Lato" panose="020F0502020204030203" pitchFamily="34" charset="0"/>
                <a:cs typeface="Lato" panose="020F0502020204030203" pitchFamily="34" charset="0"/>
              </a:rPr>
              <a:t>	Estructura de dirección IPv6…………………………………………….</a:t>
            </a:r>
          </a:p>
          <a:p>
            <a:pPr algn="just">
              <a:lnSpc>
                <a:spcPct val="150000"/>
              </a:lnSpc>
            </a:pPr>
            <a:r>
              <a:rPr lang="es-VE" dirty="0">
                <a:solidFill>
                  <a:srgbClr val="34495E"/>
                </a:solidFill>
                <a:latin typeface="Lato" panose="020F0502020204030203" pitchFamily="34" charset="0"/>
                <a:cs typeface="Lato" panose="020F0502020204030203" pitchFamily="34" charset="0"/>
              </a:rPr>
              <a:t>Conclusión………………………………………………………………………………</a:t>
            </a:r>
          </a:p>
          <a:p>
            <a:pPr algn="just">
              <a:lnSpc>
                <a:spcPct val="150000"/>
              </a:lnSpc>
            </a:pPr>
            <a:r>
              <a:rPr lang="es-VE" dirty="0">
                <a:solidFill>
                  <a:srgbClr val="34495E"/>
                </a:solidFill>
                <a:latin typeface="Lato" panose="020F0502020204030203" pitchFamily="34" charset="0"/>
                <a:cs typeface="Lato" panose="020F0502020204030203" pitchFamily="34" charset="0"/>
              </a:rPr>
              <a:t>Referencias……………………………………………………………………………..</a:t>
            </a:r>
          </a:p>
          <a:p>
            <a:pPr algn="just">
              <a:lnSpc>
                <a:spcPct val="150000"/>
              </a:lnSpc>
            </a:pPr>
            <a:endParaRPr lang="es-VE" sz="1500" dirty="0">
              <a:solidFill>
                <a:srgbClr val="34495E"/>
              </a:solidFill>
              <a:latin typeface="Lato" panose="020F0502020204030203" pitchFamily="34" charset="0"/>
              <a:cs typeface="Lato" panose="020F0502020204030203" pitchFamily="34" charset="0"/>
            </a:endParaRPr>
          </a:p>
        </p:txBody>
      </p:sp>
      <p:sp>
        <p:nvSpPr>
          <p:cNvPr id="2" name="CuadroTexto 1">
            <a:extLst>
              <a:ext uri="{FF2B5EF4-FFF2-40B4-BE49-F238E27FC236}">
                <a16:creationId xmlns:a16="http://schemas.microsoft.com/office/drawing/2014/main" id="{23827FB6-8644-C039-D37F-EDD186E4710C}"/>
              </a:ext>
            </a:extLst>
          </p:cNvPr>
          <p:cNvSpPr txBox="1"/>
          <p:nvPr/>
        </p:nvSpPr>
        <p:spPr>
          <a:xfrm>
            <a:off x="0" y="350874"/>
            <a:ext cx="9144000" cy="473206"/>
          </a:xfrm>
          <a:prstGeom prst="rect">
            <a:avLst/>
          </a:prstGeom>
          <a:noFill/>
        </p:spPr>
        <p:txBody>
          <a:bodyPr wrap="square" rtlCol="0">
            <a:spAutoFit/>
          </a:bodyPr>
          <a:lstStyle/>
          <a:p>
            <a:pPr algn="ctr">
              <a:lnSpc>
                <a:spcPct val="150000"/>
              </a:lnSpc>
            </a:pPr>
            <a:r>
              <a:rPr lang="es-MX" b="1" dirty="0">
                <a:solidFill>
                  <a:srgbClr val="34495E"/>
                </a:solidFill>
                <a:latin typeface="Dubai" panose="020B0503030403030204" pitchFamily="34" charset="-78"/>
                <a:cs typeface="Dubai" panose="020B0503030403030204" pitchFamily="34" charset="-78"/>
              </a:rPr>
              <a:t>ÍNDICE</a:t>
            </a:r>
          </a:p>
        </p:txBody>
      </p:sp>
      <p:sp>
        <p:nvSpPr>
          <p:cNvPr id="3" name="Flecha: cheurón 2">
            <a:extLst>
              <a:ext uri="{FF2B5EF4-FFF2-40B4-BE49-F238E27FC236}">
                <a16:creationId xmlns:a16="http://schemas.microsoft.com/office/drawing/2014/main" id="{FE958F49-4665-9AFA-8BD2-7BB00E654138}"/>
              </a:ext>
            </a:extLst>
          </p:cNvPr>
          <p:cNvSpPr/>
          <p:nvPr/>
        </p:nvSpPr>
        <p:spPr>
          <a:xfrm rot="8101125">
            <a:off x="-76199" y="5078134"/>
            <a:ext cx="1485900" cy="2221108"/>
          </a:xfrm>
          <a:prstGeom prst="chevron">
            <a:avLst>
              <a:gd name="adj" fmla="val 74587"/>
            </a:avLst>
          </a:prstGeom>
          <a:solidFill>
            <a:srgbClr val="1ABC9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VE">
              <a:solidFill>
                <a:schemeClr val="tx1"/>
              </a:solidFill>
            </a:endParaRPr>
          </a:p>
        </p:txBody>
      </p:sp>
      <p:sp>
        <p:nvSpPr>
          <p:cNvPr id="4" name="Flecha: cheurón 3">
            <a:extLst>
              <a:ext uri="{FF2B5EF4-FFF2-40B4-BE49-F238E27FC236}">
                <a16:creationId xmlns:a16="http://schemas.microsoft.com/office/drawing/2014/main" id="{20035A21-E5E8-8301-D532-A5279BC11145}"/>
              </a:ext>
            </a:extLst>
          </p:cNvPr>
          <p:cNvSpPr/>
          <p:nvPr/>
        </p:nvSpPr>
        <p:spPr>
          <a:xfrm rot="2692031" flipH="1">
            <a:off x="-75677" y="-463167"/>
            <a:ext cx="1485900" cy="2221108"/>
          </a:xfrm>
          <a:prstGeom prst="chevron">
            <a:avLst>
              <a:gd name="adj" fmla="val 74587"/>
            </a:avLst>
          </a:prstGeom>
          <a:solidFill>
            <a:srgbClr val="1ABC9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VE">
              <a:solidFill>
                <a:schemeClr val="tx1"/>
              </a:solidFill>
            </a:endParaRPr>
          </a:p>
        </p:txBody>
      </p:sp>
      <p:sp>
        <p:nvSpPr>
          <p:cNvPr id="10" name="Flecha: cheurón 9">
            <a:extLst>
              <a:ext uri="{FF2B5EF4-FFF2-40B4-BE49-F238E27FC236}">
                <a16:creationId xmlns:a16="http://schemas.microsoft.com/office/drawing/2014/main" id="{8EF2F7D9-EC6F-71B1-342D-B3E46E37B99B}"/>
              </a:ext>
            </a:extLst>
          </p:cNvPr>
          <p:cNvSpPr/>
          <p:nvPr/>
        </p:nvSpPr>
        <p:spPr>
          <a:xfrm rot="2702008">
            <a:off x="7735390" y="5079197"/>
            <a:ext cx="1485900" cy="2221108"/>
          </a:xfrm>
          <a:prstGeom prst="chevron">
            <a:avLst>
              <a:gd name="adj" fmla="val 74587"/>
            </a:avLst>
          </a:prstGeom>
          <a:solidFill>
            <a:srgbClr val="1ABC9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VE">
              <a:solidFill>
                <a:schemeClr val="tx1"/>
              </a:solidFill>
            </a:endParaRPr>
          </a:p>
        </p:txBody>
      </p:sp>
      <p:sp>
        <p:nvSpPr>
          <p:cNvPr id="11" name="Flecha: cheurón 10">
            <a:extLst>
              <a:ext uri="{FF2B5EF4-FFF2-40B4-BE49-F238E27FC236}">
                <a16:creationId xmlns:a16="http://schemas.microsoft.com/office/drawing/2014/main" id="{AAFB0CCB-CAE2-07F4-6C92-4B0EF34EE239}"/>
              </a:ext>
            </a:extLst>
          </p:cNvPr>
          <p:cNvSpPr/>
          <p:nvPr/>
        </p:nvSpPr>
        <p:spPr>
          <a:xfrm rot="18907969">
            <a:off x="7733778" y="-463993"/>
            <a:ext cx="1485900" cy="2221108"/>
          </a:xfrm>
          <a:prstGeom prst="chevron">
            <a:avLst>
              <a:gd name="adj" fmla="val 74587"/>
            </a:avLst>
          </a:prstGeom>
          <a:solidFill>
            <a:srgbClr val="1ABC9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VE">
              <a:solidFill>
                <a:schemeClr val="tx1"/>
              </a:solidFill>
            </a:endParaRPr>
          </a:p>
        </p:txBody>
      </p:sp>
      <p:sp>
        <p:nvSpPr>
          <p:cNvPr id="14" name="CuadroTexto 13">
            <a:extLst>
              <a:ext uri="{FF2B5EF4-FFF2-40B4-BE49-F238E27FC236}">
                <a16:creationId xmlns:a16="http://schemas.microsoft.com/office/drawing/2014/main" id="{54ADEC8A-2FA7-CDCF-2F43-F571F1275CEB}"/>
              </a:ext>
            </a:extLst>
          </p:cNvPr>
          <p:cNvSpPr txBox="1"/>
          <p:nvPr/>
        </p:nvSpPr>
        <p:spPr>
          <a:xfrm>
            <a:off x="7548689" y="1158465"/>
            <a:ext cx="496186" cy="4603953"/>
          </a:xfrm>
          <a:prstGeom prst="rect">
            <a:avLst/>
          </a:prstGeom>
          <a:noFill/>
        </p:spPr>
        <p:txBody>
          <a:bodyPr wrap="square" rtlCol="0">
            <a:spAutoFit/>
          </a:bodyPr>
          <a:lstStyle/>
          <a:p>
            <a:pPr algn="just">
              <a:lnSpc>
                <a:spcPct val="150000"/>
              </a:lnSpc>
            </a:pPr>
            <a:r>
              <a:rPr lang="es-VE" dirty="0">
                <a:solidFill>
                  <a:srgbClr val="34495E"/>
                </a:solidFill>
                <a:latin typeface="Lato" panose="020F0502020204030203" pitchFamily="34" charset="0"/>
                <a:cs typeface="Lato" panose="020F0502020204030203" pitchFamily="34" charset="0"/>
              </a:rPr>
              <a:t>3</a:t>
            </a:r>
          </a:p>
          <a:p>
            <a:pPr algn="just">
              <a:lnSpc>
                <a:spcPct val="150000"/>
              </a:lnSpc>
            </a:pPr>
            <a:r>
              <a:rPr lang="es-VE" dirty="0">
                <a:solidFill>
                  <a:srgbClr val="34495E"/>
                </a:solidFill>
                <a:latin typeface="Lato" panose="020F0502020204030203" pitchFamily="34" charset="0"/>
                <a:cs typeface="Lato" panose="020F0502020204030203" pitchFamily="34" charset="0"/>
              </a:rPr>
              <a:t>5</a:t>
            </a:r>
          </a:p>
          <a:p>
            <a:pPr algn="just">
              <a:lnSpc>
                <a:spcPct val="150000"/>
              </a:lnSpc>
            </a:pPr>
            <a:r>
              <a:rPr lang="es-VE" dirty="0">
                <a:solidFill>
                  <a:srgbClr val="34495E"/>
                </a:solidFill>
                <a:latin typeface="Lato" panose="020F0502020204030203" pitchFamily="34" charset="0"/>
                <a:cs typeface="Lato" panose="020F0502020204030203" pitchFamily="34" charset="0"/>
              </a:rPr>
              <a:t>6</a:t>
            </a:r>
          </a:p>
          <a:p>
            <a:pPr algn="just">
              <a:lnSpc>
                <a:spcPct val="150000"/>
              </a:lnSpc>
            </a:pPr>
            <a:r>
              <a:rPr lang="es-VE" dirty="0">
                <a:solidFill>
                  <a:srgbClr val="34495E"/>
                </a:solidFill>
                <a:latin typeface="Lato" panose="020F0502020204030203" pitchFamily="34" charset="0"/>
                <a:cs typeface="Lato" panose="020F0502020204030203" pitchFamily="34" charset="0"/>
              </a:rPr>
              <a:t>7</a:t>
            </a:r>
          </a:p>
          <a:p>
            <a:pPr algn="just">
              <a:lnSpc>
                <a:spcPct val="150000"/>
              </a:lnSpc>
            </a:pPr>
            <a:r>
              <a:rPr lang="es-VE" dirty="0">
                <a:solidFill>
                  <a:srgbClr val="34495E"/>
                </a:solidFill>
                <a:latin typeface="Lato" panose="020F0502020204030203" pitchFamily="34" charset="0"/>
                <a:cs typeface="Lato" panose="020F0502020204030203" pitchFamily="34" charset="0"/>
              </a:rPr>
              <a:t>8</a:t>
            </a:r>
          </a:p>
          <a:p>
            <a:pPr algn="just">
              <a:lnSpc>
                <a:spcPct val="150000"/>
              </a:lnSpc>
            </a:pPr>
            <a:r>
              <a:rPr lang="es-VE" dirty="0">
                <a:solidFill>
                  <a:srgbClr val="34495E"/>
                </a:solidFill>
                <a:latin typeface="Lato" panose="020F0502020204030203" pitchFamily="34" charset="0"/>
                <a:cs typeface="Lato" panose="020F0502020204030203" pitchFamily="34" charset="0"/>
              </a:rPr>
              <a:t>9</a:t>
            </a:r>
          </a:p>
          <a:p>
            <a:pPr algn="just">
              <a:lnSpc>
                <a:spcPct val="150000"/>
              </a:lnSpc>
            </a:pPr>
            <a:r>
              <a:rPr lang="es-VE" dirty="0">
                <a:solidFill>
                  <a:srgbClr val="34495E"/>
                </a:solidFill>
                <a:latin typeface="Lato" panose="020F0502020204030203" pitchFamily="34" charset="0"/>
                <a:cs typeface="Lato" panose="020F0502020204030203" pitchFamily="34" charset="0"/>
              </a:rPr>
              <a:t>10</a:t>
            </a:r>
          </a:p>
          <a:p>
            <a:pPr algn="just">
              <a:lnSpc>
                <a:spcPct val="150000"/>
              </a:lnSpc>
            </a:pPr>
            <a:r>
              <a:rPr lang="es-VE" dirty="0">
                <a:solidFill>
                  <a:srgbClr val="34495E"/>
                </a:solidFill>
                <a:latin typeface="Lato" panose="020F0502020204030203" pitchFamily="34" charset="0"/>
                <a:cs typeface="Lato" panose="020F0502020204030203" pitchFamily="34" charset="0"/>
              </a:rPr>
              <a:t>11</a:t>
            </a:r>
          </a:p>
          <a:p>
            <a:pPr algn="just">
              <a:lnSpc>
                <a:spcPct val="150000"/>
              </a:lnSpc>
            </a:pPr>
            <a:r>
              <a:rPr lang="es-VE" dirty="0">
                <a:solidFill>
                  <a:srgbClr val="34495E"/>
                </a:solidFill>
                <a:latin typeface="Lato" panose="020F0502020204030203" pitchFamily="34" charset="0"/>
                <a:cs typeface="Lato" panose="020F0502020204030203" pitchFamily="34" charset="0"/>
              </a:rPr>
              <a:t>12</a:t>
            </a:r>
          </a:p>
          <a:p>
            <a:pPr algn="just">
              <a:lnSpc>
                <a:spcPct val="150000"/>
              </a:lnSpc>
            </a:pPr>
            <a:r>
              <a:rPr lang="es-VE" dirty="0">
                <a:solidFill>
                  <a:srgbClr val="34495E"/>
                </a:solidFill>
                <a:latin typeface="Lato" panose="020F0502020204030203" pitchFamily="34" charset="0"/>
                <a:cs typeface="Lato" panose="020F0502020204030203" pitchFamily="34" charset="0"/>
              </a:rPr>
              <a:t>13</a:t>
            </a:r>
          </a:p>
          <a:p>
            <a:pPr algn="just">
              <a:lnSpc>
                <a:spcPct val="150000"/>
              </a:lnSpc>
            </a:pPr>
            <a:r>
              <a:rPr lang="es-VE" dirty="0">
                <a:solidFill>
                  <a:srgbClr val="34495E"/>
                </a:solidFill>
                <a:latin typeface="Lato" panose="020F0502020204030203" pitchFamily="34" charset="0"/>
                <a:cs typeface="Lato" panose="020F0502020204030203" pitchFamily="34" charset="0"/>
              </a:rPr>
              <a:t>14</a:t>
            </a:r>
          </a:p>
        </p:txBody>
      </p:sp>
    </p:spTree>
    <p:extLst>
      <p:ext uri="{BB962C8B-B14F-4D97-AF65-F5344CB8AC3E}">
        <p14:creationId xmlns:p14="http://schemas.microsoft.com/office/powerpoint/2010/main" val="3573512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CF0F1"/>
        </a:solidFill>
        <a:effectLst/>
      </p:bgPr>
    </p:bg>
    <p:spTree>
      <p:nvGrpSpPr>
        <p:cNvPr id="1" name="">
          <a:extLst>
            <a:ext uri="{FF2B5EF4-FFF2-40B4-BE49-F238E27FC236}">
              <a16:creationId xmlns:a16="http://schemas.microsoft.com/office/drawing/2014/main" id="{8677B656-ECE3-3787-2349-D6CAFF273343}"/>
            </a:ext>
          </a:extLst>
        </p:cNvPr>
        <p:cNvGrpSpPr/>
        <p:nvPr/>
      </p:nvGrpSpPr>
      <p:grpSpPr>
        <a:xfrm>
          <a:off x="0" y="0"/>
          <a:ext cx="0" cy="0"/>
          <a:chOff x="0" y="0"/>
          <a:chExt cx="0" cy="0"/>
        </a:xfrm>
      </p:grpSpPr>
      <p:sp>
        <p:nvSpPr>
          <p:cNvPr id="7" name="CuadroTexto 6">
            <a:extLst>
              <a:ext uri="{FF2B5EF4-FFF2-40B4-BE49-F238E27FC236}">
                <a16:creationId xmlns:a16="http://schemas.microsoft.com/office/drawing/2014/main" id="{56FBE974-B0A4-9C41-97B7-5F14BAD6FC76}"/>
              </a:ext>
            </a:extLst>
          </p:cNvPr>
          <p:cNvSpPr txBox="1"/>
          <p:nvPr/>
        </p:nvSpPr>
        <p:spPr>
          <a:xfrm>
            <a:off x="526311" y="1092752"/>
            <a:ext cx="8091377" cy="2256002"/>
          </a:xfrm>
          <a:prstGeom prst="rect">
            <a:avLst/>
          </a:prstGeom>
          <a:noFill/>
        </p:spPr>
        <p:txBody>
          <a:bodyPr wrap="square" rtlCol="0">
            <a:spAutoFit/>
          </a:bodyPr>
          <a:lstStyle/>
          <a:p>
            <a:pPr algn="just">
              <a:lnSpc>
                <a:spcPct val="150000"/>
              </a:lnSpc>
            </a:pPr>
            <a:r>
              <a:rPr lang="es-MX" sz="1600" dirty="0">
                <a:solidFill>
                  <a:srgbClr val="34495E"/>
                </a:solidFill>
                <a:latin typeface="Lato" panose="020F0502020204030203" pitchFamily="34" charset="0"/>
                <a:cs typeface="Lato" panose="020F0502020204030203" pitchFamily="34" charset="0"/>
              </a:rPr>
              <a:t>Las direcciones IP (Protocolo de Internet) juegan un papel fundamental en la comunicación entre dispositivos en redes de todo tipo, desde pequeños hogares hasta grandes centros de datos. Una dirección IP es un identificador único asignado a cada dispositivo conectado a una red, lo que permite que se envíen y reciban datos de manera efectiva. Existen dos versiones principales de direcciones IP: IPv4 e IPv6, cada una con sus propias características y capacidades.</a:t>
            </a:r>
            <a:endParaRPr lang="es-VE" sz="1500" dirty="0">
              <a:solidFill>
                <a:srgbClr val="34495E"/>
              </a:solidFill>
              <a:latin typeface="Lato" panose="020F0502020204030203" pitchFamily="34" charset="0"/>
              <a:cs typeface="Lato" panose="020F0502020204030203" pitchFamily="34" charset="0"/>
            </a:endParaRPr>
          </a:p>
        </p:txBody>
      </p:sp>
      <p:sp>
        <p:nvSpPr>
          <p:cNvPr id="2" name="CuadroTexto 1">
            <a:extLst>
              <a:ext uri="{FF2B5EF4-FFF2-40B4-BE49-F238E27FC236}">
                <a16:creationId xmlns:a16="http://schemas.microsoft.com/office/drawing/2014/main" id="{A8C55B4C-26F4-6EB7-0D14-49927C170DF7}"/>
              </a:ext>
            </a:extLst>
          </p:cNvPr>
          <p:cNvSpPr txBox="1"/>
          <p:nvPr/>
        </p:nvSpPr>
        <p:spPr>
          <a:xfrm>
            <a:off x="-1" y="350874"/>
            <a:ext cx="9144000" cy="473206"/>
          </a:xfrm>
          <a:prstGeom prst="rect">
            <a:avLst/>
          </a:prstGeom>
          <a:noFill/>
        </p:spPr>
        <p:txBody>
          <a:bodyPr wrap="square" rtlCol="0">
            <a:spAutoFit/>
          </a:bodyPr>
          <a:lstStyle/>
          <a:p>
            <a:pPr algn="ctr">
              <a:lnSpc>
                <a:spcPct val="150000"/>
              </a:lnSpc>
            </a:pPr>
            <a:r>
              <a:rPr lang="es-MX" b="1" dirty="0">
                <a:latin typeface="Dubai" panose="020B0503030403030204" pitchFamily="34" charset="-78"/>
                <a:cs typeface="Dubai" panose="020B0503030403030204" pitchFamily="34" charset="-78"/>
              </a:rPr>
              <a:t>INTRODUCCIÓN</a:t>
            </a:r>
          </a:p>
        </p:txBody>
      </p:sp>
      <p:sp>
        <p:nvSpPr>
          <p:cNvPr id="5" name="Flecha: cheurón 4">
            <a:extLst>
              <a:ext uri="{FF2B5EF4-FFF2-40B4-BE49-F238E27FC236}">
                <a16:creationId xmlns:a16="http://schemas.microsoft.com/office/drawing/2014/main" id="{DF136DA2-3556-A652-0CC9-0959CD3485EE}"/>
              </a:ext>
            </a:extLst>
          </p:cNvPr>
          <p:cNvSpPr/>
          <p:nvPr/>
        </p:nvSpPr>
        <p:spPr>
          <a:xfrm rot="8101125">
            <a:off x="-76199" y="5078134"/>
            <a:ext cx="1485900" cy="2221108"/>
          </a:xfrm>
          <a:prstGeom prst="chevron">
            <a:avLst>
              <a:gd name="adj" fmla="val 74587"/>
            </a:avLst>
          </a:prstGeom>
          <a:solidFill>
            <a:srgbClr val="1ABC9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VE">
              <a:solidFill>
                <a:schemeClr val="tx1"/>
              </a:solidFill>
            </a:endParaRPr>
          </a:p>
        </p:txBody>
      </p:sp>
      <p:sp>
        <p:nvSpPr>
          <p:cNvPr id="6" name="Flecha: cheurón 5">
            <a:extLst>
              <a:ext uri="{FF2B5EF4-FFF2-40B4-BE49-F238E27FC236}">
                <a16:creationId xmlns:a16="http://schemas.microsoft.com/office/drawing/2014/main" id="{970C9BB5-2180-4000-56DF-FD73FB292009}"/>
              </a:ext>
            </a:extLst>
          </p:cNvPr>
          <p:cNvSpPr/>
          <p:nvPr/>
        </p:nvSpPr>
        <p:spPr>
          <a:xfrm rot="2692031" flipH="1">
            <a:off x="-75677" y="-463167"/>
            <a:ext cx="1485900" cy="2221108"/>
          </a:xfrm>
          <a:prstGeom prst="chevron">
            <a:avLst>
              <a:gd name="adj" fmla="val 74587"/>
            </a:avLst>
          </a:prstGeom>
          <a:solidFill>
            <a:srgbClr val="1ABC9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VE">
              <a:solidFill>
                <a:schemeClr val="tx1"/>
              </a:solidFill>
            </a:endParaRPr>
          </a:p>
        </p:txBody>
      </p:sp>
      <p:sp>
        <p:nvSpPr>
          <p:cNvPr id="8" name="Flecha: cheurón 7">
            <a:extLst>
              <a:ext uri="{FF2B5EF4-FFF2-40B4-BE49-F238E27FC236}">
                <a16:creationId xmlns:a16="http://schemas.microsoft.com/office/drawing/2014/main" id="{8ABA948C-B9B9-D59F-09B1-C0AE550AA3FD}"/>
              </a:ext>
            </a:extLst>
          </p:cNvPr>
          <p:cNvSpPr/>
          <p:nvPr/>
        </p:nvSpPr>
        <p:spPr>
          <a:xfrm rot="2702008">
            <a:off x="7735390" y="5079197"/>
            <a:ext cx="1485900" cy="2221108"/>
          </a:xfrm>
          <a:prstGeom prst="chevron">
            <a:avLst>
              <a:gd name="adj" fmla="val 74587"/>
            </a:avLst>
          </a:prstGeom>
          <a:solidFill>
            <a:srgbClr val="1ABC9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VE">
              <a:solidFill>
                <a:schemeClr val="tx1"/>
              </a:solidFill>
            </a:endParaRPr>
          </a:p>
        </p:txBody>
      </p:sp>
      <p:sp>
        <p:nvSpPr>
          <p:cNvPr id="9" name="Flecha: cheurón 8">
            <a:extLst>
              <a:ext uri="{FF2B5EF4-FFF2-40B4-BE49-F238E27FC236}">
                <a16:creationId xmlns:a16="http://schemas.microsoft.com/office/drawing/2014/main" id="{33B6EAF3-B7BE-C57D-0214-D0D5B45C63BE}"/>
              </a:ext>
            </a:extLst>
          </p:cNvPr>
          <p:cNvSpPr/>
          <p:nvPr/>
        </p:nvSpPr>
        <p:spPr>
          <a:xfrm rot="18907969">
            <a:off x="7733778" y="-463993"/>
            <a:ext cx="1485900" cy="2221108"/>
          </a:xfrm>
          <a:prstGeom prst="chevron">
            <a:avLst>
              <a:gd name="adj" fmla="val 74587"/>
            </a:avLst>
          </a:prstGeom>
          <a:solidFill>
            <a:srgbClr val="1ABC9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VE">
              <a:solidFill>
                <a:schemeClr val="tx1"/>
              </a:solidFill>
            </a:endParaRPr>
          </a:p>
        </p:txBody>
      </p:sp>
      <p:sp>
        <p:nvSpPr>
          <p:cNvPr id="10" name="Marcador de número de diapositiva 9">
            <a:extLst>
              <a:ext uri="{FF2B5EF4-FFF2-40B4-BE49-F238E27FC236}">
                <a16:creationId xmlns:a16="http://schemas.microsoft.com/office/drawing/2014/main" id="{2692D793-C319-CEB6-A911-224EEEB9D7E3}"/>
              </a:ext>
            </a:extLst>
          </p:cNvPr>
          <p:cNvSpPr>
            <a:spLocks noGrp="1"/>
          </p:cNvSpPr>
          <p:nvPr>
            <p:ph type="sldNum" sz="quarter" idx="12"/>
          </p:nvPr>
        </p:nvSpPr>
        <p:spPr>
          <a:xfrm>
            <a:off x="6940550" y="6381751"/>
            <a:ext cx="2057400" cy="365125"/>
          </a:xfrm>
        </p:spPr>
        <p:txBody>
          <a:bodyPr/>
          <a:lstStyle/>
          <a:p>
            <a:fld id="{3470655A-12CF-4704-87F8-4BAB48D7FDBC}" type="slidenum">
              <a:rPr lang="es-VE" smtClean="0">
                <a:solidFill>
                  <a:schemeClr val="tx1"/>
                </a:solidFill>
              </a:rPr>
              <a:t>3</a:t>
            </a:fld>
            <a:endParaRPr lang="es-VE">
              <a:solidFill>
                <a:schemeClr val="tx1"/>
              </a:solidFill>
            </a:endParaRPr>
          </a:p>
        </p:txBody>
      </p:sp>
    </p:spTree>
    <p:extLst>
      <p:ext uri="{BB962C8B-B14F-4D97-AF65-F5344CB8AC3E}">
        <p14:creationId xmlns:p14="http://schemas.microsoft.com/office/powerpoint/2010/main" val="34648781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ECF0F1"/>
        </a:solidFill>
        <a:effectLst/>
      </p:bgPr>
    </p:bg>
    <p:spTree>
      <p:nvGrpSpPr>
        <p:cNvPr id="1" name="">
          <a:extLst>
            <a:ext uri="{FF2B5EF4-FFF2-40B4-BE49-F238E27FC236}">
              <a16:creationId xmlns:a16="http://schemas.microsoft.com/office/drawing/2014/main" id="{B328532E-9F3D-01FC-74B0-D43E693CA1CA}"/>
            </a:ext>
          </a:extLst>
        </p:cNvPr>
        <p:cNvGrpSpPr/>
        <p:nvPr/>
      </p:nvGrpSpPr>
      <p:grpSpPr>
        <a:xfrm>
          <a:off x="0" y="0"/>
          <a:ext cx="0" cy="0"/>
          <a:chOff x="0" y="0"/>
          <a:chExt cx="0" cy="0"/>
        </a:xfrm>
      </p:grpSpPr>
      <p:sp>
        <p:nvSpPr>
          <p:cNvPr id="2" name="CuadroTexto 1">
            <a:extLst>
              <a:ext uri="{FF2B5EF4-FFF2-40B4-BE49-F238E27FC236}">
                <a16:creationId xmlns:a16="http://schemas.microsoft.com/office/drawing/2014/main" id="{F4E3A0EC-59A2-6380-4A6D-AC38AFF3B0F2}"/>
              </a:ext>
            </a:extLst>
          </p:cNvPr>
          <p:cNvSpPr txBox="1"/>
          <p:nvPr/>
        </p:nvSpPr>
        <p:spPr>
          <a:xfrm>
            <a:off x="0" y="0"/>
            <a:ext cx="9144000" cy="3054682"/>
          </a:xfrm>
          <a:prstGeom prst="rect">
            <a:avLst/>
          </a:prstGeom>
          <a:solidFill>
            <a:srgbClr val="E67E22"/>
          </a:solidFill>
        </p:spPr>
        <p:txBody>
          <a:bodyPr wrap="square" rtlCol="0">
            <a:spAutoFit/>
          </a:bodyPr>
          <a:lstStyle/>
          <a:p>
            <a:pPr algn="ctr">
              <a:lnSpc>
                <a:spcPct val="150000"/>
              </a:lnSpc>
            </a:pPr>
            <a:endParaRPr lang="es-MX" sz="4400" b="1" dirty="0">
              <a:solidFill>
                <a:schemeClr val="bg1"/>
              </a:solidFill>
              <a:latin typeface="Dubai" panose="020B0503030403030204" pitchFamily="34" charset="-78"/>
              <a:cs typeface="Dubai" panose="020B0503030403030204" pitchFamily="34" charset="-78"/>
            </a:endParaRPr>
          </a:p>
          <a:p>
            <a:pPr algn="ctr">
              <a:lnSpc>
                <a:spcPct val="150000"/>
              </a:lnSpc>
            </a:pPr>
            <a:r>
              <a:rPr lang="es-MX" sz="4400" b="1" dirty="0">
                <a:latin typeface="Dubai" panose="020B0503030403030204" pitchFamily="34" charset="-78"/>
                <a:cs typeface="Dubai" panose="020B0503030403030204" pitchFamily="34" charset="-78"/>
              </a:rPr>
              <a:t>DIRECCIONES IP</a:t>
            </a:r>
          </a:p>
          <a:p>
            <a:pPr algn="ctr">
              <a:lnSpc>
                <a:spcPct val="150000"/>
              </a:lnSpc>
            </a:pPr>
            <a:endParaRPr lang="es-MX" sz="4400" b="1" dirty="0">
              <a:solidFill>
                <a:schemeClr val="bg1"/>
              </a:solidFill>
              <a:latin typeface="Dubai" panose="020B0503030403030204" pitchFamily="34" charset="-78"/>
              <a:cs typeface="Dubai" panose="020B0503030403030204" pitchFamily="34" charset="-78"/>
            </a:endParaRPr>
          </a:p>
        </p:txBody>
      </p:sp>
      <p:graphicFrame>
        <p:nvGraphicFramePr>
          <p:cNvPr id="8" name="Diagrama 7">
            <a:extLst>
              <a:ext uri="{FF2B5EF4-FFF2-40B4-BE49-F238E27FC236}">
                <a16:creationId xmlns:a16="http://schemas.microsoft.com/office/drawing/2014/main" id="{B1D4C252-0381-435C-2CD5-8501ABC1AB84}"/>
              </a:ext>
            </a:extLst>
          </p:cNvPr>
          <p:cNvGraphicFramePr/>
          <p:nvPr>
            <p:extLst>
              <p:ext uri="{D42A27DB-BD31-4B8C-83A1-F6EECF244321}">
                <p14:modId xmlns:p14="http://schemas.microsoft.com/office/powerpoint/2010/main" val="2985050335"/>
              </p:ext>
            </p:extLst>
          </p:nvPr>
        </p:nvGraphicFramePr>
        <p:xfrm>
          <a:off x="596630" y="3149600"/>
          <a:ext cx="7950740" cy="3556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Marcador de número de diapositiva 8">
            <a:extLst>
              <a:ext uri="{FF2B5EF4-FFF2-40B4-BE49-F238E27FC236}">
                <a16:creationId xmlns:a16="http://schemas.microsoft.com/office/drawing/2014/main" id="{ED0F36DD-AD6F-5495-9794-043B5DBAFAAF}"/>
              </a:ext>
            </a:extLst>
          </p:cNvPr>
          <p:cNvSpPr>
            <a:spLocks noGrp="1"/>
          </p:cNvSpPr>
          <p:nvPr>
            <p:ph type="sldNum" sz="quarter" idx="12"/>
          </p:nvPr>
        </p:nvSpPr>
        <p:spPr/>
        <p:txBody>
          <a:bodyPr/>
          <a:lstStyle/>
          <a:p>
            <a:fld id="{3470655A-12CF-4704-87F8-4BAB48D7FDBC}" type="slidenum">
              <a:rPr lang="es-VE" b="1" smtClean="0">
                <a:solidFill>
                  <a:schemeClr val="tx1"/>
                </a:solidFill>
              </a:rPr>
              <a:t>4</a:t>
            </a:fld>
            <a:endParaRPr lang="es-VE" b="1" dirty="0">
              <a:solidFill>
                <a:schemeClr val="tx1"/>
              </a:solidFill>
            </a:endParaRPr>
          </a:p>
        </p:txBody>
      </p:sp>
    </p:spTree>
    <p:extLst>
      <p:ext uri="{BB962C8B-B14F-4D97-AF65-F5344CB8AC3E}">
        <p14:creationId xmlns:p14="http://schemas.microsoft.com/office/powerpoint/2010/main" val="28330746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ECF0F1"/>
        </a:solidFill>
        <a:effectLst/>
      </p:bgPr>
    </p:bg>
    <p:spTree>
      <p:nvGrpSpPr>
        <p:cNvPr id="1" name="">
          <a:extLst>
            <a:ext uri="{FF2B5EF4-FFF2-40B4-BE49-F238E27FC236}">
              <a16:creationId xmlns:a16="http://schemas.microsoft.com/office/drawing/2014/main" id="{E204D839-6160-760A-0D0E-6169C03D4530}"/>
            </a:ext>
          </a:extLst>
        </p:cNvPr>
        <p:cNvGrpSpPr/>
        <p:nvPr/>
      </p:nvGrpSpPr>
      <p:grpSpPr>
        <a:xfrm>
          <a:off x="0" y="0"/>
          <a:ext cx="0" cy="0"/>
          <a:chOff x="0" y="0"/>
          <a:chExt cx="0" cy="0"/>
        </a:xfrm>
      </p:grpSpPr>
      <p:sp>
        <p:nvSpPr>
          <p:cNvPr id="5" name="Flecha: pentágono 4">
            <a:extLst>
              <a:ext uri="{FF2B5EF4-FFF2-40B4-BE49-F238E27FC236}">
                <a16:creationId xmlns:a16="http://schemas.microsoft.com/office/drawing/2014/main" id="{49610DB4-86BD-D9F8-8224-DBA15C487A7A}"/>
              </a:ext>
            </a:extLst>
          </p:cNvPr>
          <p:cNvSpPr/>
          <p:nvPr/>
        </p:nvSpPr>
        <p:spPr>
          <a:xfrm flipH="1">
            <a:off x="469900" y="736600"/>
            <a:ext cx="8674100" cy="5384800"/>
          </a:xfrm>
          <a:prstGeom prst="homePlate">
            <a:avLst/>
          </a:prstGeom>
          <a:solidFill>
            <a:srgbClr val="1ABC9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MX" sz="23900" dirty="0">
                <a:latin typeface="Aptos" panose="020B0004020202020204" pitchFamily="34" charset="0"/>
              </a:rPr>
              <a:t>IPv4</a:t>
            </a:r>
            <a:endParaRPr lang="es-VE" sz="23900" dirty="0">
              <a:latin typeface="Aptos" panose="020B0004020202020204" pitchFamily="34" charset="0"/>
            </a:endParaRPr>
          </a:p>
        </p:txBody>
      </p:sp>
      <p:sp>
        <p:nvSpPr>
          <p:cNvPr id="6" name="Marcador de número de diapositiva 5">
            <a:extLst>
              <a:ext uri="{FF2B5EF4-FFF2-40B4-BE49-F238E27FC236}">
                <a16:creationId xmlns:a16="http://schemas.microsoft.com/office/drawing/2014/main" id="{D0CF5022-BFE9-F91E-B41D-B9A240741B1B}"/>
              </a:ext>
            </a:extLst>
          </p:cNvPr>
          <p:cNvSpPr>
            <a:spLocks noGrp="1"/>
          </p:cNvSpPr>
          <p:nvPr>
            <p:ph type="sldNum" sz="quarter" idx="12"/>
          </p:nvPr>
        </p:nvSpPr>
        <p:spPr/>
        <p:txBody>
          <a:bodyPr/>
          <a:lstStyle/>
          <a:p>
            <a:fld id="{3470655A-12CF-4704-87F8-4BAB48D7FDBC}" type="slidenum">
              <a:rPr lang="es-VE" b="1" smtClean="0">
                <a:solidFill>
                  <a:schemeClr val="tx1"/>
                </a:solidFill>
              </a:rPr>
              <a:t>5</a:t>
            </a:fld>
            <a:endParaRPr lang="es-VE" b="1">
              <a:solidFill>
                <a:schemeClr val="tx1"/>
              </a:solidFill>
            </a:endParaRPr>
          </a:p>
        </p:txBody>
      </p:sp>
    </p:spTree>
    <p:extLst>
      <p:ext uri="{BB962C8B-B14F-4D97-AF65-F5344CB8AC3E}">
        <p14:creationId xmlns:p14="http://schemas.microsoft.com/office/powerpoint/2010/main" val="12604179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ECF0F1"/>
        </a:solidFill>
        <a:effectLst/>
      </p:bgPr>
    </p:bg>
    <p:spTree>
      <p:nvGrpSpPr>
        <p:cNvPr id="1" name="">
          <a:extLst>
            <a:ext uri="{FF2B5EF4-FFF2-40B4-BE49-F238E27FC236}">
              <a16:creationId xmlns:a16="http://schemas.microsoft.com/office/drawing/2014/main" id="{144EA75F-26AE-4484-E348-DDCCF7891904}"/>
            </a:ext>
          </a:extLst>
        </p:cNvPr>
        <p:cNvGrpSpPr/>
        <p:nvPr/>
      </p:nvGrpSpPr>
      <p:grpSpPr>
        <a:xfrm>
          <a:off x="0" y="0"/>
          <a:ext cx="0" cy="0"/>
          <a:chOff x="0" y="0"/>
          <a:chExt cx="0" cy="0"/>
        </a:xfrm>
      </p:grpSpPr>
      <p:sp>
        <p:nvSpPr>
          <p:cNvPr id="7" name="CuadroTexto 6">
            <a:extLst>
              <a:ext uri="{FF2B5EF4-FFF2-40B4-BE49-F238E27FC236}">
                <a16:creationId xmlns:a16="http://schemas.microsoft.com/office/drawing/2014/main" id="{578E2DB5-0555-FA96-69EB-7FC1DF9CC93A}"/>
              </a:ext>
            </a:extLst>
          </p:cNvPr>
          <p:cNvSpPr txBox="1"/>
          <p:nvPr/>
        </p:nvSpPr>
        <p:spPr>
          <a:xfrm>
            <a:off x="526311" y="932646"/>
            <a:ext cx="8091377" cy="1774525"/>
          </a:xfrm>
          <a:prstGeom prst="rect">
            <a:avLst/>
          </a:prstGeom>
          <a:noFill/>
        </p:spPr>
        <p:txBody>
          <a:bodyPr wrap="square" rtlCol="0">
            <a:spAutoFit/>
          </a:bodyPr>
          <a:lstStyle/>
          <a:p>
            <a:pPr algn="just">
              <a:lnSpc>
                <a:spcPct val="150000"/>
              </a:lnSpc>
            </a:pPr>
            <a:r>
              <a:rPr lang="es-MX" sz="1500" dirty="0">
                <a:solidFill>
                  <a:srgbClr val="34495E"/>
                </a:solidFill>
                <a:latin typeface="Lato" panose="020F0502020204030203" pitchFamily="34" charset="0"/>
                <a:cs typeface="Lato" panose="020F0502020204030203" pitchFamily="34" charset="0"/>
              </a:rPr>
              <a:t>Las direcciones IPv4 son básicamente números binarios de 32 bits que consisten en las dos subdirecciones (identificadores) mencionadas anteriormente que identifican la red y el host a la red, respectivamente, con un límite imaginario que los separa. Una dirección IP, como tal, generalmente se muestra como 4 octetos de números, del 0 al 255, representados en forma decimal en lugar de binaria.</a:t>
            </a:r>
            <a:endParaRPr lang="es-VE" sz="1500" dirty="0">
              <a:solidFill>
                <a:srgbClr val="34495E"/>
              </a:solidFill>
              <a:latin typeface="Lato" panose="020F0502020204030203" pitchFamily="34" charset="0"/>
              <a:cs typeface="Lato" panose="020F0502020204030203" pitchFamily="34" charset="0"/>
            </a:endParaRPr>
          </a:p>
        </p:txBody>
      </p:sp>
      <p:sp>
        <p:nvSpPr>
          <p:cNvPr id="8" name="Rectángulo 7">
            <a:extLst>
              <a:ext uri="{FF2B5EF4-FFF2-40B4-BE49-F238E27FC236}">
                <a16:creationId xmlns:a16="http://schemas.microsoft.com/office/drawing/2014/main" id="{525D61F4-9D8A-F7D0-E5E8-45D97A347351}"/>
              </a:ext>
            </a:extLst>
          </p:cNvPr>
          <p:cNvSpPr/>
          <p:nvPr/>
        </p:nvSpPr>
        <p:spPr>
          <a:xfrm>
            <a:off x="0" y="0"/>
            <a:ext cx="9144000" cy="749300"/>
          </a:xfrm>
          <a:prstGeom prst="rect">
            <a:avLst/>
          </a:prstGeom>
          <a:solidFill>
            <a:srgbClr val="1ABC9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VE"/>
          </a:p>
        </p:txBody>
      </p:sp>
      <p:sp>
        <p:nvSpPr>
          <p:cNvPr id="2" name="CuadroTexto 1">
            <a:extLst>
              <a:ext uri="{FF2B5EF4-FFF2-40B4-BE49-F238E27FC236}">
                <a16:creationId xmlns:a16="http://schemas.microsoft.com/office/drawing/2014/main" id="{5D46D265-382F-5840-EDC2-2A91708BE7FC}"/>
              </a:ext>
            </a:extLst>
          </p:cNvPr>
          <p:cNvSpPr txBox="1"/>
          <p:nvPr/>
        </p:nvSpPr>
        <p:spPr>
          <a:xfrm>
            <a:off x="0" y="74568"/>
            <a:ext cx="9144000" cy="600164"/>
          </a:xfrm>
          <a:prstGeom prst="rect">
            <a:avLst/>
          </a:prstGeom>
          <a:noFill/>
          <a:ln>
            <a:noFill/>
          </a:ln>
        </p:spPr>
        <p:txBody>
          <a:bodyPr wrap="square" rtlCol="0">
            <a:spAutoFit/>
          </a:bodyPr>
          <a:lstStyle/>
          <a:p>
            <a:pPr algn="ctr">
              <a:lnSpc>
                <a:spcPct val="150000"/>
              </a:lnSpc>
            </a:pPr>
            <a:r>
              <a:rPr lang="es-MX" sz="2400" b="1" dirty="0">
                <a:solidFill>
                  <a:schemeClr val="bg1"/>
                </a:solidFill>
                <a:latin typeface="Dubai" panose="020B0503030403030204" pitchFamily="34" charset="-78"/>
                <a:cs typeface="Dubai" panose="020B0503030403030204" pitchFamily="34" charset="-78"/>
              </a:rPr>
              <a:t>¿QUÉ ES UNA DIRECCIÓN IPv4?</a:t>
            </a:r>
          </a:p>
        </p:txBody>
      </p:sp>
      <p:sp>
        <p:nvSpPr>
          <p:cNvPr id="9" name="CuadroTexto 8">
            <a:extLst>
              <a:ext uri="{FF2B5EF4-FFF2-40B4-BE49-F238E27FC236}">
                <a16:creationId xmlns:a16="http://schemas.microsoft.com/office/drawing/2014/main" id="{FB9A0AA0-DB3E-3F3D-66F3-9D89E178AA19}"/>
              </a:ext>
            </a:extLst>
          </p:cNvPr>
          <p:cNvSpPr txBox="1"/>
          <p:nvPr/>
        </p:nvSpPr>
        <p:spPr>
          <a:xfrm>
            <a:off x="170875" y="2890517"/>
            <a:ext cx="5556990" cy="1774525"/>
          </a:xfrm>
          <a:prstGeom prst="rect">
            <a:avLst/>
          </a:prstGeom>
          <a:solidFill>
            <a:schemeClr val="accent5">
              <a:lumMod val="75000"/>
            </a:schemeClr>
          </a:solidFill>
        </p:spPr>
        <p:txBody>
          <a:bodyPr wrap="square" rtlCol="0">
            <a:spAutoFit/>
          </a:bodyPr>
          <a:lstStyle/>
          <a:p>
            <a:pPr algn="just">
              <a:lnSpc>
                <a:spcPct val="150000"/>
              </a:lnSpc>
            </a:pPr>
            <a:r>
              <a:rPr lang="es-MX" sz="1500" dirty="0">
                <a:solidFill>
                  <a:schemeClr val="bg1"/>
                </a:solidFill>
                <a:latin typeface="Lato" panose="020F0502020204030203" pitchFamily="34" charset="0"/>
                <a:cs typeface="Lato" panose="020F0502020204030203" pitchFamily="34" charset="0"/>
              </a:rPr>
              <a:t>Por ejemplo, la dirección 					representa el número binario de 32 bits.</a:t>
            </a:r>
          </a:p>
          <a:p>
            <a:pPr algn="just">
              <a:lnSpc>
                <a:spcPct val="150000"/>
              </a:lnSpc>
            </a:pPr>
            <a:endParaRPr lang="es-MX" sz="1500" dirty="0">
              <a:solidFill>
                <a:schemeClr val="bg1"/>
              </a:solidFill>
              <a:latin typeface="Lato" panose="020F0502020204030203" pitchFamily="34" charset="0"/>
              <a:cs typeface="Lato" panose="020F0502020204030203" pitchFamily="34" charset="0"/>
            </a:endParaRPr>
          </a:p>
          <a:p>
            <a:pPr algn="just">
              <a:lnSpc>
                <a:spcPct val="150000"/>
              </a:lnSpc>
            </a:pPr>
            <a:r>
              <a:rPr lang="es-MX" sz="1500" dirty="0">
                <a:solidFill>
                  <a:schemeClr val="bg1"/>
                </a:solidFill>
                <a:latin typeface="Lato" panose="020F0502020204030203" pitchFamily="34" charset="0"/>
                <a:cs typeface="Lato" panose="020F0502020204030203" pitchFamily="34" charset="0"/>
              </a:rPr>
              <a:t>El número binario es importante, porque es lo que determinará a qué clase de red pertenece una dirección IP.</a:t>
            </a:r>
          </a:p>
        </p:txBody>
      </p:sp>
      <p:sp>
        <p:nvSpPr>
          <p:cNvPr id="11" name="CuadroTexto 10">
            <a:extLst>
              <a:ext uri="{FF2B5EF4-FFF2-40B4-BE49-F238E27FC236}">
                <a16:creationId xmlns:a16="http://schemas.microsoft.com/office/drawing/2014/main" id="{9764EE70-56BB-ACEA-05D6-EAA687B55F75}"/>
              </a:ext>
            </a:extLst>
          </p:cNvPr>
          <p:cNvSpPr txBox="1"/>
          <p:nvPr/>
        </p:nvSpPr>
        <p:spPr>
          <a:xfrm>
            <a:off x="2384550" y="2921799"/>
            <a:ext cx="1832013" cy="401520"/>
          </a:xfrm>
          <a:prstGeom prst="rect">
            <a:avLst/>
          </a:prstGeom>
          <a:solidFill>
            <a:schemeClr val="tx1"/>
          </a:solidFill>
          <a:ln>
            <a:solidFill>
              <a:schemeClr val="bg1"/>
            </a:solidFill>
          </a:ln>
        </p:spPr>
        <p:txBody>
          <a:bodyPr wrap="square" rtlCol="0">
            <a:spAutoFit/>
          </a:bodyPr>
          <a:lstStyle/>
          <a:p>
            <a:pPr algn="ctr">
              <a:lnSpc>
                <a:spcPct val="150000"/>
              </a:lnSpc>
            </a:pPr>
            <a:r>
              <a:rPr lang="es-MX" sz="1500" dirty="0">
                <a:solidFill>
                  <a:schemeClr val="bg1"/>
                </a:solidFill>
                <a:latin typeface="Consolas" panose="020B0609020204030204" pitchFamily="49" charset="0"/>
                <a:cs typeface="Lato" panose="020F0502020204030203" pitchFamily="34" charset="0"/>
              </a:rPr>
              <a:t>168.212.226.204</a:t>
            </a:r>
          </a:p>
        </p:txBody>
      </p:sp>
      <p:sp>
        <p:nvSpPr>
          <p:cNvPr id="12" name="CuadroTexto 11">
            <a:extLst>
              <a:ext uri="{FF2B5EF4-FFF2-40B4-BE49-F238E27FC236}">
                <a16:creationId xmlns:a16="http://schemas.microsoft.com/office/drawing/2014/main" id="{28FC9217-E31F-C5FE-76A5-2A7EB980680D}"/>
              </a:ext>
            </a:extLst>
          </p:cNvPr>
          <p:cNvSpPr txBox="1"/>
          <p:nvPr/>
        </p:nvSpPr>
        <p:spPr>
          <a:xfrm>
            <a:off x="250956" y="3573578"/>
            <a:ext cx="3888606" cy="401520"/>
          </a:xfrm>
          <a:prstGeom prst="rect">
            <a:avLst/>
          </a:prstGeom>
          <a:solidFill>
            <a:schemeClr val="tx1"/>
          </a:solidFill>
          <a:ln>
            <a:solidFill>
              <a:schemeClr val="bg1"/>
            </a:solidFill>
          </a:ln>
        </p:spPr>
        <p:txBody>
          <a:bodyPr wrap="square" rtlCol="0">
            <a:spAutoFit/>
          </a:bodyPr>
          <a:lstStyle/>
          <a:p>
            <a:pPr algn="ctr">
              <a:lnSpc>
                <a:spcPct val="150000"/>
              </a:lnSpc>
            </a:pPr>
            <a:r>
              <a:rPr lang="es-MX" sz="1500" dirty="0">
                <a:solidFill>
                  <a:schemeClr val="bg1"/>
                </a:solidFill>
                <a:latin typeface="Consolas" panose="020B0609020204030204" pitchFamily="49" charset="0"/>
                <a:cs typeface="Lato" panose="020F0502020204030203" pitchFamily="34" charset="0"/>
              </a:rPr>
              <a:t>10101000.11010100.11100010.11001100</a:t>
            </a:r>
          </a:p>
        </p:txBody>
      </p:sp>
      <p:sp>
        <p:nvSpPr>
          <p:cNvPr id="14" name="CuadroTexto 13">
            <a:extLst>
              <a:ext uri="{FF2B5EF4-FFF2-40B4-BE49-F238E27FC236}">
                <a16:creationId xmlns:a16="http://schemas.microsoft.com/office/drawing/2014/main" id="{8B3D99A3-3D69-A34E-E926-FA07FDAADC9A}"/>
              </a:ext>
            </a:extLst>
          </p:cNvPr>
          <p:cNvSpPr txBox="1"/>
          <p:nvPr/>
        </p:nvSpPr>
        <p:spPr>
          <a:xfrm>
            <a:off x="526312" y="4915301"/>
            <a:ext cx="8091376" cy="1082027"/>
          </a:xfrm>
          <a:prstGeom prst="rect">
            <a:avLst/>
          </a:prstGeom>
          <a:noFill/>
        </p:spPr>
        <p:txBody>
          <a:bodyPr wrap="square">
            <a:spAutoFit/>
          </a:bodyPr>
          <a:lstStyle/>
          <a:p>
            <a:pPr algn="just">
              <a:lnSpc>
                <a:spcPct val="150000"/>
              </a:lnSpc>
            </a:pPr>
            <a:r>
              <a:rPr lang="es-MX" sz="1500" dirty="0">
                <a:solidFill>
                  <a:srgbClr val="34495E"/>
                </a:solidFill>
                <a:latin typeface="Lato" panose="020F0502020204030203" pitchFamily="34" charset="0"/>
                <a:cs typeface="Lato" panose="020F0502020204030203" pitchFamily="34" charset="0"/>
              </a:rPr>
              <a:t>Una dirección IPv4 se expresa típicamente en notación decimal con puntos, representando cada ocho bits (octetos) mediante un número del 1 al 255, separando cada octeto por un punto.</a:t>
            </a:r>
          </a:p>
        </p:txBody>
      </p:sp>
      <p:sp>
        <p:nvSpPr>
          <p:cNvPr id="16" name="CuadroTexto 15">
            <a:extLst>
              <a:ext uri="{FF2B5EF4-FFF2-40B4-BE49-F238E27FC236}">
                <a16:creationId xmlns:a16="http://schemas.microsoft.com/office/drawing/2014/main" id="{8431EA74-6CF0-B99C-72BE-D39BEFA5AD02}"/>
              </a:ext>
            </a:extLst>
          </p:cNvPr>
          <p:cNvSpPr txBox="1"/>
          <p:nvPr/>
        </p:nvSpPr>
        <p:spPr>
          <a:xfrm>
            <a:off x="6708804" y="3153171"/>
            <a:ext cx="2213675" cy="553998"/>
          </a:xfrm>
          <a:prstGeom prst="rect">
            <a:avLst/>
          </a:prstGeom>
          <a:noFill/>
        </p:spPr>
        <p:txBody>
          <a:bodyPr wrap="square">
            <a:spAutoFit/>
          </a:bodyPr>
          <a:lstStyle/>
          <a:p>
            <a:pPr algn="ctr"/>
            <a:r>
              <a:rPr lang="es-MX" sz="1500" b="1" dirty="0">
                <a:solidFill>
                  <a:srgbClr val="34495E"/>
                </a:solidFill>
                <a:latin typeface="Lato" panose="020F0502020204030203" pitchFamily="34" charset="0"/>
                <a:cs typeface="Lato" panose="020F0502020204030203" pitchFamily="34" charset="0"/>
              </a:rPr>
              <a:t>Ejemplo de una dirección IPv4</a:t>
            </a:r>
            <a:r>
              <a:rPr lang="es-MX" sz="1500" dirty="0">
                <a:solidFill>
                  <a:srgbClr val="34495E"/>
                </a:solidFill>
                <a:latin typeface="Lato" panose="020F0502020204030203" pitchFamily="34" charset="0"/>
                <a:cs typeface="Lato" panose="020F0502020204030203" pitchFamily="34" charset="0"/>
              </a:rPr>
              <a:t>:</a:t>
            </a:r>
            <a:endParaRPr lang="es-VE" sz="1500" dirty="0"/>
          </a:p>
        </p:txBody>
      </p:sp>
      <p:sp>
        <p:nvSpPr>
          <p:cNvPr id="17" name="CuadroTexto 16">
            <a:extLst>
              <a:ext uri="{FF2B5EF4-FFF2-40B4-BE49-F238E27FC236}">
                <a16:creationId xmlns:a16="http://schemas.microsoft.com/office/drawing/2014/main" id="{4BF9DEE9-3D0A-E3EC-4A7D-5FC24B255E5C}"/>
              </a:ext>
            </a:extLst>
          </p:cNvPr>
          <p:cNvSpPr txBox="1"/>
          <p:nvPr/>
        </p:nvSpPr>
        <p:spPr>
          <a:xfrm>
            <a:off x="6899634" y="3738451"/>
            <a:ext cx="1832013" cy="401520"/>
          </a:xfrm>
          <a:prstGeom prst="rect">
            <a:avLst/>
          </a:prstGeom>
          <a:solidFill>
            <a:schemeClr val="tx1"/>
          </a:solidFill>
          <a:ln>
            <a:solidFill>
              <a:schemeClr val="bg1"/>
            </a:solidFill>
          </a:ln>
        </p:spPr>
        <p:txBody>
          <a:bodyPr wrap="square" rtlCol="0">
            <a:spAutoFit/>
          </a:bodyPr>
          <a:lstStyle/>
          <a:p>
            <a:pPr algn="ctr">
              <a:lnSpc>
                <a:spcPct val="150000"/>
              </a:lnSpc>
            </a:pPr>
            <a:r>
              <a:rPr lang="es-MX" sz="1500" dirty="0">
                <a:solidFill>
                  <a:schemeClr val="bg1"/>
                </a:solidFill>
                <a:latin typeface="Consolas" panose="020B0609020204030204" pitchFamily="49" charset="0"/>
                <a:cs typeface="Lato" panose="020F0502020204030203" pitchFamily="34" charset="0"/>
              </a:rPr>
              <a:t>192.168.17.43</a:t>
            </a:r>
          </a:p>
        </p:txBody>
      </p:sp>
      <p:sp>
        <p:nvSpPr>
          <p:cNvPr id="19" name="Flecha: a la derecha con muesca 18">
            <a:extLst>
              <a:ext uri="{FF2B5EF4-FFF2-40B4-BE49-F238E27FC236}">
                <a16:creationId xmlns:a16="http://schemas.microsoft.com/office/drawing/2014/main" id="{5303FA59-6039-6605-EDA2-DB052430DDE7}"/>
              </a:ext>
            </a:extLst>
          </p:cNvPr>
          <p:cNvSpPr/>
          <p:nvPr/>
        </p:nvSpPr>
        <p:spPr>
          <a:xfrm>
            <a:off x="5823280" y="3338553"/>
            <a:ext cx="885524" cy="651820"/>
          </a:xfrm>
          <a:prstGeom prst="notchedRightArrow">
            <a:avLst/>
          </a:prstGeom>
          <a:solidFill>
            <a:srgbClr val="E74C3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VE" dirty="0"/>
          </a:p>
        </p:txBody>
      </p:sp>
      <p:sp>
        <p:nvSpPr>
          <p:cNvPr id="20" name="Rectángulo 19">
            <a:extLst>
              <a:ext uri="{FF2B5EF4-FFF2-40B4-BE49-F238E27FC236}">
                <a16:creationId xmlns:a16="http://schemas.microsoft.com/office/drawing/2014/main" id="{DA20E219-B576-2D63-F50E-8C32A5531CFF}"/>
              </a:ext>
            </a:extLst>
          </p:cNvPr>
          <p:cNvSpPr/>
          <p:nvPr/>
        </p:nvSpPr>
        <p:spPr>
          <a:xfrm>
            <a:off x="0" y="6108700"/>
            <a:ext cx="9144000" cy="749300"/>
          </a:xfrm>
          <a:prstGeom prst="rect">
            <a:avLst/>
          </a:prstGeom>
          <a:solidFill>
            <a:srgbClr val="1ABC9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VE"/>
          </a:p>
        </p:txBody>
      </p:sp>
      <p:sp>
        <p:nvSpPr>
          <p:cNvPr id="22" name="CuadroTexto 21">
            <a:extLst>
              <a:ext uri="{FF2B5EF4-FFF2-40B4-BE49-F238E27FC236}">
                <a16:creationId xmlns:a16="http://schemas.microsoft.com/office/drawing/2014/main" id="{E7A20C93-97C5-473B-34EA-A1707769597C}"/>
              </a:ext>
            </a:extLst>
          </p:cNvPr>
          <p:cNvSpPr txBox="1"/>
          <p:nvPr/>
        </p:nvSpPr>
        <p:spPr>
          <a:xfrm>
            <a:off x="0" y="6229365"/>
            <a:ext cx="9144000" cy="600164"/>
          </a:xfrm>
          <a:prstGeom prst="rect">
            <a:avLst/>
          </a:prstGeom>
          <a:noFill/>
          <a:ln>
            <a:noFill/>
          </a:ln>
        </p:spPr>
        <p:txBody>
          <a:bodyPr wrap="square" rtlCol="0">
            <a:spAutoFit/>
          </a:bodyPr>
          <a:lstStyle/>
          <a:p>
            <a:pPr algn="ctr">
              <a:lnSpc>
                <a:spcPct val="150000"/>
              </a:lnSpc>
            </a:pPr>
            <a:r>
              <a:rPr lang="es-MX" sz="2400" b="1" dirty="0">
                <a:solidFill>
                  <a:schemeClr val="bg1"/>
                </a:solidFill>
                <a:latin typeface="Dubai" panose="020B0503030403030204" pitchFamily="34" charset="-78"/>
                <a:cs typeface="Dubai" panose="020B0503030403030204" pitchFamily="34" charset="-78"/>
              </a:rPr>
              <a:t>IPv4</a:t>
            </a:r>
          </a:p>
        </p:txBody>
      </p:sp>
      <p:sp>
        <p:nvSpPr>
          <p:cNvPr id="23" name="Marcador de número de diapositiva 22">
            <a:extLst>
              <a:ext uri="{FF2B5EF4-FFF2-40B4-BE49-F238E27FC236}">
                <a16:creationId xmlns:a16="http://schemas.microsoft.com/office/drawing/2014/main" id="{4D3DF98A-5BE9-9E6D-BD0D-391C149BB062}"/>
              </a:ext>
            </a:extLst>
          </p:cNvPr>
          <p:cNvSpPr>
            <a:spLocks noGrp="1"/>
          </p:cNvSpPr>
          <p:nvPr>
            <p:ph type="sldNum" sz="quarter" idx="12"/>
          </p:nvPr>
        </p:nvSpPr>
        <p:spPr/>
        <p:txBody>
          <a:bodyPr/>
          <a:lstStyle/>
          <a:p>
            <a:fld id="{3470655A-12CF-4704-87F8-4BAB48D7FDBC}" type="slidenum">
              <a:rPr lang="es-VE" b="1" smtClean="0">
                <a:solidFill>
                  <a:schemeClr val="tx1"/>
                </a:solidFill>
              </a:rPr>
              <a:t>6</a:t>
            </a:fld>
            <a:endParaRPr lang="es-VE" b="1" dirty="0">
              <a:solidFill>
                <a:schemeClr val="tx1"/>
              </a:solidFill>
            </a:endParaRPr>
          </a:p>
        </p:txBody>
      </p:sp>
    </p:spTree>
    <p:extLst>
      <p:ext uri="{BB962C8B-B14F-4D97-AF65-F5344CB8AC3E}">
        <p14:creationId xmlns:p14="http://schemas.microsoft.com/office/powerpoint/2010/main" val="8755195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ECF0F1"/>
        </a:solidFill>
        <a:effectLst/>
      </p:bgPr>
    </p:bg>
    <p:spTree>
      <p:nvGrpSpPr>
        <p:cNvPr id="1" name="">
          <a:extLst>
            <a:ext uri="{FF2B5EF4-FFF2-40B4-BE49-F238E27FC236}">
              <a16:creationId xmlns:a16="http://schemas.microsoft.com/office/drawing/2014/main" id="{8025B7A9-5FED-D77A-3D1A-B17403A94E9A}"/>
            </a:ext>
          </a:extLst>
        </p:cNvPr>
        <p:cNvGrpSpPr/>
        <p:nvPr/>
      </p:nvGrpSpPr>
      <p:grpSpPr>
        <a:xfrm>
          <a:off x="0" y="0"/>
          <a:ext cx="0" cy="0"/>
          <a:chOff x="0" y="0"/>
          <a:chExt cx="0" cy="0"/>
        </a:xfrm>
      </p:grpSpPr>
      <p:sp>
        <p:nvSpPr>
          <p:cNvPr id="7" name="CuadroTexto 6">
            <a:extLst>
              <a:ext uri="{FF2B5EF4-FFF2-40B4-BE49-F238E27FC236}">
                <a16:creationId xmlns:a16="http://schemas.microsoft.com/office/drawing/2014/main" id="{54A3286D-402E-69CA-8795-57D0C8FBD309}"/>
              </a:ext>
            </a:extLst>
          </p:cNvPr>
          <p:cNvSpPr txBox="1"/>
          <p:nvPr/>
        </p:nvSpPr>
        <p:spPr>
          <a:xfrm>
            <a:off x="487964" y="1104569"/>
            <a:ext cx="8091377" cy="1082027"/>
          </a:xfrm>
          <a:prstGeom prst="rect">
            <a:avLst/>
          </a:prstGeom>
          <a:noFill/>
        </p:spPr>
        <p:txBody>
          <a:bodyPr wrap="square" rtlCol="0">
            <a:spAutoFit/>
          </a:bodyPr>
          <a:lstStyle/>
          <a:p>
            <a:pPr algn="just">
              <a:lnSpc>
                <a:spcPct val="150000"/>
              </a:lnSpc>
            </a:pPr>
            <a:r>
              <a:rPr lang="es-MX" sz="1500" dirty="0">
                <a:solidFill>
                  <a:srgbClr val="34495E"/>
                </a:solidFill>
                <a:latin typeface="Lato" panose="020F0502020204030203" pitchFamily="34" charset="0"/>
                <a:cs typeface="Lato" panose="020F0502020204030203" pitchFamily="34" charset="0"/>
              </a:rPr>
              <a:t>Las direcciones IPv4 están compuestas de dos partes. Los primeros números de la dirección indican la red, mientras que los últimos especifican el host concreto. La máscara de subred es lo que indica qué parte de una dirección es la de la red y qué parte se refiere al host específico.</a:t>
            </a:r>
          </a:p>
        </p:txBody>
      </p:sp>
      <p:sp>
        <p:nvSpPr>
          <p:cNvPr id="8" name="Rectángulo 7">
            <a:extLst>
              <a:ext uri="{FF2B5EF4-FFF2-40B4-BE49-F238E27FC236}">
                <a16:creationId xmlns:a16="http://schemas.microsoft.com/office/drawing/2014/main" id="{2C25CEDC-302F-F67D-17C1-E618D797218C}"/>
              </a:ext>
            </a:extLst>
          </p:cNvPr>
          <p:cNvSpPr/>
          <p:nvPr/>
        </p:nvSpPr>
        <p:spPr>
          <a:xfrm>
            <a:off x="0" y="0"/>
            <a:ext cx="9144000" cy="749300"/>
          </a:xfrm>
          <a:prstGeom prst="rect">
            <a:avLst/>
          </a:prstGeom>
          <a:solidFill>
            <a:srgbClr val="1ABC9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VE"/>
          </a:p>
        </p:txBody>
      </p:sp>
      <p:sp>
        <p:nvSpPr>
          <p:cNvPr id="3" name="Rectángulo 2">
            <a:extLst>
              <a:ext uri="{FF2B5EF4-FFF2-40B4-BE49-F238E27FC236}">
                <a16:creationId xmlns:a16="http://schemas.microsoft.com/office/drawing/2014/main" id="{E112B3BA-C111-20B2-2433-BA49ABA69D36}"/>
              </a:ext>
            </a:extLst>
          </p:cNvPr>
          <p:cNvSpPr/>
          <p:nvPr/>
        </p:nvSpPr>
        <p:spPr>
          <a:xfrm>
            <a:off x="0" y="6108700"/>
            <a:ext cx="9144000" cy="749300"/>
          </a:xfrm>
          <a:prstGeom prst="rect">
            <a:avLst/>
          </a:prstGeom>
          <a:solidFill>
            <a:srgbClr val="1ABC9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VE"/>
          </a:p>
        </p:txBody>
      </p:sp>
      <p:graphicFrame>
        <p:nvGraphicFramePr>
          <p:cNvPr id="21" name="Tabla 20">
            <a:extLst>
              <a:ext uri="{FF2B5EF4-FFF2-40B4-BE49-F238E27FC236}">
                <a16:creationId xmlns:a16="http://schemas.microsoft.com/office/drawing/2014/main" id="{05E84515-3EE2-D47D-9D5C-A8EBA3749103}"/>
              </a:ext>
            </a:extLst>
          </p:cNvPr>
          <p:cNvGraphicFramePr>
            <a:graphicFrameLocks noGrp="1"/>
          </p:cNvGraphicFramePr>
          <p:nvPr>
            <p:extLst>
              <p:ext uri="{D42A27DB-BD31-4B8C-83A1-F6EECF244321}">
                <p14:modId xmlns:p14="http://schemas.microsoft.com/office/powerpoint/2010/main" val="708587035"/>
              </p:ext>
            </p:extLst>
          </p:nvPr>
        </p:nvGraphicFramePr>
        <p:xfrm>
          <a:off x="2217147" y="2474801"/>
          <a:ext cx="5955767" cy="1741243"/>
        </p:xfrm>
        <a:graphic>
          <a:graphicData uri="http://schemas.openxmlformats.org/drawingml/2006/table">
            <a:tbl>
              <a:tblPr firstRow="1" bandRow="1">
                <a:tableStyleId>{5C22544A-7EE6-4342-B048-85BDC9FD1C3A}</a:tableStyleId>
              </a:tblPr>
              <a:tblGrid>
                <a:gridCol w="1823101">
                  <a:extLst>
                    <a:ext uri="{9D8B030D-6E8A-4147-A177-3AD203B41FA5}">
                      <a16:colId xmlns:a16="http://schemas.microsoft.com/office/drawing/2014/main" val="3703850468"/>
                    </a:ext>
                  </a:extLst>
                </a:gridCol>
                <a:gridCol w="1065126">
                  <a:extLst>
                    <a:ext uri="{9D8B030D-6E8A-4147-A177-3AD203B41FA5}">
                      <a16:colId xmlns:a16="http://schemas.microsoft.com/office/drawing/2014/main" val="3238066739"/>
                    </a:ext>
                  </a:extLst>
                </a:gridCol>
                <a:gridCol w="1014368">
                  <a:extLst>
                    <a:ext uri="{9D8B030D-6E8A-4147-A177-3AD203B41FA5}">
                      <a16:colId xmlns:a16="http://schemas.microsoft.com/office/drawing/2014/main" val="1733585384"/>
                    </a:ext>
                  </a:extLst>
                </a:gridCol>
                <a:gridCol w="1026585">
                  <a:extLst>
                    <a:ext uri="{9D8B030D-6E8A-4147-A177-3AD203B41FA5}">
                      <a16:colId xmlns:a16="http://schemas.microsoft.com/office/drawing/2014/main" val="2666732806"/>
                    </a:ext>
                  </a:extLst>
                </a:gridCol>
                <a:gridCol w="1026587">
                  <a:extLst>
                    <a:ext uri="{9D8B030D-6E8A-4147-A177-3AD203B41FA5}">
                      <a16:colId xmlns:a16="http://schemas.microsoft.com/office/drawing/2014/main" val="1454737206"/>
                    </a:ext>
                  </a:extLst>
                </a:gridCol>
              </a:tblGrid>
              <a:tr h="533487">
                <a:tc>
                  <a:txBody>
                    <a:bodyPr/>
                    <a:lstStyle/>
                    <a:p>
                      <a:pPr algn="ctr"/>
                      <a:endParaRPr lang="es-VE" b="1" dirty="0">
                        <a:solidFill>
                          <a:schemeClr val="tx1"/>
                        </a:solidFill>
                        <a:latin typeface="Lato" panose="020F0502020204030203" pitchFamily="34" charset="0"/>
                        <a:cs typeface="Lato" panose="020F0502020204030203" pitchFamily="34" charset="0"/>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gridSpan="3">
                  <a:txBody>
                    <a:bodyPr/>
                    <a:lstStyle/>
                    <a:p>
                      <a:pPr algn="ctr"/>
                      <a:r>
                        <a:rPr lang="es-MX" b="1" dirty="0">
                          <a:solidFill>
                            <a:schemeClr val="tx1"/>
                          </a:solidFill>
                          <a:latin typeface="Lato" panose="020F0502020204030203" pitchFamily="34" charset="0"/>
                          <a:cs typeface="Lato" panose="020F0502020204030203" pitchFamily="34" charset="0"/>
                        </a:rPr>
                        <a:t>Red</a:t>
                      </a:r>
                      <a:endParaRPr lang="es-VE" b="1" dirty="0">
                        <a:solidFill>
                          <a:schemeClr val="tx1"/>
                        </a:solidFill>
                        <a:latin typeface="Lato" panose="020F0502020204030203" pitchFamily="34" charset="0"/>
                        <a:cs typeface="Lato" panose="020F0502020204030203" pitchFamily="34" charset="0"/>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hMerge="1">
                  <a:txBody>
                    <a:bodyPr/>
                    <a:lstStyle/>
                    <a:p>
                      <a:endParaRPr lang="es-VE" dirty="0">
                        <a:latin typeface="Lato" panose="020F0502020204030203" pitchFamily="34" charset="0"/>
                        <a:cs typeface="Lato" panose="020F05020202040302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hMerge="1">
                  <a:txBody>
                    <a:bodyPr/>
                    <a:lstStyle/>
                    <a:p>
                      <a:endParaRPr lang="es-VE" dirty="0">
                        <a:solidFill>
                          <a:schemeClr val="tx1"/>
                        </a:solidFill>
                        <a:latin typeface="Lato" panose="020F0502020204030203" pitchFamily="34" charset="0"/>
                        <a:cs typeface="Lato" panose="020F0502020204030203" pitchFamily="34"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s-MX" b="1" dirty="0">
                          <a:solidFill>
                            <a:schemeClr val="tx1"/>
                          </a:solidFill>
                          <a:latin typeface="Lato" panose="020F0502020204030203" pitchFamily="34" charset="0"/>
                          <a:cs typeface="Lato" panose="020F0502020204030203" pitchFamily="34" charset="0"/>
                        </a:rPr>
                        <a:t>Host</a:t>
                      </a:r>
                      <a:endParaRPr lang="es-VE" b="1" dirty="0">
                        <a:solidFill>
                          <a:schemeClr val="tx1"/>
                        </a:solidFill>
                        <a:latin typeface="Lato" panose="020F0502020204030203" pitchFamily="34" charset="0"/>
                        <a:cs typeface="Lato" panose="020F050202020403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2961577760"/>
                  </a:ext>
                </a:extLst>
              </a:tr>
              <a:tr h="666859">
                <a:tc>
                  <a:txBody>
                    <a:bodyPr/>
                    <a:lstStyle/>
                    <a:p>
                      <a:pPr algn="ctr"/>
                      <a:r>
                        <a:rPr lang="es-MX" sz="2400" b="1" dirty="0">
                          <a:solidFill>
                            <a:schemeClr val="bg1"/>
                          </a:solidFill>
                          <a:latin typeface="Lato" panose="020F0502020204030203" pitchFamily="34" charset="0"/>
                          <a:cs typeface="Lato" panose="020F0502020204030203" pitchFamily="34" charset="0"/>
                        </a:rPr>
                        <a:t>IPv4:</a:t>
                      </a:r>
                      <a:endParaRPr lang="es-VE" sz="2400" b="1" dirty="0">
                        <a:solidFill>
                          <a:schemeClr val="bg1"/>
                        </a:solidFill>
                        <a:latin typeface="Lato" panose="020F0502020204030203" pitchFamily="34" charset="0"/>
                        <a:cs typeface="Lato" panose="020F0502020204030203" pitchFamily="34" charset="0"/>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75000"/>
                      </a:schemeClr>
                    </a:solidFill>
                  </a:tcPr>
                </a:tc>
                <a:tc>
                  <a:txBody>
                    <a:bodyPr/>
                    <a:lstStyle/>
                    <a:p>
                      <a:pPr algn="ctr"/>
                      <a:r>
                        <a:rPr lang="es-MX" sz="2400" b="1" dirty="0">
                          <a:solidFill>
                            <a:schemeClr val="bg1"/>
                          </a:solidFill>
                          <a:latin typeface="Lato" panose="020F0502020204030203" pitchFamily="34" charset="0"/>
                          <a:cs typeface="Lato" panose="020F0502020204030203" pitchFamily="34" charset="0"/>
                        </a:rPr>
                        <a:t>192</a:t>
                      </a:r>
                      <a:endParaRPr lang="es-VE" sz="2400" b="1" dirty="0">
                        <a:solidFill>
                          <a:schemeClr val="bg1"/>
                        </a:solidFill>
                        <a:latin typeface="Lato" panose="020F0502020204030203" pitchFamily="34" charset="0"/>
                        <a:cs typeface="Lato" panose="020F0502020204030203" pitchFamily="34" charset="0"/>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75000"/>
                      </a:schemeClr>
                    </a:solidFill>
                  </a:tcPr>
                </a:tc>
                <a:tc>
                  <a:txBody>
                    <a:bodyPr/>
                    <a:lstStyle/>
                    <a:p>
                      <a:pPr algn="ctr"/>
                      <a:r>
                        <a:rPr lang="es-MX" sz="2400" b="1" dirty="0">
                          <a:solidFill>
                            <a:schemeClr val="bg1"/>
                          </a:solidFill>
                          <a:latin typeface="Lato" panose="020F0502020204030203" pitchFamily="34" charset="0"/>
                          <a:cs typeface="Lato" panose="020F0502020204030203" pitchFamily="34" charset="0"/>
                        </a:rPr>
                        <a:t>168</a:t>
                      </a:r>
                      <a:endParaRPr lang="es-VE" sz="2400" b="1" dirty="0">
                        <a:solidFill>
                          <a:schemeClr val="bg1"/>
                        </a:solidFill>
                        <a:latin typeface="Lato" panose="020F0502020204030203" pitchFamily="34" charset="0"/>
                        <a:cs typeface="Lato" panose="020F050202020403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75000"/>
                      </a:schemeClr>
                    </a:solidFill>
                  </a:tcPr>
                </a:tc>
                <a:tc>
                  <a:txBody>
                    <a:bodyPr/>
                    <a:lstStyle/>
                    <a:p>
                      <a:pPr algn="ctr"/>
                      <a:r>
                        <a:rPr lang="es-MX" sz="2400" b="1" dirty="0">
                          <a:solidFill>
                            <a:schemeClr val="bg1"/>
                          </a:solidFill>
                          <a:latin typeface="Lato" panose="020F0502020204030203" pitchFamily="34" charset="0"/>
                          <a:cs typeface="Lato" panose="020F0502020204030203" pitchFamily="34" charset="0"/>
                        </a:rPr>
                        <a:t>178</a:t>
                      </a:r>
                      <a:endParaRPr lang="es-VE" sz="2400" b="1" dirty="0">
                        <a:solidFill>
                          <a:schemeClr val="bg1"/>
                        </a:solidFill>
                        <a:latin typeface="Lato" panose="020F0502020204030203" pitchFamily="34" charset="0"/>
                        <a:cs typeface="Lato" panose="020F050202020403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75000"/>
                      </a:schemeClr>
                    </a:solidFill>
                  </a:tcPr>
                </a:tc>
                <a:tc>
                  <a:txBody>
                    <a:bodyPr/>
                    <a:lstStyle/>
                    <a:p>
                      <a:pPr algn="ctr"/>
                      <a:r>
                        <a:rPr lang="es-MX" sz="2400" b="1" dirty="0">
                          <a:solidFill>
                            <a:schemeClr val="bg1"/>
                          </a:solidFill>
                          <a:latin typeface="Lato" panose="020F0502020204030203" pitchFamily="34" charset="0"/>
                          <a:cs typeface="Lato" panose="020F0502020204030203" pitchFamily="34" charset="0"/>
                        </a:rPr>
                        <a:t>31</a:t>
                      </a:r>
                      <a:endParaRPr lang="es-VE" sz="2400" b="1" dirty="0">
                        <a:solidFill>
                          <a:schemeClr val="bg1"/>
                        </a:solidFill>
                        <a:latin typeface="Lato" panose="020F0502020204030203" pitchFamily="34" charset="0"/>
                        <a:cs typeface="Lato" panose="020F050202020403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75000"/>
                      </a:schemeClr>
                    </a:solidFill>
                  </a:tcPr>
                </a:tc>
                <a:extLst>
                  <a:ext uri="{0D108BD9-81ED-4DB2-BD59-A6C34878D82A}">
                    <a16:rowId xmlns:a16="http://schemas.microsoft.com/office/drawing/2014/main" val="1011624380"/>
                  </a:ext>
                </a:extLst>
              </a:tr>
              <a:tr h="540897">
                <a:tc>
                  <a:txBody>
                    <a:bodyPr/>
                    <a:lstStyle/>
                    <a:p>
                      <a:pPr algn="ctr"/>
                      <a:endParaRPr lang="es-VE" b="1" dirty="0">
                        <a:latin typeface="Lato" panose="020F0502020204030203" pitchFamily="34" charset="0"/>
                        <a:cs typeface="Lato" panose="020F0502020204030203" pitchFamily="34" charset="0"/>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s-MX" b="1" dirty="0">
                          <a:latin typeface="Lato" panose="020F0502020204030203" pitchFamily="34" charset="0"/>
                          <a:cs typeface="Lato" panose="020F0502020204030203" pitchFamily="34" charset="0"/>
                        </a:rPr>
                        <a:t>8 Bit</a:t>
                      </a:r>
                      <a:endParaRPr lang="es-VE" b="1" dirty="0">
                        <a:latin typeface="Lato" panose="020F0502020204030203" pitchFamily="34" charset="0"/>
                        <a:cs typeface="Lato" panose="020F0502020204030203" pitchFamily="34" charset="0"/>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s-MX" b="1" dirty="0">
                          <a:latin typeface="Lato" panose="020F0502020204030203" pitchFamily="34" charset="0"/>
                          <a:cs typeface="Lato" panose="020F0502020204030203" pitchFamily="34" charset="0"/>
                        </a:rPr>
                        <a:t>8 Bit</a:t>
                      </a:r>
                      <a:endParaRPr lang="es-VE" b="1" dirty="0">
                        <a:latin typeface="Lato" panose="020F0502020204030203" pitchFamily="34" charset="0"/>
                        <a:cs typeface="Lato" panose="020F050202020403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s-MX" b="1" dirty="0">
                          <a:latin typeface="Lato" panose="020F0502020204030203" pitchFamily="34" charset="0"/>
                          <a:cs typeface="Lato" panose="020F0502020204030203" pitchFamily="34" charset="0"/>
                        </a:rPr>
                        <a:t>8 Bit</a:t>
                      </a:r>
                      <a:endParaRPr lang="es-VE" b="1" dirty="0">
                        <a:latin typeface="Lato" panose="020F0502020204030203" pitchFamily="34" charset="0"/>
                        <a:cs typeface="Lato" panose="020F050202020403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s-MX" b="1" dirty="0">
                          <a:latin typeface="Lato" panose="020F0502020204030203" pitchFamily="34" charset="0"/>
                          <a:cs typeface="Lato" panose="020F0502020204030203" pitchFamily="34" charset="0"/>
                        </a:rPr>
                        <a:t>8 Bit</a:t>
                      </a:r>
                      <a:endParaRPr lang="es-VE" b="1" dirty="0">
                        <a:latin typeface="Lato" panose="020F0502020204030203" pitchFamily="34" charset="0"/>
                        <a:cs typeface="Lato" panose="020F050202020403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2284312423"/>
                  </a:ext>
                </a:extLst>
              </a:tr>
            </a:tbl>
          </a:graphicData>
        </a:graphic>
      </p:graphicFrame>
      <p:sp>
        <p:nvSpPr>
          <p:cNvPr id="25" name="Elipse 24">
            <a:extLst>
              <a:ext uri="{FF2B5EF4-FFF2-40B4-BE49-F238E27FC236}">
                <a16:creationId xmlns:a16="http://schemas.microsoft.com/office/drawing/2014/main" id="{60A059AC-6024-E4CE-CE4A-C48251738A8E}"/>
              </a:ext>
            </a:extLst>
          </p:cNvPr>
          <p:cNvSpPr/>
          <p:nvPr/>
        </p:nvSpPr>
        <p:spPr>
          <a:xfrm>
            <a:off x="5050227" y="3376199"/>
            <a:ext cx="108000" cy="108000"/>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VE"/>
          </a:p>
        </p:txBody>
      </p:sp>
      <p:sp>
        <p:nvSpPr>
          <p:cNvPr id="26" name="Elipse 25">
            <a:extLst>
              <a:ext uri="{FF2B5EF4-FFF2-40B4-BE49-F238E27FC236}">
                <a16:creationId xmlns:a16="http://schemas.microsoft.com/office/drawing/2014/main" id="{774AB301-E40C-6E90-D261-CCE4516F8391}"/>
              </a:ext>
            </a:extLst>
          </p:cNvPr>
          <p:cNvSpPr/>
          <p:nvPr/>
        </p:nvSpPr>
        <p:spPr>
          <a:xfrm>
            <a:off x="6069427" y="3376199"/>
            <a:ext cx="108000" cy="108000"/>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VE"/>
          </a:p>
        </p:txBody>
      </p:sp>
      <p:sp>
        <p:nvSpPr>
          <p:cNvPr id="27" name="Elipse 26">
            <a:extLst>
              <a:ext uri="{FF2B5EF4-FFF2-40B4-BE49-F238E27FC236}">
                <a16:creationId xmlns:a16="http://schemas.microsoft.com/office/drawing/2014/main" id="{C7E34F2C-D16C-8FA3-1EEE-4858E195C4A2}"/>
              </a:ext>
            </a:extLst>
          </p:cNvPr>
          <p:cNvSpPr/>
          <p:nvPr/>
        </p:nvSpPr>
        <p:spPr>
          <a:xfrm>
            <a:off x="7099517" y="3376199"/>
            <a:ext cx="108000" cy="108000"/>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VE"/>
          </a:p>
        </p:txBody>
      </p:sp>
      <p:sp>
        <p:nvSpPr>
          <p:cNvPr id="43" name="CuadroTexto 42">
            <a:extLst>
              <a:ext uri="{FF2B5EF4-FFF2-40B4-BE49-F238E27FC236}">
                <a16:creationId xmlns:a16="http://schemas.microsoft.com/office/drawing/2014/main" id="{54C5FFA6-16A0-855D-EAB6-2A8488986648}"/>
              </a:ext>
            </a:extLst>
          </p:cNvPr>
          <p:cNvSpPr txBox="1"/>
          <p:nvPr/>
        </p:nvSpPr>
        <p:spPr>
          <a:xfrm>
            <a:off x="0" y="74568"/>
            <a:ext cx="9144000" cy="600164"/>
          </a:xfrm>
          <a:prstGeom prst="rect">
            <a:avLst/>
          </a:prstGeom>
          <a:noFill/>
          <a:ln>
            <a:noFill/>
          </a:ln>
        </p:spPr>
        <p:txBody>
          <a:bodyPr wrap="square" rtlCol="0">
            <a:spAutoFit/>
          </a:bodyPr>
          <a:lstStyle/>
          <a:p>
            <a:pPr algn="ctr">
              <a:lnSpc>
                <a:spcPct val="150000"/>
              </a:lnSpc>
            </a:pPr>
            <a:r>
              <a:rPr lang="es-MX" sz="2400" b="1" dirty="0">
                <a:solidFill>
                  <a:schemeClr val="bg1"/>
                </a:solidFill>
                <a:latin typeface="Dubai" panose="020B0503030403030204" pitchFamily="34" charset="-78"/>
                <a:cs typeface="Dubai" panose="020B0503030403030204" pitchFamily="34" charset="-78"/>
              </a:rPr>
              <a:t>ESTRUCTURA DE UNA DIRECCIÓN IPv4</a:t>
            </a:r>
          </a:p>
        </p:txBody>
      </p:sp>
      <p:sp>
        <p:nvSpPr>
          <p:cNvPr id="44" name="CuadroTexto 43">
            <a:extLst>
              <a:ext uri="{FF2B5EF4-FFF2-40B4-BE49-F238E27FC236}">
                <a16:creationId xmlns:a16="http://schemas.microsoft.com/office/drawing/2014/main" id="{6AC31BD7-1B1F-8179-AAAF-4F55BC264184}"/>
              </a:ext>
            </a:extLst>
          </p:cNvPr>
          <p:cNvSpPr txBox="1"/>
          <p:nvPr/>
        </p:nvSpPr>
        <p:spPr>
          <a:xfrm>
            <a:off x="219637" y="2409011"/>
            <a:ext cx="1787410" cy="623248"/>
          </a:xfrm>
          <a:prstGeom prst="rect">
            <a:avLst/>
          </a:prstGeom>
          <a:noFill/>
          <a:ln>
            <a:noFill/>
          </a:ln>
        </p:spPr>
        <p:txBody>
          <a:bodyPr wrap="square" rtlCol="0">
            <a:spAutoFit/>
          </a:bodyPr>
          <a:lstStyle/>
          <a:p>
            <a:pPr algn="ctr">
              <a:lnSpc>
                <a:spcPct val="150000"/>
              </a:lnSpc>
            </a:pPr>
            <a:r>
              <a:rPr lang="es-MX" sz="1200" b="1" dirty="0">
                <a:latin typeface="Dubai" panose="020B0503030403030204" pitchFamily="34" charset="-78"/>
                <a:cs typeface="Dubai" panose="020B0503030403030204" pitchFamily="34" charset="-78"/>
              </a:rPr>
              <a:t>¿QUÉ ES UNA MASCARA DE SUBRED?</a:t>
            </a:r>
          </a:p>
        </p:txBody>
      </p:sp>
      <p:sp>
        <p:nvSpPr>
          <p:cNvPr id="45" name="CuadroTexto 44">
            <a:extLst>
              <a:ext uri="{FF2B5EF4-FFF2-40B4-BE49-F238E27FC236}">
                <a16:creationId xmlns:a16="http://schemas.microsoft.com/office/drawing/2014/main" id="{96189AF1-C2CC-A73B-8E17-B45A2CADF3F3}"/>
              </a:ext>
            </a:extLst>
          </p:cNvPr>
          <p:cNvSpPr txBox="1"/>
          <p:nvPr/>
        </p:nvSpPr>
        <p:spPr>
          <a:xfrm>
            <a:off x="4427034" y="4531138"/>
            <a:ext cx="4427073" cy="1428276"/>
          </a:xfrm>
          <a:prstGeom prst="rect">
            <a:avLst/>
          </a:prstGeom>
          <a:noFill/>
        </p:spPr>
        <p:txBody>
          <a:bodyPr wrap="square">
            <a:spAutoFit/>
          </a:bodyPr>
          <a:lstStyle/>
          <a:p>
            <a:pPr algn="just">
              <a:lnSpc>
                <a:spcPct val="150000"/>
              </a:lnSpc>
            </a:pPr>
            <a:r>
              <a:rPr lang="es-MX" sz="1500" dirty="0">
                <a:solidFill>
                  <a:srgbClr val="34495E"/>
                </a:solidFill>
                <a:latin typeface="Lato" panose="020F0502020204030203" pitchFamily="34" charset="0"/>
                <a:cs typeface="Lato" panose="020F0502020204030203" pitchFamily="34" charset="0"/>
              </a:rPr>
              <a:t>Una dirección IPv4 se expresa típicamente en notación decimal con puntos, representando cada ocho bits (octetos) mediante un número del 1 al 255, separando cada octeto por un punto.</a:t>
            </a:r>
          </a:p>
        </p:txBody>
      </p:sp>
      <p:sp>
        <p:nvSpPr>
          <p:cNvPr id="49" name="Forma en L 48">
            <a:extLst>
              <a:ext uri="{FF2B5EF4-FFF2-40B4-BE49-F238E27FC236}">
                <a16:creationId xmlns:a16="http://schemas.microsoft.com/office/drawing/2014/main" id="{F110DC4E-2C23-133D-9C9E-1D339084D761}"/>
              </a:ext>
            </a:extLst>
          </p:cNvPr>
          <p:cNvSpPr/>
          <p:nvPr/>
        </p:nvSpPr>
        <p:spPr>
          <a:xfrm>
            <a:off x="401960" y="3154255"/>
            <a:ext cx="3113874" cy="2753766"/>
          </a:xfrm>
          <a:prstGeom prst="corner">
            <a:avLst/>
          </a:prstGeom>
          <a:solidFill>
            <a:srgbClr val="34495E"/>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VE"/>
          </a:p>
        </p:txBody>
      </p:sp>
      <p:sp>
        <p:nvSpPr>
          <p:cNvPr id="50" name="CuadroTexto 49">
            <a:extLst>
              <a:ext uri="{FF2B5EF4-FFF2-40B4-BE49-F238E27FC236}">
                <a16:creationId xmlns:a16="http://schemas.microsoft.com/office/drawing/2014/main" id="{9B10D86E-9044-044B-E43E-649873D2FCD0}"/>
              </a:ext>
            </a:extLst>
          </p:cNvPr>
          <p:cNvSpPr txBox="1"/>
          <p:nvPr/>
        </p:nvSpPr>
        <p:spPr>
          <a:xfrm>
            <a:off x="0" y="6200039"/>
            <a:ext cx="9144000" cy="600164"/>
          </a:xfrm>
          <a:prstGeom prst="rect">
            <a:avLst/>
          </a:prstGeom>
          <a:noFill/>
          <a:ln>
            <a:noFill/>
          </a:ln>
        </p:spPr>
        <p:txBody>
          <a:bodyPr wrap="square" rtlCol="0">
            <a:spAutoFit/>
          </a:bodyPr>
          <a:lstStyle/>
          <a:p>
            <a:pPr algn="ctr">
              <a:lnSpc>
                <a:spcPct val="150000"/>
              </a:lnSpc>
            </a:pPr>
            <a:r>
              <a:rPr lang="es-MX" sz="2400" b="1" dirty="0">
                <a:solidFill>
                  <a:schemeClr val="bg1"/>
                </a:solidFill>
                <a:latin typeface="Dubai" panose="020B0503030403030204" pitchFamily="34" charset="-78"/>
                <a:cs typeface="Dubai" panose="020B0503030403030204" pitchFamily="34" charset="-78"/>
              </a:rPr>
              <a:t>IPv4</a:t>
            </a:r>
          </a:p>
        </p:txBody>
      </p:sp>
      <p:sp>
        <p:nvSpPr>
          <p:cNvPr id="48" name="CuadroTexto 47">
            <a:extLst>
              <a:ext uri="{FF2B5EF4-FFF2-40B4-BE49-F238E27FC236}">
                <a16:creationId xmlns:a16="http://schemas.microsoft.com/office/drawing/2014/main" id="{E17D0DBB-3F98-EFF1-6FDE-09F2B9E75F99}"/>
              </a:ext>
            </a:extLst>
          </p:cNvPr>
          <p:cNvSpPr txBox="1"/>
          <p:nvPr/>
        </p:nvSpPr>
        <p:spPr>
          <a:xfrm>
            <a:off x="368685" y="3100255"/>
            <a:ext cx="1427839" cy="1438086"/>
          </a:xfrm>
          <a:prstGeom prst="rect">
            <a:avLst/>
          </a:prstGeom>
          <a:noFill/>
        </p:spPr>
        <p:txBody>
          <a:bodyPr wrap="square" rtlCol="0">
            <a:spAutoFit/>
          </a:bodyPr>
          <a:lstStyle/>
          <a:p>
            <a:pPr algn="just">
              <a:lnSpc>
                <a:spcPct val="150000"/>
              </a:lnSpc>
            </a:pPr>
            <a:r>
              <a:rPr lang="es-MX" sz="1200" dirty="0">
                <a:solidFill>
                  <a:schemeClr val="bg1"/>
                </a:solidFill>
                <a:latin typeface="Lato" panose="020F0502020204030203" pitchFamily="34" charset="0"/>
                <a:cs typeface="Lato" panose="020F0502020204030203" pitchFamily="34" charset="0"/>
              </a:rPr>
              <a:t>Es un número binario que acompaña a una dirección IP y se utiliza para dividir</a:t>
            </a:r>
          </a:p>
        </p:txBody>
      </p:sp>
      <p:sp>
        <p:nvSpPr>
          <p:cNvPr id="54" name="CuadroTexto 53">
            <a:extLst>
              <a:ext uri="{FF2B5EF4-FFF2-40B4-BE49-F238E27FC236}">
                <a16:creationId xmlns:a16="http://schemas.microsoft.com/office/drawing/2014/main" id="{B84D01A8-EFB6-91B4-C0EF-3CA17576EA84}"/>
              </a:ext>
            </a:extLst>
          </p:cNvPr>
          <p:cNvSpPr txBox="1"/>
          <p:nvPr/>
        </p:nvSpPr>
        <p:spPr>
          <a:xfrm>
            <a:off x="368314" y="4438459"/>
            <a:ext cx="3113874" cy="1446486"/>
          </a:xfrm>
          <a:prstGeom prst="rect">
            <a:avLst/>
          </a:prstGeom>
          <a:noFill/>
        </p:spPr>
        <p:txBody>
          <a:bodyPr wrap="square">
            <a:spAutoFit/>
          </a:bodyPr>
          <a:lstStyle/>
          <a:p>
            <a:pPr algn="just">
              <a:lnSpc>
                <a:spcPct val="150000"/>
              </a:lnSpc>
            </a:pPr>
            <a:r>
              <a:rPr lang="es-MX" sz="1200" dirty="0">
                <a:solidFill>
                  <a:schemeClr val="bg1"/>
                </a:solidFill>
                <a:latin typeface="Lato" panose="020F0502020204030203" pitchFamily="34" charset="0"/>
                <a:cs typeface="Lato" panose="020F0502020204030203" pitchFamily="34" charset="0"/>
              </a:rPr>
              <a:t>la red en subredes más pequeñas. Su función principal es determinar qué parte de la dirección IP corresponde a la red y qué parte corresponde a los hosts (dispositivos) dentro de esa red.</a:t>
            </a:r>
            <a:endParaRPr lang="es-VE" sz="1200" dirty="0"/>
          </a:p>
        </p:txBody>
      </p:sp>
      <p:sp>
        <p:nvSpPr>
          <p:cNvPr id="55" name="Marcador de número de diapositiva 54">
            <a:extLst>
              <a:ext uri="{FF2B5EF4-FFF2-40B4-BE49-F238E27FC236}">
                <a16:creationId xmlns:a16="http://schemas.microsoft.com/office/drawing/2014/main" id="{AC4891EC-B0EB-7305-7933-1039C815217B}"/>
              </a:ext>
            </a:extLst>
          </p:cNvPr>
          <p:cNvSpPr>
            <a:spLocks noGrp="1"/>
          </p:cNvSpPr>
          <p:nvPr>
            <p:ph type="sldNum" sz="quarter" idx="12"/>
          </p:nvPr>
        </p:nvSpPr>
        <p:spPr/>
        <p:txBody>
          <a:bodyPr/>
          <a:lstStyle/>
          <a:p>
            <a:fld id="{3470655A-12CF-4704-87F8-4BAB48D7FDBC}" type="slidenum">
              <a:rPr lang="es-VE" smtClean="0">
                <a:solidFill>
                  <a:schemeClr val="tx1"/>
                </a:solidFill>
              </a:rPr>
              <a:t>7</a:t>
            </a:fld>
            <a:endParaRPr lang="es-VE" dirty="0">
              <a:solidFill>
                <a:schemeClr val="tx1"/>
              </a:solidFill>
            </a:endParaRPr>
          </a:p>
        </p:txBody>
      </p:sp>
    </p:spTree>
    <p:extLst>
      <p:ext uri="{BB962C8B-B14F-4D97-AF65-F5344CB8AC3E}">
        <p14:creationId xmlns:p14="http://schemas.microsoft.com/office/powerpoint/2010/main" val="8867934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ECF0F1"/>
        </a:solidFill>
        <a:effectLst/>
      </p:bgPr>
    </p:bg>
    <p:spTree>
      <p:nvGrpSpPr>
        <p:cNvPr id="1" name="">
          <a:extLst>
            <a:ext uri="{FF2B5EF4-FFF2-40B4-BE49-F238E27FC236}">
              <a16:creationId xmlns:a16="http://schemas.microsoft.com/office/drawing/2014/main" id="{0110CC34-5E73-5D2F-E786-1FF83FF5C3EC}"/>
            </a:ext>
          </a:extLst>
        </p:cNvPr>
        <p:cNvGrpSpPr/>
        <p:nvPr/>
      </p:nvGrpSpPr>
      <p:grpSpPr>
        <a:xfrm>
          <a:off x="0" y="0"/>
          <a:ext cx="0" cy="0"/>
          <a:chOff x="0" y="0"/>
          <a:chExt cx="0" cy="0"/>
        </a:xfrm>
      </p:grpSpPr>
      <p:sp>
        <p:nvSpPr>
          <p:cNvPr id="8" name="Rectángulo 7">
            <a:extLst>
              <a:ext uri="{FF2B5EF4-FFF2-40B4-BE49-F238E27FC236}">
                <a16:creationId xmlns:a16="http://schemas.microsoft.com/office/drawing/2014/main" id="{EFCBA5BF-366B-6F93-5D2A-E7A8B0C7D9F0}"/>
              </a:ext>
            </a:extLst>
          </p:cNvPr>
          <p:cNvSpPr/>
          <p:nvPr/>
        </p:nvSpPr>
        <p:spPr>
          <a:xfrm>
            <a:off x="0" y="0"/>
            <a:ext cx="9144000" cy="749300"/>
          </a:xfrm>
          <a:prstGeom prst="rect">
            <a:avLst/>
          </a:prstGeom>
          <a:solidFill>
            <a:srgbClr val="1ABC9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VE"/>
          </a:p>
        </p:txBody>
      </p:sp>
      <p:sp>
        <p:nvSpPr>
          <p:cNvPr id="3" name="Rectángulo 2">
            <a:extLst>
              <a:ext uri="{FF2B5EF4-FFF2-40B4-BE49-F238E27FC236}">
                <a16:creationId xmlns:a16="http://schemas.microsoft.com/office/drawing/2014/main" id="{E8C4D506-4892-CD72-F512-77950C3BF98C}"/>
              </a:ext>
            </a:extLst>
          </p:cNvPr>
          <p:cNvSpPr/>
          <p:nvPr/>
        </p:nvSpPr>
        <p:spPr>
          <a:xfrm>
            <a:off x="0" y="6108700"/>
            <a:ext cx="9144000" cy="749300"/>
          </a:xfrm>
          <a:prstGeom prst="rect">
            <a:avLst/>
          </a:prstGeom>
          <a:solidFill>
            <a:srgbClr val="1ABC9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VE"/>
          </a:p>
        </p:txBody>
      </p:sp>
      <p:sp>
        <p:nvSpPr>
          <p:cNvPr id="43" name="CuadroTexto 42">
            <a:extLst>
              <a:ext uri="{FF2B5EF4-FFF2-40B4-BE49-F238E27FC236}">
                <a16:creationId xmlns:a16="http://schemas.microsoft.com/office/drawing/2014/main" id="{A0807963-D5F5-FD7A-A3B2-F04FC4F4DF8E}"/>
              </a:ext>
            </a:extLst>
          </p:cNvPr>
          <p:cNvSpPr txBox="1"/>
          <p:nvPr/>
        </p:nvSpPr>
        <p:spPr>
          <a:xfrm>
            <a:off x="0" y="74568"/>
            <a:ext cx="9144000" cy="600164"/>
          </a:xfrm>
          <a:prstGeom prst="rect">
            <a:avLst/>
          </a:prstGeom>
          <a:noFill/>
          <a:ln>
            <a:noFill/>
          </a:ln>
        </p:spPr>
        <p:txBody>
          <a:bodyPr wrap="square" rtlCol="0">
            <a:spAutoFit/>
          </a:bodyPr>
          <a:lstStyle/>
          <a:p>
            <a:pPr algn="ctr">
              <a:lnSpc>
                <a:spcPct val="150000"/>
              </a:lnSpc>
            </a:pPr>
            <a:r>
              <a:rPr lang="es-MX" sz="2400" b="1" dirty="0">
                <a:solidFill>
                  <a:schemeClr val="bg1"/>
                </a:solidFill>
                <a:latin typeface="Dubai" panose="020B0503030403030204" pitchFamily="34" charset="-78"/>
                <a:cs typeface="Dubai" panose="020B0503030403030204" pitchFamily="34" charset="-78"/>
              </a:rPr>
              <a:t>CLASES DE DIRECCIONES IPv4</a:t>
            </a:r>
          </a:p>
        </p:txBody>
      </p:sp>
      <p:sp>
        <p:nvSpPr>
          <p:cNvPr id="44" name="CuadroTexto 43">
            <a:extLst>
              <a:ext uri="{FF2B5EF4-FFF2-40B4-BE49-F238E27FC236}">
                <a16:creationId xmlns:a16="http://schemas.microsoft.com/office/drawing/2014/main" id="{3290C11D-0888-C756-CF91-FC8439475054}"/>
              </a:ext>
            </a:extLst>
          </p:cNvPr>
          <p:cNvSpPr txBox="1"/>
          <p:nvPr/>
        </p:nvSpPr>
        <p:spPr>
          <a:xfrm>
            <a:off x="0" y="6229365"/>
            <a:ext cx="9144000" cy="600164"/>
          </a:xfrm>
          <a:prstGeom prst="rect">
            <a:avLst/>
          </a:prstGeom>
          <a:noFill/>
          <a:ln>
            <a:noFill/>
          </a:ln>
        </p:spPr>
        <p:txBody>
          <a:bodyPr wrap="square" rtlCol="0">
            <a:spAutoFit/>
          </a:bodyPr>
          <a:lstStyle/>
          <a:p>
            <a:pPr algn="ctr">
              <a:lnSpc>
                <a:spcPct val="150000"/>
              </a:lnSpc>
            </a:pPr>
            <a:r>
              <a:rPr lang="es-MX" sz="2400" b="1" dirty="0">
                <a:solidFill>
                  <a:schemeClr val="bg1"/>
                </a:solidFill>
                <a:latin typeface="Dubai" panose="020B0503030403030204" pitchFamily="34" charset="-78"/>
                <a:cs typeface="Dubai" panose="020B0503030403030204" pitchFamily="34" charset="-78"/>
              </a:rPr>
              <a:t>IPv4</a:t>
            </a:r>
          </a:p>
        </p:txBody>
      </p:sp>
      <p:graphicFrame>
        <p:nvGraphicFramePr>
          <p:cNvPr id="4" name="Diagrama 3">
            <a:extLst>
              <a:ext uri="{FF2B5EF4-FFF2-40B4-BE49-F238E27FC236}">
                <a16:creationId xmlns:a16="http://schemas.microsoft.com/office/drawing/2014/main" id="{7A4B39DC-77C5-042A-2C36-BC60BBE33F9E}"/>
              </a:ext>
            </a:extLst>
          </p:cNvPr>
          <p:cNvGraphicFramePr/>
          <p:nvPr>
            <p:extLst>
              <p:ext uri="{D42A27DB-BD31-4B8C-83A1-F6EECF244321}">
                <p14:modId xmlns:p14="http://schemas.microsoft.com/office/powerpoint/2010/main" val="3923079654"/>
              </p:ext>
            </p:extLst>
          </p:nvPr>
        </p:nvGraphicFramePr>
        <p:xfrm>
          <a:off x="203199" y="1090162"/>
          <a:ext cx="8851899" cy="494397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CuadroTexto 4">
            <a:extLst>
              <a:ext uri="{FF2B5EF4-FFF2-40B4-BE49-F238E27FC236}">
                <a16:creationId xmlns:a16="http://schemas.microsoft.com/office/drawing/2014/main" id="{E555C4AD-AD23-92BA-1A28-2C87ABD5B960}"/>
              </a:ext>
            </a:extLst>
          </p:cNvPr>
          <p:cNvSpPr txBox="1"/>
          <p:nvPr/>
        </p:nvSpPr>
        <p:spPr>
          <a:xfrm>
            <a:off x="63503" y="720829"/>
            <a:ext cx="914400" cy="369332"/>
          </a:xfrm>
          <a:prstGeom prst="rect">
            <a:avLst/>
          </a:prstGeom>
          <a:noFill/>
        </p:spPr>
        <p:txBody>
          <a:bodyPr wrap="square" rtlCol="0">
            <a:spAutoFit/>
          </a:bodyPr>
          <a:lstStyle/>
          <a:p>
            <a:pPr algn="ctr"/>
            <a:r>
              <a:rPr lang="es-MX" b="1" dirty="0"/>
              <a:t>CLASE</a:t>
            </a:r>
            <a:endParaRPr lang="es-VE" b="1" dirty="0"/>
          </a:p>
        </p:txBody>
      </p:sp>
      <p:sp>
        <p:nvSpPr>
          <p:cNvPr id="6" name="CuadroTexto 5">
            <a:extLst>
              <a:ext uri="{FF2B5EF4-FFF2-40B4-BE49-F238E27FC236}">
                <a16:creationId xmlns:a16="http://schemas.microsoft.com/office/drawing/2014/main" id="{1FD21CF7-36D9-2DA5-98B2-532246840109}"/>
              </a:ext>
            </a:extLst>
          </p:cNvPr>
          <p:cNvSpPr txBox="1"/>
          <p:nvPr/>
        </p:nvSpPr>
        <p:spPr>
          <a:xfrm>
            <a:off x="956730" y="749300"/>
            <a:ext cx="8123767" cy="369332"/>
          </a:xfrm>
          <a:prstGeom prst="rect">
            <a:avLst/>
          </a:prstGeom>
          <a:noFill/>
        </p:spPr>
        <p:txBody>
          <a:bodyPr wrap="square" rtlCol="0">
            <a:spAutoFit/>
          </a:bodyPr>
          <a:lstStyle/>
          <a:p>
            <a:pPr algn="ctr"/>
            <a:r>
              <a:rPr lang="es-MX" b="1" dirty="0"/>
              <a:t>REPRESENTACIONES DE BITS</a:t>
            </a:r>
            <a:endParaRPr lang="es-VE" b="1" dirty="0"/>
          </a:p>
        </p:txBody>
      </p:sp>
      <p:sp>
        <p:nvSpPr>
          <p:cNvPr id="9" name="Marcador de número de diapositiva 8">
            <a:extLst>
              <a:ext uri="{FF2B5EF4-FFF2-40B4-BE49-F238E27FC236}">
                <a16:creationId xmlns:a16="http://schemas.microsoft.com/office/drawing/2014/main" id="{F867457B-85BA-8A64-1DA4-369A75368812}"/>
              </a:ext>
            </a:extLst>
          </p:cNvPr>
          <p:cNvSpPr>
            <a:spLocks noGrp="1"/>
          </p:cNvSpPr>
          <p:nvPr>
            <p:ph type="sldNum" sz="quarter" idx="12"/>
          </p:nvPr>
        </p:nvSpPr>
        <p:spPr/>
        <p:txBody>
          <a:bodyPr/>
          <a:lstStyle/>
          <a:p>
            <a:fld id="{3470655A-12CF-4704-87F8-4BAB48D7FDBC}" type="slidenum">
              <a:rPr lang="es-VE" smtClean="0">
                <a:solidFill>
                  <a:schemeClr val="tx1"/>
                </a:solidFill>
              </a:rPr>
              <a:t>8</a:t>
            </a:fld>
            <a:endParaRPr lang="es-VE" dirty="0">
              <a:solidFill>
                <a:schemeClr val="tx1"/>
              </a:solidFill>
            </a:endParaRPr>
          </a:p>
        </p:txBody>
      </p:sp>
    </p:spTree>
    <p:extLst>
      <p:ext uri="{BB962C8B-B14F-4D97-AF65-F5344CB8AC3E}">
        <p14:creationId xmlns:p14="http://schemas.microsoft.com/office/powerpoint/2010/main" val="5990905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ECF0F1"/>
        </a:solidFill>
        <a:effectLst/>
      </p:bgPr>
    </p:bg>
    <p:spTree>
      <p:nvGrpSpPr>
        <p:cNvPr id="1" name="">
          <a:extLst>
            <a:ext uri="{FF2B5EF4-FFF2-40B4-BE49-F238E27FC236}">
              <a16:creationId xmlns:a16="http://schemas.microsoft.com/office/drawing/2014/main" id="{66D0B238-FEA1-9C1C-D56B-0A860BB5E6B2}"/>
            </a:ext>
          </a:extLst>
        </p:cNvPr>
        <p:cNvGrpSpPr/>
        <p:nvPr/>
      </p:nvGrpSpPr>
      <p:grpSpPr>
        <a:xfrm>
          <a:off x="0" y="0"/>
          <a:ext cx="0" cy="0"/>
          <a:chOff x="0" y="0"/>
          <a:chExt cx="0" cy="0"/>
        </a:xfrm>
      </p:grpSpPr>
      <p:sp>
        <p:nvSpPr>
          <p:cNvPr id="5" name="Flecha: pentágono 4">
            <a:extLst>
              <a:ext uri="{FF2B5EF4-FFF2-40B4-BE49-F238E27FC236}">
                <a16:creationId xmlns:a16="http://schemas.microsoft.com/office/drawing/2014/main" id="{1955269F-6EB5-F724-F5EB-91B4AD8D20E0}"/>
              </a:ext>
            </a:extLst>
          </p:cNvPr>
          <p:cNvSpPr/>
          <p:nvPr/>
        </p:nvSpPr>
        <p:spPr>
          <a:xfrm>
            <a:off x="0" y="736600"/>
            <a:ext cx="8674100" cy="5384800"/>
          </a:xfrm>
          <a:prstGeom prst="homePlate">
            <a:avLst/>
          </a:prstGeom>
          <a:solidFill>
            <a:srgbClr val="34495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MX" sz="23900" dirty="0">
                <a:latin typeface="Aptos" panose="020B0004020202020204" pitchFamily="34" charset="0"/>
              </a:rPr>
              <a:t>IPv6</a:t>
            </a:r>
            <a:endParaRPr lang="es-VE" sz="23900" dirty="0">
              <a:latin typeface="Aptos" panose="020B0004020202020204" pitchFamily="34" charset="0"/>
            </a:endParaRPr>
          </a:p>
        </p:txBody>
      </p:sp>
      <p:sp>
        <p:nvSpPr>
          <p:cNvPr id="2" name="Marcador de número de diapositiva 1">
            <a:extLst>
              <a:ext uri="{FF2B5EF4-FFF2-40B4-BE49-F238E27FC236}">
                <a16:creationId xmlns:a16="http://schemas.microsoft.com/office/drawing/2014/main" id="{676D3612-D16B-A4A8-B839-C5495B6D831A}"/>
              </a:ext>
            </a:extLst>
          </p:cNvPr>
          <p:cNvSpPr>
            <a:spLocks noGrp="1"/>
          </p:cNvSpPr>
          <p:nvPr>
            <p:ph type="sldNum" sz="quarter" idx="12"/>
          </p:nvPr>
        </p:nvSpPr>
        <p:spPr/>
        <p:txBody>
          <a:bodyPr/>
          <a:lstStyle/>
          <a:p>
            <a:fld id="{3470655A-12CF-4704-87F8-4BAB48D7FDBC}" type="slidenum">
              <a:rPr lang="es-VE" smtClean="0">
                <a:solidFill>
                  <a:schemeClr val="tx1"/>
                </a:solidFill>
              </a:rPr>
              <a:t>9</a:t>
            </a:fld>
            <a:endParaRPr lang="es-VE">
              <a:solidFill>
                <a:schemeClr val="tx1"/>
              </a:solidFill>
            </a:endParaRPr>
          </a:p>
        </p:txBody>
      </p:sp>
    </p:spTree>
    <p:extLst>
      <p:ext uri="{BB962C8B-B14F-4D97-AF65-F5344CB8AC3E}">
        <p14:creationId xmlns:p14="http://schemas.microsoft.com/office/powerpoint/2010/main" val="2918789437"/>
      </p:ext>
    </p:extLst>
  </p:cSld>
  <p:clrMapOvr>
    <a:masterClrMapping/>
  </p:clrMapOvr>
</p:sld>
</file>

<file path=ppt/theme/theme1.xml><?xml version="1.0" encoding="utf-8"?>
<a:theme xmlns:a="http://schemas.openxmlformats.org/drawingml/2006/main" name="Tema de Office">
  <a:themeElements>
    <a:clrScheme name="Tema de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ema d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158</TotalTime>
  <Words>1319</Words>
  <Application>Microsoft Office PowerPoint</Application>
  <PresentationFormat>Carta (216 x 279 mm)</PresentationFormat>
  <Paragraphs>158</Paragraphs>
  <Slides>14</Slides>
  <Notes>0</Notes>
  <HiddenSlides>0</HiddenSlides>
  <MMClips>0</MMClips>
  <ScaleCrop>false</ScaleCrop>
  <HeadingPairs>
    <vt:vector size="6" baseType="variant">
      <vt:variant>
        <vt:lpstr>Fuentes usadas</vt:lpstr>
      </vt:variant>
      <vt:variant>
        <vt:i4>8</vt:i4>
      </vt:variant>
      <vt:variant>
        <vt:lpstr>Tema</vt:lpstr>
      </vt:variant>
      <vt:variant>
        <vt:i4>1</vt:i4>
      </vt:variant>
      <vt:variant>
        <vt:lpstr>Títulos de diapositiva</vt:lpstr>
      </vt:variant>
      <vt:variant>
        <vt:i4>14</vt:i4>
      </vt:variant>
    </vt:vector>
  </HeadingPairs>
  <TitlesOfParts>
    <vt:vector size="23" baseType="lpstr">
      <vt:lpstr>Aptos</vt:lpstr>
      <vt:lpstr>Arial</vt:lpstr>
      <vt:lpstr>Calibri</vt:lpstr>
      <vt:lpstr>Calibri Light</vt:lpstr>
      <vt:lpstr>Consolas</vt:lpstr>
      <vt:lpstr>Dubai</vt:lpstr>
      <vt:lpstr>Lato</vt:lpstr>
      <vt:lpstr>Times New Roman</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Oliver Castillo</dc:creator>
  <cp:lastModifiedBy>Oliver Castillo</cp:lastModifiedBy>
  <cp:revision>6</cp:revision>
  <dcterms:created xsi:type="dcterms:W3CDTF">2025-04-11T23:20:03Z</dcterms:created>
  <dcterms:modified xsi:type="dcterms:W3CDTF">2025-04-12T01:58:24Z</dcterms:modified>
</cp:coreProperties>
</file>