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7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2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AD5B3-FDBF-4F80-A2AC-ADC3DDD69DB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5345D-6E58-47F8-BD7D-274C1B6225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6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0EEF1FD-0395-3B6B-C2FF-495B602052BC}"/>
              </a:ext>
            </a:extLst>
          </p:cNvPr>
          <p:cNvSpPr txBox="1"/>
          <p:nvPr/>
        </p:nvSpPr>
        <p:spPr>
          <a:xfrm>
            <a:off x="0" y="276447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REPUBLICA BOLIVARIANA DE VENEZUELA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MINISTERIO DEL PODER POPULAR PARA LA AEDUCACION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UNIVERSIDAD POLIECTECNICA TERRITORIAL DEL ESTADO BOLIVAR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PROGRAMA NACIONAL DE FORMACION EN INFORMATICA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REDES DE COMPUTADORA</a:t>
            </a:r>
            <a:endParaRPr lang="es-VE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5CA3B1-190E-CCBC-8AD6-6B1EFB8C3730}"/>
              </a:ext>
            </a:extLst>
          </p:cNvPr>
          <p:cNvSpPr txBox="1"/>
          <p:nvPr/>
        </p:nvSpPr>
        <p:spPr>
          <a:xfrm>
            <a:off x="0" y="520159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PROFESOR: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Héctor Molina</a:t>
            </a:r>
            <a:endParaRPr lang="es-VE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7ACC90-585F-6794-BE88-01417092620C}"/>
              </a:ext>
            </a:extLst>
          </p:cNvPr>
          <p:cNvSpPr txBox="1"/>
          <p:nvPr/>
        </p:nvSpPr>
        <p:spPr>
          <a:xfrm>
            <a:off x="4572001" y="520159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Estudiante: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Oliver Castillo</a:t>
            </a:r>
          </a:p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C.I: V-28.030.110</a:t>
            </a:r>
            <a:endParaRPr lang="es-VE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D143C8-1342-1C2C-FAD1-343925C49473}"/>
              </a:ext>
            </a:extLst>
          </p:cNvPr>
          <p:cNvSpPr txBox="1"/>
          <p:nvPr/>
        </p:nvSpPr>
        <p:spPr>
          <a:xfrm>
            <a:off x="0" y="633342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Ciudad Bolívar, noviembre de 2024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ED956B-6ACA-AEDE-B072-BE4653BC323B}"/>
              </a:ext>
            </a:extLst>
          </p:cNvPr>
          <p:cNvSpPr txBox="1"/>
          <p:nvPr/>
        </p:nvSpPr>
        <p:spPr>
          <a:xfrm>
            <a:off x="-1" y="4085251"/>
            <a:ext cx="9143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b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UNIDAD </a:t>
            </a:r>
            <a:r>
              <a:rPr lang="es-MX" sz="2500" b="1" smtClean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IX: SEGURIDAD EN REDES</a:t>
            </a:r>
            <a:endParaRPr lang="es-VE" sz="25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7FFE6C1-39FA-0552-69C0-5A19841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98" y="2000805"/>
            <a:ext cx="1800000" cy="1800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28243C8-82E9-242E-BB8E-47F49CF29F45}"/>
              </a:ext>
            </a:extLst>
          </p:cNvPr>
          <p:cNvSpPr/>
          <p:nvPr/>
        </p:nvSpPr>
        <p:spPr>
          <a:xfrm>
            <a:off x="114300" y="114300"/>
            <a:ext cx="8859578" cy="65884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2107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49</Words>
  <Application>Microsoft Office PowerPoint</Application>
  <PresentationFormat>Carta (216 x 279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Oloco</dc:creator>
  <cp:lastModifiedBy>Oloco</cp:lastModifiedBy>
  <cp:revision>4</cp:revision>
  <dcterms:created xsi:type="dcterms:W3CDTF">2025-03-21T13:41:56Z</dcterms:created>
  <dcterms:modified xsi:type="dcterms:W3CDTF">2025-03-21T14:29:06Z</dcterms:modified>
</cp:coreProperties>
</file>