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0" r:id="rId6"/>
    <p:sldId id="264" r:id="rId7"/>
    <p:sldId id="263" r:id="rId8"/>
    <p:sldId id="265" r:id="rId9"/>
    <p:sldId id="266" r:id="rId10"/>
  </p:sldIdLst>
  <p:sldSz cx="18288000" cy="10287000"/>
  <p:notesSz cx="6858000" cy="9144000"/>
  <p:embeddedFontLst>
    <p:embeddedFont>
      <p:font typeface="Arial Bold" panose="020B0604020202020204" charset="0"/>
      <p:regular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on" initials="R" lastIdx="10" clrIdx="0">
    <p:extLst>
      <p:ext uri="{19B8F6BF-5375-455C-9EA6-DF929625EA0E}">
        <p15:presenceInfo xmlns:p15="http://schemas.microsoft.com/office/powerpoint/2012/main" userId="e237723a3826ea35" providerId="Windows Live"/>
      </p:ext>
    </p:extLst>
  </p:cmAuthor>
  <p:cmAuthor id="2" name="Oliver Castillo" initials="OC" lastIdx="1" clrIdx="1">
    <p:extLst>
      <p:ext uri="{19B8F6BF-5375-455C-9EA6-DF929625EA0E}">
        <p15:presenceInfo xmlns:p15="http://schemas.microsoft.com/office/powerpoint/2012/main" userId="e6c9a269c201a6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6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3036" autoAdjust="0"/>
  </p:normalViewPr>
  <p:slideViewPr>
    <p:cSldViewPr>
      <p:cViewPr varScale="1">
        <p:scale>
          <a:sx n="38" d="100"/>
          <a:sy n="38" d="100"/>
        </p:scale>
        <p:origin x="2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560A10-C08A-48B1-97AA-A45DFAE0DF2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C8DA107B-AD36-4111-B6BF-2DABBA29CD69}">
      <dgm:prSet phldrT="[Texto]"/>
      <dgm:spPr>
        <a:solidFill>
          <a:srgbClr val="6CA62C"/>
        </a:solidFill>
      </dgm:spPr>
      <dgm:t>
        <a:bodyPr/>
        <a:lstStyle/>
        <a:p>
          <a:r>
            <a:rPr lang="es-MX" dirty="0"/>
            <a:t>Centralización</a:t>
          </a:r>
          <a:endParaRPr lang="es-VE" dirty="0"/>
        </a:p>
      </dgm:t>
    </dgm:pt>
    <dgm:pt modelId="{E70EF11E-109A-4A97-B6B3-4F9F0F76B2F0}" type="parTrans" cxnId="{421F8F7A-7D55-4FD2-BB24-E2290EF25209}">
      <dgm:prSet/>
      <dgm:spPr/>
      <dgm:t>
        <a:bodyPr/>
        <a:lstStyle/>
        <a:p>
          <a:endParaRPr lang="es-VE"/>
        </a:p>
      </dgm:t>
    </dgm:pt>
    <dgm:pt modelId="{65DE6BA2-FD1F-49B9-9AC1-19E319BC486C}" type="sibTrans" cxnId="{421F8F7A-7D55-4FD2-BB24-E2290EF25209}">
      <dgm:prSet/>
      <dgm:spPr/>
      <dgm:t>
        <a:bodyPr/>
        <a:lstStyle/>
        <a:p>
          <a:endParaRPr lang="es-VE"/>
        </a:p>
      </dgm:t>
    </dgm:pt>
    <dgm:pt modelId="{C48CEFAD-8FAF-4219-B319-47E10E5159F9}">
      <dgm:prSet phldrT="[Texto]"/>
      <dgm:spPr/>
      <dgm:t>
        <a:bodyPr/>
        <a:lstStyle/>
        <a:p>
          <a:pPr marL="84138" indent="0">
            <a:buClrTx/>
            <a:buSzTx/>
            <a:buFont typeface="Wingdings" panose="05000000000000000000" pitchFamily="2" charset="2"/>
            <a:buNone/>
          </a:pPr>
          <a:r>
            <a:rPr kumimoji="0" lang="es-VE" altLang="es-V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cs typeface="Lato" panose="020F0502020204030203" pitchFamily="34" charset="0"/>
            </a:rPr>
            <a:t>Simplificación</a:t>
          </a:r>
          <a:r>
            <a:rPr lang="es-VE" altLang="es-VE" b="0" dirty="0">
              <a:latin typeface="Lato" panose="020F0502020204030203" pitchFamily="34" charset="0"/>
              <a:cs typeface="Lato" panose="020F0502020204030203" pitchFamily="34" charset="0"/>
            </a:rPr>
            <a:t>, </a:t>
          </a:r>
          <a:r>
            <a:rPr kumimoji="0" lang="es-VE" altLang="es-V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cs typeface="Lato" panose="020F0502020204030203" pitchFamily="34" charset="0"/>
            </a:rPr>
            <a:t>unificación y automatización el manejo de la información de clientes, proveedores, deudas y facturas en un solo lugar. </a:t>
          </a:r>
          <a:endParaRPr lang="es-VE" b="0" dirty="0"/>
        </a:p>
      </dgm:t>
    </dgm:pt>
    <dgm:pt modelId="{BD8A3484-13BB-4956-A13A-231E76ECD84F}" type="parTrans" cxnId="{44E82326-054B-4D7E-8D3B-8CDAC07B06C7}">
      <dgm:prSet/>
      <dgm:spPr/>
      <dgm:t>
        <a:bodyPr/>
        <a:lstStyle/>
        <a:p>
          <a:endParaRPr lang="es-VE"/>
        </a:p>
      </dgm:t>
    </dgm:pt>
    <dgm:pt modelId="{75835AB0-CFA8-46FC-BBB0-02678F9166AB}" type="sibTrans" cxnId="{44E82326-054B-4D7E-8D3B-8CDAC07B06C7}">
      <dgm:prSet/>
      <dgm:spPr/>
      <dgm:t>
        <a:bodyPr/>
        <a:lstStyle/>
        <a:p>
          <a:endParaRPr lang="es-VE"/>
        </a:p>
      </dgm:t>
    </dgm:pt>
    <dgm:pt modelId="{6522DA82-9A03-4993-8F94-20D31E6605CE}">
      <dgm:prSet phldrT="[Texto]"/>
      <dgm:spPr>
        <a:solidFill>
          <a:srgbClr val="6CA62C"/>
        </a:solidFill>
      </dgm:spPr>
      <dgm:t>
        <a:bodyPr/>
        <a:lstStyle/>
        <a:p>
          <a:r>
            <a:rPr lang="es-MX" dirty="0"/>
            <a:t>Rapidez</a:t>
          </a:r>
          <a:endParaRPr lang="es-VE" dirty="0"/>
        </a:p>
      </dgm:t>
    </dgm:pt>
    <dgm:pt modelId="{EF45AD0B-6083-4AFE-9545-D5897A1FF0DB}" type="parTrans" cxnId="{C536204D-7A1A-4282-B1AB-E0609C02E195}">
      <dgm:prSet/>
      <dgm:spPr/>
      <dgm:t>
        <a:bodyPr/>
        <a:lstStyle/>
        <a:p>
          <a:endParaRPr lang="es-VE"/>
        </a:p>
      </dgm:t>
    </dgm:pt>
    <dgm:pt modelId="{E68D1430-4E8C-4330-BD52-537B1EF61276}" type="sibTrans" cxnId="{C536204D-7A1A-4282-B1AB-E0609C02E195}">
      <dgm:prSet/>
      <dgm:spPr/>
      <dgm:t>
        <a:bodyPr/>
        <a:lstStyle/>
        <a:p>
          <a:endParaRPr lang="es-VE"/>
        </a:p>
      </dgm:t>
    </dgm:pt>
    <dgm:pt modelId="{865F9B46-B972-4BAC-8D49-1F3CF851199F}">
      <dgm:prSet phldrT="[Texto]"/>
      <dgm:spPr/>
      <dgm:t>
        <a:bodyPr/>
        <a:lstStyle/>
        <a:p>
          <a:pPr marL="84138" indent="0">
            <a:buClrTx/>
            <a:buSzTx/>
            <a:buFont typeface="Wingdings" panose="05000000000000000000" pitchFamily="2" charset="2"/>
            <a:buNone/>
          </a:pPr>
          <a:r>
            <a:rPr kumimoji="0" lang="es-VE" altLang="es-V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cs typeface="Lato" panose="020F0502020204030203" pitchFamily="34" charset="0"/>
            </a:rPr>
            <a:t>Agilizar procesos como el registro, seguimiento y consulta de datos, reduciendo errores manuales y ahorrando tiempo. </a:t>
          </a:r>
          <a:endParaRPr lang="es-VE" b="0" dirty="0"/>
        </a:p>
      </dgm:t>
    </dgm:pt>
    <dgm:pt modelId="{CFB1240A-B826-42ED-81D1-5E4DBABE1179}" type="parTrans" cxnId="{04FD7E51-469B-4F99-BDB0-D7EFCF9828DF}">
      <dgm:prSet/>
      <dgm:spPr/>
      <dgm:t>
        <a:bodyPr/>
        <a:lstStyle/>
        <a:p>
          <a:endParaRPr lang="es-VE"/>
        </a:p>
      </dgm:t>
    </dgm:pt>
    <dgm:pt modelId="{79A4C6BF-BED1-4733-BAC0-8C703F82C96E}" type="sibTrans" cxnId="{04FD7E51-469B-4F99-BDB0-D7EFCF9828DF}">
      <dgm:prSet/>
      <dgm:spPr/>
      <dgm:t>
        <a:bodyPr/>
        <a:lstStyle/>
        <a:p>
          <a:endParaRPr lang="es-VE"/>
        </a:p>
      </dgm:t>
    </dgm:pt>
    <dgm:pt modelId="{B8FDB37F-515E-46FB-9A45-6B0EE2FAD9E8}">
      <dgm:prSet phldrT="[Texto]"/>
      <dgm:spPr>
        <a:solidFill>
          <a:srgbClr val="6CA62C"/>
        </a:solidFill>
      </dgm:spPr>
      <dgm:t>
        <a:bodyPr/>
        <a:lstStyle/>
        <a:p>
          <a:r>
            <a:rPr lang="es-MX" dirty="0"/>
            <a:t>Simplicidad</a:t>
          </a:r>
          <a:endParaRPr lang="es-VE" dirty="0"/>
        </a:p>
      </dgm:t>
    </dgm:pt>
    <dgm:pt modelId="{5AB51F3B-01EA-48D4-A491-976D820E186A}" type="parTrans" cxnId="{751A958E-A2E5-451D-AB30-E836CDC02E92}">
      <dgm:prSet/>
      <dgm:spPr/>
      <dgm:t>
        <a:bodyPr/>
        <a:lstStyle/>
        <a:p>
          <a:endParaRPr lang="es-VE"/>
        </a:p>
      </dgm:t>
    </dgm:pt>
    <dgm:pt modelId="{4CC18DF3-E2B4-4A7C-ACA2-6872CB34AF92}" type="sibTrans" cxnId="{751A958E-A2E5-451D-AB30-E836CDC02E92}">
      <dgm:prSet/>
      <dgm:spPr/>
      <dgm:t>
        <a:bodyPr/>
        <a:lstStyle/>
        <a:p>
          <a:endParaRPr lang="es-VE"/>
        </a:p>
      </dgm:t>
    </dgm:pt>
    <dgm:pt modelId="{36DE7031-EAC2-450A-AEAA-963442F12FE2}">
      <dgm:prSet phldrT="[Texto]"/>
      <dgm:spPr/>
      <dgm:t>
        <a:bodyPr/>
        <a:lstStyle/>
        <a:p>
          <a:pPr marL="84138" indent="0">
            <a:buClrTx/>
            <a:buSzTx/>
            <a:buFont typeface="Wingdings" panose="05000000000000000000" pitchFamily="2" charset="2"/>
            <a:buNone/>
          </a:pPr>
          <a:r>
            <a:rPr kumimoji="0" lang="es-VE" altLang="es-V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cs typeface="Lato" panose="020F0502020204030203" pitchFamily="34" charset="0"/>
            </a:rPr>
            <a:t>Ofrecer una experiencia de usuario amigable respaldada por una estructura de datos sólida para garantizar la seguridad y accesibilidad de la información.</a:t>
          </a:r>
          <a:endParaRPr lang="es-VE" b="0" dirty="0"/>
        </a:p>
      </dgm:t>
    </dgm:pt>
    <dgm:pt modelId="{AF247034-AED2-4751-A461-31DFFAAEC33D}" type="parTrans" cxnId="{79E8BAE5-1C68-44F5-BAC8-52E8BCD088DD}">
      <dgm:prSet/>
      <dgm:spPr/>
      <dgm:t>
        <a:bodyPr/>
        <a:lstStyle/>
        <a:p>
          <a:endParaRPr lang="es-VE"/>
        </a:p>
      </dgm:t>
    </dgm:pt>
    <dgm:pt modelId="{02BA6E38-C81C-486A-819B-0BD65C46EF9F}" type="sibTrans" cxnId="{79E8BAE5-1C68-44F5-BAC8-52E8BCD088DD}">
      <dgm:prSet/>
      <dgm:spPr/>
      <dgm:t>
        <a:bodyPr/>
        <a:lstStyle/>
        <a:p>
          <a:endParaRPr lang="es-VE"/>
        </a:p>
      </dgm:t>
    </dgm:pt>
    <dgm:pt modelId="{C06D059D-9113-49DC-8194-0C8C41F7BAB3}">
      <dgm:prSet phldrT="[Texto]"/>
      <dgm:spPr/>
      <dgm:t>
        <a:bodyPr/>
        <a:lstStyle/>
        <a:p>
          <a:pPr marL="84138" indent="0">
            <a:buClrTx/>
            <a:buSzTx/>
            <a:buFont typeface="Wingdings" panose="05000000000000000000" pitchFamily="2" charset="2"/>
            <a:buNone/>
          </a:pPr>
          <a:r>
            <a:rPr kumimoji="0" lang="es-VE" altLang="es-V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cs typeface="Lato" panose="020F0502020204030203" pitchFamily="34" charset="0"/>
            </a:rPr>
            <a:t>Transformar la gestión tradicional de contactos y finanzas en un sistema digital ágil y eficaz. </a:t>
          </a:r>
          <a:endParaRPr lang="es-VE" b="0" dirty="0"/>
        </a:p>
      </dgm:t>
    </dgm:pt>
    <dgm:pt modelId="{98F1DA0C-48E9-4C80-AD3E-8FE67D73FA7D}" type="parTrans" cxnId="{87C57EAD-C1B1-409D-9D52-4928DC93186F}">
      <dgm:prSet/>
      <dgm:spPr/>
      <dgm:t>
        <a:bodyPr/>
        <a:lstStyle/>
        <a:p>
          <a:endParaRPr lang="es-VE"/>
        </a:p>
      </dgm:t>
    </dgm:pt>
    <dgm:pt modelId="{D5C4FD26-C886-46E2-844F-EDF5C367247D}" type="sibTrans" cxnId="{87C57EAD-C1B1-409D-9D52-4928DC93186F}">
      <dgm:prSet/>
      <dgm:spPr/>
      <dgm:t>
        <a:bodyPr/>
        <a:lstStyle/>
        <a:p>
          <a:endParaRPr lang="es-VE"/>
        </a:p>
      </dgm:t>
    </dgm:pt>
    <dgm:pt modelId="{1410182D-BC71-4123-9FB8-89C96A592ADF}">
      <dgm:prSet phldrT="[Texto]"/>
      <dgm:spPr>
        <a:solidFill>
          <a:srgbClr val="6CA62C"/>
        </a:solidFill>
      </dgm:spPr>
      <dgm:t>
        <a:bodyPr/>
        <a:lstStyle/>
        <a:p>
          <a:pPr marL="84138" indent="0">
            <a:buClrTx/>
            <a:buSzTx/>
            <a:buFont typeface="Wingdings" panose="05000000000000000000" pitchFamily="2" charset="2"/>
            <a:buNone/>
          </a:pPr>
          <a:r>
            <a:rPr lang="es-MX" b="0" dirty="0"/>
            <a:t>Administración</a:t>
          </a:r>
          <a:endParaRPr lang="es-VE" b="0" dirty="0"/>
        </a:p>
      </dgm:t>
    </dgm:pt>
    <dgm:pt modelId="{C10305D8-1C65-43D5-91F2-CA19B007EC3D}" type="parTrans" cxnId="{4282475A-4185-476F-900D-CAACE93B2179}">
      <dgm:prSet/>
      <dgm:spPr/>
      <dgm:t>
        <a:bodyPr/>
        <a:lstStyle/>
        <a:p>
          <a:endParaRPr lang="es-VE"/>
        </a:p>
      </dgm:t>
    </dgm:pt>
    <dgm:pt modelId="{B418F88A-6AEA-4AA4-BB6A-B688A6A3474D}" type="sibTrans" cxnId="{4282475A-4185-476F-900D-CAACE93B2179}">
      <dgm:prSet/>
      <dgm:spPr/>
      <dgm:t>
        <a:bodyPr/>
        <a:lstStyle/>
        <a:p>
          <a:endParaRPr lang="es-VE"/>
        </a:p>
      </dgm:t>
    </dgm:pt>
    <dgm:pt modelId="{0EB0C376-8E8A-4B2B-9043-6FAB1B77C67C}" type="pres">
      <dgm:prSet presAssocID="{D8560A10-C08A-48B1-97AA-A45DFAE0DF25}" presName="Name0" presStyleCnt="0">
        <dgm:presLayoutVars>
          <dgm:dir/>
          <dgm:animLvl val="lvl"/>
          <dgm:resizeHandles val="exact"/>
        </dgm:presLayoutVars>
      </dgm:prSet>
      <dgm:spPr/>
    </dgm:pt>
    <dgm:pt modelId="{DA9C4FAC-B59F-4C67-8BAF-3CB4C2072E9E}" type="pres">
      <dgm:prSet presAssocID="{C8DA107B-AD36-4111-B6BF-2DABBA29CD69}" presName="linNode" presStyleCnt="0"/>
      <dgm:spPr/>
    </dgm:pt>
    <dgm:pt modelId="{CB0B0223-FD9E-4320-8301-6A23445167AC}" type="pres">
      <dgm:prSet presAssocID="{C8DA107B-AD36-4111-B6BF-2DABBA29CD6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E9BD5DA-FE45-4066-B781-BB247FE0657A}" type="pres">
      <dgm:prSet presAssocID="{C8DA107B-AD36-4111-B6BF-2DABBA29CD69}" presName="descendantText" presStyleLbl="alignAccFollowNode1" presStyleIdx="0" presStyleCnt="4">
        <dgm:presLayoutVars>
          <dgm:bulletEnabled val="1"/>
        </dgm:presLayoutVars>
      </dgm:prSet>
      <dgm:spPr/>
    </dgm:pt>
    <dgm:pt modelId="{8CAE4E06-F84D-4C48-ACD4-20291CD75F74}" type="pres">
      <dgm:prSet presAssocID="{65DE6BA2-FD1F-49B9-9AC1-19E319BC486C}" presName="sp" presStyleCnt="0"/>
      <dgm:spPr/>
    </dgm:pt>
    <dgm:pt modelId="{42B117E3-7A3D-4F39-852F-E98E8D587A46}" type="pres">
      <dgm:prSet presAssocID="{6522DA82-9A03-4993-8F94-20D31E6605CE}" presName="linNode" presStyleCnt="0"/>
      <dgm:spPr/>
    </dgm:pt>
    <dgm:pt modelId="{CC41EBED-6B15-4D38-AB5F-C3989CA5BCB3}" type="pres">
      <dgm:prSet presAssocID="{6522DA82-9A03-4993-8F94-20D31E6605CE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BDEE7D8-B177-4BBC-BE2D-D816F5718E90}" type="pres">
      <dgm:prSet presAssocID="{6522DA82-9A03-4993-8F94-20D31E6605CE}" presName="descendantText" presStyleLbl="alignAccFollowNode1" presStyleIdx="1" presStyleCnt="4">
        <dgm:presLayoutVars>
          <dgm:bulletEnabled val="1"/>
        </dgm:presLayoutVars>
      </dgm:prSet>
      <dgm:spPr/>
    </dgm:pt>
    <dgm:pt modelId="{F52FA00D-D23A-4B8B-ACA2-CC67E2377C58}" type="pres">
      <dgm:prSet presAssocID="{E68D1430-4E8C-4330-BD52-537B1EF61276}" presName="sp" presStyleCnt="0"/>
      <dgm:spPr/>
    </dgm:pt>
    <dgm:pt modelId="{5D037BA3-504A-4074-B8E3-48263C0D3934}" type="pres">
      <dgm:prSet presAssocID="{B8FDB37F-515E-46FB-9A45-6B0EE2FAD9E8}" presName="linNode" presStyleCnt="0"/>
      <dgm:spPr/>
    </dgm:pt>
    <dgm:pt modelId="{AF53BD61-8273-47B5-965F-0393718CE65C}" type="pres">
      <dgm:prSet presAssocID="{B8FDB37F-515E-46FB-9A45-6B0EE2FAD9E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8966521-B4AE-4072-A759-4EB98BEC02D5}" type="pres">
      <dgm:prSet presAssocID="{B8FDB37F-515E-46FB-9A45-6B0EE2FAD9E8}" presName="descendantText" presStyleLbl="alignAccFollowNode1" presStyleIdx="2" presStyleCnt="4">
        <dgm:presLayoutVars>
          <dgm:bulletEnabled val="1"/>
        </dgm:presLayoutVars>
      </dgm:prSet>
      <dgm:spPr/>
    </dgm:pt>
    <dgm:pt modelId="{2AF54841-EC32-4474-AC98-F7665C50C65B}" type="pres">
      <dgm:prSet presAssocID="{4CC18DF3-E2B4-4A7C-ACA2-6872CB34AF92}" presName="sp" presStyleCnt="0"/>
      <dgm:spPr/>
    </dgm:pt>
    <dgm:pt modelId="{1C1D085A-6148-4C90-8A86-408B46C76BA3}" type="pres">
      <dgm:prSet presAssocID="{1410182D-BC71-4123-9FB8-89C96A592ADF}" presName="linNode" presStyleCnt="0"/>
      <dgm:spPr/>
    </dgm:pt>
    <dgm:pt modelId="{E599B16D-3556-4496-8FD9-322F381E975B}" type="pres">
      <dgm:prSet presAssocID="{1410182D-BC71-4123-9FB8-89C96A592ADF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1AECAC3F-DB9F-47D2-94BA-4F808F9D80E4}" type="pres">
      <dgm:prSet presAssocID="{1410182D-BC71-4123-9FB8-89C96A592ADF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6BD8BB0D-A94B-443D-9D17-50DDBC1866DB}" type="presOf" srcId="{1410182D-BC71-4123-9FB8-89C96A592ADF}" destId="{E599B16D-3556-4496-8FD9-322F381E975B}" srcOrd="0" destOrd="0" presId="urn:microsoft.com/office/officeart/2005/8/layout/vList5"/>
    <dgm:cxn modelId="{BF01491F-6CB7-42BF-A246-4E0A90732119}" type="presOf" srcId="{36DE7031-EAC2-450A-AEAA-963442F12FE2}" destId="{18966521-B4AE-4072-A759-4EB98BEC02D5}" srcOrd="0" destOrd="0" presId="urn:microsoft.com/office/officeart/2005/8/layout/vList5"/>
    <dgm:cxn modelId="{44E82326-054B-4D7E-8D3B-8CDAC07B06C7}" srcId="{C8DA107B-AD36-4111-B6BF-2DABBA29CD69}" destId="{C48CEFAD-8FAF-4219-B319-47E10E5159F9}" srcOrd="0" destOrd="0" parTransId="{BD8A3484-13BB-4956-A13A-231E76ECD84F}" sibTransId="{75835AB0-CFA8-46FC-BBB0-02678F9166AB}"/>
    <dgm:cxn modelId="{5947B232-D73E-43FB-866E-40C6F27AD3AA}" type="presOf" srcId="{C8DA107B-AD36-4111-B6BF-2DABBA29CD69}" destId="{CB0B0223-FD9E-4320-8301-6A23445167AC}" srcOrd="0" destOrd="0" presId="urn:microsoft.com/office/officeart/2005/8/layout/vList5"/>
    <dgm:cxn modelId="{C536204D-7A1A-4282-B1AB-E0609C02E195}" srcId="{D8560A10-C08A-48B1-97AA-A45DFAE0DF25}" destId="{6522DA82-9A03-4993-8F94-20D31E6605CE}" srcOrd="1" destOrd="0" parTransId="{EF45AD0B-6083-4AFE-9545-D5897A1FF0DB}" sibTransId="{E68D1430-4E8C-4330-BD52-537B1EF61276}"/>
    <dgm:cxn modelId="{A7496D4D-56E1-4477-BACA-2FEEF3FA3919}" type="presOf" srcId="{C48CEFAD-8FAF-4219-B319-47E10E5159F9}" destId="{4E9BD5DA-FE45-4066-B781-BB247FE0657A}" srcOrd="0" destOrd="0" presId="urn:microsoft.com/office/officeart/2005/8/layout/vList5"/>
    <dgm:cxn modelId="{04FD7E51-469B-4F99-BDB0-D7EFCF9828DF}" srcId="{6522DA82-9A03-4993-8F94-20D31E6605CE}" destId="{865F9B46-B972-4BAC-8D49-1F3CF851199F}" srcOrd="0" destOrd="0" parTransId="{CFB1240A-B826-42ED-81D1-5E4DBABE1179}" sibTransId="{79A4C6BF-BED1-4733-BAC0-8C703F82C96E}"/>
    <dgm:cxn modelId="{AC9A5C59-2729-43AA-8B5F-54E7A13C836C}" type="presOf" srcId="{C06D059D-9113-49DC-8194-0C8C41F7BAB3}" destId="{1AECAC3F-DB9F-47D2-94BA-4F808F9D80E4}" srcOrd="0" destOrd="0" presId="urn:microsoft.com/office/officeart/2005/8/layout/vList5"/>
    <dgm:cxn modelId="{4282475A-4185-476F-900D-CAACE93B2179}" srcId="{D8560A10-C08A-48B1-97AA-A45DFAE0DF25}" destId="{1410182D-BC71-4123-9FB8-89C96A592ADF}" srcOrd="3" destOrd="0" parTransId="{C10305D8-1C65-43D5-91F2-CA19B007EC3D}" sibTransId="{B418F88A-6AEA-4AA4-BB6A-B688A6A3474D}"/>
    <dgm:cxn modelId="{421F8F7A-7D55-4FD2-BB24-E2290EF25209}" srcId="{D8560A10-C08A-48B1-97AA-A45DFAE0DF25}" destId="{C8DA107B-AD36-4111-B6BF-2DABBA29CD69}" srcOrd="0" destOrd="0" parTransId="{E70EF11E-109A-4A97-B6B3-4F9F0F76B2F0}" sibTransId="{65DE6BA2-FD1F-49B9-9AC1-19E319BC486C}"/>
    <dgm:cxn modelId="{751A958E-A2E5-451D-AB30-E836CDC02E92}" srcId="{D8560A10-C08A-48B1-97AA-A45DFAE0DF25}" destId="{B8FDB37F-515E-46FB-9A45-6B0EE2FAD9E8}" srcOrd="2" destOrd="0" parTransId="{5AB51F3B-01EA-48D4-A491-976D820E186A}" sibTransId="{4CC18DF3-E2B4-4A7C-ACA2-6872CB34AF92}"/>
    <dgm:cxn modelId="{4242BD8E-855F-4D80-B909-EE2F7EC19260}" type="presOf" srcId="{B8FDB37F-515E-46FB-9A45-6B0EE2FAD9E8}" destId="{AF53BD61-8273-47B5-965F-0393718CE65C}" srcOrd="0" destOrd="0" presId="urn:microsoft.com/office/officeart/2005/8/layout/vList5"/>
    <dgm:cxn modelId="{87C57EAD-C1B1-409D-9D52-4928DC93186F}" srcId="{1410182D-BC71-4123-9FB8-89C96A592ADF}" destId="{C06D059D-9113-49DC-8194-0C8C41F7BAB3}" srcOrd="0" destOrd="0" parTransId="{98F1DA0C-48E9-4C80-AD3E-8FE67D73FA7D}" sibTransId="{D5C4FD26-C886-46E2-844F-EDF5C367247D}"/>
    <dgm:cxn modelId="{1A17BBB3-1CA5-49CE-9B1B-342EE5B85287}" type="presOf" srcId="{D8560A10-C08A-48B1-97AA-A45DFAE0DF25}" destId="{0EB0C376-8E8A-4B2B-9043-6FAB1B77C67C}" srcOrd="0" destOrd="0" presId="urn:microsoft.com/office/officeart/2005/8/layout/vList5"/>
    <dgm:cxn modelId="{BD8E14B5-3440-4154-B69C-B27A494543A9}" type="presOf" srcId="{865F9B46-B972-4BAC-8D49-1F3CF851199F}" destId="{ABDEE7D8-B177-4BBC-BE2D-D816F5718E90}" srcOrd="0" destOrd="0" presId="urn:microsoft.com/office/officeart/2005/8/layout/vList5"/>
    <dgm:cxn modelId="{2A5793CD-3B79-4328-8514-9F41709B7FB0}" type="presOf" srcId="{6522DA82-9A03-4993-8F94-20D31E6605CE}" destId="{CC41EBED-6B15-4D38-AB5F-C3989CA5BCB3}" srcOrd="0" destOrd="0" presId="urn:microsoft.com/office/officeart/2005/8/layout/vList5"/>
    <dgm:cxn modelId="{79E8BAE5-1C68-44F5-BAC8-52E8BCD088DD}" srcId="{B8FDB37F-515E-46FB-9A45-6B0EE2FAD9E8}" destId="{36DE7031-EAC2-450A-AEAA-963442F12FE2}" srcOrd="0" destOrd="0" parTransId="{AF247034-AED2-4751-A461-31DFFAAEC33D}" sibTransId="{02BA6E38-C81C-486A-819B-0BD65C46EF9F}"/>
    <dgm:cxn modelId="{A608DD49-9806-4810-91A8-17752261AC65}" type="presParOf" srcId="{0EB0C376-8E8A-4B2B-9043-6FAB1B77C67C}" destId="{DA9C4FAC-B59F-4C67-8BAF-3CB4C2072E9E}" srcOrd="0" destOrd="0" presId="urn:microsoft.com/office/officeart/2005/8/layout/vList5"/>
    <dgm:cxn modelId="{286E8E63-20B9-4CE3-9622-A8520C35F749}" type="presParOf" srcId="{DA9C4FAC-B59F-4C67-8BAF-3CB4C2072E9E}" destId="{CB0B0223-FD9E-4320-8301-6A23445167AC}" srcOrd="0" destOrd="0" presId="urn:microsoft.com/office/officeart/2005/8/layout/vList5"/>
    <dgm:cxn modelId="{04AAFC3B-31C8-4081-A776-8BB64A82D6F2}" type="presParOf" srcId="{DA9C4FAC-B59F-4C67-8BAF-3CB4C2072E9E}" destId="{4E9BD5DA-FE45-4066-B781-BB247FE0657A}" srcOrd="1" destOrd="0" presId="urn:microsoft.com/office/officeart/2005/8/layout/vList5"/>
    <dgm:cxn modelId="{3D8E2849-E8FD-4E93-8B24-5E31BC4C964C}" type="presParOf" srcId="{0EB0C376-8E8A-4B2B-9043-6FAB1B77C67C}" destId="{8CAE4E06-F84D-4C48-ACD4-20291CD75F74}" srcOrd="1" destOrd="0" presId="urn:microsoft.com/office/officeart/2005/8/layout/vList5"/>
    <dgm:cxn modelId="{9ABC61B7-B7DD-4767-9ECB-9D1A6A9E8653}" type="presParOf" srcId="{0EB0C376-8E8A-4B2B-9043-6FAB1B77C67C}" destId="{42B117E3-7A3D-4F39-852F-E98E8D587A46}" srcOrd="2" destOrd="0" presId="urn:microsoft.com/office/officeart/2005/8/layout/vList5"/>
    <dgm:cxn modelId="{43FB39FA-617A-4999-87B5-C2169DB9D9AB}" type="presParOf" srcId="{42B117E3-7A3D-4F39-852F-E98E8D587A46}" destId="{CC41EBED-6B15-4D38-AB5F-C3989CA5BCB3}" srcOrd="0" destOrd="0" presId="urn:microsoft.com/office/officeart/2005/8/layout/vList5"/>
    <dgm:cxn modelId="{B220EB86-F5AC-436D-978C-9A1183007219}" type="presParOf" srcId="{42B117E3-7A3D-4F39-852F-E98E8D587A46}" destId="{ABDEE7D8-B177-4BBC-BE2D-D816F5718E90}" srcOrd="1" destOrd="0" presId="urn:microsoft.com/office/officeart/2005/8/layout/vList5"/>
    <dgm:cxn modelId="{3A60D04D-4E84-4E3A-BFEA-A52CB913ABAD}" type="presParOf" srcId="{0EB0C376-8E8A-4B2B-9043-6FAB1B77C67C}" destId="{F52FA00D-D23A-4B8B-ACA2-CC67E2377C58}" srcOrd="3" destOrd="0" presId="urn:microsoft.com/office/officeart/2005/8/layout/vList5"/>
    <dgm:cxn modelId="{616760D5-CD90-4986-BB9F-20661391AF52}" type="presParOf" srcId="{0EB0C376-8E8A-4B2B-9043-6FAB1B77C67C}" destId="{5D037BA3-504A-4074-B8E3-48263C0D3934}" srcOrd="4" destOrd="0" presId="urn:microsoft.com/office/officeart/2005/8/layout/vList5"/>
    <dgm:cxn modelId="{034B0F0D-EA39-45DB-8353-B91ACB9C83CF}" type="presParOf" srcId="{5D037BA3-504A-4074-B8E3-48263C0D3934}" destId="{AF53BD61-8273-47B5-965F-0393718CE65C}" srcOrd="0" destOrd="0" presId="urn:microsoft.com/office/officeart/2005/8/layout/vList5"/>
    <dgm:cxn modelId="{66719D79-E071-4ACA-9870-AB728794D910}" type="presParOf" srcId="{5D037BA3-504A-4074-B8E3-48263C0D3934}" destId="{18966521-B4AE-4072-A759-4EB98BEC02D5}" srcOrd="1" destOrd="0" presId="urn:microsoft.com/office/officeart/2005/8/layout/vList5"/>
    <dgm:cxn modelId="{40FDB0D2-3F58-4B5B-8ED1-9FCA351D8374}" type="presParOf" srcId="{0EB0C376-8E8A-4B2B-9043-6FAB1B77C67C}" destId="{2AF54841-EC32-4474-AC98-F7665C50C65B}" srcOrd="5" destOrd="0" presId="urn:microsoft.com/office/officeart/2005/8/layout/vList5"/>
    <dgm:cxn modelId="{E4258D7B-DEF4-4CEF-AD17-5D0DBD698411}" type="presParOf" srcId="{0EB0C376-8E8A-4B2B-9043-6FAB1B77C67C}" destId="{1C1D085A-6148-4C90-8A86-408B46C76BA3}" srcOrd="6" destOrd="0" presId="urn:microsoft.com/office/officeart/2005/8/layout/vList5"/>
    <dgm:cxn modelId="{5E486957-6466-417C-AFF5-B3EE66194AC1}" type="presParOf" srcId="{1C1D085A-6148-4C90-8A86-408B46C76BA3}" destId="{E599B16D-3556-4496-8FD9-322F381E975B}" srcOrd="0" destOrd="0" presId="urn:microsoft.com/office/officeart/2005/8/layout/vList5"/>
    <dgm:cxn modelId="{32E3F7BF-120C-48AA-9AB5-9B6233E910C7}" type="presParOf" srcId="{1C1D085A-6148-4C90-8A86-408B46C76BA3}" destId="{1AECAC3F-DB9F-47D2-94BA-4F808F9D80E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213C54-F7D1-4710-ACB3-DF7243DB5C1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AA69F462-310B-4C15-A323-E94A197B4C2D}">
      <dgm:prSet phldrT="[Texto]"/>
      <dgm:spPr/>
      <dgm:t>
        <a:bodyPr/>
        <a:lstStyle/>
        <a:p>
          <a:r>
            <a:rPr lang="es-MX" dirty="0"/>
            <a:t>RF-001</a:t>
          </a:r>
          <a:endParaRPr lang="es-VE" dirty="0"/>
        </a:p>
      </dgm:t>
    </dgm:pt>
    <dgm:pt modelId="{E31AAF4F-1BD1-4CF0-ADF2-8FA975F0B341}" type="parTrans" cxnId="{D8FCF3B0-9B38-4AAE-A95F-7C10D7409EBD}">
      <dgm:prSet/>
      <dgm:spPr/>
      <dgm:t>
        <a:bodyPr/>
        <a:lstStyle/>
        <a:p>
          <a:endParaRPr lang="es-VE"/>
        </a:p>
      </dgm:t>
    </dgm:pt>
    <dgm:pt modelId="{559578CA-41D5-461B-9415-DFC9664D5B1F}" type="sibTrans" cxnId="{D8FCF3B0-9B38-4AAE-A95F-7C10D7409EBD}">
      <dgm:prSet/>
      <dgm:spPr/>
      <dgm:t>
        <a:bodyPr/>
        <a:lstStyle/>
        <a:p>
          <a:endParaRPr lang="es-VE"/>
        </a:p>
      </dgm:t>
    </dgm:pt>
    <dgm:pt modelId="{D0B8CCFB-C985-49F4-B755-A0C4E101D629}">
      <dgm:prSet phldrT="[Texto]"/>
      <dgm:spPr/>
      <dgm:t>
        <a:bodyPr/>
        <a:lstStyle/>
        <a:p>
          <a:pPr>
            <a:buNone/>
          </a:pPr>
          <a:r>
            <a:rPr lang="es-MX" dirty="0"/>
            <a:t>Registrar Deudas y Facturas</a:t>
          </a:r>
          <a:endParaRPr lang="es-VE" dirty="0"/>
        </a:p>
      </dgm:t>
    </dgm:pt>
    <dgm:pt modelId="{471C1DE1-EC03-43D2-8CF1-020C04457E15}" type="parTrans" cxnId="{435DFBBF-0225-4EAC-8703-07B2C829D041}">
      <dgm:prSet/>
      <dgm:spPr/>
      <dgm:t>
        <a:bodyPr/>
        <a:lstStyle/>
        <a:p>
          <a:endParaRPr lang="es-VE"/>
        </a:p>
      </dgm:t>
    </dgm:pt>
    <dgm:pt modelId="{8911E0D5-3FFF-4B35-8F3C-81A848E7F3BE}" type="sibTrans" cxnId="{435DFBBF-0225-4EAC-8703-07B2C829D041}">
      <dgm:prSet/>
      <dgm:spPr/>
      <dgm:t>
        <a:bodyPr/>
        <a:lstStyle/>
        <a:p>
          <a:endParaRPr lang="es-VE"/>
        </a:p>
      </dgm:t>
    </dgm:pt>
    <dgm:pt modelId="{008C7113-CB9B-4007-B569-5B14F8098273}">
      <dgm:prSet phldrT="[Texto]"/>
      <dgm:spPr/>
      <dgm:t>
        <a:bodyPr/>
        <a:lstStyle/>
        <a:p>
          <a:r>
            <a:rPr lang="es-MX" dirty="0"/>
            <a:t>RF-002</a:t>
          </a:r>
          <a:endParaRPr lang="es-VE" dirty="0"/>
        </a:p>
      </dgm:t>
    </dgm:pt>
    <dgm:pt modelId="{A2D52575-20EE-47AC-8AA3-CEA264CBC46C}" type="parTrans" cxnId="{E4289453-0CCF-46A1-8F11-4747A7EE5783}">
      <dgm:prSet/>
      <dgm:spPr/>
      <dgm:t>
        <a:bodyPr/>
        <a:lstStyle/>
        <a:p>
          <a:endParaRPr lang="es-VE"/>
        </a:p>
      </dgm:t>
    </dgm:pt>
    <dgm:pt modelId="{07D17A79-40D4-4AC5-AF3E-C2C5123EE36A}" type="sibTrans" cxnId="{E4289453-0CCF-46A1-8F11-4747A7EE5783}">
      <dgm:prSet/>
      <dgm:spPr/>
      <dgm:t>
        <a:bodyPr/>
        <a:lstStyle/>
        <a:p>
          <a:endParaRPr lang="es-VE"/>
        </a:p>
      </dgm:t>
    </dgm:pt>
    <dgm:pt modelId="{A12BE7BC-6B1A-4212-9D06-8B578D5C24ED}">
      <dgm:prSet phldrT="[Texto]"/>
      <dgm:spPr/>
      <dgm:t>
        <a:bodyPr/>
        <a:lstStyle/>
        <a:p>
          <a:pPr>
            <a:buNone/>
          </a:pPr>
          <a:r>
            <a:rPr lang="es-MX" dirty="0"/>
            <a:t>Registrar Clientes y Proveedores</a:t>
          </a:r>
          <a:endParaRPr lang="es-VE" dirty="0"/>
        </a:p>
      </dgm:t>
    </dgm:pt>
    <dgm:pt modelId="{C5F8052F-8AFC-43B2-BF8B-D26EF38FD3BE}" type="parTrans" cxnId="{E03CE129-DC85-4BFA-A3D4-6BBCF51F2A8E}">
      <dgm:prSet/>
      <dgm:spPr/>
      <dgm:t>
        <a:bodyPr/>
        <a:lstStyle/>
        <a:p>
          <a:endParaRPr lang="es-VE"/>
        </a:p>
      </dgm:t>
    </dgm:pt>
    <dgm:pt modelId="{7F2BF862-344E-4422-AAFB-967733202A44}" type="sibTrans" cxnId="{E03CE129-DC85-4BFA-A3D4-6BBCF51F2A8E}">
      <dgm:prSet/>
      <dgm:spPr/>
      <dgm:t>
        <a:bodyPr/>
        <a:lstStyle/>
        <a:p>
          <a:endParaRPr lang="es-VE"/>
        </a:p>
      </dgm:t>
    </dgm:pt>
    <dgm:pt modelId="{62729808-B1D5-488A-AA9D-179AEFF1A45F}">
      <dgm:prSet phldrT="[Texto]"/>
      <dgm:spPr/>
      <dgm:t>
        <a:bodyPr/>
        <a:lstStyle/>
        <a:p>
          <a:r>
            <a:rPr lang="es-MX" dirty="0"/>
            <a:t>RF-003</a:t>
          </a:r>
          <a:endParaRPr lang="es-VE" dirty="0"/>
        </a:p>
      </dgm:t>
    </dgm:pt>
    <dgm:pt modelId="{8145D2DC-D6C6-4BFD-98C4-CAA0D506C577}" type="parTrans" cxnId="{97234A86-25A5-441D-AE9C-CAC712226778}">
      <dgm:prSet/>
      <dgm:spPr/>
      <dgm:t>
        <a:bodyPr/>
        <a:lstStyle/>
        <a:p>
          <a:endParaRPr lang="es-VE"/>
        </a:p>
      </dgm:t>
    </dgm:pt>
    <dgm:pt modelId="{5AAAF58A-BE5A-4A73-8F46-6D9DD125F392}" type="sibTrans" cxnId="{97234A86-25A5-441D-AE9C-CAC712226778}">
      <dgm:prSet/>
      <dgm:spPr/>
      <dgm:t>
        <a:bodyPr/>
        <a:lstStyle/>
        <a:p>
          <a:endParaRPr lang="es-VE"/>
        </a:p>
      </dgm:t>
    </dgm:pt>
    <dgm:pt modelId="{B0F32294-0CC4-4177-B5AD-4D6C28134D62}">
      <dgm:prSet phldrT="[Texto]"/>
      <dgm:spPr/>
      <dgm:t>
        <a:bodyPr/>
        <a:lstStyle/>
        <a:p>
          <a:pPr>
            <a:buNone/>
          </a:pPr>
          <a:r>
            <a:rPr lang="es-MX" dirty="0"/>
            <a:t>Pagar Deudas / Pagar Facturas</a:t>
          </a:r>
          <a:endParaRPr lang="es-VE" dirty="0"/>
        </a:p>
      </dgm:t>
    </dgm:pt>
    <dgm:pt modelId="{DF77A0D0-1424-4DDD-9C8B-F9CFEE9EC82B}" type="parTrans" cxnId="{67E72AD6-17B2-481F-9E72-4A648101348D}">
      <dgm:prSet/>
      <dgm:spPr/>
      <dgm:t>
        <a:bodyPr/>
        <a:lstStyle/>
        <a:p>
          <a:endParaRPr lang="es-VE"/>
        </a:p>
      </dgm:t>
    </dgm:pt>
    <dgm:pt modelId="{171B00FB-74B5-4A6B-A63A-6FC97729E912}" type="sibTrans" cxnId="{67E72AD6-17B2-481F-9E72-4A648101348D}">
      <dgm:prSet/>
      <dgm:spPr/>
      <dgm:t>
        <a:bodyPr/>
        <a:lstStyle/>
        <a:p>
          <a:endParaRPr lang="es-VE"/>
        </a:p>
      </dgm:t>
    </dgm:pt>
    <dgm:pt modelId="{7E6B0EBA-E617-44EF-B486-64014A845108}">
      <dgm:prSet phldrT="[Texto]"/>
      <dgm:spPr/>
      <dgm:t>
        <a:bodyPr/>
        <a:lstStyle/>
        <a:p>
          <a:r>
            <a:rPr lang="es-MX" dirty="0"/>
            <a:t>RF-008</a:t>
          </a:r>
          <a:endParaRPr lang="es-VE" dirty="0"/>
        </a:p>
      </dgm:t>
    </dgm:pt>
    <dgm:pt modelId="{A4BCB0FF-2669-45CA-A26F-1ADE816FAD18}" type="parTrans" cxnId="{900AECD7-9A35-4ACF-98F8-D6A4A0BF6667}">
      <dgm:prSet/>
      <dgm:spPr/>
      <dgm:t>
        <a:bodyPr/>
        <a:lstStyle/>
        <a:p>
          <a:endParaRPr lang="es-VE"/>
        </a:p>
      </dgm:t>
    </dgm:pt>
    <dgm:pt modelId="{E7712908-26D3-4DA3-B8D7-CD98619CF6DB}" type="sibTrans" cxnId="{900AECD7-9A35-4ACF-98F8-D6A4A0BF6667}">
      <dgm:prSet/>
      <dgm:spPr/>
      <dgm:t>
        <a:bodyPr/>
        <a:lstStyle/>
        <a:p>
          <a:endParaRPr lang="es-VE"/>
        </a:p>
      </dgm:t>
    </dgm:pt>
    <dgm:pt modelId="{6F68AFF1-E6D4-4108-9E9E-5BCF4D94E204}">
      <dgm:prSet phldrT="[Texto]"/>
      <dgm:spPr/>
      <dgm:t>
        <a:bodyPr/>
        <a:lstStyle/>
        <a:p>
          <a:r>
            <a:rPr lang="es-MX" dirty="0"/>
            <a:t>RF-004</a:t>
          </a:r>
          <a:endParaRPr lang="es-VE" dirty="0"/>
        </a:p>
      </dgm:t>
    </dgm:pt>
    <dgm:pt modelId="{E27E1BF9-C874-4211-8CF7-985045C572E9}" type="parTrans" cxnId="{184C578D-F00A-49CC-9EEF-731472BE29A5}">
      <dgm:prSet/>
      <dgm:spPr/>
      <dgm:t>
        <a:bodyPr/>
        <a:lstStyle/>
        <a:p>
          <a:endParaRPr lang="es-VE"/>
        </a:p>
      </dgm:t>
    </dgm:pt>
    <dgm:pt modelId="{76DE98EA-561D-453A-9E90-BC0F5B7EA209}" type="sibTrans" cxnId="{184C578D-F00A-49CC-9EEF-731472BE29A5}">
      <dgm:prSet/>
      <dgm:spPr/>
      <dgm:t>
        <a:bodyPr/>
        <a:lstStyle/>
        <a:p>
          <a:endParaRPr lang="es-VE"/>
        </a:p>
      </dgm:t>
    </dgm:pt>
    <dgm:pt modelId="{D124B76C-8D69-40CB-8880-059DA0BE9DE8}">
      <dgm:prSet phldrT="[Texto]"/>
      <dgm:spPr/>
      <dgm:t>
        <a:bodyPr/>
        <a:lstStyle/>
        <a:p>
          <a:r>
            <a:rPr lang="es-MX" dirty="0"/>
            <a:t>RF-005</a:t>
          </a:r>
          <a:endParaRPr lang="es-VE" dirty="0"/>
        </a:p>
      </dgm:t>
    </dgm:pt>
    <dgm:pt modelId="{C24F1DD4-6323-44AE-B6A1-7077DF803E3B}" type="parTrans" cxnId="{113018D4-A037-4142-93D8-795112E3B5FF}">
      <dgm:prSet/>
      <dgm:spPr/>
      <dgm:t>
        <a:bodyPr/>
        <a:lstStyle/>
        <a:p>
          <a:endParaRPr lang="es-VE"/>
        </a:p>
      </dgm:t>
    </dgm:pt>
    <dgm:pt modelId="{59D4038C-58A6-46F9-B458-2516E2B1D1CB}" type="sibTrans" cxnId="{113018D4-A037-4142-93D8-795112E3B5FF}">
      <dgm:prSet/>
      <dgm:spPr/>
      <dgm:t>
        <a:bodyPr/>
        <a:lstStyle/>
        <a:p>
          <a:endParaRPr lang="es-VE"/>
        </a:p>
      </dgm:t>
    </dgm:pt>
    <dgm:pt modelId="{E9723888-DAAD-4EC4-B26E-79F5DEC5592E}">
      <dgm:prSet phldrT="[Texto]"/>
      <dgm:spPr/>
      <dgm:t>
        <a:bodyPr/>
        <a:lstStyle/>
        <a:p>
          <a:r>
            <a:rPr lang="es-MX" dirty="0"/>
            <a:t>RF-006</a:t>
          </a:r>
          <a:endParaRPr lang="es-VE" dirty="0"/>
        </a:p>
      </dgm:t>
    </dgm:pt>
    <dgm:pt modelId="{E81B321F-C7F8-49EC-9462-6DF69C305EB1}" type="parTrans" cxnId="{4E2E1365-3014-4F8D-B3A1-1EF3FE0F7AC0}">
      <dgm:prSet/>
      <dgm:spPr/>
      <dgm:t>
        <a:bodyPr/>
        <a:lstStyle/>
        <a:p>
          <a:endParaRPr lang="es-VE"/>
        </a:p>
      </dgm:t>
    </dgm:pt>
    <dgm:pt modelId="{7CA6D00D-08B7-4EED-A3C8-06D69ECD4A99}" type="sibTrans" cxnId="{4E2E1365-3014-4F8D-B3A1-1EF3FE0F7AC0}">
      <dgm:prSet/>
      <dgm:spPr/>
      <dgm:t>
        <a:bodyPr/>
        <a:lstStyle/>
        <a:p>
          <a:endParaRPr lang="es-VE"/>
        </a:p>
      </dgm:t>
    </dgm:pt>
    <dgm:pt modelId="{E7D02B65-DEB7-4719-A511-EFC6F4FFD882}">
      <dgm:prSet phldrT="[Texto]"/>
      <dgm:spPr/>
      <dgm:t>
        <a:bodyPr/>
        <a:lstStyle/>
        <a:p>
          <a:r>
            <a:rPr lang="es-MX" dirty="0"/>
            <a:t>RF-007</a:t>
          </a:r>
          <a:endParaRPr lang="es-VE" dirty="0"/>
        </a:p>
      </dgm:t>
    </dgm:pt>
    <dgm:pt modelId="{BC60EC4F-80D5-4553-81C7-8C96197BBEED}" type="parTrans" cxnId="{29BC2DC6-0E04-4F48-BE06-C890C4D73477}">
      <dgm:prSet/>
      <dgm:spPr/>
      <dgm:t>
        <a:bodyPr/>
        <a:lstStyle/>
        <a:p>
          <a:endParaRPr lang="es-VE"/>
        </a:p>
      </dgm:t>
    </dgm:pt>
    <dgm:pt modelId="{DFB56E07-083F-4C70-BF3F-4CDC638AA223}" type="sibTrans" cxnId="{29BC2DC6-0E04-4F48-BE06-C890C4D73477}">
      <dgm:prSet/>
      <dgm:spPr/>
      <dgm:t>
        <a:bodyPr/>
        <a:lstStyle/>
        <a:p>
          <a:endParaRPr lang="es-VE"/>
        </a:p>
      </dgm:t>
    </dgm:pt>
    <dgm:pt modelId="{636E1FD9-262E-409B-8E13-41FC0C0332D4}">
      <dgm:prSet phldrT="[Texto]"/>
      <dgm:spPr/>
      <dgm:t>
        <a:bodyPr/>
        <a:lstStyle/>
        <a:p>
          <a:pPr>
            <a:buNone/>
          </a:pPr>
          <a:r>
            <a:rPr lang="es-MX" dirty="0"/>
            <a:t>Listas de Registros (Deudas, Facturas, Clientes, Proveedores)</a:t>
          </a:r>
          <a:endParaRPr lang="es-VE" dirty="0"/>
        </a:p>
      </dgm:t>
    </dgm:pt>
    <dgm:pt modelId="{55BA2A78-C80D-4BA8-9270-853482819422}" type="parTrans" cxnId="{B75730F8-B3E2-4DAE-884D-D772AFAA575A}">
      <dgm:prSet/>
      <dgm:spPr/>
      <dgm:t>
        <a:bodyPr/>
        <a:lstStyle/>
        <a:p>
          <a:endParaRPr lang="es-VE"/>
        </a:p>
      </dgm:t>
    </dgm:pt>
    <dgm:pt modelId="{E12DB7E1-B2AC-46E2-8368-A31CB5291326}" type="sibTrans" cxnId="{B75730F8-B3E2-4DAE-884D-D772AFAA575A}">
      <dgm:prSet/>
      <dgm:spPr/>
      <dgm:t>
        <a:bodyPr/>
        <a:lstStyle/>
        <a:p>
          <a:endParaRPr lang="es-VE"/>
        </a:p>
      </dgm:t>
    </dgm:pt>
    <dgm:pt modelId="{B50DF1C3-81E4-4A9B-893E-FC1664C7CFC5}">
      <dgm:prSet phldrT="[Texto]"/>
      <dgm:spPr/>
      <dgm:t>
        <a:bodyPr/>
        <a:lstStyle/>
        <a:p>
          <a:pPr>
            <a:buNone/>
          </a:pPr>
          <a:r>
            <a:rPr lang="es-MX" dirty="0"/>
            <a:t>Niveles de Usuario</a:t>
          </a:r>
          <a:endParaRPr lang="es-VE" dirty="0"/>
        </a:p>
      </dgm:t>
    </dgm:pt>
    <dgm:pt modelId="{B02A53E3-5F23-47B3-BECC-630C65C1F156}" type="parTrans" cxnId="{18430694-471F-4A10-BD38-D63BA6283F76}">
      <dgm:prSet/>
      <dgm:spPr/>
      <dgm:t>
        <a:bodyPr/>
        <a:lstStyle/>
        <a:p>
          <a:endParaRPr lang="es-VE"/>
        </a:p>
      </dgm:t>
    </dgm:pt>
    <dgm:pt modelId="{8F805483-76F0-462C-B1AA-74EF9813FEA1}" type="sibTrans" cxnId="{18430694-471F-4A10-BD38-D63BA6283F76}">
      <dgm:prSet/>
      <dgm:spPr/>
      <dgm:t>
        <a:bodyPr/>
        <a:lstStyle/>
        <a:p>
          <a:endParaRPr lang="es-VE"/>
        </a:p>
      </dgm:t>
    </dgm:pt>
    <dgm:pt modelId="{14D09AFF-6812-49A2-957A-A8A93A829BB0}">
      <dgm:prSet phldrT="[Texto]"/>
      <dgm:spPr/>
      <dgm:t>
        <a:bodyPr/>
        <a:lstStyle/>
        <a:p>
          <a:pPr>
            <a:buNone/>
          </a:pPr>
          <a:r>
            <a:rPr lang="es-MX" dirty="0"/>
            <a:t>Modulo de Usuario</a:t>
          </a:r>
          <a:endParaRPr lang="es-VE" dirty="0"/>
        </a:p>
      </dgm:t>
    </dgm:pt>
    <dgm:pt modelId="{378C3323-5D70-485A-B988-1E8316F41020}" type="parTrans" cxnId="{25DF8CCC-4C42-4218-BF6C-C88B7B603DAE}">
      <dgm:prSet/>
      <dgm:spPr/>
      <dgm:t>
        <a:bodyPr/>
        <a:lstStyle/>
        <a:p>
          <a:endParaRPr lang="es-VE"/>
        </a:p>
      </dgm:t>
    </dgm:pt>
    <dgm:pt modelId="{B7C02E72-1F37-4BF9-9E7A-81E5ECBFEDFD}" type="sibTrans" cxnId="{25DF8CCC-4C42-4218-BF6C-C88B7B603DAE}">
      <dgm:prSet/>
      <dgm:spPr/>
      <dgm:t>
        <a:bodyPr/>
        <a:lstStyle/>
        <a:p>
          <a:endParaRPr lang="es-VE"/>
        </a:p>
      </dgm:t>
    </dgm:pt>
    <dgm:pt modelId="{7EF71C11-246F-4DF1-8C29-9EE69BF98567}">
      <dgm:prSet phldrT="[Texto]"/>
      <dgm:spPr/>
      <dgm:t>
        <a:bodyPr/>
        <a:lstStyle/>
        <a:p>
          <a:pPr>
            <a:buNone/>
          </a:pPr>
          <a:r>
            <a:rPr lang="es-MX" dirty="0"/>
            <a:t>Inicio de Sesión</a:t>
          </a:r>
          <a:endParaRPr lang="es-VE" dirty="0"/>
        </a:p>
      </dgm:t>
    </dgm:pt>
    <dgm:pt modelId="{48420CF3-4758-4DCA-96FA-EE085D841807}" type="parTrans" cxnId="{A61AB47E-D1A1-472F-B301-0CD25323F254}">
      <dgm:prSet/>
      <dgm:spPr/>
      <dgm:t>
        <a:bodyPr/>
        <a:lstStyle/>
        <a:p>
          <a:endParaRPr lang="es-VE"/>
        </a:p>
      </dgm:t>
    </dgm:pt>
    <dgm:pt modelId="{47879EB4-47F9-49FC-A508-B153BC34BB27}" type="sibTrans" cxnId="{A61AB47E-D1A1-472F-B301-0CD25323F254}">
      <dgm:prSet/>
      <dgm:spPr/>
      <dgm:t>
        <a:bodyPr/>
        <a:lstStyle/>
        <a:p>
          <a:endParaRPr lang="es-VE"/>
        </a:p>
      </dgm:t>
    </dgm:pt>
    <dgm:pt modelId="{212D3193-6026-442B-A8DD-563750387B8C}">
      <dgm:prSet phldrT="[Texto]"/>
      <dgm:spPr/>
      <dgm:t>
        <a:bodyPr/>
        <a:lstStyle/>
        <a:p>
          <a:pPr>
            <a:buNone/>
          </a:pPr>
          <a:r>
            <a:rPr lang="es-MX" dirty="0"/>
            <a:t>Recuperación de Contraseña</a:t>
          </a:r>
          <a:endParaRPr lang="es-VE" dirty="0"/>
        </a:p>
      </dgm:t>
    </dgm:pt>
    <dgm:pt modelId="{7C0C92D3-32B5-42A6-9EA8-C06A467B6787}" type="parTrans" cxnId="{EF3A034F-E1AE-4296-B425-A4DE9B2C64CD}">
      <dgm:prSet/>
      <dgm:spPr/>
      <dgm:t>
        <a:bodyPr/>
        <a:lstStyle/>
        <a:p>
          <a:endParaRPr lang="es-VE"/>
        </a:p>
      </dgm:t>
    </dgm:pt>
    <dgm:pt modelId="{418F5A05-98F0-4457-B465-D171EA921997}" type="sibTrans" cxnId="{EF3A034F-E1AE-4296-B425-A4DE9B2C64CD}">
      <dgm:prSet/>
      <dgm:spPr/>
      <dgm:t>
        <a:bodyPr/>
        <a:lstStyle/>
        <a:p>
          <a:endParaRPr lang="es-VE"/>
        </a:p>
      </dgm:t>
    </dgm:pt>
    <dgm:pt modelId="{899F2591-2A0D-4D12-8958-8987AD7B50ED}" type="pres">
      <dgm:prSet presAssocID="{33213C54-F7D1-4710-ACB3-DF7243DB5C1D}" presName="Name0" presStyleCnt="0">
        <dgm:presLayoutVars>
          <dgm:dir/>
          <dgm:animLvl val="lvl"/>
          <dgm:resizeHandles val="exact"/>
        </dgm:presLayoutVars>
      </dgm:prSet>
      <dgm:spPr/>
    </dgm:pt>
    <dgm:pt modelId="{47D10694-9A33-4372-9E40-1BBA23446221}" type="pres">
      <dgm:prSet presAssocID="{AA69F462-310B-4C15-A323-E94A197B4C2D}" presName="linNode" presStyleCnt="0"/>
      <dgm:spPr/>
    </dgm:pt>
    <dgm:pt modelId="{34BF14FF-D3AE-4AE2-8066-76519660D982}" type="pres">
      <dgm:prSet presAssocID="{AA69F462-310B-4C15-A323-E94A197B4C2D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A04A9DB3-1A73-47FD-84BE-380510CEB219}" type="pres">
      <dgm:prSet presAssocID="{AA69F462-310B-4C15-A323-E94A197B4C2D}" presName="descendantText" presStyleLbl="alignAccFollowNode1" presStyleIdx="0" presStyleCnt="8">
        <dgm:presLayoutVars>
          <dgm:bulletEnabled val="1"/>
        </dgm:presLayoutVars>
      </dgm:prSet>
      <dgm:spPr/>
    </dgm:pt>
    <dgm:pt modelId="{42EBC648-3485-4F94-B9DE-3C07BC78CB1A}" type="pres">
      <dgm:prSet presAssocID="{559578CA-41D5-461B-9415-DFC9664D5B1F}" presName="sp" presStyleCnt="0"/>
      <dgm:spPr/>
    </dgm:pt>
    <dgm:pt modelId="{84D1D488-D407-4DC5-80B4-9E4EACC13A63}" type="pres">
      <dgm:prSet presAssocID="{008C7113-CB9B-4007-B569-5B14F8098273}" presName="linNode" presStyleCnt="0"/>
      <dgm:spPr/>
    </dgm:pt>
    <dgm:pt modelId="{880A1A66-A045-486D-B915-F23E7A45BF4C}" type="pres">
      <dgm:prSet presAssocID="{008C7113-CB9B-4007-B569-5B14F8098273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58B0EA98-28A1-434A-9C68-BC62CDB1F017}" type="pres">
      <dgm:prSet presAssocID="{008C7113-CB9B-4007-B569-5B14F8098273}" presName="descendantText" presStyleLbl="alignAccFollowNode1" presStyleIdx="1" presStyleCnt="8">
        <dgm:presLayoutVars>
          <dgm:bulletEnabled val="1"/>
        </dgm:presLayoutVars>
      </dgm:prSet>
      <dgm:spPr/>
    </dgm:pt>
    <dgm:pt modelId="{550AD71B-4ABF-4B48-84E7-50627FA5D592}" type="pres">
      <dgm:prSet presAssocID="{07D17A79-40D4-4AC5-AF3E-C2C5123EE36A}" presName="sp" presStyleCnt="0"/>
      <dgm:spPr/>
    </dgm:pt>
    <dgm:pt modelId="{5529E274-2A5A-4C66-B682-C42C40BA4F5A}" type="pres">
      <dgm:prSet presAssocID="{62729808-B1D5-488A-AA9D-179AEFF1A45F}" presName="linNode" presStyleCnt="0"/>
      <dgm:spPr/>
    </dgm:pt>
    <dgm:pt modelId="{5C9C8C44-01AC-4AEE-B21A-CBD6CC46D256}" type="pres">
      <dgm:prSet presAssocID="{62729808-B1D5-488A-AA9D-179AEFF1A45F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6202295A-8791-4DCB-A534-82AC844E4D27}" type="pres">
      <dgm:prSet presAssocID="{62729808-B1D5-488A-AA9D-179AEFF1A45F}" presName="descendantText" presStyleLbl="alignAccFollowNode1" presStyleIdx="2" presStyleCnt="8">
        <dgm:presLayoutVars>
          <dgm:bulletEnabled val="1"/>
        </dgm:presLayoutVars>
      </dgm:prSet>
      <dgm:spPr/>
    </dgm:pt>
    <dgm:pt modelId="{C19EAF0F-6566-4AC2-9918-2DC1118327CE}" type="pres">
      <dgm:prSet presAssocID="{5AAAF58A-BE5A-4A73-8F46-6D9DD125F392}" presName="sp" presStyleCnt="0"/>
      <dgm:spPr/>
    </dgm:pt>
    <dgm:pt modelId="{E784682B-4D57-4930-AC2C-A77474D0C945}" type="pres">
      <dgm:prSet presAssocID="{6F68AFF1-E6D4-4108-9E9E-5BCF4D94E204}" presName="linNode" presStyleCnt="0"/>
      <dgm:spPr/>
    </dgm:pt>
    <dgm:pt modelId="{89F84A55-4ECF-48D6-A01C-30C5C5F8850B}" type="pres">
      <dgm:prSet presAssocID="{6F68AFF1-E6D4-4108-9E9E-5BCF4D94E204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05324625-6FDD-4F77-B998-4ADCC5E46485}" type="pres">
      <dgm:prSet presAssocID="{6F68AFF1-E6D4-4108-9E9E-5BCF4D94E204}" presName="descendantText" presStyleLbl="alignAccFollowNode1" presStyleIdx="3" presStyleCnt="8">
        <dgm:presLayoutVars>
          <dgm:bulletEnabled val="1"/>
        </dgm:presLayoutVars>
      </dgm:prSet>
      <dgm:spPr/>
    </dgm:pt>
    <dgm:pt modelId="{3C73B2BE-17DA-4300-9CDA-F290AD01CB5B}" type="pres">
      <dgm:prSet presAssocID="{76DE98EA-561D-453A-9E90-BC0F5B7EA209}" presName="sp" presStyleCnt="0"/>
      <dgm:spPr/>
    </dgm:pt>
    <dgm:pt modelId="{84C6E936-83AA-4284-A4AE-FDC054D1A716}" type="pres">
      <dgm:prSet presAssocID="{D124B76C-8D69-40CB-8880-059DA0BE9DE8}" presName="linNode" presStyleCnt="0"/>
      <dgm:spPr/>
    </dgm:pt>
    <dgm:pt modelId="{C009D1F5-C1C2-448E-90C1-C7ACB6BA0B96}" type="pres">
      <dgm:prSet presAssocID="{D124B76C-8D69-40CB-8880-059DA0BE9DE8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8791C03E-8238-4DC2-AD07-DE249F7E8EFC}" type="pres">
      <dgm:prSet presAssocID="{D124B76C-8D69-40CB-8880-059DA0BE9DE8}" presName="descendantText" presStyleLbl="alignAccFollowNode1" presStyleIdx="4" presStyleCnt="8">
        <dgm:presLayoutVars>
          <dgm:bulletEnabled val="1"/>
        </dgm:presLayoutVars>
      </dgm:prSet>
      <dgm:spPr/>
    </dgm:pt>
    <dgm:pt modelId="{60295649-44EC-491A-9CDC-CD40C4DEE8E6}" type="pres">
      <dgm:prSet presAssocID="{59D4038C-58A6-46F9-B458-2516E2B1D1CB}" presName="sp" presStyleCnt="0"/>
      <dgm:spPr/>
    </dgm:pt>
    <dgm:pt modelId="{87E32BC6-3F25-44E5-9B5E-FB6BB0DB6CF0}" type="pres">
      <dgm:prSet presAssocID="{E9723888-DAAD-4EC4-B26E-79F5DEC5592E}" presName="linNode" presStyleCnt="0"/>
      <dgm:spPr/>
    </dgm:pt>
    <dgm:pt modelId="{5E52909A-CF50-463A-B4BF-F7B7987E586E}" type="pres">
      <dgm:prSet presAssocID="{E9723888-DAAD-4EC4-B26E-79F5DEC5592E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B20A2C28-D7A6-41F7-9547-CBE7D2732F92}" type="pres">
      <dgm:prSet presAssocID="{E9723888-DAAD-4EC4-B26E-79F5DEC5592E}" presName="descendantText" presStyleLbl="alignAccFollowNode1" presStyleIdx="5" presStyleCnt="8">
        <dgm:presLayoutVars>
          <dgm:bulletEnabled val="1"/>
        </dgm:presLayoutVars>
      </dgm:prSet>
      <dgm:spPr/>
    </dgm:pt>
    <dgm:pt modelId="{67BDBDE4-0E3D-48A5-9065-05087DD621F0}" type="pres">
      <dgm:prSet presAssocID="{7CA6D00D-08B7-4EED-A3C8-06D69ECD4A99}" presName="sp" presStyleCnt="0"/>
      <dgm:spPr/>
    </dgm:pt>
    <dgm:pt modelId="{76A261CF-CD4C-4999-8ED6-6C70CBC6D0D5}" type="pres">
      <dgm:prSet presAssocID="{E7D02B65-DEB7-4719-A511-EFC6F4FFD882}" presName="linNode" presStyleCnt="0"/>
      <dgm:spPr/>
    </dgm:pt>
    <dgm:pt modelId="{B3FDA135-D0BB-48B7-960E-6F6458050C54}" type="pres">
      <dgm:prSet presAssocID="{E7D02B65-DEB7-4719-A511-EFC6F4FFD882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41E4A239-1A90-4A38-9FA5-60BB52236D99}" type="pres">
      <dgm:prSet presAssocID="{E7D02B65-DEB7-4719-A511-EFC6F4FFD882}" presName="descendantText" presStyleLbl="alignAccFollowNode1" presStyleIdx="6" presStyleCnt="8">
        <dgm:presLayoutVars>
          <dgm:bulletEnabled val="1"/>
        </dgm:presLayoutVars>
      </dgm:prSet>
      <dgm:spPr/>
    </dgm:pt>
    <dgm:pt modelId="{2048FED4-0B38-4815-A3F9-EB599B97D0C8}" type="pres">
      <dgm:prSet presAssocID="{DFB56E07-083F-4C70-BF3F-4CDC638AA223}" presName="sp" presStyleCnt="0"/>
      <dgm:spPr/>
    </dgm:pt>
    <dgm:pt modelId="{70349CE4-4AB0-41F4-8316-07B39672DE63}" type="pres">
      <dgm:prSet presAssocID="{7E6B0EBA-E617-44EF-B486-64014A845108}" presName="linNode" presStyleCnt="0"/>
      <dgm:spPr/>
    </dgm:pt>
    <dgm:pt modelId="{77F0FEA3-C087-4293-82D4-E289658ADE40}" type="pres">
      <dgm:prSet presAssocID="{7E6B0EBA-E617-44EF-B486-64014A845108}" presName="parentText" presStyleLbl="node1" presStyleIdx="7" presStyleCnt="8">
        <dgm:presLayoutVars>
          <dgm:chMax val="1"/>
          <dgm:bulletEnabled val="1"/>
        </dgm:presLayoutVars>
      </dgm:prSet>
      <dgm:spPr/>
    </dgm:pt>
    <dgm:pt modelId="{7BDBCB5E-1112-42CA-846E-ACFEB2AD64BC}" type="pres">
      <dgm:prSet presAssocID="{7E6B0EBA-E617-44EF-B486-64014A845108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5CEC4F05-22C3-43AA-998E-5FF2A813912F}" type="presOf" srcId="{E9723888-DAAD-4EC4-B26E-79F5DEC5592E}" destId="{5E52909A-CF50-463A-B4BF-F7B7987E586E}" srcOrd="0" destOrd="0" presId="urn:microsoft.com/office/officeart/2005/8/layout/vList5"/>
    <dgm:cxn modelId="{FD873514-DC50-4EB7-93E4-59149DAAB92B}" type="presOf" srcId="{7E6B0EBA-E617-44EF-B486-64014A845108}" destId="{77F0FEA3-C087-4293-82D4-E289658ADE40}" srcOrd="0" destOrd="0" presId="urn:microsoft.com/office/officeart/2005/8/layout/vList5"/>
    <dgm:cxn modelId="{44946B28-1B6D-422B-B436-D09686D9BB73}" type="presOf" srcId="{D124B76C-8D69-40CB-8880-059DA0BE9DE8}" destId="{C009D1F5-C1C2-448E-90C1-C7ACB6BA0B96}" srcOrd="0" destOrd="0" presId="urn:microsoft.com/office/officeart/2005/8/layout/vList5"/>
    <dgm:cxn modelId="{E03CE129-DC85-4BFA-A3D4-6BBCF51F2A8E}" srcId="{008C7113-CB9B-4007-B569-5B14F8098273}" destId="{A12BE7BC-6B1A-4212-9D06-8B578D5C24ED}" srcOrd="0" destOrd="0" parTransId="{C5F8052F-8AFC-43B2-BF8B-D26EF38FD3BE}" sibTransId="{7F2BF862-344E-4422-AAFB-967733202A44}"/>
    <dgm:cxn modelId="{06A73B2A-00FA-42B0-99EC-1A9C66DB50B7}" type="presOf" srcId="{E7D02B65-DEB7-4719-A511-EFC6F4FFD882}" destId="{B3FDA135-D0BB-48B7-960E-6F6458050C54}" srcOrd="0" destOrd="0" presId="urn:microsoft.com/office/officeart/2005/8/layout/vList5"/>
    <dgm:cxn modelId="{853B6D30-67E6-4352-9286-AE7B169805D0}" type="presOf" srcId="{AA69F462-310B-4C15-A323-E94A197B4C2D}" destId="{34BF14FF-D3AE-4AE2-8066-76519660D982}" srcOrd="0" destOrd="0" presId="urn:microsoft.com/office/officeart/2005/8/layout/vList5"/>
    <dgm:cxn modelId="{9C974835-B995-45F4-AF13-83BD3CCCCD38}" type="presOf" srcId="{14D09AFF-6812-49A2-957A-A8A93A829BB0}" destId="{B20A2C28-D7A6-41F7-9547-CBE7D2732F92}" srcOrd="0" destOrd="0" presId="urn:microsoft.com/office/officeart/2005/8/layout/vList5"/>
    <dgm:cxn modelId="{C4CB1939-D249-4761-8CFD-99F2F564EF51}" type="presOf" srcId="{008C7113-CB9B-4007-B569-5B14F8098273}" destId="{880A1A66-A045-486D-B915-F23E7A45BF4C}" srcOrd="0" destOrd="0" presId="urn:microsoft.com/office/officeart/2005/8/layout/vList5"/>
    <dgm:cxn modelId="{3CE62F61-4A33-4914-80D0-82045D721255}" type="presOf" srcId="{6F68AFF1-E6D4-4108-9E9E-5BCF4D94E204}" destId="{89F84A55-4ECF-48D6-A01C-30C5C5F8850B}" srcOrd="0" destOrd="0" presId="urn:microsoft.com/office/officeart/2005/8/layout/vList5"/>
    <dgm:cxn modelId="{DD0B0F42-5093-4BE8-BF52-42F8090AA1F8}" type="presOf" srcId="{B50DF1C3-81E4-4A9B-893E-FC1664C7CFC5}" destId="{8791C03E-8238-4DC2-AD07-DE249F7E8EFC}" srcOrd="0" destOrd="0" presId="urn:microsoft.com/office/officeart/2005/8/layout/vList5"/>
    <dgm:cxn modelId="{4E2E1365-3014-4F8D-B3A1-1EF3FE0F7AC0}" srcId="{33213C54-F7D1-4710-ACB3-DF7243DB5C1D}" destId="{E9723888-DAAD-4EC4-B26E-79F5DEC5592E}" srcOrd="5" destOrd="0" parTransId="{E81B321F-C7F8-49EC-9462-6DF69C305EB1}" sibTransId="{7CA6D00D-08B7-4EED-A3C8-06D69ECD4A99}"/>
    <dgm:cxn modelId="{7EA2D14B-D008-4387-98E3-C82B4F449E6C}" type="presOf" srcId="{212D3193-6026-442B-A8DD-563750387B8C}" destId="{7BDBCB5E-1112-42CA-846E-ACFEB2AD64BC}" srcOrd="0" destOrd="0" presId="urn:microsoft.com/office/officeart/2005/8/layout/vList5"/>
    <dgm:cxn modelId="{EF3A034F-E1AE-4296-B425-A4DE9B2C64CD}" srcId="{7E6B0EBA-E617-44EF-B486-64014A845108}" destId="{212D3193-6026-442B-A8DD-563750387B8C}" srcOrd="0" destOrd="0" parTransId="{7C0C92D3-32B5-42A6-9EA8-C06A467B6787}" sibTransId="{418F5A05-98F0-4457-B465-D171EA921997}"/>
    <dgm:cxn modelId="{E4289453-0CCF-46A1-8F11-4747A7EE5783}" srcId="{33213C54-F7D1-4710-ACB3-DF7243DB5C1D}" destId="{008C7113-CB9B-4007-B569-5B14F8098273}" srcOrd="1" destOrd="0" parTransId="{A2D52575-20EE-47AC-8AA3-CEA264CBC46C}" sibTransId="{07D17A79-40D4-4AC5-AF3E-C2C5123EE36A}"/>
    <dgm:cxn modelId="{4F8C2D54-F2A1-42AE-B401-E2E3D0913418}" type="presOf" srcId="{33213C54-F7D1-4710-ACB3-DF7243DB5C1D}" destId="{899F2591-2A0D-4D12-8958-8987AD7B50ED}" srcOrd="0" destOrd="0" presId="urn:microsoft.com/office/officeart/2005/8/layout/vList5"/>
    <dgm:cxn modelId="{1A28CF75-92FB-44B6-8D29-E6BD5ACEF8D5}" type="presOf" srcId="{62729808-B1D5-488A-AA9D-179AEFF1A45F}" destId="{5C9C8C44-01AC-4AEE-B21A-CBD6CC46D256}" srcOrd="0" destOrd="0" presId="urn:microsoft.com/office/officeart/2005/8/layout/vList5"/>
    <dgm:cxn modelId="{A61AB47E-D1A1-472F-B301-0CD25323F254}" srcId="{E7D02B65-DEB7-4719-A511-EFC6F4FFD882}" destId="{7EF71C11-246F-4DF1-8C29-9EE69BF98567}" srcOrd="0" destOrd="0" parTransId="{48420CF3-4758-4DCA-96FA-EE085D841807}" sibTransId="{47879EB4-47F9-49FC-A508-B153BC34BB27}"/>
    <dgm:cxn modelId="{97234A86-25A5-441D-AE9C-CAC712226778}" srcId="{33213C54-F7D1-4710-ACB3-DF7243DB5C1D}" destId="{62729808-B1D5-488A-AA9D-179AEFF1A45F}" srcOrd="2" destOrd="0" parTransId="{8145D2DC-D6C6-4BFD-98C4-CAA0D506C577}" sibTransId="{5AAAF58A-BE5A-4A73-8F46-6D9DD125F392}"/>
    <dgm:cxn modelId="{184C578D-F00A-49CC-9EEF-731472BE29A5}" srcId="{33213C54-F7D1-4710-ACB3-DF7243DB5C1D}" destId="{6F68AFF1-E6D4-4108-9E9E-5BCF4D94E204}" srcOrd="3" destOrd="0" parTransId="{E27E1BF9-C874-4211-8CF7-985045C572E9}" sibTransId="{76DE98EA-561D-453A-9E90-BC0F5B7EA209}"/>
    <dgm:cxn modelId="{18430694-471F-4A10-BD38-D63BA6283F76}" srcId="{D124B76C-8D69-40CB-8880-059DA0BE9DE8}" destId="{B50DF1C3-81E4-4A9B-893E-FC1664C7CFC5}" srcOrd="0" destOrd="0" parTransId="{B02A53E3-5F23-47B3-BECC-630C65C1F156}" sibTransId="{8F805483-76F0-462C-B1AA-74EF9813FEA1}"/>
    <dgm:cxn modelId="{8608EE99-6CCE-451F-9AAF-593CD0398DB3}" type="presOf" srcId="{D0B8CCFB-C985-49F4-B755-A0C4E101D629}" destId="{A04A9DB3-1A73-47FD-84BE-380510CEB219}" srcOrd="0" destOrd="0" presId="urn:microsoft.com/office/officeart/2005/8/layout/vList5"/>
    <dgm:cxn modelId="{C07C1FAE-FAD8-47E4-A7B2-B26D4CC9A480}" type="presOf" srcId="{A12BE7BC-6B1A-4212-9D06-8B578D5C24ED}" destId="{58B0EA98-28A1-434A-9C68-BC62CDB1F017}" srcOrd="0" destOrd="0" presId="urn:microsoft.com/office/officeart/2005/8/layout/vList5"/>
    <dgm:cxn modelId="{D8FCF3B0-9B38-4AAE-A95F-7C10D7409EBD}" srcId="{33213C54-F7D1-4710-ACB3-DF7243DB5C1D}" destId="{AA69F462-310B-4C15-A323-E94A197B4C2D}" srcOrd="0" destOrd="0" parTransId="{E31AAF4F-1BD1-4CF0-ADF2-8FA975F0B341}" sibTransId="{559578CA-41D5-461B-9415-DFC9664D5B1F}"/>
    <dgm:cxn modelId="{435DFBBF-0225-4EAC-8703-07B2C829D041}" srcId="{AA69F462-310B-4C15-A323-E94A197B4C2D}" destId="{D0B8CCFB-C985-49F4-B755-A0C4E101D629}" srcOrd="0" destOrd="0" parTransId="{471C1DE1-EC03-43D2-8CF1-020C04457E15}" sibTransId="{8911E0D5-3FFF-4B35-8F3C-81A848E7F3BE}"/>
    <dgm:cxn modelId="{29BC2DC6-0E04-4F48-BE06-C890C4D73477}" srcId="{33213C54-F7D1-4710-ACB3-DF7243DB5C1D}" destId="{E7D02B65-DEB7-4719-A511-EFC6F4FFD882}" srcOrd="6" destOrd="0" parTransId="{BC60EC4F-80D5-4553-81C7-8C96197BBEED}" sibTransId="{DFB56E07-083F-4C70-BF3F-4CDC638AA223}"/>
    <dgm:cxn modelId="{6E90EFC8-7C3E-4752-A3A7-38AD86CADE42}" type="presOf" srcId="{B0F32294-0CC4-4177-B5AD-4D6C28134D62}" destId="{6202295A-8791-4DCB-A534-82AC844E4D27}" srcOrd="0" destOrd="0" presId="urn:microsoft.com/office/officeart/2005/8/layout/vList5"/>
    <dgm:cxn modelId="{25DF8CCC-4C42-4218-BF6C-C88B7B603DAE}" srcId="{E9723888-DAAD-4EC4-B26E-79F5DEC5592E}" destId="{14D09AFF-6812-49A2-957A-A8A93A829BB0}" srcOrd="0" destOrd="0" parTransId="{378C3323-5D70-485A-B988-1E8316F41020}" sibTransId="{B7C02E72-1F37-4BF9-9E7A-81E5ECBFEDFD}"/>
    <dgm:cxn modelId="{D028E9CF-8B50-4D22-9337-C43A4966F5DD}" type="presOf" srcId="{636E1FD9-262E-409B-8E13-41FC0C0332D4}" destId="{05324625-6FDD-4F77-B998-4ADCC5E46485}" srcOrd="0" destOrd="0" presId="urn:microsoft.com/office/officeart/2005/8/layout/vList5"/>
    <dgm:cxn modelId="{113018D4-A037-4142-93D8-795112E3B5FF}" srcId="{33213C54-F7D1-4710-ACB3-DF7243DB5C1D}" destId="{D124B76C-8D69-40CB-8880-059DA0BE9DE8}" srcOrd="4" destOrd="0" parTransId="{C24F1DD4-6323-44AE-B6A1-7077DF803E3B}" sibTransId="{59D4038C-58A6-46F9-B458-2516E2B1D1CB}"/>
    <dgm:cxn modelId="{67E72AD6-17B2-481F-9E72-4A648101348D}" srcId="{62729808-B1D5-488A-AA9D-179AEFF1A45F}" destId="{B0F32294-0CC4-4177-B5AD-4D6C28134D62}" srcOrd="0" destOrd="0" parTransId="{DF77A0D0-1424-4DDD-9C8B-F9CFEE9EC82B}" sibTransId="{171B00FB-74B5-4A6B-A63A-6FC97729E912}"/>
    <dgm:cxn modelId="{900AECD7-9A35-4ACF-98F8-D6A4A0BF6667}" srcId="{33213C54-F7D1-4710-ACB3-DF7243DB5C1D}" destId="{7E6B0EBA-E617-44EF-B486-64014A845108}" srcOrd="7" destOrd="0" parTransId="{A4BCB0FF-2669-45CA-A26F-1ADE816FAD18}" sibTransId="{E7712908-26D3-4DA3-B8D7-CD98619CF6DB}"/>
    <dgm:cxn modelId="{B75730F8-B3E2-4DAE-884D-D772AFAA575A}" srcId="{6F68AFF1-E6D4-4108-9E9E-5BCF4D94E204}" destId="{636E1FD9-262E-409B-8E13-41FC0C0332D4}" srcOrd="0" destOrd="0" parTransId="{55BA2A78-C80D-4BA8-9270-853482819422}" sibTransId="{E12DB7E1-B2AC-46E2-8368-A31CB5291326}"/>
    <dgm:cxn modelId="{E903CBFB-7334-4FBD-A68F-B9342F4A0201}" type="presOf" srcId="{7EF71C11-246F-4DF1-8C29-9EE69BF98567}" destId="{41E4A239-1A90-4A38-9FA5-60BB52236D99}" srcOrd="0" destOrd="0" presId="urn:microsoft.com/office/officeart/2005/8/layout/vList5"/>
    <dgm:cxn modelId="{13F7C1C8-C131-486F-BAAA-6664FFE1643A}" type="presParOf" srcId="{899F2591-2A0D-4D12-8958-8987AD7B50ED}" destId="{47D10694-9A33-4372-9E40-1BBA23446221}" srcOrd="0" destOrd="0" presId="urn:microsoft.com/office/officeart/2005/8/layout/vList5"/>
    <dgm:cxn modelId="{6F72F11F-92C0-402D-9588-F07B37F3FEF0}" type="presParOf" srcId="{47D10694-9A33-4372-9E40-1BBA23446221}" destId="{34BF14FF-D3AE-4AE2-8066-76519660D982}" srcOrd="0" destOrd="0" presId="urn:microsoft.com/office/officeart/2005/8/layout/vList5"/>
    <dgm:cxn modelId="{BE627FDF-1194-4678-9A88-D494752CCEC6}" type="presParOf" srcId="{47D10694-9A33-4372-9E40-1BBA23446221}" destId="{A04A9DB3-1A73-47FD-84BE-380510CEB219}" srcOrd="1" destOrd="0" presId="urn:microsoft.com/office/officeart/2005/8/layout/vList5"/>
    <dgm:cxn modelId="{B7A04975-80F8-432B-87F5-474DE03364D6}" type="presParOf" srcId="{899F2591-2A0D-4D12-8958-8987AD7B50ED}" destId="{42EBC648-3485-4F94-B9DE-3C07BC78CB1A}" srcOrd="1" destOrd="0" presId="urn:microsoft.com/office/officeart/2005/8/layout/vList5"/>
    <dgm:cxn modelId="{60612677-1DDA-4A86-BF83-EFA972D41B8E}" type="presParOf" srcId="{899F2591-2A0D-4D12-8958-8987AD7B50ED}" destId="{84D1D488-D407-4DC5-80B4-9E4EACC13A63}" srcOrd="2" destOrd="0" presId="urn:microsoft.com/office/officeart/2005/8/layout/vList5"/>
    <dgm:cxn modelId="{F20905EA-5F37-4130-80F0-13A20F35B427}" type="presParOf" srcId="{84D1D488-D407-4DC5-80B4-9E4EACC13A63}" destId="{880A1A66-A045-486D-B915-F23E7A45BF4C}" srcOrd="0" destOrd="0" presId="urn:microsoft.com/office/officeart/2005/8/layout/vList5"/>
    <dgm:cxn modelId="{415045C2-97A1-4472-9586-8B23B0D23AD4}" type="presParOf" srcId="{84D1D488-D407-4DC5-80B4-9E4EACC13A63}" destId="{58B0EA98-28A1-434A-9C68-BC62CDB1F017}" srcOrd="1" destOrd="0" presId="urn:microsoft.com/office/officeart/2005/8/layout/vList5"/>
    <dgm:cxn modelId="{192A826C-9F26-46AE-9B2A-BFDE0D179CB0}" type="presParOf" srcId="{899F2591-2A0D-4D12-8958-8987AD7B50ED}" destId="{550AD71B-4ABF-4B48-84E7-50627FA5D592}" srcOrd="3" destOrd="0" presId="urn:microsoft.com/office/officeart/2005/8/layout/vList5"/>
    <dgm:cxn modelId="{0676A8FE-0145-4F3A-83D0-7AA64D2B8E16}" type="presParOf" srcId="{899F2591-2A0D-4D12-8958-8987AD7B50ED}" destId="{5529E274-2A5A-4C66-B682-C42C40BA4F5A}" srcOrd="4" destOrd="0" presId="urn:microsoft.com/office/officeart/2005/8/layout/vList5"/>
    <dgm:cxn modelId="{EB18637E-3CE5-4D53-9C08-9897D5452FF8}" type="presParOf" srcId="{5529E274-2A5A-4C66-B682-C42C40BA4F5A}" destId="{5C9C8C44-01AC-4AEE-B21A-CBD6CC46D256}" srcOrd="0" destOrd="0" presId="urn:microsoft.com/office/officeart/2005/8/layout/vList5"/>
    <dgm:cxn modelId="{EB4BA39F-137B-400C-92E3-73B19BFC8750}" type="presParOf" srcId="{5529E274-2A5A-4C66-B682-C42C40BA4F5A}" destId="{6202295A-8791-4DCB-A534-82AC844E4D27}" srcOrd="1" destOrd="0" presId="urn:microsoft.com/office/officeart/2005/8/layout/vList5"/>
    <dgm:cxn modelId="{ED744532-3AE2-4450-AA51-8FECEBE1F60F}" type="presParOf" srcId="{899F2591-2A0D-4D12-8958-8987AD7B50ED}" destId="{C19EAF0F-6566-4AC2-9918-2DC1118327CE}" srcOrd="5" destOrd="0" presId="urn:microsoft.com/office/officeart/2005/8/layout/vList5"/>
    <dgm:cxn modelId="{E1BAA2FB-90A1-458A-B116-994FF5DD64BA}" type="presParOf" srcId="{899F2591-2A0D-4D12-8958-8987AD7B50ED}" destId="{E784682B-4D57-4930-AC2C-A77474D0C945}" srcOrd="6" destOrd="0" presId="urn:microsoft.com/office/officeart/2005/8/layout/vList5"/>
    <dgm:cxn modelId="{42837FE1-4088-4802-8095-43B29E41928C}" type="presParOf" srcId="{E784682B-4D57-4930-AC2C-A77474D0C945}" destId="{89F84A55-4ECF-48D6-A01C-30C5C5F8850B}" srcOrd="0" destOrd="0" presId="urn:microsoft.com/office/officeart/2005/8/layout/vList5"/>
    <dgm:cxn modelId="{9FCCD111-1E6F-4A2C-8802-072C3D7D1645}" type="presParOf" srcId="{E784682B-4D57-4930-AC2C-A77474D0C945}" destId="{05324625-6FDD-4F77-B998-4ADCC5E46485}" srcOrd="1" destOrd="0" presId="urn:microsoft.com/office/officeart/2005/8/layout/vList5"/>
    <dgm:cxn modelId="{D5097DAB-20A1-4F67-B2EA-5D27ED5DA790}" type="presParOf" srcId="{899F2591-2A0D-4D12-8958-8987AD7B50ED}" destId="{3C73B2BE-17DA-4300-9CDA-F290AD01CB5B}" srcOrd="7" destOrd="0" presId="urn:microsoft.com/office/officeart/2005/8/layout/vList5"/>
    <dgm:cxn modelId="{5B224043-9709-4A4F-AC44-0C10EFC670C4}" type="presParOf" srcId="{899F2591-2A0D-4D12-8958-8987AD7B50ED}" destId="{84C6E936-83AA-4284-A4AE-FDC054D1A716}" srcOrd="8" destOrd="0" presId="urn:microsoft.com/office/officeart/2005/8/layout/vList5"/>
    <dgm:cxn modelId="{8CE4672C-6EB9-43E9-B599-AA02A6F8E59B}" type="presParOf" srcId="{84C6E936-83AA-4284-A4AE-FDC054D1A716}" destId="{C009D1F5-C1C2-448E-90C1-C7ACB6BA0B96}" srcOrd="0" destOrd="0" presId="urn:microsoft.com/office/officeart/2005/8/layout/vList5"/>
    <dgm:cxn modelId="{F6500C1E-081E-470A-B408-71CCCD239A50}" type="presParOf" srcId="{84C6E936-83AA-4284-A4AE-FDC054D1A716}" destId="{8791C03E-8238-4DC2-AD07-DE249F7E8EFC}" srcOrd="1" destOrd="0" presId="urn:microsoft.com/office/officeart/2005/8/layout/vList5"/>
    <dgm:cxn modelId="{EF3E2109-19BE-4EF8-9D90-961321A2838B}" type="presParOf" srcId="{899F2591-2A0D-4D12-8958-8987AD7B50ED}" destId="{60295649-44EC-491A-9CDC-CD40C4DEE8E6}" srcOrd="9" destOrd="0" presId="urn:microsoft.com/office/officeart/2005/8/layout/vList5"/>
    <dgm:cxn modelId="{87841BC6-F2FD-4ACC-9C2E-765D5A6F2B1C}" type="presParOf" srcId="{899F2591-2A0D-4D12-8958-8987AD7B50ED}" destId="{87E32BC6-3F25-44E5-9B5E-FB6BB0DB6CF0}" srcOrd="10" destOrd="0" presId="urn:microsoft.com/office/officeart/2005/8/layout/vList5"/>
    <dgm:cxn modelId="{C7888A9F-DABB-4352-B499-3842337A9041}" type="presParOf" srcId="{87E32BC6-3F25-44E5-9B5E-FB6BB0DB6CF0}" destId="{5E52909A-CF50-463A-B4BF-F7B7987E586E}" srcOrd="0" destOrd="0" presId="urn:microsoft.com/office/officeart/2005/8/layout/vList5"/>
    <dgm:cxn modelId="{7041D638-F15F-489D-984C-25084ECE015A}" type="presParOf" srcId="{87E32BC6-3F25-44E5-9B5E-FB6BB0DB6CF0}" destId="{B20A2C28-D7A6-41F7-9547-CBE7D2732F92}" srcOrd="1" destOrd="0" presId="urn:microsoft.com/office/officeart/2005/8/layout/vList5"/>
    <dgm:cxn modelId="{319E8D01-3588-41CE-A655-7735CCC3F774}" type="presParOf" srcId="{899F2591-2A0D-4D12-8958-8987AD7B50ED}" destId="{67BDBDE4-0E3D-48A5-9065-05087DD621F0}" srcOrd="11" destOrd="0" presId="urn:microsoft.com/office/officeart/2005/8/layout/vList5"/>
    <dgm:cxn modelId="{48D73BDF-BE91-464F-8D20-D00C66761373}" type="presParOf" srcId="{899F2591-2A0D-4D12-8958-8987AD7B50ED}" destId="{76A261CF-CD4C-4999-8ED6-6C70CBC6D0D5}" srcOrd="12" destOrd="0" presId="urn:microsoft.com/office/officeart/2005/8/layout/vList5"/>
    <dgm:cxn modelId="{8C4B0539-9FDD-486C-8DE2-B54F46BA50F7}" type="presParOf" srcId="{76A261CF-CD4C-4999-8ED6-6C70CBC6D0D5}" destId="{B3FDA135-D0BB-48B7-960E-6F6458050C54}" srcOrd="0" destOrd="0" presId="urn:microsoft.com/office/officeart/2005/8/layout/vList5"/>
    <dgm:cxn modelId="{5AB115F9-4D11-42DA-A13F-C5F5476C9B38}" type="presParOf" srcId="{76A261CF-CD4C-4999-8ED6-6C70CBC6D0D5}" destId="{41E4A239-1A90-4A38-9FA5-60BB52236D99}" srcOrd="1" destOrd="0" presId="urn:microsoft.com/office/officeart/2005/8/layout/vList5"/>
    <dgm:cxn modelId="{3BA5CB05-C856-4947-B241-446CA5871681}" type="presParOf" srcId="{899F2591-2A0D-4D12-8958-8987AD7B50ED}" destId="{2048FED4-0B38-4815-A3F9-EB599B97D0C8}" srcOrd="13" destOrd="0" presId="urn:microsoft.com/office/officeart/2005/8/layout/vList5"/>
    <dgm:cxn modelId="{CDB9F116-6376-4CF1-B18D-F01FA57F416B}" type="presParOf" srcId="{899F2591-2A0D-4D12-8958-8987AD7B50ED}" destId="{70349CE4-4AB0-41F4-8316-07B39672DE63}" srcOrd="14" destOrd="0" presId="urn:microsoft.com/office/officeart/2005/8/layout/vList5"/>
    <dgm:cxn modelId="{4629ED1A-0828-4F6E-A0CB-F0C04EEAA7B3}" type="presParOf" srcId="{70349CE4-4AB0-41F4-8316-07B39672DE63}" destId="{77F0FEA3-C087-4293-82D4-E289658ADE40}" srcOrd="0" destOrd="0" presId="urn:microsoft.com/office/officeart/2005/8/layout/vList5"/>
    <dgm:cxn modelId="{35E258EE-6784-4647-94C4-11AF8D950874}" type="presParOf" srcId="{70349CE4-4AB0-41F4-8316-07B39672DE63}" destId="{7BDBCB5E-1112-42CA-846E-ACFEB2AD64B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51674E-B207-4A79-998A-6FA51331599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8373C0E-895C-46C9-85D7-207031E2CBEC}">
      <dgm:prSet phldrT="[Texto]"/>
      <dgm:spPr/>
      <dgm:t>
        <a:bodyPr/>
        <a:lstStyle/>
        <a:p>
          <a:r>
            <a:rPr lang="es-ES" dirty="0"/>
            <a:t>Eficiencia</a:t>
          </a:r>
        </a:p>
      </dgm:t>
    </dgm:pt>
    <dgm:pt modelId="{3541A5B1-97F6-4729-8D45-D110D2132FD9}" type="parTrans" cxnId="{D02A8F04-B745-4ABB-B4BE-358EC717A4A7}">
      <dgm:prSet/>
      <dgm:spPr/>
      <dgm:t>
        <a:bodyPr/>
        <a:lstStyle/>
        <a:p>
          <a:endParaRPr lang="es-ES"/>
        </a:p>
      </dgm:t>
    </dgm:pt>
    <dgm:pt modelId="{1C2D54AA-973F-4603-B09C-AB7000A37AE4}" type="sibTrans" cxnId="{D02A8F04-B745-4ABB-B4BE-358EC717A4A7}">
      <dgm:prSet/>
      <dgm:spPr/>
      <dgm:t>
        <a:bodyPr/>
        <a:lstStyle/>
        <a:p>
          <a:endParaRPr lang="es-ES"/>
        </a:p>
      </dgm:t>
    </dgm:pt>
    <dgm:pt modelId="{882A9DBE-513C-49BA-88E3-1D1E14885827}">
      <dgm:prSet phldrT="[Texto]"/>
      <dgm:spPr/>
      <dgm:t>
        <a:bodyPr/>
        <a:lstStyle/>
        <a:p>
          <a:r>
            <a:rPr lang="es-MX" dirty="0">
              <a:latin typeface="Lato" panose="020F0502020204030203" pitchFamily="34" charset="0"/>
              <a:cs typeface="Lato" panose="020F0502020204030203" pitchFamily="34" charset="0"/>
            </a:rPr>
            <a:t>RNF001 - Toda funcionalidad de la aplicación y transacción de negocio debe responder al usuario en menos de 7 segundos.</a:t>
          </a:r>
          <a:endParaRPr lang="es-ES" dirty="0"/>
        </a:p>
      </dgm:t>
    </dgm:pt>
    <dgm:pt modelId="{AFC7B9E9-864C-40F1-B13E-7FAA639BA490}" type="parTrans" cxnId="{DE593E67-0071-4DB4-9100-3D44C869166E}">
      <dgm:prSet/>
      <dgm:spPr/>
      <dgm:t>
        <a:bodyPr/>
        <a:lstStyle/>
        <a:p>
          <a:endParaRPr lang="es-ES"/>
        </a:p>
      </dgm:t>
    </dgm:pt>
    <dgm:pt modelId="{4EBC5C52-7200-430C-B6FA-C159279D0182}" type="sibTrans" cxnId="{DE593E67-0071-4DB4-9100-3D44C869166E}">
      <dgm:prSet/>
      <dgm:spPr/>
      <dgm:t>
        <a:bodyPr/>
        <a:lstStyle/>
        <a:p>
          <a:endParaRPr lang="es-ES"/>
        </a:p>
      </dgm:t>
    </dgm:pt>
    <dgm:pt modelId="{5905D370-5DB8-4B56-9840-C7AF79BACB47}">
      <dgm:prSet phldrT="[Texto]"/>
      <dgm:spPr/>
      <dgm:t>
        <a:bodyPr/>
        <a:lstStyle/>
        <a:p>
          <a:r>
            <a:rPr lang="es-ES" dirty="0"/>
            <a:t>Seguridad</a:t>
          </a:r>
        </a:p>
      </dgm:t>
    </dgm:pt>
    <dgm:pt modelId="{D32F3377-F9A5-437F-A4DB-AEFD2EF79EF5}" type="parTrans" cxnId="{50622570-6D64-4E85-B436-34B9DB16B62B}">
      <dgm:prSet/>
      <dgm:spPr/>
      <dgm:t>
        <a:bodyPr/>
        <a:lstStyle/>
        <a:p>
          <a:endParaRPr lang="es-ES"/>
        </a:p>
      </dgm:t>
    </dgm:pt>
    <dgm:pt modelId="{50BA0DF6-3257-46FD-9E71-79BF582D6002}" type="sibTrans" cxnId="{50622570-6D64-4E85-B436-34B9DB16B62B}">
      <dgm:prSet/>
      <dgm:spPr/>
      <dgm:t>
        <a:bodyPr/>
        <a:lstStyle/>
        <a:p>
          <a:endParaRPr lang="es-ES"/>
        </a:p>
      </dgm:t>
    </dgm:pt>
    <dgm:pt modelId="{2D8B3775-785B-4E46-B7F1-233074BDE043}">
      <dgm:prSet phldrT="[Texto]"/>
      <dgm:spPr/>
      <dgm:t>
        <a:bodyPr/>
        <a:lstStyle/>
        <a:p>
          <a:r>
            <a:rPr lang="es-MX" dirty="0">
              <a:latin typeface="Lato" panose="020F0502020204030203" pitchFamily="34" charset="0"/>
              <a:cs typeface="Lato" panose="020F0502020204030203" pitchFamily="34" charset="0"/>
            </a:rPr>
            <a:t>RNF002 - Los registros solo podrán ser modificados y o eliminados por personal con nivel de administrador.</a:t>
          </a:r>
          <a:endParaRPr lang="es-ES" dirty="0"/>
        </a:p>
      </dgm:t>
    </dgm:pt>
    <dgm:pt modelId="{32DF8132-3007-4D2F-BC79-0D0DD05ED54F}" type="parTrans" cxnId="{E80C4760-4D62-4951-B376-89E0DED7A97E}">
      <dgm:prSet/>
      <dgm:spPr/>
      <dgm:t>
        <a:bodyPr/>
        <a:lstStyle/>
        <a:p>
          <a:endParaRPr lang="es-ES"/>
        </a:p>
      </dgm:t>
    </dgm:pt>
    <dgm:pt modelId="{E04F6D40-7E35-49C4-8F1C-D7DA5D927383}" type="sibTrans" cxnId="{E80C4760-4D62-4951-B376-89E0DED7A97E}">
      <dgm:prSet/>
      <dgm:spPr/>
      <dgm:t>
        <a:bodyPr/>
        <a:lstStyle/>
        <a:p>
          <a:endParaRPr lang="es-ES"/>
        </a:p>
      </dgm:t>
    </dgm:pt>
    <dgm:pt modelId="{203807E9-6092-45CD-B27C-5911DFC50C75}">
      <dgm:prSet phldrT="[Texto]"/>
      <dgm:spPr/>
      <dgm:t>
        <a:bodyPr/>
        <a:lstStyle/>
        <a:p>
          <a:r>
            <a:rPr lang="es-ES" dirty="0"/>
            <a:t>Usabilidad</a:t>
          </a:r>
        </a:p>
      </dgm:t>
    </dgm:pt>
    <dgm:pt modelId="{49B835E6-2394-4BA2-A8DA-4986671A84DA}" type="parTrans" cxnId="{19943784-8DBE-40F1-BD54-FD8FD8C493EE}">
      <dgm:prSet/>
      <dgm:spPr/>
      <dgm:t>
        <a:bodyPr/>
        <a:lstStyle/>
        <a:p>
          <a:endParaRPr lang="es-ES"/>
        </a:p>
      </dgm:t>
    </dgm:pt>
    <dgm:pt modelId="{DA27F9DD-8BC5-42CE-86FB-93F381CFAB7D}" type="sibTrans" cxnId="{19943784-8DBE-40F1-BD54-FD8FD8C493EE}">
      <dgm:prSet/>
      <dgm:spPr/>
      <dgm:t>
        <a:bodyPr/>
        <a:lstStyle/>
        <a:p>
          <a:endParaRPr lang="es-ES"/>
        </a:p>
      </dgm:t>
    </dgm:pt>
    <dgm:pt modelId="{16BE1B24-2B56-401F-898C-D79DEB500483}">
      <dgm:prSet phldrT="[Texto]"/>
      <dgm:spPr/>
      <dgm:t>
        <a:bodyPr/>
        <a:lstStyle/>
        <a:p>
          <a:r>
            <a:rPr lang="es-MX" dirty="0">
              <a:latin typeface="Lato" panose="020F0502020204030203" pitchFamily="34" charset="0"/>
              <a:cs typeface="Lato" panose="020F0502020204030203" pitchFamily="34" charset="0"/>
            </a:rPr>
            <a:t>RNF003 - El tiempo de aprendizaje del sistema por un usuario deberá ser menor a 2 horas.</a:t>
          </a:r>
          <a:endParaRPr lang="es-ES" dirty="0"/>
        </a:p>
      </dgm:t>
    </dgm:pt>
    <dgm:pt modelId="{462DE2B5-CA46-41AF-B835-0D45707C9E22}" type="parTrans" cxnId="{142F1C5C-FF2B-409E-A81B-5BFAE67695B4}">
      <dgm:prSet/>
      <dgm:spPr/>
      <dgm:t>
        <a:bodyPr/>
        <a:lstStyle/>
        <a:p>
          <a:endParaRPr lang="es-ES"/>
        </a:p>
      </dgm:t>
    </dgm:pt>
    <dgm:pt modelId="{10F711A0-7178-40A2-9E13-87DB8E169B91}" type="sibTrans" cxnId="{142F1C5C-FF2B-409E-A81B-5BFAE67695B4}">
      <dgm:prSet/>
      <dgm:spPr/>
      <dgm:t>
        <a:bodyPr/>
        <a:lstStyle/>
        <a:p>
          <a:endParaRPr lang="es-ES"/>
        </a:p>
      </dgm:t>
    </dgm:pt>
    <dgm:pt modelId="{6BD170FA-6527-4AF4-B4DA-9B7C54A33128}">
      <dgm:prSet/>
      <dgm:spPr/>
      <dgm:t>
        <a:bodyPr/>
        <a:lstStyle/>
        <a:p>
          <a:r>
            <a:rPr lang="es-MX" dirty="0">
              <a:latin typeface="Lato" panose="020F0502020204030203" pitchFamily="34" charset="0"/>
              <a:cs typeface="Lato" panose="020F0502020204030203" pitchFamily="34" charset="0"/>
            </a:rPr>
            <a:t>RNF004 - El sistema debe proporcionar mensajes de error y éxito que sean informativos y orientados a usuario final.</a:t>
          </a:r>
        </a:p>
      </dgm:t>
    </dgm:pt>
    <dgm:pt modelId="{CDABED01-7079-4BB4-B513-45EFEDF2575C}" type="parTrans" cxnId="{71D63B4F-93EC-4126-83E0-A92E944D2BB9}">
      <dgm:prSet/>
      <dgm:spPr/>
      <dgm:t>
        <a:bodyPr/>
        <a:lstStyle/>
        <a:p>
          <a:endParaRPr lang="es-ES"/>
        </a:p>
      </dgm:t>
    </dgm:pt>
    <dgm:pt modelId="{2DE4A5AF-9DE1-41AC-8B92-EDD69BC32BE3}" type="sibTrans" cxnId="{71D63B4F-93EC-4126-83E0-A92E944D2BB9}">
      <dgm:prSet/>
      <dgm:spPr/>
      <dgm:t>
        <a:bodyPr/>
        <a:lstStyle/>
        <a:p>
          <a:endParaRPr lang="es-ES"/>
        </a:p>
      </dgm:t>
    </dgm:pt>
    <dgm:pt modelId="{2449F947-8395-4C2F-8BEB-B3F7AEC90DAB}" type="pres">
      <dgm:prSet presAssocID="{B151674E-B207-4A79-998A-6FA513315993}" presName="vert0" presStyleCnt="0">
        <dgm:presLayoutVars>
          <dgm:dir/>
          <dgm:animOne val="branch"/>
          <dgm:animLvl val="lvl"/>
        </dgm:presLayoutVars>
      </dgm:prSet>
      <dgm:spPr/>
    </dgm:pt>
    <dgm:pt modelId="{4BD93222-3799-42AB-BBE1-DF826A8E7DC1}" type="pres">
      <dgm:prSet presAssocID="{B8373C0E-895C-46C9-85D7-207031E2CBEC}" presName="thickLine" presStyleLbl="alignNode1" presStyleIdx="0" presStyleCnt="3"/>
      <dgm:spPr/>
    </dgm:pt>
    <dgm:pt modelId="{5306A881-2D83-41B1-8085-3EF2B9107172}" type="pres">
      <dgm:prSet presAssocID="{B8373C0E-895C-46C9-85D7-207031E2CBEC}" presName="horz1" presStyleCnt="0"/>
      <dgm:spPr/>
    </dgm:pt>
    <dgm:pt modelId="{EDC80376-019D-40A8-AB63-E9FB17F94557}" type="pres">
      <dgm:prSet presAssocID="{B8373C0E-895C-46C9-85D7-207031E2CBEC}" presName="tx1" presStyleLbl="revTx" presStyleIdx="0" presStyleCnt="7"/>
      <dgm:spPr/>
    </dgm:pt>
    <dgm:pt modelId="{42D45121-F948-4524-A2B8-15CF65C2EA2F}" type="pres">
      <dgm:prSet presAssocID="{B8373C0E-895C-46C9-85D7-207031E2CBEC}" presName="vert1" presStyleCnt="0"/>
      <dgm:spPr/>
    </dgm:pt>
    <dgm:pt modelId="{CDD235EF-EB64-439D-8E2D-1E25E0BA3A0D}" type="pres">
      <dgm:prSet presAssocID="{882A9DBE-513C-49BA-88E3-1D1E14885827}" presName="vertSpace2a" presStyleCnt="0"/>
      <dgm:spPr/>
    </dgm:pt>
    <dgm:pt modelId="{A2DE6A1E-018C-482D-92E9-CF816DAD0C78}" type="pres">
      <dgm:prSet presAssocID="{882A9DBE-513C-49BA-88E3-1D1E14885827}" presName="horz2" presStyleCnt="0"/>
      <dgm:spPr/>
    </dgm:pt>
    <dgm:pt modelId="{A66823BD-6FE0-4B00-8FB8-5D19D32B6877}" type="pres">
      <dgm:prSet presAssocID="{882A9DBE-513C-49BA-88E3-1D1E14885827}" presName="horzSpace2" presStyleCnt="0"/>
      <dgm:spPr/>
    </dgm:pt>
    <dgm:pt modelId="{DB713B30-0E61-4E51-BF09-9656C7DF1E7D}" type="pres">
      <dgm:prSet presAssocID="{882A9DBE-513C-49BA-88E3-1D1E14885827}" presName="tx2" presStyleLbl="revTx" presStyleIdx="1" presStyleCnt="7"/>
      <dgm:spPr/>
    </dgm:pt>
    <dgm:pt modelId="{D9A04B76-EE89-4BFC-B91E-7B0FC02BAA0A}" type="pres">
      <dgm:prSet presAssocID="{882A9DBE-513C-49BA-88E3-1D1E14885827}" presName="vert2" presStyleCnt="0"/>
      <dgm:spPr/>
    </dgm:pt>
    <dgm:pt modelId="{810813CA-E3E6-4134-8962-D8CE0FEB1DBD}" type="pres">
      <dgm:prSet presAssocID="{882A9DBE-513C-49BA-88E3-1D1E14885827}" presName="thinLine2b" presStyleLbl="callout" presStyleIdx="0" presStyleCnt="4"/>
      <dgm:spPr/>
    </dgm:pt>
    <dgm:pt modelId="{F3954F29-DBE2-43CC-BF84-ABCE998C531C}" type="pres">
      <dgm:prSet presAssocID="{882A9DBE-513C-49BA-88E3-1D1E14885827}" presName="vertSpace2b" presStyleCnt="0"/>
      <dgm:spPr/>
    </dgm:pt>
    <dgm:pt modelId="{837F6022-171B-4F5C-B5BA-2BE87663BBB4}" type="pres">
      <dgm:prSet presAssocID="{5905D370-5DB8-4B56-9840-C7AF79BACB47}" presName="thickLine" presStyleLbl="alignNode1" presStyleIdx="1" presStyleCnt="3"/>
      <dgm:spPr/>
    </dgm:pt>
    <dgm:pt modelId="{12A58B30-197E-4512-9A64-8BE5B867C124}" type="pres">
      <dgm:prSet presAssocID="{5905D370-5DB8-4B56-9840-C7AF79BACB47}" presName="horz1" presStyleCnt="0"/>
      <dgm:spPr/>
    </dgm:pt>
    <dgm:pt modelId="{4341A372-922D-4C30-89A4-0FDC06AC91A7}" type="pres">
      <dgm:prSet presAssocID="{5905D370-5DB8-4B56-9840-C7AF79BACB47}" presName="tx1" presStyleLbl="revTx" presStyleIdx="2" presStyleCnt="7"/>
      <dgm:spPr/>
    </dgm:pt>
    <dgm:pt modelId="{ABB2C989-37F0-424A-8032-0C4A5F428F6D}" type="pres">
      <dgm:prSet presAssocID="{5905D370-5DB8-4B56-9840-C7AF79BACB47}" presName="vert1" presStyleCnt="0"/>
      <dgm:spPr/>
    </dgm:pt>
    <dgm:pt modelId="{F88FF01F-C095-4F06-B792-D95DD1EBCC22}" type="pres">
      <dgm:prSet presAssocID="{2D8B3775-785B-4E46-B7F1-233074BDE043}" presName="vertSpace2a" presStyleCnt="0"/>
      <dgm:spPr/>
    </dgm:pt>
    <dgm:pt modelId="{B73DA099-F3E9-4F50-9E9A-57C5E48A15E0}" type="pres">
      <dgm:prSet presAssocID="{2D8B3775-785B-4E46-B7F1-233074BDE043}" presName="horz2" presStyleCnt="0"/>
      <dgm:spPr/>
    </dgm:pt>
    <dgm:pt modelId="{64076D60-78BE-4E53-8D22-FB86B4F74645}" type="pres">
      <dgm:prSet presAssocID="{2D8B3775-785B-4E46-B7F1-233074BDE043}" presName="horzSpace2" presStyleCnt="0"/>
      <dgm:spPr/>
    </dgm:pt>
    <dgm:pt modelId="{7FDDC3B4-076C-46D4-9891-C08DE6C78389}" type="pres">
      <dgm:prSet presAssocID="{2D8B3775-785B-4E46-B7F1-233074BDE043}" presName="tx2" presStyleLbl="revTx" presStyleIdx="3" presStyleCnt="7"/>
      <dgm:spPr/>
    </dgm:pt>
    <dgm:pt modelId="{D9739332-AF62-42C4-B9F1-A3EEBE0D5BA0}" type="pres">
      <dgm:prSet presAssocID="{2D8B3775-785B-4E46-B7F1-233074BDE043}" presName="vert2" presStyleCnt="0"/>
      <dgm:spPr/>
    </dgm:pt>
    <dgm:pt modelId="{B7B6DAFF-4602-45C9-9CED-F38ABADD1FE6}" type="pres">
      <dgm:prSet presAssocID="{2D8B3775-785B-4E46-B7F1-233074BDE043}" presName="thinLine2b" presStyleLbl="callout" presStyleIdx="1" presStyleCnt="4"/>
      <dgm:spPr/>
    </dgm:pt>
    <dgm:pt modelId="{8B9C4BC9-5060-48FC-8C2A-32F36C6634AD}" type="pres">
      <dgm:prSet presAssocID="{2D8B3775-785B-4E46-B7F1-233074BDE043}" presName="vertSpace2b" presStyleCnt="0"/>
      <dgm:spPr/>
    </dgm:pt>
    <dgm:pt modelId="{C1022082-AE48-4536-AAE8-E74F82CB5D3D}" type="pres">
      <dgm:prSet presAssocID="{203807E9-6092-45CD-B27C-5911DFC50C75}" presName="thickLine" presStyleLbl="alignNode1" presStyleIdx="2" presStyleCnt="3"/>
      <dgm:spPr/>
    </dgm:pt>
    <dgm:pt modelId="{EF29CBF9-B773-4C84-911D-54A7B64A12C4}" type="pres">
      <dgm:prSet presAssocID="{203807E9-6092-45CD-B27C-5911DFC50C75}" presName="horz1" presStyleCnt="0"/>
      <dgm:spPr/>
    </dgm:pt>
    <dgm:pt modelId="{B874C3C9-D17A-43FC-B7FE-EACFAB072034}" type="pres">
      <dgm:prSet presAssocID="{203807E9-6092-45CD-B27C-5911DFC50C75}" presName="tx1" presStyleLbl="revTx" presStyleIdx="4" presStyleCnt="7"/>
      <dgm:spPr/>
    </dgm:pt>
    <dgm:pt modelId="{5778DD8D-D09F-4840-AC50-8D286C329265}" type="pres">
      <dgm:prSet presAssocID="{203807E9-6092-45CD-B27C-5911DFC50C75}" presName="vert1" presStyleCnt="0"/>
      <dgm:spPr/>
    </dgm:pt>
    <dgm:pt modelId="{70E0EFDD-9746-4639-A473-C42A7AD5BF41}" type="pres">
      <dgm:prSet presAssocID="{16BE1B24-2B56-401F-898C-D79DEB500483}" presName="vertSpace2a" presStyleCnt="0"/>
      <dgm:spPr/>
    </dgm:pt>
    <dgm:pt modelId="{C2C6F80E-58D7-4033-8B09-6BDCD9B3F26F}" type="pres">
      <dgm:prSet presAssocID="{16BE1B24-2B56-401F-898C-D79DEB500483}" presName="horz2" presStyleCnt="0"/>
      <dgm:spPr/>
    </dgm:pt>
    <dgm:pt modelId="{B15CA1FE-93CF-4BEA-AD9B-8CFBEC674A25}" type="pres">
      <dgm:prSet presAssocID="{16BE1B24-2B56-401F-898C-D79DEB500483}" presName="horzSpace2" presStyleCnt="0"/>
      <dgm:spPr/>
    </dgm:pt>
    <dgm:pt modelId="{0F605CEE-D830-4FE5-8914-226DC2CD359A}" type="pres">
      <dgm:prSet presAssocID="{16BE1B24-2B56-401F-898C-D79DEB500483}" presName="tx2" presStyleLbl="revTx" presStyleIdx="5" presStyleCnt="7"/>
      <dgm:spPr/>
    </dgm:pt>
    <dgm:pt modelId="{E6C2FD88-5AFF-483B-850A-DE751E5F401D}" type="pres">
      <dgm:prSet presAssocID="{16BE1B24-2B56-401F-898C-D79DEB500483}" presName="vert2" presStyleCnt="0"/>
      <dgm:spPr/>
    </dgm:pt>
    <dgm:pt modelId="{2EF40617-1A00-400E-BCA2-67320E99BB2F}" type="pres">
      <dgm:prSet presAssocID="{16BE1B24-2B56-401F-898C-D79DEB500483}" presName="thinLine2b" presStyleLbl="callout" presStyleIdx="2" presStyleCnt="4"/>
      <dgm:spPr/>
    </dgm:pt>
    <dgm:pt modelId="{88686628-DBDD-4E1A-9947-250807BBB2B7}" type="pres">
      <dgm:prSet presAssocID="{16BE1B24-2B56-401F-898C-D79DEB500483}" presName="vertSpace2b" presStyleCnt="0"/>
      <dgm:spPr/>
    </dgm:pt>
    <dgm:pt modelId="{39323868-D65F-44BC-BDE2-9047DC206EFE}" type="pres">
      <dgm:prSet presAssocID="{6BD170FA-6527-4AF4-B4DA-9B7C54A33128}" presName="horz2" presStyleCnt="0"/>
      <dgm:spPr/>
    </dgm:pt>
    <dgm:pt modelId="{DD7F4FD1-2DE7-4647-90A2-F2BC42058016}" type="pres">
      <dgm:prSet presAssocID="{6BD170FA-6527-4AF4-B4DA-9B7C54A33128}" presName="horzSpace2" presStyleCnt="0"/>
      <dgm:spPr/>
    </dgm:pt>
    <dgm:pt modelId="{194288F0-F0B1-4067-960C-D9844FB257D5}" type="pres">
      <dgm:prSet presAssocID="{6BD170FA-6527-4AF4-B4DA-9B7C54A33128}" presName="tx2" presStyleLbl="revTx" presStyleIdx="6" presStyleCnt="7"/>
      <dgm:spPr/>
    </dgm:pt>
    <dgm:pt modelId="{55DD25D9-4562-4EE1-9DAA-6546EC2AB4B3}" type="pres">
      <dgm:prSet presAssocID="{6BD170FA-6527-4AF4-B4DA-9B7C54A33128}" presName="vert2" presStyleCnt="0"/>
      <dgm:spPr/>
    </dgm:pt>
    <dgm:pt modelId="{D0ED1E5F-C68C-4213-9F88-F0625BCC4F7F}" type="pres">
      <dgm:prSet presAssocID="{6BD170FA-6527-4AF4-B4DA-9B7C54A33128}" presName="thinLine2b" presStyleLbl="callout" presStyleIdx="3" presStyleCnt="4"/>
      <dgm:spPr/>
    </dgm:pt>
    <dgm:pt modelId="{4B8330CF-BD05-4A10-8032-46BF386C5B90}" type="pres">
      <dgm:prSet presAssocID="{6BD170FA-6527-4AF4-B4DA-9B7C54A33128}" presName="vertSpace2b" presStyleCnt="0"/>
      <dgm:spPr/>
    </dgm:pt>
  </dgm:ptLst>
  <dgm:cxnLst>
    <dgm:cxn modelId="{D02A8F04-B745-4ABB-B4BE-358EC717A4A7}" srcId="{B151674E-B207-4A79-998A-6FA513315993}" destId="{B8373C0E-895C-46C9-85D7-207031E2CBEC}" srcOrd="0" destOrd="0" parTransId="{3541A5B1-97F6-4729-8D45-D110D2132FD9}" sibTransId="{1C2D54AA-973F-4603-B09C-AB7000A37AE4}"/>
    <dgm:cxn modelId="{A69FBD36-BEAE-444F-B77D-CA41E991100A}" type="presOf" srcId="{16BE1B24-2B56-401F-898C-D79DEB500483}" destId="{0F605CEE-D830-4FE5-8914-226DC2CD359A}" srcOrd="0" destOrd="0" presId="urn:microsoft.com/office/officeart/2008/layout/LinedList"/>
    <dgm:cxn modelId="{142F1C5C-FF2B-409E-A81B-5BFAE67695B4}" srcId="{203807E9-6092-45CD-B27C-5911DFC50C75}" destId="{16BE1B24-2B56-401F-898C-D79DEB500483}" srcOrd="0" destOrd="0" parTransId="{462DE2B5-CA46-41AF-B835-0D45707C9E22}" sibTransId="{10F711A0-7178-40A2-9E13-87DB8E169B91}"/>
    <dgm:cxn modelId="{E80C4760-4D62-4951-B376-89E0DED7A97E}" srcId="{5905D370-5DB8-4B56-9840-C7AF79BACB47}" destId="{2D8B3775-785B-4E46-B7F1-233074BDE043}" srcOrd="0" destOrd="0" parTransId="{32DF8132-3007-4D2F-BC79-0D0DD05ED54F}" sibTransId="{E04F6D40-7E35-49C4-8F1C-D7DA5D927383}"/>
    <dgm:cxn modelId="{DE593E67-0071-4DB4-9100-3D44C869166E}" srcId="{B8373C0E-895C-46C9-85D7-207031E2CBEC}" destId="{882A9DBE-513C-49BA-88E3-1D1E14885827}" srcOrd="0" destOrd="0" parTransId="{AFC7B9E9-864C-40F1-B13E-7FAA639BA490}" sibTransId="{4EBC5C52-7200-430C-B6FA-C159279D0182}"/>
    <dgm:cxn modelId="{B04A8F6D-61F8-491B-9A35-02B67846D8CD}" type="presOf" srcId="{6BD170FA-6527-4AF4-B4DA-9B7C54A33128}" destId="{194288F0-F0B1-4067-960C-D9844FB257D5}" srcOrd="0" destOrd="0" presId="urn:microsoft.com/office/officeart/2008/layout/LinedList"/>
    <dgm:cxn modelId="{71D63B4F-93EC-4126-83E0-A92E944D2BB9}" srcId="{203807E9-6092-45CD-B27C-5911DFC50C75}" destId="{6BD170FA-6527-4AF4-B4DA-9B7C54A33128}" srcOrd="1" destOrd="0" parTransId="{CDABED01-7079-4BB4-B513-45EFEDF2575C}" sibTransId="{2DE4A5AF-9DE1-41AC-8B92-EDD69BC32BE3}"/>
    <dgm:cxn modelId="{50622570-6D64-4E85-B436-34B9DB16B62B}" srcId="{B151674E-B207-4A79-998A-6FA513315993}" destId="{5905D370-5DB8-4B56-9840-C7AF79BACB47}" srcOrd="1" destOrd="0" parTransId="{D32F3377-F9A5-437F-A4DB-AEFD2EF79EF5}" sibTransId="{50BA0DF6-3257-46FD-9E71-79BF582D6002}"/>
    <dgm:cxn modelId="{6609DC57-0611-432F-939A-5E5A8A4A7C5C}" type="presOf" srcId="{882A9DBE-513C-49BA-88E3-1D1E14885827}" destId="{DB713B30-0E61-4E51-BF09-9656C7DF1E7D}" srcOrd="0" destOrd="0" presId="urn:microsoft.com/office/officeart/2008/layout/LinedList"/>
    <dgm:cxn modelId="{033D7380-8C38-4E51-92A2-DCFC0C50C275}" type="presOf" srcId="{203807E9-6092-45CD-B27C-5911DFC50C75}" destId="{B874C3C9-D17A-43FC-B7FE-EACFAB072034}" srcOrd="0" destOrd="0" presId="urn:microsoft.com/office/officeart/2008/layout/LinedList"/>
    <dgm:cxn modelId="{19943784-8DBE-40F1-BD54-FD8FD8C493EE}" srcId="{B151674E-B207-4A79-998A-6FA513315993}" destId="{203807E9-6092-45CD-B27C-5911DFC50C75}" srcOrd="2" destOrd="0" parTransId="{49B835E6-2394-4BA2-A8DA-4986671A84DA}" sibTransId="{DA27F9DD-8BC5-42CE-86FB-93F381CFAB7D}"/>
    <dgm:cxn modelId="{DF6DECDD-DE7C-4649-AA92-C91CBD04F46B}" type="presOf" srcId="{B8373C0E-895C-46C9-85D7-207031E2CBEC}" destId="{EDC80376-019D-40A8-AB63-E9FB17F94557}" srcOrd="0" destOrd="0" presId="urn:microsoft.com/office/officeart/2008/layout/LinedList"/>
    <dgm:cxn modelId="{C6121AE1-41C6-439E-BFF4-C03671529F5C}" type="presOf" srcId="{B151674E-B207-4A79-998A-6FA513315993}" destId="{2449F947-8395-4C2F-8BEB-B3F7AEC90DAB}" srcOrd="0" destOrd="0" presId="urn:microsoft.com/office/officeart/2008/layout/LinedList"/>
    <dgm:cxn modelId="{959294F3-3564-41FA-951F-96C28A539BF6}" type="presOf" srcId="{5905D370-5DB8-4B56-9840-C7AF79BACB47}" destId="{4341A372-922D-4C30-89A4-0FDC06AC91A7}" srcOrd="0" destOrd="0" presId="urn:microsoft.com/office/officeart/2008/layout/LinedList"/>
    <dgm:cxn modelId="{7516E0FC-43E1-4670-A710-20EEFC346882}" type="presOf" srcId="{2D8B3775-785B-4E46-B7F1-233074BDE043}" destId="{7FDDC3B4-076C-46D4-9891-C08DE6C78389}" srcOrd="0" destOrd="0" presId="urn:microsoft.com/office/officeart/2008/layout/LinedList"/>
    <dgm:cxn modelId="{EC418A94-F14E-4356-A41E-4C87EDD32047}" type="presParOf" srcId="{2449F947-8395-4C2F-8BEB-B3F7AEC90DAB}" destId="{4BD93222-3799-42AB-BBE1-DF826A8E7DC1}" srcOrd="0" destOrd="0" presId="urn:microsoft.com/office/officeart/2008/layout/LinedList"/>
    <dgm:cxn modelId="{B236C293-75E6-4A39-BB26-578307D5240C}" type="presParOf" srcId="{2449F947-8395-4C2F-8BEB-B3F7AEC90DAB}" destId="{5306A881-2D83-41B1-8085-3EF2B9107172}" srcOrd="1" destOrd="0" presId="urn:microsoft.com/office/officeart/2008/layout/LinedList"/>
    <dgm:cxn modelId="{245FA851-0615-42B7-85AC-20FD334D1A82}" type="presParOf" srcId="{5306A881-2D83-41B1-8085-3EF2B9107172}" destId="{EDC80376-019D-40A8-AB63-E9FB17F94557}" srcOrd="0" destOrd="0" presId="urn:microsoft.com/office/officeart/2008/layout/LinedList"/>
    <dgm:cxn modelId="{18EF4669-5453-465C-8668-A4CC0245D3F9}" type="presParOf" srcId="{5306A881-2D83-41B1-8085-3EF2B9107172}" destId="{42D45121-F948-4524-A2B8-15CF65C2EA2F}" srcOrd="1" destOrd="0" presId="urn:microsoft.com/office/officeart/2008/layout/LinedList"/>
    <dgm:cxn modelId="{06730838-6773-4DA1-82DC-2F94D7C2F9EB}" type="presParOf" srcId="{42D45121-F948-4524-A2B8-15CF65C2EA2F}" destId="{CDD235EF-EB64-439D-8E2D-1E25E0BA3A0D}" srcOrd="0" destOrd="0" presId="urn:microsoft.com/office/officeart/2008/layout/LinedList"/>
    <dgm:cxn modelId="{ABCDE6AE-9A85-4887-8E5A-4EDDA7BCF498}" type="presParOf" srcId="{42D45121-F948-4524-A2B8-15CF65C2EA2F}" destId="{A2DE6A1E-018C-482D-92E9-CF816DAD0C78}" srcOrd="1" destOrd="0" presId="urn:microsoft.com/office/officeart/2008/layout/LinedList"/>
    <dgm:cxn modelId="{7E1F9569-5951-47DB-A18A-79BAC9D47E3F}" type="presParOf" srcId="{A2DE6A1E-018C-482D-92E9-CF816DAD0C78}" destId="{A66823BD-6FE0-4B00-8FB8-5D19D32B6877}" srcOrd="0" destOrd="0" presId="urn:microsoft.com/office/officeart/2008/layout/LinedList"/>
    <dgm:cxn modelId="{B80C1E3B-05FA-47F6-9354-0EE32B348D73}" type="presParOf" srcId="{A2DE6A1E-018C-482D-92E9-CF816DAD0C78}" destId="{DB713B30-0E61-4E51-BF09-9656C7DF1E7D}" srcOrd="1" destOrd="0" presId="urn:microsoft.com/office/officeart/2008/layout/LinedList"/>
    <dgm:cxn modelId="{347422D0-BB7C-4E7B-B7B5-754787C94A3B}" type="presParOf" srcId="{A2DE6A1E-018C-482D-92E9-CF816DAD0C78}" destId="{D9A04B76-EE89-4BFC-B91E-7B0FC02BAA0A}" srcOrd="2" destOrd="0" presId="urn:microsoft.com/office/officeart/2008/layout/LinedList"/>
    <dgm:cxn modelId="{992FEC1B-514A-4F2F-A215-D3DE142C0865}" type="presParOf" srcId="{42D45121-F948-4524-A2B8-15CF65C2EA2F}" destId="{810813CA-E3E6-4134-8962-D8CE0FEB1DBD}" srcOrd="2" destOrd="0" presId="urn:microsoft.com/office/officeart/2008/layout/LinedList"/>
    <dgm:cxn modelId="{43CFB64B-22AB-4B14-BDF6-C0AA74649750}" type="presParOf" srcId="{42D45121-F948-4524-A2B8-15CF65C2EA2F}" destId="{F3954F29-DBE2-43CC-BF84-ABCE998C531C}" srcOrd="3" destOrd="0" presId="urn:microsoft.com/office/officeart/2008/layout/LinedList"/>
    <dgm:cxn modelId="{595BDF87-9349-4A6C-82A0-263E7B38F056}" type="presParOf" srcId="{2449F947-8395-4C2F-8BEB-B3F7AEC90DAB}" destId="{837F6022-171B-4F5C-B5BA-2BE87663BBB4}" srcOrd="2" destOrd="0" presId="urn:microsoft.com/office/officeart/2008/layout/LinedList"/>
    <dgm:cxn modelId="{62F17B2C-2154-4271-8806-89B89E73F5E2}" type="presParOf" srcId="{2449F947-8395-4C2F-8BEB-B3F7AEC90DAB}" destId="{12A58B30-197E-4512-9A64-8BE5B867C124}" srcOrd="3" destOrd="0" presId="urn:microsoft.com/office/officeart/2008/layout/LinedList"/>
    <dgm:cxn modelId="{4ECA15AF-8818-425B-8D8A-DB4EA3322570}" type="presParOf" srcId="{12A58B30-197E-4512-9A64-8BE5B867C124}" destId="{4341A372-922D-4C30-89A4-0FDC06AC91A7}" srcOrd="0" destOrd="0" presId="urn:microsoft.com/office/officeart/2008/layout/LinedList"/>
    <dgm:cxn modelId="{0A124B2E-04F5-4099-B1EC-34826BE94978}" type="presParOf" srcId="{12A58B30-197E-4512-9A64-8BE5B867C124}" destId="{ABB2C989-37F0-424A-8032-0C4A5F428F6D}" srcOrd="1" destOrd="0" presId="urn:microsoft.com/office/officeart/2008/layout/LinedList"/>
    <dgm:cxn modelId="{399B9798-F750-468E-BFCE-8802341E5270}" type="presParOf" srcId="{ABB2C989-37F0-424A-8032-0C4A5F428F6D}" destId="{F88FF01F-C095-4F06-B792-D95DD1EBCC22}" srcOrd="0" destOrd="0" presId="urn:microsoft.com/office/officeart/2008/layout/LinedList"/>
    <dgm:cxn modelId="{9AF29BCD-D6D0-405E-9D07-057A184DC9E5}" type="presParOf" srcId="{ABB2C989-37F0-424A-8032-0C4A5F428F6D}" destId="{B73DA099-F3E9-4F50-9E9A-57C5E48A15E0}" srcOrd="1" destOrd="0" presId="urn:microsoft.com/office/officeart/2008/layout/LinedList"/>
    <dgm:cxn modelId="{7C854B68-3B1C-4CA7-9203-CF47C45AB2FD}" type="presParOf" srcId="{B73DA099-F3E9-4F50-9E9A-57C5E48A15E0}" destId="{64076D60-78BE-4E53-8D22-FB86B4F74645}" srcOrd="0" destOrd="0" presId="urn:microsoft.com/office/officeart/2008/layout/LinedList"/>
    <dgm:cxn modelId="{16EC7294-68E0-4352-B783-547C04CD33A4}" type="presParOf" srcId="{B73DA099-F3E9-4F50-9E9A-57C5E48A15E0}" destId="{7FDDC3B4-076C-46D4-9891-C08DE6C78389}" srcOrd="1" destOrd="0" presId="urn:microsoft.com/office/officeart/2008/layout/LinedList"/>
    <dgm:cxn modelId="{7D4A9475-CB5F-48F9-9B02-E4F2789F1D2E}" type="presParOf" srcId="{B73DA099-F3E9-4F50-9E9A-57C5E48A15E0}" destId="{D9739332-AF62-42C4-B9F1-A3EEBE0D5BA0}" srcOrd="2" destOrd="0" presId="urn:microsoft.com/office/officeart/2008/layout/LinedList"/>
    <dgm:cxn modelId="{DFE18776-BC2A-4E04-9846-EDDC57AE8E1B}" type="presParOf" srcId="{ABB2C989-37F0-424A-8032-0C4A5F428F6D}" destId="{B7B6DAFF-4602-45C9-9CED-F38ABADD1FE6}" srcOrd="2" destOrd="0" presId="urn:microsoft.com/office/officeart/2008/layout/LinedList"/>
    <dgm:cxn modelId="{6303C843-74E0-4A14-A154-4EAF816B017A}" type="presParOf" srcId="{ABB2C989-37F0-424A-8032-0C4A5F428F6D}" destId="{8B9C4BC9-5060-48FC-8C2A-32F36C6634AD}" srcOrd="3" destOrd="0" presId="urn:microsoft.com/office/officeart/2008/layout/LinedList"/>
    <dgm:cxn modelId="{90C7B869-868E-4EB5-A0E7-0B4A71605FC2}" type="presParOf" srcId="{2449F947-8395-4C2F-8BEB-B3F7AEC90DAB}" destId="{C1022082-AE48-4536-AAE8-E74F82CB5D3D}" srcOrd="4" destOrd="0" presId="urn:microsoft.com/office/officeart/2008/layout/LinedList"/>
    <dgm:cxn modelId="{92B2B6C4-5BDC-4273-8719-71211CEB042F}" type="presParOf" srcId="{2449F947-8395-4C2F-8BEB-B3F7AEC90DAB}" destId="{EF29CBF9-B773-4C84-911D-54A7B64A12C4}" srcOrd="5" destOrd="0" presId="urn:microsoft.com/office/officeart/2008/layout/LinedList"/>
    <dgm:cxn modelId="{D95B97C3-78F0-411A-AC1B-48518213EA0D}" type="presParOf" srcId="{EF29CBF9-B773-4C84-911D-54A7B64A12C4}" destId="{B874C3C9-D17A-43FC-B7FE-EACFAB072034}" srcOrd="0" destOrd="0" presId="urn:microsoft.com/office/officeart/2008/layout/LinedList"/>
    <dgm:cxn modelId="{9E26D96F-9F07-4E57-AA7C-6D373723C27B}" type="presParOf" srcId="{EF29CBF9-B773-4C84-911D-54A7B64A12C4}" destId="{5778DD8D-D09F-4840-AC50-8D286C329265}" srcOrd="1" destOrd="0" presId="urn:microsoft.com/office/officeart/2008/layout/LinedList"/>
    <dgm:cxn modelId="{A44B6370-9AC2-41FD-81F5-9CE6399EF0FE}" type="presParOf" srcId="{5778DD8D-D09F-4840-AC50-8D286C329265}" destId="{70E0EFDD-9746-4639-A473-C42A7AD5BF41}" srcOrd="0" destOrd="0" presId="urn:microsoft.com/office/officeart/2008/layout/LinedList"/>
    <dgm:cxn modelId="{55640754-6B27-4D25-95B3-241DFCF47D85}" type="presParOf" srcId="{5778DD8D-D09F-4840-AC50-8D286C329265}" destId="{C2C6F80E-58D7-4033-8B09-6BDCD9B3F26F}" srcOrd="1" destOrd="0" presId="urn:microsoft.com/office/officeart/2008/layout/LinedList"/>
    <dgm:cxn modelId="{D7397F33-0084-44A6-9AC1-FA79DED6E768}" type="presParOf" srcId="{C2C6F80E-58D7-4033-8B09-6BDCD9B3F26F}" destId="{B15CA1FE-93CF-4BEA-AD9B-8CFBEC674A25}" srcOrd="0" destOrd="0" presId="urn:microsoft.com/office/officeart/2008/layout/LinedList"/>
    <dgm:cxn modelId="{C11926A2-CAC9-4742-95D0-3130E450ED55}" type="presParOf" srcId="{C2C6F80E-58D7-4033-8B09-6BDCD9B3F26F}" destId="{0F605CEE-D830-4FE5-8914-226DC2CD359A}" srcOrd="1" destOrd="0" presId="urn:microsoft.com/office/officeart/2008/layout/LinedList"/>
    <dgm:cxn modelId="{DE684913-E41E-42E3-A70E-994E60DCC15B}" type="presParOf" srcId="{C2C6F80E-58D7-4033-8B09-6BDCD9B3F26F}" destId="{E6C2FD88-5AFF-483B-850A-DE751E5F401D}" srcOrd="2" destOrd="0" presId="urn:microsoft.com/office/officeart/2008/layout/LinedList"/>
    <dgm:cxn modelId="{6FB4C31D-9DC1-4C5C-B144-A54A55BA8F87}" type="presParOf" srcId="{5778DD8D-D09F-4840-AC50-8D286C329265}" destId="{2EF40617-1A00-400E-BCA2-67320E99BB2F}" srcOrd="2" destOrd="0" presId="urn:microsoft.com/office/officeart/2008/layout/LinedList"/>
    <dgm:cxn modelId="{CADE1807-CE19-45A7-99E7-C8F842EA73A9}" type="presParOf" srcId="{5778DD8D-D09F-4840-AC50-8D286C329265}" destId="{88686628-DBDD-4E1A-9947-250807BBB2B7}" srcOrd="3" destOrd="0" presId="urn:microsoft.com/office/officeart/2008/layout/LinedList"/>
    <dgm:cxn modelId="{8C4A3F8A-1C5B-46DB-BD8E-094F7F1C3A91}" type="presParOf" srcId="{5778DD8D-D09F-4840-AC50-8D286C329265}" destId="{39323868-D65F-44BC-BDE2-9047DC206EFE}" srcOrd="4" destOrd="0" presId="urn:microsoft.com/office/officeart/2008/layout/LinedList"/>
    <dgm:cxn modelId="{01480D7C-0007-411E-BF96-EEF5BDB5236A}" type="presParOf" srcId="{39323868-D65F-44BC-BDE2-9047DC206EFE}" destId="{DD7F4FD1-2DE7-4647-90A2-F2BC42058016}" srcOrd="0" destOrd="0" presId="urn:microsoft.com/office/officeart/2008/layout/LinedList"/>
    <dgm:cxn modelId="{564005B6-128B-485F-821A-69D564ECC3F8}" type="presParOf" srcId="{39323868-D65F-44BC-BDE2-9047DC206EFE}" destId="{194288F0-F0B1-4067-960C-D9844FB257D5}" srcOrd="1" destOrd="0" presId="urn:microsoft.com/office/officeart/2008/layout/LinedList"/>
    <dgm:cxn modelId="{A3404968-46B6-45DE-9EEA-29C58A9F542E}" type="presParOf" srcId="{39323868-D65F-44BC-BDE2-9047DC206EFE}" destId="{55DD25D9-4562-4EE1-9DAA-6546EC2AB4B3}" srcOrd="2" destOrd="0" presId="urn:microsoft.com/office/officeart/2008/layout/LinedList"/>
    <dgm:cxn modelId="{480E7AEA-84F5-47A6-B83D-44989102B247}" type="presParOf" srcId="{5778DD8D-D09F-4840-AC50-8D286C329265}" destId="{D0ED1E5F-C68C-4213-9F88-F0625BCC4F7F}" srcOrd="5" destOrd="0" presId="urn:microsoft.com/office/officeart/2008/layout/LinedList"/>
    <dgm:cxn modelId="{F160540E-43A0-4C42-B93E-BD52244B8D2E}" type="presParOf" srcId="{5778DD8D-D09F-4840-AC50-8D286C329265}" destId="{4B8330CF-BD05-4A10-8032-46BF386C5B90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51674E-B207-4A79-998A-6FA51331599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8373C0E-895C-46C9-85D7-207031E2CBEC}">
      <dgm:prSet phldrT="[Texto]" custT="1"/>
      <dgm:spPr/>
      <dgm:t>
        <a:bodyPr/>
        <a:lstStyle/>
        <a:p>
          <a:pPr algn="ctr"/>
          <a:r>
            <a:rPr lang="es-ES" sz="3300" dirty="0"/>
            <a:t>Tecnología</a:t>
          </a:r>
        </a:p>
      </dgm:t>
    </dgm:pt>
    <dgm:pt modelId="{1C2D54AA-973F-4603-B09C-AB7000A37AE4}" type="sibTrans" cxnId="{D02A8F04-B745-4ABB-B4BE-358EC717A4A7}">
      <dgm:prSet/>
      <dgm:spPr/>
      <dgm:t>
        <a:bodyPr/>
        <a:lstStyle/>
        <a:p>
          <a:endParaRPr lang="es-ES"/>
        </a:p>
      </dgm:t>
    </dgm:pt>
    <dgm:pt modelId="{3541A5B1-97F6-4729-8D45-D110D2132FD9}" type="parTrans" cxnId="{D02A8F04-B745-4ABB-B4BE-358EC717A4A7}">
      <dgm:prSet/>
      <dgm:spPr/>
      <dgm:t>
        <a:bodyPr/>
        <a:lstStyle/>
        <a:p>
          <a:endParaRPr lang="es-ES"/>
        </a:p>
      </dgm:t>
    </dgm:pt>
    <dgm:pt modelId="{2449F947-8395-4C2F-8BEB-B3F7AEC90DAB}" type="pres">
      <dgm:prSet presAssocID="{B151674E-B207-4A79-998A-6FA513315993}" presName="vert0" presStyleCnt="0">
        <dgm:presLayoutVars>
          <dgm:dir/>
          <dgm:animOne val="branch"/>
          <dgm:animLvl val="lvl"/>
        </dgm:presLayoutVars>
      </dgm:prSet>
      <dgm:spPr/>
    </dgm:pt>
    <dgm:pt modelId="{4BD93222-3799-42AB-BBE1-DF826A8E7DC1}" type="pres">
      <dgm:prSet presAssocID="{B8373C0E-895C-46C9-85D7-207031E2CBEC}" presName="thickLine" presStyleLbl="alignNode1" presStyleIdx="0" presStyleCnt="1"/>
      <dgm:spPr/>
    </dgm:pt>
    <dgm:pt modelId="{5306A881-2D83-41B1-8085-3EF2B9107172}" type="pres">
      <dgm:prSet presAssocID="{B8373C0E-895C-46C9-85D7-207031E2CBEC}" presName="horz1" presStyleCnt="0"/>
      <dgm:spPr/>
    </dgm:pt>
    <dgm:pt modelId="{EDC80376-019D-40A8-AB63-E9FB17F94557}" type="pres">
      <dgm:prSet presAssocID="{B8373C0E-895C-46C9-85D7-207031E2CBEC}" presName="tx1" presStyleLbl="revTx" presStyleIdx="0" presStyleCnt="1"/>
      <dgm:spPr/>
    </dgm:pt>
    <dgm:pt modelId="{42D45121-F948-4524-A2B8-15CF65C2EA2F}" type="pres">
      <dgm:prSet presAssocID="{B8373C0E-895C-46C9-85D7-207031E2CBEC}" presName="vert1" presStyleCnt="0"/>
      <dgm:spPr/>
    </dgm:pt>
  </dgm:ptLst>
  <dgm:cxnLst>
    <dgm:cxn modelId="{D02A8F04-B745-4ABB-B4BE-358EC717A4A7}" srcId="{B151674E-B207-4A79-998A-6FA513315993}" destId="{B8373C0E-895C-46C9-85D7-207031E2CBEC}" srcOrd="0" destOrd="0" parTransId="{3541A5B1-97F6-4729-8D45-D110D2132FD9}" sibTransId="{1C2D54AA-973F-4603-B09C-AB7000A37AE4}"/>
    <dgm:cxn modelId="{DF6DECDD-DE7C-4649-AA92-C91CBD04F46B}" type="presOf" srcId="{B8373C0E-895C-46C9-85D7-207031E2CBEC}" destId="{EDC80376-019D-40A8-AB63-E9FB17F94557}" srcOrd="0" destOrd="0" presId="urn:microsoft.com/office/officeart/2008/layout/LinedList"/>
    <dgm:cxn modelId="{C6121AE1-41C6-439E-BFF4-C03671529F5C}" type="presOf" srcId="{B151674E-B207-4A79-998A-6FA513315993}" destId="{2449F947-8395-4C2F-8BEB-B3F7AEC90DAB}" srcOrd="0" destOrd="0" presId="urn:microsoft.com/office/officeart/2008/layout/LinedList"/>
    <dgm:cxn modelId="{EC418A94-F14E-4356-A41E-4C87EDD32047}" type="presParOf" srcId="{2449F947-8395-4C2F-8BEB-B3F7AEC90DAB}" destId="{4BD93222-3799-42AB-BBE1-DF826A8E7DC1}" srcOrd="0" destOrd="0" presId="urn:microsoft.com/office/officeart/2008/layout/LinedList"/>
    <dgm:cxn modelId="{B236C293-75E6-4A39-BB26-578307D5240C}" type="presParOf" srcId="{2449F947-8395-4C2F-8BEB-B3F7AEC90DAB}" destId="{5306A881-2D83-41B1-8085-3EF2B9107172}" srcOrd="1" destOrd="0" presId="urn:microsoft.com/office/officeart/2008/layout/LinedList"/>
    <dgm:cxn modelId="{245FA851-0615-42B7-85AC-20FD334D1A82}" type="presParOf" srcId="{5306A881-2D83-41B1-8085-3EF2B9107172}" destId="{EDC80376-019D-40A8-AB63-E9FB17F94557}" srcOrd="0" destOrd="0" presId="urn:microsoft.com/office/officeart/2008/layout/LinedList"/>
    <dgm:cxn modelId="{18EF4669-5453-465C-8668-A4CC0245D3F9}" type="presParOf" srcId="{5306A881-2D83-41B1-8085-3EF2B9107172}" destId="{42D45121-F948-4524-A2B8-15CF65C2EA2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F183E8-D9C3-4084-99C3-A6E68CF1AD6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5182E05-FCFB-496B-852B-FF3F4FD5A5D7}">
      <dgm:prSet phldrT="[Texto]"/>
      <dgm:spPr>
        <a:noFill/>
        <a:ln>
          <a:noFill/>
        </a:ln>
      </dgm:spPr>
      <dgm:t>
        <a:bodyPr/>
        <a:lstStyle/>
        <a:p>
          <a:endParaRPr lang="es-ES" dirty="0">
            <a:solidFill>
              <a:schemeClr val="tx1"/>
            </a:solidFill>
          </a:endParaRPr>
        </a:p>
      </dgm:t>
    </dgm:pt>
    <dgm:pt modelId="{FCF15257-3B93-4E7C-95C3-E6D18C94E7D5}" type="parTrans" cxnId="{5001E4DB-7299-4CA6-942E-716AD1A9B66D}">
      <dgm:prSet/>
      <dgm:spPr/>
      <dgm:t>
        <a:bodyPr/>
        <a:lstStyle/>
        <a:p>
          <a:endParaRPr lang="es-ES"/>
        </a:p>
      </dgm:t>
    </dgm:pt>
    <dgm:pt modelId="{D8966A63-ED16-4192-B375-D4A520705FF3}" type="sibTrans" cxnId="{5001E4DB-7299-4CA6-942E-716AD1A9B66D}">
      <dgm:prSet/>
      <dgm:spPr/>
      <dgm:t>
        <a:bodyPr/>
        <a:lstStyle/>
        <a:p>
          <a:endParaRPr lang="es-ES"/>
        </a:p>
      </dgm:t>
    </dgm:pt>
    <dgm:pt modelId="{60A3EDD0-59EC-450B-9F24-7086BD04082F}">
      <dgm:prSet phldrT="[Texto]" custT="1"/>
      <dgm:spPr>
        <a:noFill/>
        <a:ln>
          <a:noFill/>
        </a:ln>
      </dgm:spPr>
      <dgm:t>
        <a:bodyPr/>
        <a:lstStyle/>
        <a:p>
          <a:r>
            <a:rPr lang="es-MX" sz="2500" dirty="0">
              <a:latin typeface="Lato" panose="020F0502020204030203" pitchFamily="34" charset="0"/>
              <a:cs typeface="Lato" panose="020F0502020204030203" pitchFamily="34" charset="0"/>
            </a:rPr>
            <a:t>RNF005 - El sistema debe poseer interfaces gráficas simples y bien formadas utilizando CSS.</a:t>
          </a:r>
          <a:endParaRPr lang="es-ES" sz="2500" dirty="0"/>
        </a:p>
      </dgm:t>
    </dgm:pt>
    <dgm:pt modelId="{E46CCF03-24DA-49B1-886A-1F234858F4D5}" type="parTrans" cxnId="{DDCDB338-B179-4458-87D6-4AFC6C842AD6}">
      <dgm:prSet/>
      <dgm:spPr/>
      <dgm:t>
        <a:bodyPr/>
        <a:lstStyle/>
        <a:p>
          <a:endParaRPr lang="es-ES"/>
        </a:p>
      </dgm:t>
    </dgm:pt>
    <dgm:pt modelId="{B66C82A3-E529-4087-BCB5-5C9F902C9090}" type="sibTrans" cxnId="{DDCDB338-B179-4458-87D6-4AFC6C842AD6}">
      <dgm:prSet/>
      <dgm:spPr/>
      <dgm:t>
        <a:bodyPr/>
        <a:lstStyle/>
        <a:p>
          <a:endParaRPr lang="es-ES"/>
        </a:p>
      </dgm:t>
    </dgm:pt>
    <dgm:pt modelId="{5E098550-000E-450D-AE07-D1B325294FFE}">
      <dgm:prSet phldrT="[Texto]" custT="1"/>
      <dgm:spPr>
        <a:noFill/>
        <a:ln>
          <a:noFill/>
        </a:ln>
      </dgm:spPr>
      <dgm:t>
        <a:bodyPr/>
        <a:lstStyle/>
        <a:p>
          <a:r>
            <a:rPr lang="es-MX" sz="2500" dirty="0">
              <a:latin typeface="Lato" panose="020F0502020204030203" pitchFamily="34" charset="0"/>
              <a:cs typeface="Lato" panose="020F0502020204030203" pitchFamily="34" charset="0"/>
            </a:rPr>
            <a:t>RNF006 - El sistema será desarrollado para PC y visto desde un navegador Web.</a:t>
          </a:r>
          <a:endParaRPr lang="es-ES" sz="2500" dirty="0"/>
        </a:p>
      </dgm:t>
    </dgm:pt>
    <dgm:pt modelId="{DD349230-A6CA-4C06-8CDA-328E7F29D938}" type="parTrans" cxnId="{47CEAE18-92B0-488A-8D68-9EF24E6943E3}">
      <dgm:prSet/>
      <dgm:spPr/>
      <dgm:t>
        <a:bodyPr/>
        <a:lstStyle/>
        <a:p>
          <a:endParaRPr lang="es-ES"/>
        </a:p>
      </dgm:t>
    </dgm:pt>
    <dgm:pt modelId="{15EFDE3A-2DFB-41F0-9DC8-29A35C9B087B}" type="sibTrans" cxnId="{47CEAE18-92B0-488A-8D68-9EF24E6943E3}">
      <dgm:prSet/>
      <dgm:spPr/>
      <dgm:t>
        <a:bodyPr/>
        <a:lstStyle/>
        <a:p>
          <a:endParaRPr lang="es-ES"/>
        </a:p>
      </dgm:t>
    </dgm:pt>
    <dgm:pt modelId="{FC933D71-069A-4292-9F2E-3053FD09FA9E}">
      <dgm:prSet phldrT="[Texto]" custT="1"/>
      <dgm:spPr>
        <a:noFill/>
        <a:ln>
          <a:noFill/>
        </a:ln>
      </dgm:spPr>
      <dgm:t>
        <a:bodyPr/>
        <a:lstStyle/>
        <a:p>
          <a:r>
            <a:rPr lang="es-MX" sz="2500" dirty="0">
              <a:latin typeface="Lato" panose="020F0502020204030203" pitchFamily="34" charset="0"/>
              <a:cs typeface="Lato" panose="020F0502020204030203" pitchFamily="34" charset="0"/>
            </a:rPr>
            <a:t>RNF007 - La interfaz de usuario será implementada para navegadores web únicamente con HTML5.</a:t>
          </a:r>
          <a:endParaRPr lang="es-ES" sz="2500" dirty="0"/>
        </a:p>
      </dgm:t>
    </dgm:pt>
    <dgm:pt modelId="{7EC10F06-4C62-4106-AECF-5C7E28B71625}" type="parTrans" cxnId="{042CA43B-987B-481D-A43C-5CECE99526F0}">
      <dgm:prSet/>
      <dgm:spPr/>
      <dgm:t>
        <a:bodyPr/>
        <a:lstStyle/>
        <a:p>
          <a:endParaRPr lang="es-ES"/>
        </a:p>
      </dgm:t>
    </dgm:pt>
    <dgm:pt modelId="{F60B3504-B7B8-4CBD-A1CC-21A1FCED9B1A}" type="sibTrans" cxnId="{042CA43B-987B-481D-A43C-5CECE99526F0}">
      <dgm:prSet/>
      <dgm:spPr/>
      <dgm:t>
        <a:bodyPr/>
        <a:lstStyle/>
        <a:p>
          <a:endParaRPr lang="es-ES"/>
        </a:p>
      </dgm:t>
    </dgm:pt>
    <dgm:pt modelId="{76ACCFF8-6DF3-4118-B9AB-66832D2C813A}" type="pres">
      <dgm:prSet presAssocID="{95F183E8-D9C3-4084-99C3-A6E68CF1AD6C}" presName="vert0" presStyleCnt="0">
        <dgm:presLayoutVars>
          <dgm:dir/>
          <dgm:animOne val="branch"/>
          <dgm:animLvl val="lvl"/>
        </dgm:presLayoutVars>
      </dgm:prSet>
      <dgm:spPr/>
    </dgm:pt>
    <dgm:pt modelId="{D353F482-F5C3-4FA6-9B9F-3AF7B14CAFD7}" type="pres">
      <dgm:prSet presAssocID="{45182E05-FCFB-496B-852B-FF3F4FD5A5D7}" presName="thickLine" presStyleLbl="alignNode1" presStyleIdx="0" presStyleCnt="1"/>
      <dgm:spPr/>
    </dgm:pt>
    <dgm:pt modelId="{C45D6785-08A5-48D7-8443-AB4A2F26D966}" type="pres">
      <dgm:prSet presAssocID="{45182E05-FCFB-496B-852B-FF3F4FD5A5D7}" presName="horz1" presStyleCnt="0"/>
      <dgm:spPr/>
    </dgm:pt>
    <dgm:pt modelId="{37AF15A7-581B-4E23-ABAC-62A1926DBEC9}" type="pres">
      <dgm:prSet presAssocID="{45182E05-FCFB-496B-852B-FF3F4FD5A5D7}" presName="tx1" presStyleLbl="revTx" presStyleIdx="0" presStyleCnt="4"/>
      <dgm:spPr/>
    </dgm:pt>
    <dgm:pt modelId="{645F398F-B3B2-424A-B38F-AB66EE94F7BA}" type="pres">
      <dgm:prSet presAssocID="{45182E05-FCFB-496B-852B-FF3F4FD5A5D7}" presName="vert1" presStyleCnt="0"/>
      <dgm:spPr/>
    </dgm:pt>
    <dgm:pt modelId="{F628A611-89E2-4446-A54F-C19C5D3A38EF}" type="pres">
      <dgm:prSet presAssocID="{60A3EDD0-59EC-450B-9F24-7086BD04082F}" presName="vertSpace2a" presStyleCnt="0"/>
      <dgm:spPr/>
    </dgm:pt>
    <dgm:pt modelId="{CE35AC36-7DB9-4DEC-99A4-045AC5C7E619}" type="pres">
      <dgm:prSet presAssocID="{60A3EDD0-59EC-450B-9F24-7086BD04082F}" presName="horz2" presStyleCnt="0"/>
      <dgm:spPr/>
    </dgm:pt>
    <dgm:pt modelId="{45489809-63F8-45D6-BCD8-6B32C21EC0B1}" type="pres">
      <dgm:prSet presAssocID="{60A3EDD0-59EC-450B-9F24-7086BD04082F}" presName="horzSpace2" presStyleCnt="0"/>
      <dgm:spPr/>
    </dgm:pt>
    <dgm:pt modelId="{7EC94E26-BE35-43BE-8EEB-6B5EAEB340FD}" type="pres">
      <dgm:prSet presAssocID="{60A3EDD0-59EC-450B-9F24-7086BD04082F}" presName="tx2" presStyleLbl="revTx" presStyleIdx="1" presStyleCnt="4"/>
      <dgm:spPr/>
    </dgm:pt>
    <dgm:pt modelId="{F3125DAB-D595-4ECA-B32C-A43EA5ADD1E4}" type="pres">
      <dgm:prSet presAssocID="{60A3EDD0-59EC-450B-9F24-7086BD04082F}" presName="vert2" presStyleCnt="0"/>
      <dgm:spPr/>
    </dgm:pt>
    <dgm:pt modelId="{82E298D2-A8AC-4D7D-8543-40B86C831EE4}" type="pres">
      <dgm:prSet presAssocID="{60A3EDD0-59EC-450B-9F24-7086BD04082F}" presName="thinLine2b" presStyleLbl="callout" presStyleIdx="0" presStyleCnt="3"/>
      <dgm:spPr/>
    </dgm:pt>
    <dgm:pt modelId="{36B20A6A-6A82-4EA2-8834-8B998FA0BF20}" type="pres">
      <dgm:prSet presAssocID="{60A3EDD0-59EC-450B-9F24-7086BD04082F}" presName="vertSpace2b" presStyleCnt="0"/>
      <dgm:spPr/>
    </dgm:pt>
    <dgm:pt modelId="{0207AF75-D538-4D2C-B5D6-6F2ADA08D74F}" type="pres">
      <dgm:prSet presAssocID="{5E098550-000E-450D-AE07-D1B325294FFE}" presName="horz2" presStyleCnt="0"/>
      <dgm:spPr/>
    </dgm:pt>
    <dgm:pt modelId="{37B2FDDD-68C4-42DE-8BA2-15C50AA02E0B}" type="pres">
      <dgm:prSet presAssocID="{5E098550-000E-450D-AE07-D1B325294FFE}" presName="horzSpace2" presStyleCnt="0"/>
      <dgm:spPr/>
    </dgm:pt>
    <dgm:pt modelId="{ECB9B6B7-07ED-4929-9B2C-F923C68F6692}" type="pres">
      <dgm:prSet presAssocID="{5E098550-000E-450D-AE07-D1B325294FFE}" presName="tx2" presStyleLbl="revTx" presStyleIdx="2" presStyleCnt="4"/>
      <dgm:spPr/>
    </dgm:pt>
    <dgm:pt modelId="{CE134B27-6E88-4EA8-A3D0-F929C38DCBC9}" type="pres">
      <dgm:prSet presAssocID="{5E098550-000E-450D-AE07-D1B325294FFE}" presName="vert2" presStyleCnt="0"/>
      <dgm:spPr/>
    </dgm:pt>
    <dgm:pt modelId="{A7F9ACC8-8E10-4FAD-A379-DDC52C4EBA91}" type="pres">
      <dgm:prSet presAssocID="{5E098550-000E-450D-AE07-D1B325294FFE}" presName="thinLine2b" presStyleLbl="callout" presStyleIdx="1" presStyleCnt="3"/>
      <dgm:spPr/>
    </dgm:pt>
    <dgm:pt modelId="{61C71635-7C35-4E7F-B290-A46EBE94C7E8}" type="pres">
      <dgm:prSet presAssocID="{5E098550-000E-450D-AE07-D1B325294FFE}" presName="vertSpace2b" presStyleCnt="0"/>
      <dgm:spPr/>
    </dgm:pt>
    <dgm:pt modelId="{11F25A15-58AE-44F6-B275-276CBDFAF887}" type="pres">
      <dgm:prSet presAssocID="{FC933D71-069A-4292-9F2E-3053FD09FA9E}" presName="horz2" presStyleCnt="0"/>
      <dgm:spPr/>
    </dgm:pt>
    <dgm:pt modelId="{BC756208-1E3F-4F1C-8BDF-77E5A1FBB540}" type="pres">
      <dgm:prSet presAssocID="{FC933D71-069A-4292-9F2E-3053FD09FA9E}" presName="horzSpace2" presStyleCnt="0"/>
      <dgm:spPr/>
    </dgm:pt>
    <dgm:pt modelId="{9926C345-085E-41E2-8C31-EF86586ED99A}" type="pres">
      <dgm:prSet presAssocID="{FC933D71-069A-4292-9F2E-3053FD09FA9E}" presName="tx2" presStyleLbl="revTx" presStyleIdx="3" presStyleCnt="4"/>
      <dgm:spPr/>
    </dgm:pt>
    <dgm:pt modelId="{FD690CE9-4480-4C6D-8AA2-173A2AE95DAB}" type="pres">
      <dgm:prSet presAssocID="{FC933D71-069A-4292-9F2E-3053FD09FA9E}" presName="vert2" presStyleCnt="0"/>
      <dgm:spPr/>
    </dgm:pt>
    <dgm:pt modelId="{2F1A0203-C432-45DA-97BE-21B733DCD1FF}" type="pres">
      <dgm:prSet presAssocID="{FC933D71-069A-4292-9F2E-3053FD09FA9E}" presName="thinLine2b" presStyleLbl="callout" presStyleIdx="2" presStyleCnt="3"/>
      <dgm:spPr/>
    </dgm:pt>
    <dgm:pt modelId="{730A8D5D-2517-4C59-90C1-113625E75D56}" type="pres">
      <dgm:prSet presAssocID="{FC933D71-069A-4292-9F2E-3053FD09FA9E}" presName="vertSpace2b" presStyleCnt="0"/>
      <dgm:spPr/>
    </dgm:pt>
  </dgm:ptLst>
  <dgm:cxnLst>
    <dgm:cxn modelId="{47CEAE18-92B0-488A-8D68-9EF24E6943E3}" srcId="{45182E05-FCFB-496B-852B-FF3F4FD5A5D7}" destId="{5E098550-000E-450D-AE07-D1B325294FFE}" srcOrd="1" destOrd="0" parTransId="{DD349230-A6CA-4C06-8CDA-328E7F29D938}" sibTransId="{15EFDE3A-2DFB-41F0-9DC8-29A35C9B087B}"/>
    <dgm:cxn modelId="{0D5B782D-0864-4629-97F4-E41F23261354}" type="presOf" srcId="{FC933D71-069A-4292-9F2E-3053FD09FA9E}" destId="{9926C345-085E-41E2-8C31-EF86586ED99A}" srcOrd="0" destOrd="0" presId="urn:microsoft.com/office/officeart/2008/layout/LinedList"/>
    <dgm:cxn modelId="{805A2833-9C2C-48B9-8E84-D0198028172E}" type="presOf" srcId="{95F183E8-D9C3-4084-99C3-A6E68CF1AD6C}" destId="{76ACCFF8-6DF3-4118-B9AB-66832D2C813A}" srcOrd="0" destOrd="0" presId="urn:microsoft.com/office/officeart/2008/layout/LinedList"/>
    <dgm:cxn modelId="{DDCDB338-B179-4458-87D6-4AFC6C842AD6}" srcId="{45182E05-FCFB-496B-852B-FF3F4FD5A5D7}" destId="{60A3EDD0-59EC-450B-9F24-7086BD04082F}" srcOrd="0" destOrd="0" parTransId="{E46CCF03-24DA-49B1-886A-1F234858F4D5}" sibTransId="{B66C82A3-E529-4087-BCB5-5C9F902C9090}"/>
    <dgm:cxn modelId="{1C745439-2D77-4035-9DF3-C14ECEFF3429}" type="presOf" srcId="{60A3EDD0-59EC-450B-9F24-7086BD04082F}" destId="{7EC94E26-BE35-43BE-8EEB-6B5EAEB340FD}" srcOrd="0" destOrd="0" presId="urn:microsoft.com/office/officeart/2008/layout/LinedList"/>
    <dgm:cxn modelId="{042CA43B-987B-481D-A43C-5CECE99526F0}" srcId="{45182E05-FCFB-496B-852B-FF3F4FD5A5D7}" destId="{FC933D71-069A-4292-9F2E-3053FD09FA9E}" srcOrd="2" destOrd="0" parTransId="{7EC10F06-4C62-4106-AECF-5C7E28B71625}" sibTransId="{F60B3504-B7B8-4CBD-A1CC-21A1FCED9B1A}"/>
    <dgm:cxn modelId="{2A944FCD-871B-4A92-BF18-DF466FA352D2}" type="presOf" srcId="{45182E05-FCFB-496B-852B-FF3F4FD5A5D7}" destId="{37AF15A7-581B-4E23-ABAC-62A1926DBEC9}" srcOrd="0" destOrd="0" presId="urn:microsoft.com/office/officeart/2008/layout/LinedList"/>
    <dgm:cxn modelId="{5001E4DB-7299-4CA6-942E-716AD1A9B66D}" srcId="{95F183E8-D9C3-4084-99C3-A6E68CF1AD6C}" destId="{45182E05-FCFB-496B-852B-FF3F4FD5A5D7}" srcOrd="0" destOrd="0" parTransId="{FCF15257-3B93-4E7C-95C3-E6D18C94E7D5}" sibTransId="{D8966A63-ED16-4192-B375-D4A520705FF3}"/>
    <dgm:cxn modelId="{C14B73E1-73CE-4ADA-911C-6C9FFA2BABFE}" type="presOf" srcId="{5E098550-000E-450D-AE07-D1B325294FFE}" destId="{ECB9B6B7-07ED-4929-9B2C-F923C68F6692}" srcOrd="0" destOrd="0" presId="urn:microsoft.com/office/officeart/2008/layout/LinedList"/>
    <dgm:cxn modelId="{53521CE8-A80E-4084-A674-07CC1DF76899}" type="presParOf" srcId="{76ACCFF8-6DF3-4118-B9AB-66832D2C813A}" destId="{D353F482-F5C3-4FA6-9B9F-3AF7B14CAFD7}" srcOrd="0" destOrd="0" presId="urn:microsoft.com/office/officeart/2008/layout/LinedList"/>
    <dgm:cxn modelId="{2C29AEA5-201F-4C15-80D0-DDC46F07599F}" type="presParOf" srcId="{76ACCFF8-6DF3-4118-B9AB-66832D2C813A}" destId="{C45D6785-08A5-48D7-8443-AB4A2F26D966}" srcOrd="1" destOrd="0" presId="urn:microsoft.com/office/officeart/2008/layout/LinedList"/>
    <dgm:cxn modelId="{815F49FC-A87C-418B-8E28-7B1C504AADEF}" type="presParOf" srcId="{C45D6785-08A5-48D7-8443-AB4A2F26D966}" destId="{37AF15A7-581B-4E23-ABAC-62A1926DBEC9}" srcOrd="0" destOrd="0" presId="urn:microsoft.com/office/officeart/2008/layout/LinedList"/>
    <dgm:cxn modelId="{1538B83D-A829-4D1C-96B0-9449E7D23254}" type="presParOf" srcId="{C45D6785-08A5-48D7-8443-AB4A2F26D966}" destId="{645F398F-B3B2-424A-B38F-AB66EE94F7BA}" srcOrd="1" destOrd="0" presId="urn:microsoft.com/office/officeart/2008/layout/LinedList"/>
    <dgm:cxn modelId="{5E5A4809-CBF4-43D3-81F2-528E6C4F3C9E}" type="presParOf" srcId="{645F398F-B3B2-424A-B38F-AB66EE94F7BA}" destId="{F628A611-89E2-4446-A54F-C19C5D3A38EF}" srcOrd="0" destOrd="0" presId="urn:microsoft.com/office/officeart/2008/layout/LinedList"/>
    <dgm:cxn modelId="{258A4FC4-ADED-4C67-A38E-CD58D22AF098}" type="presParOf" srcId="{645F398F-B3B2-424A-B38F-AB66EE94F7BA}" destId="{CE35AC36-7DB9-4DEC-99A4-045AC5C7E619}" srcOrd="1" destOrd="0" presId="urn:microsoft.com/office/officeart/2008/layout/LinedList"/>
    <dgm:cxn modelId="{FE232090-7D7E-468C-A1B5-F15FC35726DA}" type="presParOf" srcId="{CE35AC36-7DB9-4DEC-99A4-045AC5C7E619}" destId="{45489809-63F8-45D6-BCD8-6B32C21EC0B1}" srcOrd="0" destOrd="0" presId="urn:microsoft.com/office/officeart/2008/layout/LinedList"/>
    <dgm:cxn modelId="{485E7C91-80BB-4717-9C6A-14EF359B1F9E}" type="presParOf" srcId="{CE35AC36-7DB9-4DEC-99A4-045AC5C7E619}" destId="{7EC94E26-BE35-43BE-8EEB-6B5EAEB340FD}" srcOrd="1" destOrd="0" presId="urn:microsoft.com/office/officeart/2008/layout/LinedList"/>
    <dgm:cxn modelId="{7DDE2714-0D5E-4E71-95BA-A8FABC35FB4D}" type="presParOf" srcId="{CE35AC36-7DB9-4DEC-99A4-045AC5C7E619}" destId="{F3125DAB-D595-4ECA-B32C-A43EA5ADD1E4}" srcOrd="2" destOrd="0" presId="urn:microsoft.com/office/officeart/2008/layout/LinedList"/>
    <dgm:cxn modelId="{41C5F5D3-8CD1-4A6D-B442-C5D715EAB62A}" type="presParOf" srcId="{645F398F-B3B2-424A-B38F-AB66EE94F7BA}" destId="{82E298D2-A8AC-4D7D-8543-40B86C831EE4}" srcOrd="2" destOrd="0" presId="urn:microsoft.com/office/officeart/2008/layout/LinedList"/>
    <dgm:cxn modelId="{3B8ACE7C-3803-40C1-86EA-90DE1B8F9555}" type="presParOf" srcId="{645F398F-B3B2-424A-B38F-AB66EE94F7BA}" destId="{36B20A6A-6A82-4EA2-8834-8B998FA0BF20}" srcOrd="3" destOrd="0" presId="urn:microsoft.com/office/officeart/2008/layout/LinedList"/>
    <dgm:cxn modelId="{B4D17C54-7C93-4156-BF8E-15CF5355DC82}" type="presParOf" srcId="{645F398F-B3B2-424A-B38F-AB66EE94F7BA}" destId="{0207AF75-D538-4D2C-B5D6-6F2ADA08D74F}" srcOrd="4" destOrd="0" presId="urn:microsoft.com/office/officeart/2008/layout/LinedList"/>
    <dgm:cxn modelId="{432945DC-FFD1-41BC-B4CD-F225E5496A48}" type="presParOf" srcId="{0207AF75-D538-4D2C-B5D6-6F2ADA08D74F}" destId="{37B2FDDD-68C4-42DE-8BA2-15C50AA02E0B}" srcOrd="0" destOrd="0" presId="urn:microsoft.com/office/officeart/2008/layout/LinedList"/>
    <dgm:cxn modelId="{AD52CF8B-E12F-43F6-B958-F60BD5046849}" type="presParOf" srcId="{0207AF75-D538-4D2C-B5D6-6F2ADA08D74F}" destId="{ECB9B6B7-07ED-4929-9B2C-F923C68F6692}" srcOrd="1" destOrd="0" presId="urn:microsoft.com/office/officeart/2008/layout/LinedList"/>
    <dgm:cxn modelId="{20EAE830-EC5A-460C-83C9-9139FF07157E}" type="presParOf" srcId="{0207AF75-D538-4D2C-B5D6-6F2ADA08D74F}" destId="{CE134B27-6E88-4EA8-A3D0-F929C38DCBC9}" srcOrd="2" destOrd="0" presId="urn:microsoft.com/office/officeart/2008/layout/LinedList"/>
    <dgm:cxn modelId="{8DEE9019-99D7-4E8C-9CA2-70BCDF8EA22D}" type="presParOf" srcId="{645F398F-B3B2-424A-B38F-AB66EE94F7BA}" destId="{A7F9ACC8-8E10-4FAD-A379-DDC52C4EBA91}" srcOrd="5" destOrd="0" presId="urn:microsoft.com/office/officeart/2008/layout/LinedList"/>
    <dgm:cxn modelId="{A045CE93-540B-499C-97AB-3812813F5281}" type="presParOf" srcId="{645F398F-B3B2-424A-B38F-AB66EE94F7BA}" destId="{61C71635-7C35-4E7F-B290-A46EBE94C7E8}" srcOrd="6" destOrd="0" presId="urn:microsoft.com/office/officeart/2008/layout/LinedList"/>
    <dgm:cxn modelId="{6665CB9C-2187-48AE-AA9A-ABA60E2D87F7}" type="presParOf" srcId="{645F398F-B3B2-424A-B38F-AB66EE94F7BA}" destId="{11F25A15-58AE-44F6-B275-276CBDFAF887}" srcOrd="7" destOrd="0" presId="urn:microsoft.com/office/officeart/2008/layout/LinedList"/>
    <dgm:cxn modelId="{9EFF5D73-099C-4ED5-B575-253EBD198850}" type="presParOf" srcId="{11F25A15-58AE-44F6-B275-276CBDFAF887}" destId="{BC756208-1E3F-4F1C-8BDF-77E5A1FBB540}" srcOrd="0" destOrd="0" presId="urn:microsoft.com/office/officeart/2008/layout/LinedList"/>
    <dgm:cxn modelId="{2D13F38C-1AE7-4B44-AF5D-09E7959BFB7E}" type="presParOf" srcId="{11F25A15-58AE-44F6-B275-276CBDFAF887}" destId="{9926C345-085E-41E2-8C31-EF86586ED99A}" srcOrd="1" destOrd="0" presId="urn:microsoft.com/office/officeart/2008/layout/LinedList"/>
    <dgm:cxn modelId="{C3071F73-1208-4F68-ABE4-FCDC7A492823}" type="presParOf" srcId="{11F25A15-58AE-44F6-B275-276CBDFAF887}" destId="{FD690CE9-4480-4C6D-8AA2-173A2AE95DAB}" srcOrd="2" destOrd="0" presId="urn:microsoft.com/office/officeart/2008/layout/LinedList"/>
    <dgm:cxn modelId="{04EE2F60-0814-4784-9942-B9490BF3E2A3}" type="presParOf" srcId="{645F398F-B3B2-424A-B38F-AB66EE94F7BA}" destId="{2F1A0203-C432-45DA-97BE-21B733DCD1FF}" srcOrd="8" destOrd="0" presId="urn:microsoft.com/office/officeart/2008/layout/LinedList"/>
    <dgm:cxn modelId="{7B654F8C-6A33-40E6-B83E-A5CB6E2B3EA6}" type="presParOf" srcId="{645F398F-B3B2-424A-B38F-AB66EE94F7BA}" destId="{730A8D5D-2517-4C59-90C1-113625E75D5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910976-53F0-42C2-B88B-9599FFC3F5B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5CBA77A-0C01-4D61-BA44-72B4AF1F16E7}">
      <dgm:prSet phldrT="[Texto]"/>
      <dgm:spPr/>
      <dgm:t>
        <a:bodyPr/>
        <a:lstStyle/>
        <a:p>
          <a:r>
            <a:rPr lang="es-ES" b="1" dirty="0"/>
            <a:t>Capacitación del Personal</a:t>
          </a:r>
        </a:p>
      </dgm:t>
    </dgm:pt>
    <dgm:pt modelId="{1FE71E5F-3697-4ABD-8736-325B27005D6B}" type="parTrans" cxnId="{89BC9284-BD13-4943-84E3-5B9470158F1F}">
      <dgm:prSet/>
      <dgm:spPr/>
      <dgm:t>
        <a:bodyPr/>
        <a:lstStyle/>
        <a:p>
          <a:endParaRPr lang="es-ES"/>
        </a:p>
      </dgm:t>
    </dgm:pt>
    <dgm:pt modelId="{3542673F-577A-471E-A5E2-6A59ABC6EB2A}" type="sibTrans" cxnId="{89BC9284-BD13-4943-84E3-5B9470158F1F}">
      <dgm:prSet/>
      <dgm:spPr/>
      <dgm:t>
        <a:bodyPr/>
        <a:lstStyle/>
        <a:p>
          <a:endParaRPr lang="es-ES"/>
        </a:p>
      </dgm:t>
    </dgm:pt>
    <dgm:pt modelId="{4BA6ABA8-366E-4784-B350-E6299771EC01}">
      <dgm:prSet phldrT="[Texto]"/>
      <dgm:spPr/>
      <dgm:t>
        <a:bodyPr/>
        <a:lstStyle/>
        <a:p>
          <a:r>
            <a:rPr lang="es-ES" b="1" dirty="0"/>
            <a:t>Mantenimiento</a:t>
          </a:r>
        </a:p>
      </dgm:t>
    </dgm:pt>
    <dgm:pt modelId="{282425AD-254A-418D-BCCE-CA713EFF82FB}" type="parTrans" cxnId="{2FF46AB5-A7A9-480B-BE4E-50000A19CD00}">
      <dgm:prSet/>
      <dgm:spPr/>
      <dgm:t>
        <a:bodyPr/>
        <a:lstStyle/>
        <a:p>
          <a:endParaRPr lang="es-ES"/>
        </a:p>
      </dgm:t>
    </dgm:pt>
    <dgm:pt modelId="{4361F58A-42DE-4A6D-8074-81FE767ED22E}" type="sibTrans" cxnId="{2FF46AB5-A7A9-480B-BE4E-50000A19CD00}">
      <dgm:prSet/>
      <dgm:spPr/>
      <dgm:t>
        <a:bodyPr/>
        <a:lstStyle/>
        <a:p>
          <a:endParaRPr lang="es-ES"/>
        </a:p>
      </dgm:t>
    </dgm:pt>
    <dgm:pt modelId="{96021D87-0030-4795-95CD-E498583B2ED0}">
      <dgm:prSet phldrT="[Texto]"/>
      <dgm:spPr/>
      <dgm:t>
        <a:bodyPr/>
        <a:lstStyle/>
        <a:p>
          <a:r>
            <a:rPr lang="es-ES" b="1" dirty="0"/>
            <a:t>Respaldo de Datos</a:t>
          </a:r>
        </a:p>
      </dgm:t>
    </dgm:pt>
    <dgm:pt modelId="{0A02D144-3129-4B2F-8F8E-DF23DAEED1D5}" type="parTrans" cxnId="{6DF5D1B1-4E95-4D19-B3F6-F57244198754}">
      <dgm:prSet/>
      <dgm:spPr/>
      <dgm:t>
        <a:bodyPr/>
        <a:lstStyle/>
        <a:p>
          <a:endParaRPr lang="es-ES"/>
        </a:p>
      </dgm:t>
    </dgm:pt>
    <dgm:pt modelId="{97126AF7-9EB1-473F-97C7-DB4CEE6A9056}" type="sibTrans" cxnId="{6DF5D1B1-4E95-4D19-B3F6-F57244198754}">
      <dgm:prSet/>
      <dgm:spPr/>
      <dgm:t>
        <a:bodyPr/>
        <a:lstStyle/>
        <a:p>
          <a:endParaRPr lang="es-ES"/>
        </a:p>
      </dgm:t>
    </dgm:pt>
    <dgm:pt modelId="{FF428128-992D-4393-A5A8-89AB5010218C}">
      <dgm:prSet phldrT="[Texto]"/>
      <dgm:spPr/>
      <dgm:t>
        <a:bodyPr/>
        <a:lstStyle/>
        <a:p>
          <a:pPr>
            <a:buNone/>
          </a:pPr>
          <a:r>
            <a:rPr lang="es-ES" dirty="0"/>
            <a:t>Es fundamental proporcionar formación adecuada a los usuarios para garantizar un manejo eficiente de la aplicación, aprovechando todas sus funcionalidades y minimizando posibles errores operativos.</a:t>
          </a:r>
        </a:p>
      </dgm:t>
    </dgm:pt>
    <dgm:pt modelId="{A21A6F7A-CCFA-4367-9909-3C256083C8D7}" type="parTrans" cxnId="{792989E2-588C-4C66-918B-79CE67AEA34E}">
      <dgm:prSet/>
      <dgm:spPr/>
      <dgm:t>
        <a:bodyPr/>
        <a:lstStyle/>
        <a:p>
          <a:endParaRPr lang="es-ES"/>
        </a:p>
      </dgm:t>
    </dgm:pt>
    <dgm:pt modelId="{89A53B69-4CB1-42E8-B516-B79873B4BACA}" type="sibTrans" cxnId="{792989E2-588C-4C66-918B-79CE67AEA34E}">
      <dgm:prSet/>
      <dgm:spPr/>
      <dgm:t>
        <a:bodyPr/>
        <a:lstStyle/>
        <a:p>
          <a:endParaRPr lang="es-ES"/>
        </a:p>
      </dgm:t>
    </dgm:pt>
    <dgm:pt modelId="{DA1257E6-A597-4B70-9323-B5A82EADCF61}">
      <dgm:prSet phldrT="[Texto]"/>
      <dgm:spPr/>
      <dgm:t>
        <a:bodyPr/>
        <a:lstStyle/>
        <a:p>
          <a:r>
            <a:rPr lang="es-ES" dirty="0"/>
            <a:t>Se recomienda realizar revisiones periódicas y actualizaciones del sistema para corregir eventuales fallos, mejorar la seguridad y adaptar la aplicación a nuevas necesidades o cambios tecnológicos.</a:t>
          </a:r>
        </a:p>
      </dgm:t>
    </dgm:pt>
    <dgm:pt modelId="{27055F39-8E83-454B-8159-BB73FC6CF086}" type="parTrans" cxnId="{586CF28D-6FB8-4E9F-A141-3935713C728C}">
      <dgm:prSet/>
      <dgm:spPr/>
      <dgm:t>
        <a:bodyPr/>
        <a:lstStyle/>
        <a:p>
          <a:endParaRPr lang="es-ES"/>
        </a:p>
      </dgm:t>
    </dgm:pt>
    <dgm:pt modelId="{A04D32F3-51C5-4882-B2AF-009C518806E4}" type="sibTrans" cxnId="{586CF28D-6FB8-4E9F-A141-3935713C728C}">
      <dgm:prSet/>
      <dgm:spPr/>
      <dgm:t>
        <a:bodyPr/>
        <a:lstStyle/>
        <a:p>
          <a:endParaRPr lang="es-ES"/>
        </a:p>
      </dgm:t>
    </dgm:pt>
    <dgm:pt modelId="{E19183A8-C3ED-416E-8723-9CD5D084A6BB}">
      <dgm:prSet phldrT="[Texto]"/>
      <dgm:spPr/>
      <dgm:t>
        <a:bodyPr/>
        <a:lstStyle/>
        <a:p>
          <a:r>
            <a:rPr lang="es-ES" dirty="0"/>
            <a:t>Realizar regularmente respaldos de la base de datos y la información almacenada, con el fin de prevenir pérdidas de datos críticos ante posibles fallos técnicos o incidentes.</a:t>
          </a:r>
        </a:p>
      </dgm:t>
    </dgm:pt>
    <dgm:pt modelId="{7A340684-EBA2-4D1C-9202-818698723022}" type="parTrans" cxnId="{B3C5AFC9-25A3-4F04-80FE-50D261ED25E0}">
      <dgm:prSet/>
      <dgm:spPr/>
      <dgm:t>
        <a:bodyPr/>
        <a:lstStyle/>
        <a:p>
          <a:endParaRPr lang="es-ES"/>
        </a:p>
      </dgm:t>
    </dgm:pt>
    <dgm:pt modelId="{ED383251-C4DA-4D27-88DE-515104819E9F}" type="sibTrans" cxnId="{B3C5AFC9-25A3-4F04-80FE-50D261ED25E0}">
      <dgm:prSet/>
      <dgm:spPr/>
      <dgm:t>
        <a:bodyPr/>
        <a:lstStyle/>
        <a:p>
          <a:endParaRPr lang="es-ES"/>
        </a:p>
      </dgm:t>
    </dgm:pt>
    <dgm:pt modelId="{7D5B4141-C746-4196-B4E1-613D61D4F38C}">
      <dgm:prSet phldrT="[Texto]"/>
      <dgm:spPr/>
      <dgm:t>
        <a:bodyPr/>
        <a:lstStyle/>
        <a:p>
          <a:r>
            <a:rPr lang="es-ES" dirty="0"/>
            <a:t>Garantizar que los niveles de acceso y permisos estén correctamente configurados, protegiendo así la confidencialidad e integridad de la información sensible de la empresa.</a:t>
          </a:r>
        </a:p>
      </dgm:t>
    </dgm:pt>
    <dgm:pt modelId="{31DA985B-2318-4614-8D1F-8042D1B7D12A}" type="parTrans" cxnId="{D4054F59-2A75-4E75-A6D0-D99532869D73}">
      <dgm:prSet/>
      <dgm:spPr/>
      <dgm:t>
        <a:bodyPr/>
        <a:lstStyle/>
        <a:p>
          <a:endParaRPr lang="es-ES"/>
        </a:p>
      </dgm:t>
    </dgm:pt>
    <dgm:pt modelId="{13E225AC-D51D-49AD-AB01-BB5E515F576A}" type="sibTrans" cxnId="{D4054F59-2A75-4E75-A6D0-D99532869D73}">
      <dgm:prSet/>
      <dgm:spPr/>
      <dgm:t>
        <a:bodyPr/>
        <a:lstStyle/>
        <a:p>
          <a:endParaRPr lang="es-ES"/>
        </a:p>
      </dgm:t>
    </dgm:pt>
    <dgm:pt modelId="{2ADA1FE1-182A-42C0-86CA-D1F49DB77753}">
      <dgm:prSet phldrT="[Texto]"/>
      <dgm:spPr/>
      <dgm:t>
        <a:bodyPr/>
        <a:lstStyle/>
        <a:p>
          <a:r>
            <a:rPr lang="es-ES" b="1" dirty="0"/>
            <a:t>Medidas de seguridad:</a:t>
          </a:r>
        </a:p>
      </dgm:t>
    </dgm:pt>
    <dgm:pt modelId="{42F29447-6A61-4697-B609-73FEE7570701}" type="parTrans" cxnId="{3BEB8DBC-544B-4DA8-932B-9558B0E466EB}">
      <dgm:prSet/>
      <dgm:spPr/>
      <dgm:t>
        <a:bodyPr/>
        <a:lstStyle/>
        <a:p>
          <a:endParaRPr lang="es-ES"/>
        </a:p>
      </dgm:t>
    </dgm:pt>
    <dgm:pt modelId="{8A2A0C77-EB3F-4A6C-A8EF-8013AAC31173}" type="sibTrans" cxnId="{3BEB8DBC-544B-4DA8-932B-9558B0E466EB}">
      <dgm:prSet/>
      <dgm:spPr/>
      <dgm:t>
        <a:bodyPr/>
        <a:lstStyle/>
        <a:p>
          <a:endParaRPr lang="es-ES"/>
        </a:p>
      </dgm:t>
    </dgm:pt>
    <dgm:pt modelId="{1C3E7930-1819-4A98-B700-0F598B4C2CC2}" type="pres">
      <dgm:prSet presAssocID="{8E910976-53F0-42C2-B88B-9599FFC3F5B5}" presName="linear" presStyleCnt="0">
        <dgm:presLayoutVars>
          <dgm:dir/>
          <dgm:animLvl val="lvl"/>
          <dgm:resizeHandles val="exact"/>
        </dgm:presLayoutVars>
      </dgm:prSet>
      <dgm:spPr/>
    </dgm:pt>
    <dgm:pt modelId="{4A30369D-2EDC-425D-B48A-3D325F278028}" type="pres">
      <dgm:prSet presAssocID="{A5CBA77A-0C01-4D61-BA44-72B4AF1F16E7}" presName="parentLin" presStyleCnt="0"/>
      <dgm:spPr/>
    </dgm:pt>
    <dgm:pt modelId="{67284C02-A039-4F4C-8452-4E1D7A279C4F}" type="pres">
      <dgm:prSet presAssocID="{A5CBA77A-0C01-4D61-BA44-72B4AF1F16E7}" presName="parentLeftMargin" presStyleLbl="node1" presStyleIdx="0" presStyleCnt="4"/>
      <dgm:spPr/>
    </dgm:pt>
    <dgm:pt modelId="{5029283D-8F0D-4A7D-B9D7-2304FE1B5B7A}" type="pres">
      <dgm:prSet presAssocID="{A5CBA77A-0C01-4D61-BA44-72B4AF1F16E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66376A8-2E87-4E11-AD5B-4FA9BC701C77}" type="pres">
      <dgm:prSet presAssocID="{A5CBA77A-0C01-4D61-BA44-72B4AF1F16E7}" presName="negativeSpace" presStyleCnt="0"/>
      <dgm:spPr/>
    </dgm:pt>
    <dgm:pt modelId="{223BA79C-2029-42FA-B185-102E79606375}" type="pres">
      <dgm:prSet presAssocID="{A5CBA77A-0C01-4D61-BA44-72B4AF1F16E7}" presName="childText" presStyleLbl="conFgAcc1" presStyleIdx="0" presStyleCnt="4" custLinFactNeighborX="-529" custLinFactNeighborY="-59614">
        <dgm:presLayoutVars>
          <dgm:bulletEnabled val="1"/>
        </dgm:presLayoutVars>
      </dgm:prSet>
      <dgm:spPr/>
    </dgm:pt>
    <dgm:pt modelId="{00EF285F-1291-4BAB-8A59-644FF9BCDE22}" type="pres">
      <dgm:prSet presAssocID="{3542673F-577A-471E-A5E2-6A59ABC6EB2A}" presName="spaceBetweenRectangles" presStyleCnt="0"/>
      <dgm:spPr/>
    </dgm:pt>
    <dgm:pt modelId="{3DA99687-E414-4FDD-AF39-6755ADF6329C}" type="pres">
      <dgm:prSet presAssocID="{4BA6ABA8-366E-4784-B350-E6299771EC01}" presName="parentLin" presStyleCnt="0"/>
      <dgm:spPr/>
    </dgm:pt>
    <dgm:pt modelId="{C8ED8AB2-EFB8-4DBF-80F3-F851DC5A104E}" type="pres">
      <dgm:prSet presAssocID="{4BA6ABA8-366E-4784-B350-E6299771EC01}" presName="parentLeftMargin" presStyleLbl="node1" presStyleIdx="0" presStyleCnt="4"/>
      <dgm:spPr/>
    </dgm:pt>
    <dgm:pt modelId="{0616937E-1A14-4B2C-83E4-B8825BD7B234}" type="pres">
      <dgm:prSet presAssocID="{4BA6ABA8-366E-4784-B350-E6299771EC0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E0C66FF-FC3E-4489-A55B-42294ABA41F9}" type="pres">
      <dgm:prSet presAssocID="{4BA6ABA8-366E-4784-B350-E6299771EC01}" presName="negativeSpace" presStyleCnt="0"/>
      <dgm:spPr/>
    </dgm:pt>
    <dgm:pt modelId="{61DC1976-6A23-4751-BADB-B51F48CC7DB6}" type="pres">
      <dgm:prSet presAssocID="{4BA6ABA8-366E-4784-B350-E6299771EC01}" presName="childText" presStyleLbl="conFgAcc1" presStyleIdx="1" presStyleCnt="4">
        <dgm:presLayoutVars>
          <dgm:bulletEnabled val="1"/>
        </dgm:presLayoutVars>
      </dgm:prSet>
      <dgm:spPr/>
    </dgm:pt>
    <dgm:pt modelId="{FBAACC10-B4DD-40D3-BBE8-23AAED69B992}" type="pres">
      <dgm:prSet presAssocID="{4361F58A-42DE-4A6D-8074-81FE767ED22E}" presName="spaceBetweenRectangles" presStyleCnt="0"/>
      <dgm:spPr/>
    </dgm:pt>
    <dgm:pt modelId="{EBEEA6F7-A4D7-40FA-80F2-F5B2FC0F3599}" type="pres">
      <dgm:prSet presAssocID="{96021D87-0030-4795-95CD-E498583B2ED0}" presName="parentLin" presStyleCnt="0"/>
      <dgm:spPr/>
    </dgm:pt>
    <dgm:pt modelId="{D07B2C18-D1E5-4A86-BC1E-3B476AB1860E}" type="pres">
      <dgm:prSet presAssocID="{96021D87-0030-4795-95CD-E498583B2ED0}" presName="parentLeftMargin" presStyleLbl="node1" presStyleIdx="1" presStyleCnt="4"/>
      <dgm:spPr/>
    </dgm:pt>
    <dgm:pt modelId="{AE935310-859C-44D8-A44B-963D78FB2B69}" type="pres">
      <dgm:prSet presAssocID="{96021D87-0030-4795-95CD-E498583B2ED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1B38BCE-A1D6-42EF-B4BA-2199B4C34F61}" type="pres">
      <dgm:prSet presAssocID="{96021D87-0030-4795-95CD-E498583B2ED0}" presName="negativeSpace" presStyleCnt="0"/>
      <dgm:spPr/>
    </dgm:pt>
    <dgm:pt modelId="{D7DF1589-FAE9-4856-8234-B6BC9F225FBB}" type="pres">
      <dgm:prSet presAssocID="{96021D87-0030-4795-95CD-E498583B2ED0}" presName="childText" presStyleLbl="conFgAcc1" presStyleIdx="2" presStyleCnt="4">
        <dgm:presLayoutVars>
          <dgm:bulletEnabled val="1"/>
        </dgm:presLayoutVars>
      </dgm:prSet>
      <dgm:spPr/>
    </dgm:pt>
    <dgm:pt modelId="{33ED32E8-28CA-4AC8-8CD8-3B12DBE07CD0}" type="pres">
      <dgm:prSet presAssocID="{97126AF7-9EB1-473F-97C7-DB4CEE6A9056}" presName="spaceBetweenRectangles" presStyleCnt="0"/>
      <dgm:spPr/>
    </dgm:pt>
    <dgm:pt modelId="{B042C741-0D96-4A97-BCD7-EFF1A14CDBAC}" type="pres">
      <dgm:prSet presAssocID="{2ADA1FE1-182A-42C0-86CA-D1F49DB77753}" presName="parentLin" presStyleCnt="0"/>
      <dgm:spPr/>
    </dgm:pt>
    <dgm:pt modelId="{371ED55D-F852-47DB-9192-65442EA25591}" type="pres">
      <dgm:prSet presAssocID="{2ADA1FE1-182A-42C0-86CA-D1F49DB77753}" presName="parentLeftMargin" presStyleLbl="node1" presStyleIdx="2" presStyleCnt="4"/>
      <dgm:spPr/>
    </dgm:pt>
    <dgm:pt modelId="{9C1569B2-1717-4EC4-8B42-85D9071ABEF3}" type="pres">
      <dgm:prSet presAssocID="{2ADA1FE1-182A-42C0-86CA-D1F49DB7775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BDDCE2D-51E1-4D5B-86E0-F33452A4BA92}" type="pres">
      <dgm:prSet presAssocID="{2ADA1FE1-182A-42C0-86CA-D1F49DB77753}" presName="negativeSpace" presStyleCnt="0"/>
      <dgm:spPr/>
    </dgm:pt>
    <dgm:pt modelId="{D086B073-BF0A-4982-AFEC-8D0FB37709E5}" type="pres">
      <dgm:prSet presAssocID="{2ADA1FE1-182A-42C0-86CA-D1F49DB7775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932081E-7805-49E7-828B-A934258BB637}" type="presOf" srcId="{A5CBA77A-0C01-4D61-BA44-72B4AF1F16E7}" destId="{5029283D-8F0D-4A7D-B9D7-2304FE1B5B7A}" srcOrd="1" destOrd="0" presId="urn:microsoft.com/office/officeart/2005/8/layout/list1"/>
    <dgm:cxn modelId="{2E696120-5AB1-487B-B5B7-EE334E9F23A1}" type="presOf" srcId="{4BA6ABA8-366E-4784-B350-E6299771EC01}" destId="{0616937E-1A14-4B2C-83E4-B8825BD7B234}" srcOrd="1" destOrd="0" presId="urn:microsoft.com/office/officeart/2005/8/layout/list1"/>
    <dgm:cxn modelId="{35198233-1830-40D0-B1FB-AE54879BC792}" type="presOf" srcId="{96021D87-0030-4795-95CD-E498583B2ED0}" destId="{D07B2C18-D1E5-4A86-BC1E-3B476AB1860E}" srcOrd="0" destOrd="0" presId="urn:microsoft.com/office/officeart/2005/8/layout/list1"/>
    <dgm:cxn modelId="{60B90834-D14C-43A1-A531-A72B50FA1023}" type="presOf" srcId="{FF428128-992D-4393-A5A8-89AB5010218C}" destId="{223BA79C-2029-42FA-B185-102E79606375}" srcOrd="0" destOrd="0" presId="urn:microsoft.com/office/officeart/2005/8/layout/list1"/>
    <dgm:cxn modelId="{EDDD4F43-E915-443A-AF4E-4C7D843D9DF3}" type="presOf" srcId="{E19183A8-C3ED-416E-8723-9CD5D084A6BB}" destId="{D7DF1589-FAE9-4856-8234-B6BC9F225FBB}" srcOrd="0" destOrd="0" presId="urn:microsoft.com/office/officeart/2005/8/layout/list1"/>
    <dgm:cxn modelId="{36E78D4C-EDC8-4D69-AD12-BF6E77A79D00}" type="presOf" srcId="{A5CBA77A-0C01-4D61-BA44-72B4AF1F16E7}" destId="{67284C02-A039-4F4C-8452-4E1D7A279C4F}" srcOrd="0" destOrd="0" presId="urn:microsoft.com/office/officeart/2005/8/layout/list1"/>
    <dgm:cxn modelId="{224C8572-D155-4961-BF1B-2B5CC7DDB776}" type="presOf" srcId="{DA1257E6-A597-4B70-9323-B5A82EADCF61}" destId="{61DC1976-6A23-4751-BADB-B51F48CC7DB6}" srcOrd="0" destOrd="0" presId="urn:microsoft.com/office/officeart/2005/8/layout/list1"/>
    <dgm:cxn modelId="{8F76B556-43D0-4B67-98E5-1558BBDA18E1}" type="presOf" srcId="{8E910976-53F0-42C2-B88B-9599FFC3F5B5}" destId="{1C3E7930-1819-4A98-B700-0F598B4C2CC2}" srcOrd="0" destOrd="0" presId="urn:microsoft.com/office/officeart/2005/8/layout/list1"/>
    <dgm:cxn modelId="{D4054F59-2A75-4E75-A6D0-D99532869D73}" srcId="{2ADA1FE1-182A-42C0-86CA-D1F49DB77753}" destId="{7D5B4141-C746-4196-B4E1-613D61D4F38C}" srcOrd="0" destOrd="0" parTransId="{31DA985B-2318-4614-8D1F-8042D1B7D12A}" sibTransId="{13E225AC-D51D-49AD-AB01-BB5E515F576A}"/>
    <dgm:cxn modelId="{F556E75A-7E53-4DFB-969D-8709EDA6C8D1}" type="presOf" srcId="{2ADA1FE1-182A-42C0-86CA-D1F49DB77753}" destId="{9C1569B2-1717-4EC4-8B42-85D9071ABEF3}" srcOrd="1" destOrd="0" presId="urn:microsoft.com/office/officeart/2005/8/layout/list1"/>
    <dgm:cxn modelId="{2546F87C-54B5-4521-9D48-26181D168E49}" type="presOf" srcId="{7D5B4141-C746-4196-B4E1-613D61D4F38C}" destId="{D086B073-BF0A-4982-AFEC-8D0FB37709E5}" srcOrd="0" destOrd="0" presId="urn:microsoft.com/office/officeart/2005/8/layout/list1"/>
    <dgm:cxn modelId="{89BC9284-BD13-4943-84E3-5B9470158F1F}" srcId="{8E910976-53F0-42C2-B88B-9599FFC3F5B5}" destId="{A5CBA77A-0C01-4D61-BA44-72B4AF1F16E7}" srcOrd="0" destOrd="0" parTransId="{1FE71E5F-3697-4ABD-8736-325B27005D6B}" sibTransId="{3542673F-577A-471E-A5E2-6A59ABC6EB2A}"/>
    <dgm:cxn modelId="{586CF28D-6FB8-4E9F-A141-3935713C728C}" srcId="{4BA6ABA8-366E-4784-B350-E6299771EC01}" destId="{DA1257E6-A597-4B70-9323-B5A82EADCF61}" srcOrd="0" destOrd="0" parTransId="{27055F39-8E83-454B-8159-BB73FC6CF086}" sibTransId="{A04D32F3-51C5-4882-B2AF-009C518806E4}"/>
    <dgm:cxn modelId="{5A3F809A-3FF3-4F6A-A3EC-61782D1616A3}" type="presOf" srcId="{4BA6ABA8-366E-4784-B350-E6299771EC01}" destId="{C8ED8AB2-EFB8-4DBF-80F3-F851DC5A104E}" srcOrd="0" destOrd="0" presId="urn:microsoft.com/office/officeart/2005/8/layout/list1"/>
    <dgm:cxn modelId="{6DF5D1B1-4E95-4D19-B3F6-F57244198754}" srcId="{8E910976-53F0-42C2-B88B-9599FFC3F5B5}" destId="{96021D87-0030-4795-95CD-E498583B2ED0}" srcOrd="2" destOrd="0" parTransId="{0A02D144-3129-4B2F-8F8E-DF23DAEED1D5}" sibTransId="{97126AF7-9EB1-473F-97C7-DB4CEE6A9056}"/>
    <dgm:cxn modelId="{2FF46AB5-A7A9-480B-BE4E-50000A19CD00}" srcId="{8E910976-53F0-42C2-B88B-9599FFC3F5B5}" destId="{4BA6ABA8-366E-4784-B350-E6299771EC01}" srcOrd="1" destOrd="0" parTransId="{282425AD-254A-418D-BCCE-CA713EFF82FB}" sibTransId="{4361F58A-42DE-4A6D-8074-81FE767ED22E}"/>
    <dgm:cxn modelId="{3BEB8DBC-544B-4DA8-932B-9558B0E466EB}" srcId="{8E910976-53F0-42C2-B88B-9599FFC3F5B5}" destId="{2ADA1FE1-182A-42C0-86CA-D1F49DB77753}" srcOrd="3" destOrd="0" parTransId="{42F29447-6A61-4697-B609-73FEE7570701}" sibTransId="{8A2A0C77-EB3F-4A6C-A8EF-8013AAC31173}"/>
    <dgm:cxn modelId="{B65C5BC9-3A79-49CC-B405-4B1F1BFE170F}" type="presOf" srcId="{96021D87-0030-4795-95CD-E498583B2ED0}" destId="{AE935310-859C-44D8-A44B-963D78FB2B69}" srcOrd="1" destOrd="0" presId="urn:microsoft.com/office/officeart/2005/8/layout/list1"/>
    <dgm:cxn modelId="{B3C5AFC9-25A3-4F04-80FE-50D261ED25E0}" srcId="{96021D87-0030-4795-95CD-E498583B2ED0}" destId="{E19183A8-C3ED-416E-8723-9CD5D084A6BB}" srcOrd="0" destOrd="0" parTransId="{7A340684-EBA2-4D1C-9202-818698723022}" sibTransId="{ED383251-C4DA-4D27-88DE-515104819E9F}"/>
    <dgm:cxn modelId="{792989E2-588C-4C66-918B-79CE67AEA34E}" srcId="{A5CBA77A-0C01-4D61-BA44-72B4AF1F16E7}" destId="{FF428128-992D-4393-A5A8-89AB5010218C}" srcOrd="0" destOrd="0" parTransId="{A21A6F7A-CCFA-4367-9909-3C256083C8D7}" sibTransId="{89A53B69-4CB1-42E8-B516-B79873B4BACA}"/>
    <dgm:cxn modelId="{5F9182F8-173E-48A0-BB89-E74DB86A422B}" type="presOf" srcId="{2ADA1FE1-182A-42C0-86CA-D1F49DB77753}" destId="{371ED55D-F852-47DB-9192-65442EA25591}" srcOrd="0" destOrd="0" presId="urn:microsoft.com/office/officeart/2005/8/layout/list1"/>
    <dgm:cxn modelId="{E7EE5C28-3825-4DCA-A5E8-4FD9207BD525}" type="presParOf" srcId="{1C3E7930-1819-4A98-B700-0F598B4C2CC2}" destId="{4A30369D-2EDC-425D-B48A-3D325F278028}" srcOrd="0" destOrd="0" presId="urn:microsoft.com/office/officeart/2005/8/layout/list1"/>
    <dgm:cxn modelId="{98BB6568-B1D4-4D82-8DC0-AF225752C923}" type="presParOf" srcId="{4A30369D-2EDC-425D-B48A-3D325F278028}" destId="{67284C02-A039-4F4C-8452-4E1D7A279C4F}" srcOrd="0" destOrd="0" presId="urn:microsoft.com/office/officeart/2005/8/layout/list1"/>
    <dgm:cxn modelId="{A0076F6D-415E-40CA-A431-68CBFDB475A5}" type="presParOf" srcId="{4A30369D-2EDC-425D-B48A-3D325F278028}" destId="{5029283D-8F0D-4A7D-B9D7-2304FE1B5B7A}" srcOrd="1" destOrd="0" presId="urn:microsoft.com/office/officeart/2005/8/layout/list1"/>
    <dgm:cxn modelId="{7B6443FF-786E-4889-85BC-E6B39DC091DD}" type="presParOf" srcId="{1C3E7930-1819-4A98-B700-0F598B4C2CC2}" destId="{166376A8-2E87-4E11-AD5B-4FA9BC701C77}" srcOrd="1" destOrd="0" presId="urn:microsoft.com/office/officeart/2005/8/layout/list1"/>
    <dgm:cxn modelId="{5F662F32-4169-423E-87EE-950FC5F6972A}" type="presParOf" srcId="{1C3E7930-1819-4A98-B700-0F598B4C2CC2}" destId="{223BA79C-2029-42FA-B185-102E79606375}" srcOrd="2" destOrd="0" presId="urn:microsoft.com/office/officeart/2005/8/layout/list1"/>
    <dgm:cxn modelId="{4DF6ACFC-17C5-4A2F-B244-BC746D8D907D}" type="presParOf" srcId="{1C3E7930-1819-4A98-B700-0F598B4C2CC2}" destId="{00EF285F-1291-4BAB-8A59-644FF9BCDE22}" srcOrd="3" destOrd="0" presId="urn:microsoft.com/office/officeart/2005/8/layout/list1"/>
    <dgm:cxn modelId="{8E28FC99-3989-4511-8C29-C2DC51187634}" type="presParOf" srcId="{1C3E7930-1819-4A98-B700-0F598B4C2CC2}" destId="{3DA99687-E414-4FDD-AF39-6755ADF6329C}" srcOrd="4" destOrd="0" presId="urn:microsoft.com/office/officeart/2005/8/layout/list1"/>
    <dgm:cxn modelId="{9DC3959C-BB47-484B-8A17-0C4E49DB16C7}" type="presParOf" srcId="{3DA99687-E414-4FDD-AF39-6755ADF6329C}" destId="{C8ED8AB2-EFB8-4DBF-80F3-F851DC5A104E}" srcOrd="0" destOrd="0" presId="urn:microsoft.com/office/officeart/2005/8/layout/list1"/>
    <dgm:cxn modelId="{46EE8141-DBF5-4FA6-87CF-C7760BC54870}" type="presParOf" srcId="{3DA99687-E414-4FDD-AF39-6755ADF6329C}" destId="{0616937E-1A14-4B2C-83E4-B8825BD7B234}" srcOrd="1" destOrd="0" presId="urn:microsoft.com/office/officeart/2005/8/layout/list1"/>
    <dgm:cxn modelId="{C1B4CFDB-96C6-4C88-B168-B78725348A58}" type="presParOf" srcId="{1C3E7930-1819-4A98-B700-0F598B4C2CC2}" destId="{8E0C66FF-FC3E-4489-A55B-42294ABA41F9}" srcOrd="5" destOrd="0" presId="urn:microsoft.com/office/officeart/2005/8/layout/list1"/>
    <dgm:cxn modelId="{D2437926-3CBC-4E70-BDF3-271746D573E9}" type="presParOf" srcId="{1C3E7930-1819-4A98-B700-0F598B4C2CC2}" destId="{61DC1976-6A23-4751-BADB-B51F48CC7DB6}" srcOrd="6" destOrd="0" presId="urn:microsoft.com/office/officeart/2005/8/layout/list1"/>
    <dgm:cxn modelId="{33059B57-2559-46BE-9CDE-F21B5B36BA09}" type="presParOf" srcId="{1C3E7930-1819-4A98-B700-0F598B4C2CC2}" destId="{FBAACC10-B4DD-40D3-BBE8-23AAED69B992}" srcOrd="7" destOrd="0" presId="urn:microsoft.com/office/officeart/2005/8/layout/list1"/>
    <dgm:cxn modelId="{2E1FC8E8-6A6F-478C-9EE5-4B5B4DA91C07}" type="presParOf" srcId="{1C3E7930-1819-4A98-B700-0F598B4C2CC2}" destId="{EBEEA6F7-A4D7-40FA-80F2-F5B2FC0F3599}" srcOrd="8" destOrd="0" presId="urn:microsoft.com/office/officeart/2005/8/layout/list1"/>
    <dgm:cxn modelId="{F2DE0E69-11F0-4367-ACD3-6985B01775A7}" type="presParOf" srcId="{EBEEA6F7-A4D7-40FA-80F2-F5B2FC0F3599}" destId="{D07B2C18-D1E5-4A86-BC1E-3B476AB1860E}" srcOrd="0" destOrd="0" presId="urn:microsoft.com/office/officeart/2005/8/layout/list1"/>
    <dgm:cxn modelId="{E188E6CC-3421-4834-8520-71D68B918374}" type="presParOf" srcId="{EBEEA6F7-A4D7-40FA-80F2-F5B2FC0F3599}" destId="{AE935310-859C-44D8-A44B-963D78FB2B69}" srcOrd="1" destOrd="0" presId="urn:microsoft.com/office/officeart/2005/8/layout/list1"/>
    <dgm:cxn modelId="{B1D6698B-2348-480F-B762-09CEA4C21F72}" type="presParOf" srcId="{1C3E7930-1819-4A98-B700-0F598B4C2CC2}" destId="{D1B38BCE-A1D6-42EF-B4BA-2199B4C34F61}" srcOrd="9" destOrd="0" presId="urn:microsoft.com/office/officeart/2005/8/layout/list1"/>
    <dgm:cxn modelId="{BA699F26-E9F1-488D-BF6E-4374A841CDB5}" type="presParOf" srcId="{1C3E7930-1819-4A98-B700-0F598B4C2CC2}" destId="{D7DF1589-FAE9-4856-8234-B6BC9F225FBB}" srcOrd="10" destOrd="0" presId="urn:microsoft.com/office/officeart/2005/8/layout/list1"/>
    <dgm:cxn modelId="{A2EF0A9E-95B3-4866-A2D4-FDCDDF8B5288}" type="presParOf" srcId="{1C3E7930-1819-4A98-B700-0F598B4C2CC2}" destId="{33ED32E8-28CA-4AC8-8CD8-3B12DBE07CD0}" srcOrd="11" destOrd="0" presId="urn:microsoft.com/office/officeart/2005/8/layout/list1"/>
    <dgm:cxn modelId="{0E4D70EC-AD59-4E02-B82C-AA03725F7568}" type="presParOf" srcId="{1C3E7930-1819-4A98-B700-0F598B4C2CC2}" destId="{B042C741-0D96-4A97-BCD7-EFF1A14CDBAC}" srcOrd="12" destOrd="0" presId="urn:microsoft.com/office/officeart/2005/8/layout/list1"/>
    <dgm:cxn modelId="{09CBC511-850F-42C5-912A-C35C075D3910}" type="presParOf" srcId="{B042C741-0D96-4A97-BCD7-EFF1A14CDBAC}" destId="{371ED55D-F852-47DB-9192-65442EA25591}" srcOrd="0" destOrd="0" presId="urn:microsoft.com/office/officeart/2005/8/layout/list1"/>
    <dgm:cxn modelId="{96F11440-9F4C-4B48-8BF1-3950B8133D81}" type="presParOf" srcId="{B042C741-0D96-4A97-BCD7-EFF1A14CDBAC}" destId="{9C1569B2-1717-4EC4-8B42-85D9071ABEF3}" srcOrd="1" destOrd="0" presId="urn:microsoft.com/office/officeart/2005/8/layout/list1"/>
    <dgm:cxn modelId="{329681A0-5B4E-4CBD-9341-2151FACB9492}" type="presParOf" srcId="{1C3E7930-1819-4A98-B700-0F598B4C2CC2}" destId="{5BDDCE2D-51E1-4D5B-86E0-F33452A4BA92}" srcOrd="13" destOrd="0" presId="urn:microsoft.com/office/officeart/2005/8/layout/list1"/>
    <dgm:cxn modelId="{1315A0FF-52B6-496D-B07C-A1B9E481AE0E}" type="presParOf" srcId="{1C3E7930-1819-4A98-B700-0F598B4C2CC2}" destId="{D086B073-BF0A-4982-AFEC-8D0FB37709E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BD5DA-FE45-4066-B781-BB247FE0657A}">
      <dsp:nvSpPr>
        <dsp:cNvPr id="0" name=""/>
        <dsp:cNvSpPr/>
      </dsp:nvSpPr>
      <dsp:spPr>
        <a:xfrm rot="5400000">
          <a:off x="8624953" y="-3521615"/>
          <a:ext cx="1369309" cy="8761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84138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Wingdings" panose="05000000000000000000" pitchFamily="2" charset="2"/>
            <a:buNone/>
          </a:pPr>
          <a:r>
            <a:rPr kumimoji="0" lang="es-VE" altLang="es-VE" sz="2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cs typeface="Lato" panose="020F0502020204030203" pitchFamily="34" charset="0"/>
            </a:rPr>
            <a:t>Simplificación</a:t>
          </a:r>
          <a:r>
            <a:rPr lang="es-VE" altLang="es-VE" sz="2600" b="0" kern="1200" dirty="0">
              <a:latin typeface="Lato" panose="020F0502020204030203" pitchFamily="34" charset="0"/>
              <a:cs typeface="Lato" panose="020F0502020204030203" pitchFamily="34" charset="0"/>
            </a:rPr>
            <a:t>, </a:t>
          </a:r>
          <a:r>
            <a:rPr kumimoji="0" lang="es-VE" altLang="es-VE" sz="2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cs typeface="Lato" panose="020F0502020204030203" pitchFamily="34" charset="0"/>
            </a:rPr>
            <a:t>unificación y automatización el manejo de la información de clientes, proveedores, deudas y facturas en un solo lugar. </a:t>
          </a:r>
          <a:endParaRPr lang="es-VE" sz="2600" b="0" kern="1200" dirty="0"/>
        </a:p>
      </dsp:txBody>
      <dsp:txXfrm rot="-5400000">
        <a:off x="4928616" y="241566"/>
        <a:ext cx="8695140" cy="1235621"/>
      </dsp:txXfrm>
    </dsp:sp>
    <dsp:sp modelId="{CB0B0223-FD9E-4320-8301-6A23445167AC}">
      <dsp:nvSpPr>
        <dsp:cNvPr id="0" name=""/>
        <dsp:cNvSpPr/>
      </dsp:nvSpPr>
      <dsp:spPr>
        <a:xfrm>
          <a:off x="0" y="3558"/>
          <a:ext cx="4928616" cy="1711636"/>
        </a:xfrm>
        <a:prstGeom prst="roundRect">
          <a:avLst/>
        </a:prstGeom>
        <a:solidFill>
          <a:srgbClr val="6CA62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100" kern="1200" dirty="0"/>
            <a:t>Centralización</a:t>
          </a:r>
          <a:endParaRPr lang="es-VE" sz="5100" kern="1200" dirty="0"/>
        </a:p>
      </dsp:txBody>
      <dsp:txXfrm>
        <a:off x="83555" y="87113"/>
        <a:ext cx="4761506" cy="1544526"/>
      </dsp:txXfrm>
    </dsp:sp>
    <dsp:sp modelId="{ABDEE7D8-B177-4BBC-BE2D-D816F5718E90}">
      <dsp:nvSpPr>
        <dsp:cNvPr id="0" name=""/>
        <dsp:cNvSpPr/>
      </dsp:nvSpPr>
      <dsp:spPr>
        <a:xfrm rot="5400000">
          <a:off x="8624953" y="-1724397"/>
          <a:ext cx="1369309" cy="8761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84138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Wingdings" panose="05000000000000000000" pitchFamily="2" charset="2"/>
            <a:buNone/>
          </a:pPr>
          <a:r>
            <a:rPr kumimoji="0" lang="es-VE" altLang="es-VE" sz="2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cs typeface="Lato" panose="020F0502020204030203" pitchFamily="34" charset="0"/>
            </a:rPr>
            <a:t>Agilizar procesos como el registro, seguimiento y consulta de datos, reduciendo errores manuales y ahorrando tiempo. </a:t>
          </a:r>
          <a:endParaRPr lang="es-VE" sz="2600" b="0" kern="1200" dirty="0"/>
        </a:p>
      </dsp:txBody>
      <dsp:txXfrm rot="-5400000">
        <a:off x="4928616" y="2038784"/>
        <a:ext cx="8695140" cy="1235621"/>
      </dsp:txXfrm>
    </dsp:sp>
    <dsp:sp modelId="{CC41EBED-6B15-4D38-AB5F-C3989CA5BCB3}">
      <dsp:nvSpPr>
        <dsp:cNvPr id="0" name=""/>
        <dsp:cNvSpPr/>
      </dsp:nvSpPr>
      <dsp:spPr>
        <a:xfrm>
          <a:off x="0" y="1800776"/>
          <a:ext cx="4928616" cy="1711636"/>
        </a:xfrm>
        <a:prstGeom prst="roundRect">
          <a:avLst/>
        </a:prstGeom>
        <a:solidFill>
          <a:srgbClr val="6CA62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100" kern="1200" dirty="0"/>
            <a:t>Rapidez</a:t>
          </a:r>
          <a:endParaRPr lang="es-VE" sz="5100" kern="1200" dirty="0"/>
        </a:p>
      </dsp:txBody>
      <dsp:txXfrm>
        <a:off x="83555" y="1884331"/>
        <a:ext cx="4761506" cy="1544526"/>
      </dsp:txXfrm>
    </dsp:sp>
    <dsp:sp modelId="{18966521-B4AE-4072-A759-4EB98BEC02D5}">
      <dsp:nvSpPr>
        <dsp:cNvPr id="0" name=""/>
        <dsp:cNvSpPr/>
      </dsp:nvSpPr>
      <dsp:spPr>
        <a:xfrm rot="5400000">
          <a:off x="8624953" y="72821"/>
          <a:ext cx="1369309" cy="8761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84138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Wingdings" panose="05000000000000000000" pitchFamily="2" charset="2"/>
            <a:buNone/>
          </a:pPr>
          <a:r>
            <a:rPr kumimoji="0" lang="es-VE" altLang="es-VE" sz="2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cs typeface="Lato" panose="020F0502020204030203" pitchFamily="34" charset="0"/>
            </a:rPr>
            <a:t>Ofrecer una experiencia de usuario amigable respaldada por una estructura de datos sólida para garantizar la seguridad y accesibilidad de la información.</a:t>
          </a:r>
          <a:endParaRPr lang="es-VE" sz="2600" b="0" kern="1200" dirty="0"/>
        </a:p>
      </dsp:txBody>
      <dsp:txXfrm rot="-5400000">
        <a:off x="4928616" y="3836002"/>
        <a:ext cx="8695140" cy="1235621"/>
      </dsp:txXfrm>
    </dsp:sp>
    <dsp:sp modelId="{AF53BD61-8273-47B5-965F-0393718CE65C}">
      <dsp:nvSpPr>
        <dsp:cNvPr id="0" name=""/>
        <dsp:cNvSpPr/>
      </dsp:nvSpPr>
      <dsp:spPr>
        <a:xfrm>
          <a:off x="0" y="3597994"/>
          <a:ext cx="4928616" cy="1711636"/>
        </a:xfrm>
        <a:prstGeom prst="roundRect">
          <a:avLst/>
        </a:prstGeom>
        <a:solidFill>
          <a:srgbClr val="6CA62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100" kern="1200" dirty="0"/>
            <a:t>Simplicidad</a:t>
          </a:r>
          <a:endParaRPr lang="es-VE" sz="5100" kern="1200" dirty="0"/>
        </a:p>
      </dsp:txBody>
      <dsp:txXfrm>
        <a:off x="83555" y="3681549"/>
        <a:ext cx="4761506" cy="1544526"/>
      </dsp:txXfrm>
    </dsp:sp>
    <dsp:sp modelId="{1AECAC3F-DB9F-47D2-94BA-4F808F9D80E4}">
      <dsp:nvSpPr>
        <dsp:cNvPr id="0" name=""/>
        <dsp:cNvSpPr/>
      </dsp:nvSpPr>
      <dsp:spPr>
        <a:xfrm rot="5400000">
          <a:off x="8624953" y="1870039"/>
          <a:ext cx="1369309" cy="8761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84138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Wingdings" panose="05000000000000000000" pitchFamily="2" charset="2"/>
            <a:buNone/>
          </a:pPr>
          <a:r>
            <a:rPr kumimoji="0" lang="es-VE" altLang="es-VE" sz="26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cs typeface="Lato" panose="020F0502020204030203" pitchFamily="34" charset="0"/>
            </a:rPr>
            <a:t>Transformar la gestión tradicional de contactos y finanzas en un sistema digital ágil y eficaz. </a:t>
          </a:r>
          <a:endParaRPr lang="es-VE" sz="2600" b="0" kern="1200" dirty="0"/>
        </a:p>
      </dsp:txBody>
      <dsp:txXfrm rot="-5400000">
        <a:off x="4928616" y="5633220"/>
        <a:ext cx="8695140" cy="1235621"/>
      </dsp:txXfrm>
    </dsp:sp>
    <dsp:sp modelId="{E599B16D-3556-4496-8FD9-322F381E975B}">
      <dsp:nvSpPr>
        <dsp:cNvPr id="0" name=""/>
        <dsp:cNvSpPr/>
      </dsp:nvSpPr>
      <dsp:spPr>
        <a:xfrm>
          <a:off x="0" y="5395213"/>
          <a:ext cx="4928616" cy="1711636"/>
        </a:xfrm>
        <a:prstGeom prst="roundRect">
          <a:avLst/>
        </a:prstGeom>
        <a:solidFill>
          <a:srgbClr val="6CA62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84138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Wingdings" panose="05000000000000000000" pitchFamily="2" charset="2"/>
            <a:buNone/>
          </a:pPr>
          <a:r>
            <a:rPr lang="es-MX" sz="5100" b="0" kern="1200" dirty="0"/>
            <a:t>Administración</a:t>
          </a:r>
          <a:endParaRPr lang="es-VE" sz="5100" b="0" kern="1200" dirty="0"/>
        </a:p>
      </dsp:txBody>
      <dsp:txXfrm>
        <a:off x="83555" y="5478768"/>
        <a:ext cx="4761506" cy="15445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A9DB3-1A73-47FD-84BE-380510CEB219}">
      <dsp:nvSpPr>
        <dsp:cNvPr id="0" name=""/>
        <dsp:cNvSpPr/>
      </dsp:nvSpPr>
      <dsp:spPr>
        <a:xfrm rot="5400000">
          <a:off x="10073464" y="-4473961"/>
          <a:ext cx="683102" cy="9802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3000" kern="1200" dirty="0"/>
            <a:t>Registrar Deudas y Facturas</a:t>
          </a:r>
          <a:endParaRPr lang="es-VE" sz="3000" kern="1200" dirty="0"/>
        </a:p>
      </dsp:txBody>
      <dsp:txXfrm rot="-5400000">
        <a:off x="5513831" y="119018"/>
        <a:ext cx="9769022" cy="616410"/>
      </dsp:txXfrm>
    </dsp:sp>
    <dsp:sp modelId="{34BF14FF-D3AE-4AE2-8066-76519660D982}">
      <dsp:nvSpPr>
        <dsp:cNvPr id="0" name=""/>
        <dsp:cNvSpPr/>
      </dsp:nvSpPr>
      <dsp:spPr>
        <a:xfrm>
          <a:off x="0" y="282"/>
          <a:ext cx="5513832" cy="8538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 dirty="0"/>
            <a:t>RF-001</a:t>
          </a:r>
          <a:endParaRPr lang="es-VE" sz="4300" kern="1200" dirty="0"/>
        </a:p>
      </dsp:txBody>
      <dsp:txXfrm>
        <a:off x="41683" y="41965"/>
        <a:ext cx="5430466" cy="770512"/>
      </dsp:txXfrm>
    </dsp:sp>
    <dsp:sp modelId="{58B0EA98-28A1-434A-9C68-BC62CDB1F017}">
      <dsp:nvSpPr>
        <dsp:cNvPr id="0" name=""/>
        <dsp:cNvSpPr/>
      </dsp:nvSpPr>
      <dsp:spPr>
        <a:xfrm rot="5400000">
          <a:off x="10073464" y="-3577389"/>
          <a:ext cx="683102" cy="9802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3000" kern="1200" dirty="0"/>
            <a:t>Registrar Clientes y Proveedores</a:t>
          </a:r>
          <a:endParaRPr lang="es-VE" sz="3000" kern="1200" dirty="0"/>
        </a:p>
      </dsp:txBody>
      <dsp:txXfrm rot="-5400000">
        <a:off x="5513831" y="1015590"/>
        <a:ext cx="9769022" cy="616410"/>
      </dsp:txXfrm>
    </dsp:sp>
    <dsp:sp modelId="{880A1A66-A045-486D-B915-F23E7A45BF4C}">
      <dsp:nvSpPr>
        <dsp:cNvPr id="0" name=""/>
        <dsp:cNvSpPr/>
      </dsp:nvSpPr>
      <dsp:spPr>
        <a:xfrm>
          <a:off x="0" y="896855"/>
          <a:ext cx="5513832" cy="8538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 dirty="0"/>
            <a:t>RF-002</a:t>
          </a:r>
          <a:endParaRPr lang="es-VE" sz="4300" kern="1200" dirty="0"/>
        </a:p>
      </dsp:txBody>
      <dsp:txXfrm>
        <a:off x="41683" y="938538"/>
        <a:ext cx="5430466" cy="770512"/>
      </dsp:txXfrm>
    </dsp:sp>
    <dsp:sp modelId="{6202295A-8791-4DCB-A534-82AC844E4D27}">
      <dsp:nvSpPr>
        <dsp:cNvPr id="0" name=""/>
        <dsp:cNvSpPr/>
      </dsp:nvSpPr>
      <dsp:spPr>
        <a:xfrm rot="5400000">
          <a:off x="10073464" y="-2680817"/>
          <a:ext cx="683102" cy="9802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3000" kern="1200" dirty="0"/>
            <a:t>Pagar Deudas / Pagar Facturas</a:t>
          </a:r>
          <a:endParaRPr lang="es-VE" sz="3000" kern="1200" dirty="0"/>
        </a:p>
      </dsp:txBody>
      <dsp:txXfrm rot="-5400000">
        <a:off x="5513831" y="1912162"/>
        <a:ext cx="9769022" cy="616410"/>
      </dsp:txXfrm>
    </dsp:sp>
    <dsp:sp modelId="{5C9C8C44-01AC-4AEE-B21A-CBD6CC46D256}">
      <dsp:nvSpPr>
        <dsp:cNvPr id="0" name=""/>
        <dsp:cNvSpPr/>
      </dsp:nvSpPr>
      <dsp:spPr>
        <a:xfrm>
          <a:off x="0" y="1793427"/>
          <a:ext cx="5513832" cy="8538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 dirty="0"/>
            <a:t>RF-003</a:t>
          </a:r>
          <a:endParaRPr lang="es-VE" sz="4300" kern="1200" dirty="0"/>
        </a:p>
      </dsp:txBody>
      <dsp:txXfrm>
        <a:off x="41683" y="1835110"/>
        <a:ext cx="5430466" cy="770512"/>
      </dsp:txXfrm>
    </dsp:sp>
    <dsp:sp modelId="{05324625-6FDD-4F77-B998-4ADCC5E46485}">
      <dsp:nvSpPr>
        <dsp:cNvPr id="0" name=""/>
        <dsp:cNvSpPr/>
      </dsp:nvSpPr>
      <dsp:spPr>
        <a:xfrm rot="5400000">
          <a:off x="10073464" y="-1784245"/>
          <a:ext cx="683102" cy="9802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3000" kern="1200" dirty="0"/>
            <a:t>Listas de Registros (Deudas, Facturas, Clientes, Proveedores)</a:t>
          </a:r>
          <a:endParaRPr lang="es-VE" sz="3000" kern="1200" dirty="0"/>
        </a:p>
      </dsp:txBody>
      <dsp:txXfrm rot="-5400000">
        <a:off x="5513831" y="2808734"/>
        <a:ext cx="9769022" cy="616410"/>
      </dsp:txXfrm>
    </dsp:sp>
    <dsp:sp modelId="{89F84A55-4ECF-48D6-A01C-30C5C5F8850B}">
      <dsp:nvSpPr>
        <dsp:cNvPr id="0" name=""/>
        <dsp:cNvSpPr/>
      </dsp:nvSpPr>
      <dsp:spPr>
        <a:xfrm>
          <a:off x="0" y="2689999"/>
          <a:ext cx="5513832" cy="8538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 dirty="0"/>
            <a:t>RF-004</a:t>
          </a:r>
          <a:endParaRPr lang="es-VE" sz="4300" kern="1200" dirty="0"/>
        </a:p>
      </dsp:txBody>
      <dsp:txXfrm>
        <a:off x="41683" y="2731682"/>
        <a:ext cx="5430466" cy="770512"/>
      </dsp:txXfrm>
    </dsp:sp>
    <dsp:sp modelId="{8791C03E-8238-4DC2-AD07-DE249F7E8EFC}">
      <dsp:nvSpPr>
        <dsp:cNvPr id="0" name=""/>
        <dsp:cNvSpPr/>
      </dsp:nvSpPr>
      <dsp:spPr>
        <a:xfrm rot="5400000">
          <a:off x="10073464" y="-887672"/>
          <a:ext cx="683102" cy="9802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3000" kern="1200" dirty="0"/>
            <a:t>Niveles de Usuario</a:t>
          </a:r>
          <a:endParaRPr lang="es-VE" sz="3000" kern="1200" dirty="0"/>
        </a:p>
      </dsp:txBody>
      <dsp:txXfrm rot="-5400000">
        <a:off x="5513831" y="3705307"/>
        <a:ext cx="9769022" cy="616410"/>
      </dsp:txXfrm>
    </dsp:sp>
    <dsp:sp modelId="{C009D1F5-C1C2-448E-90C1-C7ACB6BA0B96}">
      <dsp:nvSpPr>
        <dsp:cNvPr id="0" name=""/>
        <dsp:cNvSpPr/>
      </dsp:nvSpPr>
      <dsp:spPr>
        <a:xfrm>
          <a:off x="0" y="3586571"/>
          <a:ext cx="5513832" cy="8538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 dirty="0"/>
            <a:t>RF-005</a:t>
          </a:r>
          <a:endParaRPr lang="es-VE" sz="4300" kern="1200" dirty="0"/>
        </a:p>
      </dsp:txBody>
      <dsp:txXfrm>
        <a:off x="41683" y="3628254"/>
        <a:ext cx="5430466" cy="770512"/>
      </dsp:txXfrm>
    </dsp:sp>
    <dsp:sp modelId="{B20A2C28-D7A6-41F7-9547-CBE7D2732F92}">
      <dsp:nvSpPr>
        <dsp:cNvPr id="0" name=""/>
        <dsp:cNvSpPr/>
      </dsp:nvSpPr>
      <dsp:spPr>
        <a:xfrm rot="5400000">
          <a:off x="10073464" y="8899"/>
          <a:ext cx="683102" cy="9802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3000" kern="1200" dirty="0"/>
            <a:t>Modulo de Usuario</a:t>
          </a:r>
          <a:endParaRPr lang="es-VE" sz="3000" kern="1200" dirty="0"/>
        </a:p>
      </dsp:txBody>
      <dsp:txXfrm rot="-5400000">
        <a:off x="5513831" y="4601878"/>
        <a:ext cx="9769022" cy="616410"/>
      </dsp:txXfrm>
    </dsp:sp>
    <dsp:sp modelId="{5E52909A-CF50-463A-B4BF-F7B7987E586E}">
      <dsp:nvSpPr>
        <dsp:cNvPr id="0" name=""/>
        <dsp:cNvSpPr/>
      </dsp:nvSpPr>
      <dsp:spPr>
        <a:xfrm>
          <a:off x="0" y="4483144"/>
          <a:ext cx="5513832" cy="8538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 dirty="0"/>
            <a:t>RF-006</a:t>
          </a:r>
          <a:endParaRPr lang="es-VE" sz="4300" kern="1200" dirty="0"/>
        </a:p>
      </dsp:txBody>
      <dsp:txXfrm>
        <a:off x="41683" y="4524827"/>
        <a:ext cx="5430466" cy="770512"/>
      </dsp:txXfrm>
    </dsp:sp>
    <dsp:sp modelId="{41E4A239-1A90-4A38-9FA5-60BB52236D99}">
      <dsp:nvSpPr>
        <dsp:cNvPr id="0" name=""/>
        <dsp:cNvSpPr/>
      </dsp:nvSpPr>
      <dsp:spPr>
        <a:xfrm rot="5400000">
          <a:off x="10073464" y="905471"/>
          <a:ext cx="683102" cy="9802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3000" kern="1200" dirty="0"/>
            <a:t>Inicio de Sesión</a:t>
          </a:r>
          <a:endParaRPr lang="es-VE" sz="3000" kern="1200" dirty="0"/>
        </a:p>
      </dsp:txBody>
      <dsp:txXfrm rot="-5400000">
        <a:off x="5513831" y="5498450"/>
        <a:ext cx="9769022" cy="616410"/>
      </dsp:txXfrm>
    </dsp:sp>
    <dsp:sp modelId="{B3FDA135-D0BB-48B7-960E-6F6458050C54}">
      <dsp:nvSpPr>
        <dsp:cNvPr id="0" name=""/>
        <dsp:cNvSpPr/>
      </dsp:nvSpPr>
      <dsp:spPr>
        <a:xfrm>
          <a:off x="0" y="5379716"/>
          <a:ext cx="5513832" cy="8538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 dirty="0"/>
            <a:t>RF-007</a:t>
          </a:r>
          <a:endParaRPr lang="es-VE" sz="4300" kern="1200" dirty="0"/>
        </a:p>
      </dsp:txBody>
      <dsp:txXfrm>
        <a:off x="41683" y="5421399"/>
        <a:ext cx="5430466" cy="770512"/>
      </dsp:txXfrm>
    </dsp:sp>
    <dsp:sp modelId="{7BDBCB5E-1112-42CA-846E-ACFEB2AD64BC}">
      <dsp:nvSpPr>
        <dsp:cNvPr id="0" name=""/>
        <dsp:cNvSpPr/>
      </dsp:nvSpPr>
      <dsp:spPr>
        <a:xfrm rot="5400000">
          <a:off x="10073464" y="1802043"/>
          <a:ext cx="683102" cy="980236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3000" kern="1200" dirty="0"/>
            <a:t>Recuperación de Contraseña</a:t>
          </a:r>
          <a:endParaRPr lang="es-VE" sz="3000" kern="1200" dirty="0"/>
        </a:p>
      </dsp:txBody>
      <dsp:txXfrm rot="-5400000">
        <a:off x="5513831" y="6395022"/>
        <a:ext cx="9769022" cy="616410"/>
      </dsp:txXfrm>
    </dsp:sp>
    <dsp:sp modelId="{77F0FEA3-C087-4293-82D4-E289658ADE40}">
      <dsp:nvSpPr>
        <dsp:cNvPr id="0" name=""/>
        <dsp:cNvSpPr/>
      </dsp:nvSpPr>
      <dsp:spPr>
        <a:xfrm>
          <a:off x="0" y="6276288"/>
          <a:ext cx="5513832" cy="8538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300" kern="1200" dirty="0"/>
            <a:t>RF-008</a:t>
          </a:r>
          <a:endParaRPr lang="es-VE" sz="4300" kern="1200" dirty="0"/>
        </a:p>
      </dsp:txBody>
      <dsp:txXfrm>
        <a:off x="41683" y="6317971"/>
        <a:ext cx="5430466" cy="7705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93222-3799-42AB-BBE1-DF826A8E7DC1}">
      <dsp:nvSpPr>
        <dsp:cNvPr id="0" name=""/>
        <dsp:cNvSpPr/>
      </dsp:nvSpPr>
      <dsp:spPr>
        <a:xfrm>
          <a:off x="0" y="3413"/>
          <a:ext cx="1036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80376-019D-40A8-AB63-E9FB17F94557}">
      <dsp:nvSpPr>
        <dsp:cNvPr id="0" name=""/>
        <dsp:cNvSpPr/>
      </dsp:nvSpPr>
      <dsp:spPr>
        <a:xfrm>
          <a:off x="0" y="3413"/>
          <a:ext cx="2072640" cy="2328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Eficiencia</a:t>
          </a:r>
        </a:p>
      </dsp:txBody>
      <dsp:txXfrm>
        <a:off x="0" y="3413"/>
        <a:ext cx="2072640" cy="2328256"/>
      </dsp:txXfrm>
    </dsp:sp>
    <dsp:sp modelId="{DB713B30-0E61-4E51-BF09-9656C7DF1E7D}">
      <dsp:nvSpPr>
        <dsp:cNvPr id="0" name=""/>
        <dsp:cNvSpPr/>
      </dsp:nvSpPr>
      <dsp:spPr>
        <a:xfrm>
          <a:off x="2228088" y="109140"/>
          <a:ext cx="8135112" cy="2114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>
              <a:latin typeface="Lato" panose="020F0502020204030203" pitchFamily="34" charset="0"/>
              <a:cs typeface="Lato" panose="020F0502020204030203" pitchFamily="34" charset="0"/>
            </a:rPr>
            <a:t>RNF001 - Toda funcionalidad de la aplicación y transacción de negocio debe responder al usuario en menos de 7 segundos.</a:t>
          </a:r>
          <a:endParaRPr lang="es-ES" sz="2400" kern="1200" dirty="0"/>
        </a:p>
      </dsp:txBody>
      <dsp:txXfrm>
        <a:off x="2228088" y="109140"/>
        <a:ext cx="8135112" cy="2114530"/>
      </dsp:txXfrm>
    </dsp:sp>
    <dsp:sp modelId="{810813CA-E3E6-4134-8962-D8CE0FEB1DBD}">
      <dsp:nvSpPr>
        <dsp:cNvPr id="0" name=""/>
        <dsp:cNvSpPr/>
      </dsp:nvSpPr>
      <dsp:spPr>
        <a:xfrm>
          <a:off x="2072640" y="2223670"/>
          <a:ext cx="82905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F6022-171B-4F5C-B5BA-2BE87663BBB4}">
      <dsp:nvSpPr>
        <dsp:cNvPr id="0" name=""/>
        <dsp:cNvSpPr/>
      </dsp:nvSpPr>
      <dsp:spPr>
        <a:xfrm>
          <a:off x="0" y="2331670"/>
          <a:ext cx="1036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1A372-922D-4C30-89A4-0FDC06AC91A7}">
      <dsp:nvSpPr>
        <dsp:cNvPr id="0" name=""/>
        <dsp:cNvSpPr/>
      </dsp:nvSpPr>
      <dsp:spPr>
        <a:xfrm>
          <a:off x="0" y="2331670"/>
          <a:ext cx="2072640" cy="2328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Seguridad</a:t>
          </a:r>
        </a:p>
      </dsp:txBody>
      <dsp:txXfrm>
        <a:off x="0" y="2331670"/>
        <a:ext cx="2072640" cy="2328256"/>
      </dsp:txXfrm>
    </dsp:sp>
    <dsp:sp modelId="{7FDDC3B4-076C-46D4-9891-C08DE6C78389}">
      <dsp:nvSpPr>
        <dsp:cNvPr id="0" name=""/>
        <dsp:cNvSpPr/>
      </dsp:nvSpPr>
      <dsp:spPr>
        <a:xfrm>
          <a:off x="2228088" y="2437397"/>
          <a:ext cx="8135112" cy="2114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>
              <a:latin typeface="Lato" panose="020F0502020204030203" pitchFamily="34" charset="0"/>
              <a:cs typeface="Lato" panose="020F0502020204030203" pitchFamily="34" charset="0"/>
            </a:rPr>
            <a:t>RNF002 - Los registros solo podrán ser modificados y o eliminados por personal con nivel de administrador.</a:t>
          </a:r>
          <a:endParaRPr lang="es-ES" sz="2400" kern="1200" dirty="0"/>
        </a:p>
      </dsp:txBody>
      <dsp:txXfrm>
        <a:off x="2228088" y="2437397"/>
        <a:ext cx="8135112" cy="2114530"/>
      </dsp:txXfrm>
    </dsp:sp>
    <dsp:sp modelId="{B7B6DAFF-4602-45C9-9CED-F38ABADD1FE6}">
      <dsp:nvSpPr>
        <dsp:cNvPr id="0" name=""/>
        <dsp:cNvSpPr/>
      </dsp:nvSpPr>
      <dsp:spPr>
        <a:xfrm>
          <a:off x="2072640" y="4551927"/>
          <a:ext cx="82905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022082-AE48-4536-AAE8-E74F82CB5D3D}">
      <dsp:nvSpPr>
        <dsp:cNvPr id="0" name=""/>
        <dsp:cNvSpPr/>
      </dsp:nvSpPr>
      <dsp:spPr>
        <a:xfrm>
          <a:off x="0" y="4659927"/>
          <a:ext cx="1036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4C3C9-D17A-43FC-B7FE-EACFAB072034}">
      <dsp:nvSpPr>
        <dsp:cNvPr id="0" name=""/>
        <dsp:cNvSpPr/>
      </dsp:nvSpPr>
      <dsp:spPr>
        <a:xfrm>
          <a:off x="0" y="4659927"/>
          <a:ext cx="2072640" cy="2328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Usabilidad</a:t>
          </a:r>
        </a:p>
      </dsp:txBody>
      <dsp:txXfrm>
        <a:off x="0" y="4659927"/>
        <a:ext cx="2072640" cy="2328256"/>
      </dsp:txXfrm>
    </dsp:sp>
    <dsp:sp modelId="{0F605CEE-D830-4FE5-8914-226DC2CD359A}">
      <dsp:nvSpPr>
        <dsp:cNvPr id="0" name=""/>
        <dsp:cNvSpPr/>
      </dsp:nvSpPr>
      <dsp:spPr>
        <a:xfrm>
          <a:off x="2228088" y="4714041"/>
          <a:ext cx="8135112" cy="1082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>
              <a:latin typeface="Lato" panose="020F0502020204030203" pitchFamily="34" charset="0"/>
              <a:cs typeface="Lato" panose="020F0502020204030203" pitchFamily="34" charset="0"/>
            </a:rPr>
            <a:t>RNF003 - El tiempo de aprendizaje del sistema por un usuario deberá ser menor a 2 horas.</a:t>
          </a:r>
          <a:endParaRPr lang="es-ES" sz="2400" kern="1200" dirty="0"/>
        </a:p>
      </dsp:txBody>
      <dsp:txXfrm>
        <a:off x="2228088" y="4714041"/>
        <a:ext cx="8135112" cy="1082275"/>
      </dsp:txXfrm>
    </dsp:sp>
    <dsp:sp modelId="{2EF40617-1A00-400E-BCA2-67320E99BB2F}">
      <dsp:nvSpPr>
        <dsp:cNvPr id="0" name=""/>
        <dsp:cNvSpPr/>
      </dsp:nvSpPr>
      <dsp:spPr>
        <a:xfrm>
          <a:off x="2072640" y="5796316"/>
          <a:ext cx="82905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288F0-F0B1-4067-960C-D9844FB257D5}">
      <dsp:nvSpPr>
        <dsp:cNvPr id="0" name=""/>
        <dsp:cNvSpPr/>
      </dsp:nvSpPr>
      <dsp:spPr>
        <a:xfrm>
          <a:off x="2228088" y="5850430"/>
          <a:ext cx="8135112" cy="1082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>
              <a:latin typeface="Lato" panose="020F0502020204030203" pitchFamily="34" charset="0"/>
              <a:cs typeface="Lato" panose="020F0502020204030203" pitchFamily="34" charset="0"/>
            </a:rPr>
            <a:t>RNF004 - El sistema debe proporcionar mensajes de error y éxito que sean informativos y orientados a usuario final.</a:t>
          </a:r>
        </a:p>
      </dsp:txBody>
      <dsp:txXfrm>
        <a:off x="2228088" y="5850430"/>
        <a:ext cx="8135112" cy="1082275"/>
      </dsp:txXfrm>
    </dsp:sp>
    <dsp:sp modelId="{D0ED1E5F-C68C-4213-9F88-F0625BCC4F7F}">
      <dsp:nvSpPr>
        <dsp:cNvPr id="0" name=""/>
        <dsp:cNvSpPr/>
      </dsp:nvSpPr>
      <dsp:spPr>
        <a:xfrm>
          <a:off x="2072640" y="6932706"/>
          <a:ext cx="82905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93222-3799-42AB-BBE1-DF826A8E7DC1}">
      <dsp:nvSpPr>
        <dsp:cNvPr id="0" name=""/>
        <dsp:cNvSpPr/>
      </dsp:nvSpPr>
      <dsp:spPr>
        <a:xfrm>
          <a:off x="0" y="0"/>
          <a:ext cx="64677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80376-019D-40A8-AB63-E9FB17F94557}">
      <dsp:nvSpPr>
        <dsp:cNvPr id="0" name=""/>
        <dsp:cNvSpPr/>
      </dsp:nvSpPr>
      <dsp:spPr>
        <a:xfrm>
          <a:off x="0" y="0"/>
          <a:ext cx="6467707" cy="6991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dirty="0"/>
            <a:t>Tecnología</a:t>
          </a:r>
        </a:p>
      </dsp:txBody>
      <dsp:txXfrm>
        <a:off x="0" y="0"/>
        <a:ext cx="6467707" cy="69915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3F482-F5C3-4FA6-9B9F-3AF7B14CAFD7}">
      <dsp:nvSpPr>
        <dsp:cNvPr id="0" name=""/>
        <dsp:cNvSpPr/>
      </dsp:nvSpPr>
      <dsp:spPr>
        <a:xfrm>
          <a:off x="0" y="0"/>
          <a:ext cx="712981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F15A7-581B-4E23-ABAC-62A1926DBEC9}">
      <dsp:nvSpPr>
        <dsp:cNvPr id="0" name=""/>
        <dsp:cNvSpPr/>
      </dsp:nvSpPr>
      <dsp:spPr>
        <a:xfrm>
          <a:off x="0" y="0"/>
          <a:ext cx="1425962" cy="6313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500" kern="1200" dirty="0">
            <a:solidFill>
              <a:schemeClr val="tx1"/>
            </a:solidFill>
          </a:endParaRPr>
        </a:p>
      </dsp:txBody>
      <dsp:txXfrm>
        <a:off x="0" y="0"/>
        <a:ext cx="1425962" cy="6313134"/>
      </dsp:txXfrm>
    </dsp:sp>
    <dsp:sp modelId="{7EC94E26-BE35-43BE-8EEB-6B5EAEB340FD}">
      <dsp:nvSpPr>
        <dsp:cNvPr id="0" name=""/>
        <dsp:cNvSpPr/>
      </dsp:nvSpPr>
      <dsp:spPr>
        <a:xfrm>
          <a:off x="1532909" y="98642"/>
          <a:ext cx="5596902" cy="1972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>
              <a:latin typeface="Lato" panose="020F0502020204030203" pitchFamily="34" charset="0"/>
              <a:cs typeface="Lato" panose="020F0502020204030203" pitchFamily="34" charset="0"/>
            </a:rPr>
            <a:t>RNF005 - El sistema debe poseer interfaces gráficas simples y bien formadas utilizando CSS.</a:t>
          </a:r>
          <a:endParaRPr lang="es-ES" sz="2500" kern="1200" dirty="0"/>
        </a:p>
      </dsp:txBody>
      <dsp:txXfrm>
        <a:off x="1532909" y="98642"/>
        <a:ext cx="5596902" cy="1972854"/>
      </dsp:txXfrm>
    </dsp:sp>
    <dsp:sp modelId="{82E298D2-A8AC-4D7D-8543-40B86C831EE4}">
      <dsp:nvSpPr>
        <dsp:cNvPr id="0" name=""/>
        <dsp:cNvSpPr/>
      </dsp:nvSpPr>
      <dsp:spPr>
        <a:xfrm>
          <a:off x="1425962" y="2071497"/>
          <a:ext cx="57038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9B6B7-07ED-4929-9B2C-F923C68F6692}">
      <dsp:nvSpPr>
        <dsp:cNvPr id="0" name=""/>
        <dsp:cNvSpPr/>
      </dsp:nvSpPr>
      <dsp:spPr>
        <a:xfrm>
          <a:off x="1532909" y="2170139"/>
          <a:ext cx="5596902" cy="1972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>
              <a:latin typeface="Lato" panose="020F0502020204030203" pitchFamily="34" charset="0"/>
              <a:cs typeface="Lato" panose="020F0502020204030203" pitchFamily="34" charset="0"/>
            </a:rPr>
            <a:t>RNF006 - El sistema será desarrollado para PC y visto desde un navegador Web.</a:t>
          </a:r>
          <a:endParaRPr lang="es-ES" sz="2500" kern="1200" dirty="0"/>
        </a:p>
      </dsp:txBody>
      <dsp:txXfrm>
        <a:off x="1532909" y="2170139"/>
        <a:ext cx="5596902" cy="1972854"/>
      </dsp:txXfrm>
    </dsp:sp>
    <dsp:sp modelId="{A7F9ACC8-8E10-4FAD-A379-DDC52C4EBA91}">
      <dsp:nvSpPr>
        <dsp:cNvPr id="0" name=""/>
        <dsp:cNvSpPr/>
      </dsp:nvSpPr>
      <dsp:spPr>
        <a:xfrm>
          <a:off x="1425962" y="4142994"/>
          <a:ext cx="57038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6C345-085E-41E2-8C31-EF86586ED99A}">
      <dsp:nvSpPr>
        <dsp:cNvPr id="0" name=""/>
        <dsp:cNvSpPr/>
      </dsp:nvSpPr>
      <dsp:spPr>
        <a:xfrm>
          <a:off x="1532909" y="4241636"/>
          <a:ext cx="5596902" cy="1972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>
              <a:latin typeface="Lato" panose="020F0502020204030203" pitchFamily="34" charset="0"/>
              <a:cs typeface="Lato" panose="020F0502020204030203" pitchFamily="34" charset="0"/>
            </a:rPr>
            <a:t>RNF007 - La interfaz de usuario será implementada para navegadores web únicamente con HTML5.</a:t>
          </a:r>
          <a:endParaRPr lang="es-ES" sz="2500" kern="1200" dirty="0"/>
        </a:p>
      </dsp:txBody>
      <dsp:txXfrm>
        <a:off x="1532909" y="4241636"/>
        <a:ext cx="5596902" cy="1972854"/>
      </dsp:txXfrm>
    </dsp:sp>
    <dsp:sp modelId="{2F1A0203-C432-45DA-97BE-21B733DCD1FF}">
      <dsp:nvSpPr>
        <dsp:cNvPr id="0" name=""/>
        <dsp:cNvSpPr/>
      </dsp:nvSpPr>
      <dsp:spPr>
        <a:xfrm>
          <a:off x="1425962" y="6214491"/>
          <a:ext cx="57038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BA79C-2029-42FA-B185-102E79606375}">
      <dsp:nvSpPr>
        <dsp:cNvPr id="0" name=""/>
        <dsp:cNvSpPr/>
      </dsp:nvSpPr>
      <dsp:spPr>
        <a:xfrm>
          <a:off x="0" y="496548"/>
          <a:ext cx="14324789" cy="1630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763" tIns="479044" rIns="111176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300" kern="1200" dirty="0"/>
            <a:t>Es fundamental proporcionar formación adecuada a los usuarios para garantizar un manejo eficiente de la aplicación, aprovechando todas sus funcionalidades y minimizando posibles errores operativos.</a:t>
          </a:r>
        </a:p>
      </dsp:txBody>
      <dsp:txXfrm>
        <a:off x="0" y="496548"/>
        <a:ext cx="14324789" cy="1630125"/>
      </dsp:txXfrm>
    </dsp:sp>
    <dsp:sp modelId="{5029283D-8F0D-4A7D-B9D7-2304FE1B5B7A}">
      <dsp:nvSpPr>
        <dsp:cNvPr id="0" name=""/>
        <dsp:cNvSpPr/>
      </dsp:nvSpPr>
      <dsp:spPr>
        <a:xfrm>
          <a:off x="716239" y="231109"/>
          <a:ext cx="1002735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10" tIns="0" rIns="37901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1" kern="1200" dirty="0"/>
            <a:t>Capacitación del Personal</a:t>
          </a:r>
        </a:p>
      </dsp:txBody>
      <dsp:txXfrm>
        <a:off x="749383" y="264253"/>
        <a:ext cx="9961064" cy="612672"/>
      </dsp:txXfrm>
    </dsp:sp>
    <dsp:sp modelId="{61DC1976-6A23-4751-BADB-B51F48CC7DB6}">
      <dsp:nvSpPr>
        <dsp:cNvPr id="0" name=""/>
        <dsp:cNvSpPr/>
      </dsp:nvSpPr>
      <dsp:spPr>
        <a:xfrm>
          <a:off x="0" y="2664394"/>
          <a:ext cx="14324789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763" tIns="479044" rIns="111176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Se recomienda realizar revisiones periódicas y actualizaciones del sistema para corregir eventuales fallos, mejorar la seguridad y adaptar la aplicación a nuevas necesidades o cambios tecnológicos.</a:t>
          </a:r>
        </a:p>
      </dsp:txBody>
      <dsp:txXfrm>
        <a:off x="0" y="2664394"/>
        <a:ext cx="14324789" cy="1304100"/>
      </dsp:txXfrm>
    </dsp:sp>
    <dsp:sp modelId="{0616937E-1A14-4B2C-83E4-B8825BD7B234}">
      <dsp:nvSpPr>
        <dsp:cNvPr id="0" name=""/>
        <dsp:cNvSpPr/>
      </dsp:nvSpPr>
      <dsp:spPr>
        <a:xfrm>
          <a:off x="716239" y="2324914"/>
          <a:ext cx="1002735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10" tIns="0" rIns="37901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1" kern="1200" dirty="0"/>
            <a:t>Mantenimiento</a:t>
          </a:r>
        </a:p>
      </dsp:txBody>
      <dsp:txXfrm>
        <a:off x="749383" y="2358058"/>
        <a:ext cx="9961064" cy="612672"/>
      </dsp:txXfrm>
    </dsp:sp>
    <dsp:sp modelId="{D7DF1589-FAE9-4856-8234-B6BC9F225FBB}">
      <dsp:nvSpPr>
        <dsp:cNvPr id="0" name=""/>
        <dsp:cNvSpPr/>
      </dsp:nvSpPr>
      <dsp:spPr>
        <a:xfrm>
          <a:off x="0" y="4432174"/>
          <a:ext cx="14324789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763" tIns="479044" rIns="111176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Realizar regularmente respaldos de la base de datos y la información almacenada, con el fin de prevenir pérdidas de datos críticos ante posibles fallos técnicos o incidentes.</a:t>
          </a:r>
        </a:p>
      </dsp:txBody>
      <dsp:txXfrm>
        <a:off x="0" y="4432174"/>
        <a:ext cx="14324789" cy="1304100"/>
      </dsp:txXfrm>
    </dsp:sp>
    <dsp:sp modelId="{AE935310-859C-44D8-A44B-963D78FB2B69}">
      <dsp:nvSpPr>
        <dsp:cNvPr id="0" name=""/>
        <dsp:cNvSpPr/>
      </dsp:nvSpPr>
      <dsp:spPr>
        <a:xfrm>
          <a:off x="716239" y="4092694"/>
          <a:ext cx="1002735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10" tIns="0" rIns="37901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1" kern="1200" dirty="0"/>
            <a:t>Respaldo de Datos</a:t>
          </a:r>
        </a:p>
      </dsp:txBody>
      <dsp:txXfrm>
        <a:off x="749383" y="4125838"/>
        <a:ext cx="9961064" cy="612672"/>
      </dsp:txXfrm>
    </dsp:sp>
    <dsp:sp modelId="{D086B073-BF0A-4982-AFEC-8D0FB37709E5}">
      <dsp:nvSpPr>
        <dsp:cNvPr id="0" name=""/>
        <dsp:cNvSpPr/>
      </dsp:nvSpPr>
      <dsp:spPr>
        <a:xfrm>
          <a:off x="0" y="6199954"/>
          <a:ext cx="14324789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763" tIns="479044" rIns="111176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Garantizar que los niveles de acceso y permisos estén correctamente configurados, protegiendo así la confidencialidad e integridad de la información sensible de la empresa.</a:t>
          </a:r>
        </a:p>
      </dsp:txBody>
      <dsp:txXfrm>
        <a:off x="0" y="6199954"/>
        <a:ext cx="14324789" cy="1304100"/>
      </dsp:txXfrm>
    </dsp:sp>
    <dsp:sp modelId="{9C1569B2-1717-4EC4-8B42-85D9071ABEF3}">
      <dsp:nvSpPr>
        <dsp:cNvPr id="0" name=""/>
        <dsp:cNvSpPr/>
      </dsp:nvSpPr>
      <dsp:spPr>
        <a:xfrm>
          <a:off x="716239" y="5860474"/>
          <a:ext cx="1002735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10" tIns="0" rIns="37901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1" kern="1200" dirty="0"/>
            <a:t>Medidas de seguridad:</a:t>
          </a:r>
        </a:p>
      </dsp:txBody>
      <dsp:txXfrm>
        <a:off x="749383" y="5893618"/>
        <a:ext cx="9961064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37228-8C68-4143-A966-069DC4F0B8EE}" type="datetimeFigureOut">
              <a:rPr lang="es-VE" smtClean="0"/>
              <a:t>20/6/2025</a:t>
            </a:fld>
            <a:endParaRPr lang="es-VE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DC43F-7885-4C6E-8FB8-C98B992FDFCD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03803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DC43F-7885-4C6E-8FB8-C98B992FDFCD}" type="slidenum">
              <a:rPr lang="es-VE" smtClean="0"/>
              <a:t>1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3295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9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8.svg"/><Relationship Id="rId9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7.png"/><Relationship Id="rId7" Type="http://schemas.openxmlformats.org/officeDocument/2006/relationships/diagramData" Target="../diagrams/data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microsoft.com/office/2007/relationships/diagramDrawing" Target="../diagrams/drawing2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8.svg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3" Type="http://schemas.openxmlformats.org/officeDocument/2006/relationships/image" Target="../media/image7.png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" Type="http://schemas.openxmlformats.org/officeDocument/2006/relationships/image" Target="../media/image1.png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microsoft.com/office/2007/relationships/diagramDrawing" Target="../diagrams/drawing3.xml"/><Relationship Id="rId5" Type="http://schemas.openxmlformats.org/officeDocument/2006/relationships/image" Target="../media/image9.png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image" Target="../media/image8.svg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image" Target="../media/image7.png"/><Relationship Id="rId7" Type="http://schemas.openxmlformats.org/officeDocument/2006/relationships/diagramData" Target="../diagrams/data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microsoft.com/office/2007/relationships/diagramDrawing" Target="../diagrams/drawing6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6.xml"/><Relationship Id="rId4" Type="http://schemas.openxmlformats.org/officeDocument/2006/relationships/image" Target="../media/image8.svg"/><Relationship Id="rId9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71625" y="5398595"/>
            <a:ext cx="19859625" cy="9407371"/>
          </a:xfrm>
          <a:custGeom>
            <a:avLst/>
            <a:gdLst/>
            <a:ahLst/>
            <a:cxnLst/>
            <a:rect l="l" t="t" r="r" b="b"/>
            <a:pathLst>
              <a:path w="19859625" h="9407371">
                <a:moveTo>
                  <a:pt x="0" y="0"/>
                </a:moveTo>
                <a:lnTo>
                  <a:pt x="19859625" y="0"/>
                </a:lnTo>
                <a:lnTo>
                  <a:pt x="19859625" y="9407371"/>
                </a:lnTo>
                <a:lnTo>
                  <a:pt x="0" y="94073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-13770" r="-13770" b="-10055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6993850" y="4143101"/>
            <a:ext cx="11310838" cy="6184553"/>
            <a:chOff x="0" y="0"/>
            <a:chExt cx="2978986" cy="16288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78986" cy="1628853"/>
            </a:xfrm>
            <a:custGeom>
              <a:avLst/>
              <a:gdLst/>
              <a:ahLst/>
              <a:cxnLst/>
              <a:rect l="l" t="t" r="r" b="b"/>
              <a:pathLst>
                <a:path w="2978986" h="1628853">
                  <a:moveTo>
                    <a:pt x="1489493" y="0"/>
                  </a:moveTo>
                  <a:lnTo>
                    <a:pt x="2978986" y="1628853"/>
                  </a:lnTo>
                  <a:lnTo>
                    <a:pt x="0" y="1628853"/>
                  </a:lnTo>
                  <a:lnTo>
                    <a:pt x="1489493" y="0"/>
                  </a:lnTo>
                  <a:close/>
                </a:path>
              </a:pathLst>
            </a:custGeom>
            <a:gradFill rotWithShape="1">
              <a:gsLst>
                <a:gs pos="0">
                  <a:srgbClr val="092681">
                    <a:alpha val="100000"/>
                  </a:srgbClr>
                </a:gs>
                <a:gs pos="100000">
                  <a:srgbClr val="246FEA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465467" y="718153"/>
              <a:ext cx="2048053" cy="7943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995543" y="4663627"/>
            <a:ext cx="5314950" cy="5143500"/>
            <a:chOff x="0" y="0"/>
            <a:chExt cx="1399822" cy="13546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99822" cy="1354667"/>
            </a:xfrm>
            <a:custGeom>
              <a:avLst/>
              <a:gdLst/>
              <a:ahLst/>
              <a:cxnLst/>
              <a:rect l="l" t="t" r="r" b="b"/>
              <a:pathLst>
                <a:path w="1399822" h="1354667">
                  <a:moveTo>
                    <a:pt x="0" y="0"/>
                  </a:moveTo>
                  <a:lnTo>
                    <a:pt x="1399822" y="0"/>
                  </a:lnTo>
                  <a:lnTo>
                    <a:pt x="1399822" y="1354667"/>
                  </a:lnTo>
                  <a:lnTo>
                    <a:pt x="0" y="1354667"/>
                  </a:lnTo>
                  <a:close/>
                </a:path>
              </a:pathLst>
            </a:custGeom>
            <a:gradFill rotWithShape="1">
              <a:gsLst>
                <a:gs pos="0">
                  <a:srgbClr val="092681">
                    <a:alpha val="100000"/>
                  </a:srgbClr>
                </a:gs>
                <a:gs pos="100000">
                  <a:srgbClr val="246FEA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399822" cy="1392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10800000">
            <a:off x="8759304" y="-372083"/>
            <a:ext cx="18562305" cy="8555165"/>
            <a:chOff x="0" y="0"/>
            <a:chExt cx="406400" cy="187305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406400" cy="187305"/>
            </a:xfrm>
            <a:custGeom>
              <a:avLst/>
              <a:gdLst/>
              <a:ahLst/>
              <a:cxnLst/>
              <a:rect l="l" t="t" r="r" b="b"/>
              <a:pathLst>
                <a:path w="406400" h="187305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92681">
                    <a:alpha val="100000"/>
                  </a:srgbClr>
                </a:gs>
                <a:gs pos="100000">
                  <a:srgbClr val="246FEA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127000" y="-38100"/>
              <a:ext cx="152400" cy="225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0194693" y="2091877"/>
            <a:ext cx="12503082" cy="10287000"/>
            <a:chOff x="0" y="0"/>
            <a:chExt cx="6184570" cy="508839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184570" cy="5088399"/>
            </a:xfrm>
            <a:custGeom>
              <a:avLst/>
              <a:gdLst/>
              <a:ahLst/>
              <a:cxnLst/>
              <a:rect l="l" t="t" r="r" b="b"/>
              <a:pathLst>
                <a:path w="6184570" h="5088399">
                  <a:moveTo>
                    <a:pt x="3433653" y="2544200"/>
                  </a:moveTo>
                  <a:lnTo>
                    <a:pt x="6184570" y="5088399"/>
                  </a:lnTo>
                  <a:lnTo>
                    <a:pt x="2750917" y="5088399"/>
                  </a:lnTo>
                  <a:lnTo>
                    <a:pt x="0" y="2544200"/>
                  </a:lnTo>
                  <a:lnTo>
                    <a:pt x="2750917" y="0"/>
                  </a:lnTo>
                  <a:lnTo>
                    <a:pt x="6184570" y="0"/>
                  </a:lnTo>
                  <a:lnTo>
                    <a:pt x="3433653" y="2544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6184570" cy="5088399"/>
            </a:xfrm>
            <a:custGeom>
              <a:avLst/>
              <a:gdLst/>
              <a:ahLst/>
              <a:cxnLst/>
              <a:rect l="l" t="t" r="r" b="b"/>
              <a:pathLst>
                <a:path w="6184570" h="5088399">
                  <a:moveTo>
                    <a:pt x="3433653" y="2544200"/>
                  </a:moveTo>
                  <a:lnTo>
                    <a:pt x="6184570" y="5088399"/>
                  </a:lnTo>
                  <a:lnTo>
                    <a:pt x="2750917" y="5088399"/>
                  </a:lnTo>
                  <a:lnTo>
                    <a:pt x="0" y="2544200"/>
                  </a:lnTo>
                  <a:lnTo>
                    <a:pt x="2750917" y="0"/>
                  </a:lnTo>
                  <a:lnTo>
                    <a:pt x="6184570" y="0"/>
                  </a:lnTo>
                  <a:lnTo>
                    <a:pt x="3433653" y="2544200"/>
                  </a:lnTo>
                  <a:close/>
                </a:path>
              </a:pathLst>
            </a:custGeom>
            <a:blipFill>
              <a:blip r:embed="rId4"/>
              <a:stretch>
                <a:fillRect l="-10496" r="-10496"/>
              </a:stretch>
            </a:blipFill>
          </p:spPr>
        </p:sp>
      </p:grpSp>
      <p:grpSp>
        <p:nvGrpSpPr>
          <p:cNvPr id="15" name="Group 15"/>
          <p:cNvGrpSpPr/>
          <p:nvPr/>
        </p:nvGrpSpPr>
        <p:grpSpPr>
          <a:xfrm>
            <a:off x="10057541" y="6845005"/>
            <a:ext cx="7555842" cy="3482406"/>
            <a:chOff x="0" y="0"/>
            <a:chExt cx="406400" cy="187305"/>
          </a:xfrm>
        </p:grpSpPr>
        <p:sp>
          <p:nvSpPr>
            <p:cNvPr id="16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406400" cy="187305"/>
            </a:xfrm>
            <a:custGeom>
              <a:avLst/>
              <a:gdLst/>
              <a:ahLst/>
              <a:cxnLst/>
              <a:rect l="l" t="t" r="r" b="b"/>
              <a:pathLst>
                <a:path w="406400" h="187305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92681">
                    <a:alpha val="80000"/>
                  </a:srgbClr>
                </a:gs>
                <a:gs pos="100000">
                  <a:srgbClr val="246FEA">
                    <a:alpha val="8000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127000" y="-38100"/>
              <a:ext cx="152400" cy="225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2128709" y="-1116871"/>
            <a:ext cx="7225673" cy="7225673"/>
          </a:xfrm>
          <a:custGeom>
            <a:avLst/>
            <a:gdLst/>
            <a:ahLst/>
            <a:cxnLst/>
            <a:rect l="l" t="t" r="r" b="b"/>
            <a:pathLst>
              <a:path w="7225673" h="7225673">
                <a:moveTo>
                  <a:pt x="0" y="0"/>
                </a:moveTo>
                <a:lnTo>
                  <a:pt x="7225673" y="0"/>
                </a:lnTo>
                <a:lnTo>
                  <a:pt x="7225673" y="7225673"/>
                </a:lnTo>
                <a:lnTo>
                  <a:pt x="0" y="72256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0" y="1172778"/>
            <a:ext cx="13639039" cy="527018"/>
          </a:xfrm>
          <a:custGeom>
            <a:avLst/>
            <a:gdLst/>
            <a:ahLst/>
            <a:cxnLst/>
            <a:rect l="l" t="t" r="r" b="b"/>
            <a:pathLst>
              <a:path w="13639039" h="527018">
                <a:moveTo>
                  <a:pt x="0" y="0"/>
                </a:moveTo>
                <a:lnTo>
                  <a:pt x="13639039" y="0"/>
                </a:lnTo>
                <a:lnTo>
                  <a:pt x="13639039" y="527018"/>
                </a:lnTo>
                <a:lnTo>
                  <a:pt x="0" y="5270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9846" b="-9846"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-466386" y="149954"/>
            <a:ext cx="13736142" cy="1248527"/>
            <a:chOff x="0" y="0"/>
            <a:chExt cx="3617749" cy="32883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3617749" cy="328830"/>
            </a:xfrm>
            <a:custGeom>
              <a:avLst/>
              <a:gdLst/>
              <a:ahLst/>
              <a:cxnLst/>
              <a:rect l="l" t="t" r="r" b="b"/>
              <a:pathLst>
                <a:path w="3617749" h="328830">
                  <a:moveTo>
                    <a:pt x="56362" y="0"/>
                  </a:moveTo>
                  <a:lnTo>
                    <a:pt x="3561388" y="0"/>
                  </a:lnTo>
                  <a:cubicBezTo>
                    <a:pt x="3592515" y="0"/>
                    <a:pt x="3617749" y="25234"/>
                    <a:pt x="3617749" y="56362"/>
                  </a:cubicBezTo>
                  <a:lnTo>
                    <a:pt x="3617749" y="272468"/>
                  </a:lnTo>
                  <a:cubicBezTo>
                    <a:pt x="3617749" y="287416"/>
                    <a:pt x="3611811" y="301752"/>
                    <a:pt x="3601241" y="312322"/>
                  </a:cubicBezTo>
                  <a:cubicBezTo>
                    <a:pt x="3590672" y="322892"/>
                    <a:pt x="3576336" y="328830"/>
                    <a:pt x="3561388" y="328830"/>
                  </a:cubicBezTo>
                  <a:lnTo>
                    <a:pt x="56362" y="328830"/>
                  </a:lnTo>
                  <a:cubicBezTo>
                    <a:pt x="25234" y="328830"/>
                    <a:pt x="0" y="303596"/>
                    <a:pt x="0" y="272468"/>
                  </a:cubicBezTo>
                  <a:lnTo>
                    <a:pt x="0" y="56362"/>
                  </a:lnTo>
                  <a:cubicBezTo>
                    <a:pt x="0" y="25234"/>
                    <a:pt x="25234" y="0"/>
                    <a:pt x="563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3617749" cy="3859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11084732" y="245819"/>
            <a:ext cx="1714068" cy="1051413"/>
          </a:xfrm>
          <a:custGeom>
            <a:avLst/>
            <a:gdLst/>
            <a:ahLst/>
            <a:cxnLst/>
            <a:rect l="l" t="t" r="r" b="b"/>
            <a:pathLst>
              <a:path w="1714068" h="1051413">
                <a:moveTo>
                  <a:pt x="0" y="0"/>
                </a:moveTo>
                <a:lnTo>
                  <a:pt x="1714067" y="0"/>
                </a:lnTo>
                <a:lnTo>
                  <a:pt x="1714067" y="1051412"/>
                </a:lnTo>
                <a:lnTo>
                  <a:pt x="0" y="10514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38100" y="-38100"/>
            <a:ext cx="11084732" cy="1505088"/>
          </a:xfrm>
          <a:custGeom>
            <a:avLst/>
            <a:gdLst/>
            <a:ahLst/>
            <a:cxnLst/>
            <a:rect l="l" t="t" r="r" b="b"/>
            <a:pathLst>
              <a:path w="11084732" h="1505088">
                <a:moveTo>
                  <a:pt x="0" y="0"/>
                </a:moveTo>
                <a:lnTo>
                  <a:pt x="11084732" y="0"/>
                </a:lnTo>
                <a:lnTo>
                  <a:pt x="11084732" y="1505088"/>
                </a:lnTo>
                <a:lnTo>
                  <a:pt x="0" y="150508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r="-35780"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401586" y="2400716"/>
            <a:ext cx="10357760" cy="222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REPÚBLICA BOLIVARIANA DE VENEZUELA 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MINISTERIO DEL PODER POPULAR PARA LA EDUCACIÓN UNIVERSITARIA, CIENCIA Y TECNOLOGÍA 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UNIVERSIDAD POLITÉCNICA TERRITORIAL DEL ESTADO BOLÍVAR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PROGRAMA NACIONAL DE FORMACIÓN EN INFORMÁTICA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64231" y="5147470"/>
            <a:ext cx="8766603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s-VE" sz="3000" b="1" dirty="0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Aplicación</a:t>
            </a:r>
            <a:r>
              <a:rPr lang="en-US" sz="3000" b="1" dirty="0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 Web para </a:t>
            </a:r>
            <a:r>
              <a:rPr lang="en-US" sz="3000" b="1" dirty="0" err="1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el</a:t>
            </a:r>
            <a:r>
              <a:rPr lang="en-US" sz="3000" b="1" dirty="0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000" b="1" dirty="0" err="1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Registro</a:t>
            </a:r>
            <a:r>
              <a:rPr lang="en-US" sz="3000" b="1" dirty="0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 y Control de </a:t>
            </a:r>
            <a:r>
              <a:rPr lang="en-US" sz="3000" b="1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Deudas</a:t>
            </a:r>
            <a:r>
              <a:rPr lang="en-US" sz="3000" b="1" dirty="0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 y Facturas </a:t>
            </a:r>
            <a:r>
              <a:rPr lang="en-US" sz="3000" b="1" dirty="0" err="1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en</a:t>
            </a:r>
            <a:r>
              <a:rPr lang="en-US" sz="3000" b="1" dirty="0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000" b="1" dirty="0" err="1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Suministro</a:t>
            </a:r>
            <a:r>
              <a:rPr lang="en-US" sz="3000" b="1" dirty="0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 de Alimentos Don Grego C.A, </a:t>
            </a:r>
            <a:r>
              <a:rPr lang="en-US" sz="3000" b="1" dirty="0" err="1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ubicado</a:t>
            </a:r>
            <a:r>
              <a:rPr lang="en-US" sz="3000" b="1" dirty="0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000" b="1" dirty="0" err="1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en</a:t>
            </a:r>
            <a:r>
              <a:rPr lang="en-US" sz="3000" b="1" dirty="0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 la </a:t>
            </a:r>
            <a:r>
              <a:rPr lang="en-US" sz="3000" b="1" dirty="0" err="1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Parroquia</a:t>
            </a:r>
            <a:r>
              <a:rPr lang="en-US" sz="3000" b="1" dirty="0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 Vista Hermosa, Ciudad Bolívar, Estado Bolívar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29218" y="7775395"/>
            <a:ext cx="9163780" cy="873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AUTOR: Oliver Castillo V-28.030.110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TUTOR RESPONSABLE: Ramon Maita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819795" y="9163050"/>
            <a:ext cx="9163780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Ciudad Bolívar, 2025.</a:t>
            </a:r>
          </a:p>
        </p:txBody>
      </p:sp>
      <p:sp>
        <p:nvSpPr>
          <p:cNvPr id="29" name="Freeform 29"/>
          <p:cNvSpPr/>
          <p:nvPr/>
        </p:nvSpPr>
        <p:spPr>
          <a:xfrm flipV="1"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5143500"/>
            <a:ext cx="18288000" cy="9407371"/>
          </a:xfrm>
          <a:custGeom>
            <a:avLst/>
            <a:gdLst/>
            <a:ahLst/>
            <a:cxnLst/>
            <a:rect l="l" t="t" r="r" b="b"/>
            <a:pathLst>
              <a:path w="19859625" h="9407371">
                <a:moveTo>
                  <a:pt x="0" y="0"/>
                </a:moveTo>
                <a:lnTo>
                  <a:pt x="19859625" y="0"/>
                </a:lnTo>
                <a:lnTo>
                  <a:pt x="19859625" y="9407371"/>
                </a:lnTo>
                <a:lnTo>
                  <a:pt x="0" y="94073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3770" r="-13770" b="-10055"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17320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-485775"/>
            <a:ext cx="18288000" cy="914400"/>
          </a:xfrm>
          <a:custGeom>
            <a:avLst/>
            <a:gdLst/>
            <a:ahLst/>
            <a:cxnLst/>
            <a:rect l="l" t="t" r="r" b="b"/>
            <a:pathLst>
              <a:path w="18288000" h="914400">
                <a:moveTo>
                  <a:pt x="0" y="0"/>
                </a:moveTo>
                <a:lnTo>
                  <a:pt x="18288000" y="0"/>
                </a:lnTo>
                <a:lnTo>
                  <a:pt x="182880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728" y="600075"/>
            <a:ext cx="18287999" cy="1545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CAPÍTULO</a:t>
            </a:r>
            <a:r>
              <a:rPr lang="en-US" sz="4000" b="1" u="none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I.</a:t>
            </a:r>
          </a:p>
          <a:p>
            <a:pPr algn="ctr">
              <a:lnSpc>
                <a:spcPts val="6299"/>
              </a:lnSpc>
            </a:pPr>
            <a:r>
              <a:rPr lang="en-US" sz="400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PROBLEMA - DESCRIPCION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EBC1DA-9F1B-2590-B270-E812DEAB273D}"/>
              </a:ext>
            </a:extLst>
          </p:cNvPr>
          <p:cNvSpPr txBox="1"/>
          <p:nvPr/>
        </p:nvSpPr>
        <p:spPr>
          <a:xfrm>
            <a:off x="957364" y="2266342"/>
            <a:ext cx="16383000" cy="5811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La empresa Suministro de Alimentos Don </a:t>
            </a:r>
            <a:r>
              <a:rPr lang="es-MX" sz="2800" dirty="0" err="1">
                <a:latin typeface="Lato" panose="020F0502020204030203" pitchFamily="34" charset="0"/>
                <a:cs typeface="Lato" panose="020F0502020204030203" pitchFamily="34" charset="0"/>
              </a:rPr>
              <a:t>Grego</a:t>
            </a: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 carece de un sistema de control eficiente para el manejo de las </a:t>
            </a:r>
            <a:r>
              <a:rPr lang="es-MX" sz="2800" b="1" dirty="0">
                <a:latin typeface="Lato" panose="020F0502020204030203" pitchFamily="34" charset="0"/>
                <a:cs typeface="Lato" panose="020F0502020204030203" pitchFamily="34" charset="0"/>
              </a:rPr>
              <a:t>deudas</a:t>
            </a: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 de las deudas que adquieren los clientes que frecuentan su establecimiento. Asi como también, un almacenamiento arcaico para almacenar las </a:t>
            </a:r>
            <a:r>
              <a:rPr lang="es-MX" sz="2800" b="1" dirty="0">
                <a:latin typeface="Lato" panose="020F0502020204030203" pitchFamily="34" charset="0"/>
                <a:cs typeface="Lato" panose="020F0502020204030203" pitchFamily="34" charset="0"/>
              </a:rPr>
              <a:t>facturas</a:t>
            </a: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 y recibos que la empresa debe pagar a proveedores u otras entidades que abastecen de mercancía a la empresa.</a:t>
            </a:r>
          </a:p>
          <a:p>
            <a:pPr algn="just">
              <a:lnSpc>
                <a:spcPct val="150000"/>
              </a:lnSpc>
            </a:pPr>
            <a:endParaRPr lang="es-MX" sz="28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Un control ineficiente en estos dos ámbitos puede suponer en efectos negativos para la empresa como lo son problemas en la administración, perdida de información y perdida de capital.</a:t>
            </a:r>
          </a:p>
          <a:p>
            <a:pPr>
              <a:lnSpc>
                <a:spcPct val="150000"/>
              </a:lnSpc>
            </a:pPr>
            <a:endParaRPr lang="es-MX" sz="36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FCD5F85-2B99-439D-0170-FE1FEBB31D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7332585"/>
            <a:ext cx="25146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2E0B8-F232-71E9-E50F-A91956F4F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0B77793-42CF-E4CB-1D84-D2C4B7A2C5C2}"/>
              </a:ext>
            </a:extLst>
          </p:cNvPr>
          <p:cNvSpPr/>
          <p:nvPr/>
        </p:nvSpPr>
        <p:spPr>
          <a:xfrm>
            <a:off x="-1571625" y="5143500"/>
            <a:ext cx="19859625" cy="9407371"/>
          </a:xfrm>
          <a:custGeom>
            <a:avLst/>
            <a:gdLst/>
            <a:ahLst/>
            <a:cxnLst/>
            <a:rect l="l" t="t" r="r" b="b"/>
            <a:pathLst>
              <a:path w="19859625" h="9407371">
                <a:moveTo>
                  <a:pt x="0" y="0"/>
                </a:moveTo>
                <a:lnTo>
                  <a:pt x="19859625" y="0"/>
                </a:lnTo>
                <a:lnTo>
                  <a:pt x="19859625" y="9407371"/>
                </a:lnTo>
                <a:lnTo>
                  <a:pt x="0" y="94073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3770" r="-13770" b="-10055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433F0C2-4BB6-8A4A-0ACF-E69721EF4B18}"/>
              </a:ext>
            </a:extLst>
          </p:cNvPr>
          <p:cNvSpPr/>
          <p:nvPr/>
        </p:nvSpPr>
        <p:spPr>
          <a:xfrm flipH="1" flipV="1">
            <a:off x="1417320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8BA4967-354A-6243-3791-C7BA65FD67A0}"/>
              </a:ext>
            </a:extLst>
          </p:cNvPr>
          <p:cNvSpPr/>
          <p:nvPr/>
        </p:nvSpPr>
        <p:spPr>
          <a:xfrm flipV="1"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C27236F-CA43-D3F6-C773-7F6059A11588}"/>
              </a:ext>
            </a:extLst>
          </p:cNvPr>
          <p:cNvSpPr/>
          <p:nvPr/>
        </p:nvSpPr>
        <p:spPr>
          <a:xfrm>
            <a:off x="0" y="-485775"/>
            <a:ext cx="18288000" cy="914400"/>
          </a:xfrm>
          <a:custGeom>
            <a:avLst/>
            <a:gdLst/>
            <a:ahLst/>
            <a:cxnLst/>
            <a:rect l="l" t="t" r="r" b="b"/>
            <a:pathLst>
              <a:path w="18288000" h="914400">
                <a:moveTo>
                  <a:pt x="0" y="0"/>
                </a:moveTo>
                <a:lnTo>
                  <a:pt x="18288000" y="0"/>
                </a:lnTo>
                <a:lnTo>
                  <a:pt x="182880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74A893C-F674-0C5C-6461-1211F46AFFBA}"/>
              </a:ext>
            </a:extLst>
          </p:cNvPr>
          <p:cNvSpPr txBox="1"/>
          <p:nvPr/>
        </p:nvSpPr>
        <p:spPr>
          <a:xfrm>
            <a:off x="1" y="468312"/>
            <a:ext cx="18287999" cy="1545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CAPÍTULO</a:t>
            </a:r>
            <a:r>
              <a:rPr lang="en-US" sz="4000" b="1" u="none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I.</a:t>
            </a:r>
          </a:p>
          <a:p>
            <a:pPr algn="ctr">
              <a:lnSpc>
                <a:spcPts val="6299"/>
              </a:lnSpc>
            </a:pPr>
            <a:r>
              <a:rPr lang="en-US" sz="400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PROBLEMA</a:t>
            </a:r>
            <a:r>
              <a:rPr lang="en-US"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JUSTIFICACION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DACD6E9-1984-984C-C8B8-FFC681CC715F}"/>
              </a:ext>
            </a:extLst>
          </p:cNvPr>
          <p:cNvSpPr txBox="1"/>
          <p:nvPr/>
        </p:nvSpPr>
        <p:spPr>
          <a:xfrm>
            <a:off x="952500" y="2053166"/>
            <a:ext cx="16383000" cy="368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La gestión adecuada de las cuentas por cobrar y por pagar es crucial para la supervivencia y el crecimiento de cualquier empresa, y esto cobra aún más importancia en el actual contexto de Venezuela. La crisis económica, marcada por la hiperinflación y la devaluación de la moneda, impulsa a la compañía a buscar formas más efectivas de manejar sus recursos y obligaciones financieras.</a:t>
            </a:r>
          </a:p>
          <a:p>
            <a:pPr>
              <a:lnSpc>
                <a:spcPct val="150000"/>
              </a:lnSpc>
            </a:pPr>
            <a:endParaRPr lang="es-MX" sz="28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E724B3B-38DF-7F7A-D621-8EEDA82DAC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6150313"/>
            <a:ext cx="2985307" cy="29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7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A0AFC-DB2F-9A65-9AC7-1723F2FD0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218D6BC-27AF-4A19-813B-729FB834DDE5}"/>
              </a:ext>
            </a:extLst>
          </p:cNvPr>
          <p:cNvSpPr/>
          <p:nvPr/>
        </p:nvSpPr>
        <p:spPr>
          <a:xfrm>
            <a:off x="-1371600" y="5115002"/>
            <a:ext cx="19859625" cy="9407371"/>
          </a:xfrm>
          <a:custGeom>
            <a:avLst/>
            <a:gdLst/>
            <a:ahLst/>
            <a:cxnLst/>
            <a:rect l="l" t="t" r="r" b="b"/>
            <a:pathLst>
              <a:path w="19859625" h="9407371">
                <a:moveTo>
                  <a:pt x="0" y="0"/>
                </a:moveTo>
                <a:lnTo>
                  <a:pt x="19859625" y="0"/>
                </a:lnTo>
                <a:lnTo>
                  <a:pt x="19859625" y="9407371"/>
                </a:lnTo>
                <a:lnTo>
                  <a:pt x="0" y="94073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3770" r="-13770" b="-10055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012E9A1-151C-4B9E-B2B7-30371344BD23}"/>
              </a:ext>
            </a:extLst>
          </p:cNvPr>
          <p:cNvSpPr/>
          <p:nvPr/>
        </p:nvSpPr>
        <p:spPr>
          <a:xfrm flipH="1" flipV="1">
            <a:off x="1417320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6E75266-B869-794C-9418-A82B7F23A85E}"/>
              </a:ext>
            </a:extLst>
          </p:cNvPr>
          <p:cNvSpPr/>
          <p:nvPr/>
        </p:nvSpPr>
        <p:spPr>
          <a:xfrm flipV="1"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48593EA-AC33-61AA-2BD5-D0330565BC03}"/>
              </a:ext>
            </a:extLst>
          </p:cNvPr>
          <p:cNvSpPr/>
          <p:nvPr/>
        </p:nvSpPr>
        <p:spPr>
          <a:xfrm>
            <a:off x="0" y="-485775"/>
            <a:ext cx="18288000" cy="914400"/>
          </a:xfrm>
          <a:custGeom>
            <a:avLst/>
            <a:gdLst/>
            <a:ahLst/>
            <a:cxnLst/>
            <a:rect l="l" t="t" r="r" b="b"/>
            <a:pathLst>
              <a:path w="18288000" h="914400">
                <a:moveTo>
                  <a:pt x="0" y="0"/>
                </a:moveTo>
                <a:lnTo>
                  <a:pt x="18288000" y="0"/>
                </a:lnTo>
                <a:lnTo>
                  <a:pt x="182880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66B2B0B-FA78-7ACA-A548-990DCD01E829}"/>
              </a:ext>
            </a:extLst>
          </p:cNvPr>
          <p:cNvSpPr txBox="1"/>
          <p:nvPr/>
        </p:nvSpPr>
        <p:spPr>
          <a:xfrm>
            <a:off x="1" y="468312"/>
            <a:ext cx="18287999" cy="1545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CAPÍTULO</a:t>
            </a:r>
            <a:r>
              <a:rPr lang="en-US" sz="4000" b="1" u="none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I.</a:t>
            </a:r>
          </a:p>
          <a:p>
            <a:pPr algn="ctr">
              <a:lnSpc>
                <a:spcPts val="6299"/>
              </a:lnSpc>
            </a:pPr>
            <a:r>
              <a:rPr lang="en-US" sz="400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PROBLEMA</a:t>
            </a:r>
            <a:r>
              <a:rPr lang="en-US" sz="4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OBEJTIVOS GENERALES Y ESPECIFICOS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D490B4-385A-5F5F-C85B-972B3509B290}"/>
              </a:ext>
            </a:extLst>
          </p:cNvPr>
          <p:cNvSpPr txBox="1"/>
          <p:nvPr/>
        </p:nvSpPr>
        <p:spPr>
          <a:xfrm>
            <a:off x="1447800" y="3227008"/>
            <a:ext cx="15392400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Desarrollar Aplicación Web para el Registro, Control de Deudas y Facturas en Suministro De Alimentos “Don </a:t>
            </a:r>
            <a:r>
              <a:rPr lang="es-MX" sz="2800" dirty="0" err="1">
                <a:latin typeface="Lato" panose="020F0502020204030203" pitchFamily="34" charset="0"/>
                <a:cs typeface="Lato" panose="020F0502020204030203" pitchFamily="34" charset="0"/>
              </a:rPr>
              <a:t>Grego</a:t>
            </a: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 C.A”, Ubicado en Parroquia Vista Hermosa  Ciudad Bolívar, Estado Bolívar.</a:t>
            </a:r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29FF04A-696D-224E-F267-7525139CA0C4}"/>
              </a:ext>
            </a:extLst>
          </p:cNvPr>
          <p:cNvSpPr txBox="1"/>
          <p:nvPr/>
        </p:nvSpPr>
        <p:spPr>
          <a:xfrm>
            <a:off x="1447800" y="2215588"/>
            <a:ext cx="15392400" cy="73725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3200" b="1" dirty="0">
                <a:latin typeface="Lato" panose="020F0502020204030203" pitchFamily="34" charset="0"/>
                <a:cs typeface="Lato" panose="020F0502020204030203" pitchFamily="34" charset="0"/>
              </a:rPr>
              <a:t>OBJETIVO GENERAL</a:t>
            </a:r>
            <a:endParaRPr lang="es-V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09B04BC-2EAC-B33A-62E7-EF99D689239A}"/>
              </a:ext>
            </a:extLst>
          </p:cNvPr>
          <p:cNvSpPr txBox="1"/>
          <p:nvPr/>
        </p:nvSpPr>
        <p:spPr>
          <a:xfrm>
            <a:off x="1447799" y="5386139"/>
            <a:ext cx="15392400" cy="3232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Recolectar información sobre el proceso actual para el censo poblacional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Analizar la información recolectada sobre Suministro de Alimentos Don </a:t>
            </a:r>
            <a:r>
              <a:rPr lang="es-MX" sz="2800" dirty="0" err="1">
                <a:latin typeface="Lato" panose="020F0502020204030203" pitchFamily="34" charset="0"/>
                <a:cs typeface="Lato" panose="020F0502020204030203" pitchFamily="34" charset="0"/>
              </a:rPr>
              <a:t>Grego</a:t>
            </a: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 CA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Diseñar la interfaz de usuario para la aplicación web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Construir los diferentes módulos de la aplicación web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Implementar la aplicación en las instalaciones del Suministro de Alimentos Don </a:t>
            </a:r>
            <a:r>
              <a:rPr lang="es-MX" sz="2800" dirty="0" err="1">
                <a:latin typeface="Lato" panose="020F0502020204030203" pitchFamily="34" charset="0"/>
                <a:cs typeface="Lato" panose="020F0502020204030203" pitchFamily="34" charset="0"/>
              </a:rPr>
              <a:t>Grego</a:t>
            </a: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 CA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7F746AC-ACD0-6EE7-DCF6-F220E4B19A7E}"/>
              </a:ext>
            </a:extLst>
          </p:cNvPr>
          <p:cNvSpPr txBox="1"/>
          <p:nvPr/>
        </p:nvSpPr>
        <p:spPr>
          <a:xfrm>
            <a:off x="1447801" y="4648886"/>
            <a:ext cx="15392400" cy="73725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3200" b="1" dirty="0">
                <a:latin typeface="Lato" panose="020F0502020204030203" pitchFamily="34" charset="0"/>
                <a:cs typeface="Lato" panose="020F0502020204030203" pitchFamily="34" charset="0"/>
              </a:rPr>
              <a:t>OBJETIVO ESPECIFICOS</a:t>
            </a:r>
            <a:endParaRPr lang="es-V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89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867" y="5229758"/>
            <a:ext cx="18288000" cy="9407371"/>
          </a:xfrm>
          <a:custGeom>
            <a:avLst/>
            <a:gdLst/>
            <a:ahLst/>
            <a:cxnLst/>
            <a:rect l="l" t="t" r="r" b="b"/>
            <a:pathLst>
              <a:path w="19859625" h="9407371">
                <a:moveTo>
                  <a:pt x="0" y="0"/>
                </a:moveTo>
                <a:lnTo>
                  <a:pt x="19859625" y="0"/>
                </a:lnTo>
                <a:lnTo>
                  <a:pt x="19859625" y="9407371"/>
                </a:lnTo>
                <a:lnTo>
                  <a:pt x="0" y="94073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3770" r="-13770" b="-10055"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17320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0" y="600075"/>
            <a:ext cx="18288000" cy="15306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CAPÍTULO</a:t>
            </a:r>
            <a:r>
              <a:rPr lang="en-US" sz="4000" b="1" u="none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IV</a:t>
            </a:r>
          </a:p>
          <a:p>
            <a:pPr algn="ctr">
              <a:lnSpc>
                <a:spcPts val="6299"/>
              </a:lnSpc>
            </a:pPr>
            <a:r>
              <a:rPr lang="en-US" sz="400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DESCRIPCIÓN DE LA PROPUESTA</a:t>
            </a:r>
          </a:p>
        </p:txBody>
      </p:sp>
      <p:sp>
        <p:nvSpPr>
          <p:cNvPr id="6" name="Freeform 6"/>
          <p:cNvSpPr/>
          <p:nvPr/>
        </p:nvSpPr>
        <p:spPr>
          <a:xfrm>
            <a:off x="0" y="-485775"/>
            <a:ext cx="18288000" cy="914400"/>
          </a:xfrm>
          <a:custGeom>
            <a:avLst/>
            <a:gdLst/>
            <a:ahLst/>
            <a:cxnLst/>
            <a:rect l="l" t="t" r="r" b="b"/>
            <a:pathLst>
              <a:path w="18288000" h="914400">
                <a:moveTo>
                  <a:pt x="0" y="0"/>
                </a:moveTo>
                <a:lnTo>
                  <a:pt x="18288000" y="0"/>
                </a:lnTo>
                <a:lnTo>
                  <a:pt x="182880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E85E2C1-0F00-93F9-5B0D-877B55A25B45}"/>
              </a:ext>
            </a:extLst>
          </p:cNvPr>
          <p:cNvSpPr txBox="1"/>
          <p:nvPr/>
        </p:nvSpPr>
        <p:spPr>
          <a:xfrm>
            <a:off x="18745200" y="949520"/>
            <a:ext cx="16916400" cy="778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100" dirty="0">
                <a:latin typeface="Lato" panose="020F0502020204030203" pitchFamily="34" charset="0"/>
                <a:cs typeface="Lato" panose="020F0502020204030203" pitchFamily="34" charset="0"/>
              </a:rPr>
              <a:t>La aplicación web deberá permitir el registro y gestión de deudas de personas o clientes. </a:t>
            </a:r>
            <a:r>
              <a:rPr lang="es-VE" sz="2400" dirty="0">
                <a:latin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lang="es-VE" sz="2400" dirty="0"/>
              <a:t>e podrán registrar personas </a:t>
            </a:r>
            <a:r>
              <a:rPr lang="es-MX" sz="2100" dirty="0">
                <a:latin typeface="Lato" panose="020F0502020204030203" pitchFamily="34" charset="0"/>
                <a:cs typeface="Lato" panose="020F0502020204030203" pitchFamily="34" charset="0"/>
              </a:rPr>
              <a:t>con su nombre, apellido y cédula. A estos registros se les podrán asociar deudas, las cuales contarán con fecha y un campo para la descripción.</a:t>
            </a:r>
          </a:p>
          <a:p>
            <a:pPr algn="just">
              <a:lnSpc>
                <a:spcPct val="150000"/>
              </a:lnSpc>
            </a:pPr>
            <a:endParaRPr lang="es-MX" sz="21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2100" dirty="0">
                <a:latin typeface="Lato" panose="020F0502020204030203" pitchFamily="34" charset="0"/>
                <a:cs typeface="Lato" panose="020F0502020204030203" pitchFamily="34" charset="0"/>
              </a:rPr>
              <a:t>De manera similar, los proveedores podrán ser registrados con su nombre o razón social. A estos registros de proveedores se les podrán adjuntar facturas, las cuales también contarán con fecha y un campo para la descripción.</a:t>
            </a:r>
          </a:p>
          <a:p>
            <a:pPr algn="just">
              <a:lnSpc>
                <a:spcPct val="150000"/>
              </a:lnSpc>
            </a:pPr>
            <a:endParaRPr lang="es-MX" sz="21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2100" dirty="0">
                <a:latin typeface="Lato" panose="020F0502020204030203" pitchFamily="34" charset="0"/>
                <a:cs typeface="Lato" panose="020F0502020204030203" pitchFamily="34" charset="0"/>
              </a:rPr>
              <a:t>Todos los registros, tanto de deudas de personas como facturas de proveedores, podrán visualizarse en una lista que mostrará el monto total a pagar. Esta lista permitirá filtrar la información por los diferentes campos. Cada registro de persona o proveedor tendrá su propio apartado donde se podrá visualizar cada monto a pagar de manera detallada. Además, cada lista ofrecerá la opción de ser exportada a PDF.</a:t>
            </a:r>
          </a:p>
          <a:p>
            <a:pPr algn="just">
              <a:lnSpc>
                <a:spcPct val="150000"/>
              </a:lnSpc>
            </a:pPr>
            <a:endParaRPr lang="es-MX" sz="21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2100" dirty="0">
                <a:latin typeface="Lato" panose="020F0502020204030203" pitchFamily="34" charset="0"/>
                <a:cs typeface="Lato" panose="020F0502020204030203" pitchFamily="34" charset="0"/>
              </a:rPr>
              <a:t>La aplicación web incluirá un sistema de inicio de sesión, un apartado para la recuperación de contraseña y distintos niveles de usuario. Cada usuario podrá modificar datos personales como su contraseña y las preguntas de seguridad de su perfil.</a:t>
            </a:r>
          </a:p>
          <a:p>
            <a:pPr algn="just">
              <a:lnSpc>
                <a:spcPct val="150000"/>
              </a:lnSpc>
            </a:pPr>
            <a:endParaRPr lang="es-MX" sz="21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2100" dirty="0">
                <a:latin typeface="Lato" panose="020F0502020204030203" pitchFamily="34" charset="0"/>
                <a:cs typeface="Lato" panose="020F0502020204030203" pitchFamily="34" charset="0"/>
              </a:rPr>
              <a:t>Los usuarios de tipo administrador podrán registrar los pagos de las deudas y las facturas, así como también modificar o eliminar registros (deudas, facturas, personas y proveedores) y los datos de los demás usuarios. Los usuarios con un nivel inferior al de administrador únicamente podrán registrar el pago de las deudas y facturas, así como modificar la contraseña y las preguntas de seguridad de su perfil.</a:t>
            </a:r>
            <a:endParaRPr lang="es-VE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9D776BF-C8D0-A90B-FA0F-5F6300B36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1667" y="4704941"/>
            <a:ext cx="13690600" cy="1293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s-VE" altLang="es-VE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s-VE" altLang="es-VE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ECFBCB5-827B-06E3-9CC2-5DA6D3A3561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998" y="7277512"/>
            <a:ext cx="1898206" cy="1898206"/>
          </a:xfrm>
          <a:prstGeom prst="rect">
            <a:avLst/>
          </a:prstGeom>
        </p:spPr>
      </p:pic>
      <p:sp>
        <p:nvSpPr>
          <p:cNvPr id="16" name="Flecha: a la derecha con bandas 15">
            <a:extLst>
              <a:ext uri="{FF2B5EF4-FFF2-40B4-BE49-F238E27FC236}">
                <a16:creationId xmlns:a16="http://schemas.microsoft.com/office/drawing/2014/main" id="{9B1FDA29-B740-98A0-6FCF-A8FBFF41E725}"/>
              </a:ext>
            </a:extLst>
          </p:cNvPr>
          <p:cNvSpPr/>
          <p:nvPr/>
        </p:nvSpPr>
        <p:spPr>
          <a:xfrm rot="16200000">
            <a:off x="15110507" y="5273419"/>
            <a:ext cx="2067188" cy="1298406"/>
          </a:xfrm>
          <a:prstGeom prst="strip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33963BE-637D-DCC0-7E35-19228D791F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906" y="2102138"/>
            <a:ext cx="2579687" cy="2579687"/>
          </a:xfrm>
          <a:prstGeom prst="rect">
            <a:avLst/>
          </a:prstGeom>
        </p:spPr>
      </p:pic>
      <p:graphicFrame>
        <p:nvGraphicFramePr>
          <p:cNvPr id="19" name="Diagrama 18">
            <a:extLst>
              <a:ext uri="{FF2B5EF4-FFF2-40B4-BE49-F238E27FC236}">
                <a16:creationId xmlns:a16="http://schemas.microsoft.com/office/drawing/2014/main" id="{19DADD5F-4FBF-0B7B-EE11-AA0E82E52A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7869201"/>
              </p:ext>
            </p:extLst>
          </p:nvPr>
        </p:nvGraphicFramePr>
        <p:xfrm>
          <a:off x="756973" y="2302137"/>
          <a:ext cx="13690600" cy="7110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B3840-6079-A186-7728-269BE8823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3990F49-85A0-D998-F219-F804BEA127DC}"/>
              </a:ext>
            </a:extLst>
          </p:cNvPr>
          <p:cNvSpPr/>
          <p:nvPr/>
        </p:nvSpPr>
        <p:spPr>
          <a:xfrm>
            <a:off x="0" y="5163954"/>
            <a:ext cx="18297728" cy="9407371"/>
          </a:xfrm>
          <a:custGeom>
            <a:avLst/>
            <a:gdLst/>
            <a:ahLst/>
            <a:cxnLst/>
            <a:rect l="l" t="t" r="r" b="b"/>
            <a:pathLst>
              <a:path w="19859625" h="9407371">
                <a:moveTo>
                  <a:pt x="0" y="0"/>
                </a:moveTo>
                <a:lnTo>
                  <a:pt x="19859625" y="0"/>
                </a:lnTo>
                <a:lnTo>
                  <a:pt x="19859625" y="9407371"/>
                </a:lnTo>
                <a:lnTo>
                  <a:pt x="0" y="94073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3770" r="-13770" b="-10055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BB75CF4-7072-BCCC-A211-220FBC461113}"/>
              </a:ext>
            </a:extLst>
          </p:cNvPr>
          <p:cNvSpPr/>
          <p:nvPr/>
        </p:nvSpPr>
        <p:spPr>
          <a:xfrm flipH="1" flipV="1">
            <a:off x="1417320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B02F14D1-0B5F-1567-659E-E21460751C46}"/>
              </a:ext>
            </a:extLst>
          </p:cNvPr>
          <p:cNvSpPr/>
          <p:nvPr/>
        </p:nvSpPr>
        <p:spPr>
          <a:xfrm flipV="1"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F6AD8151-0E53-7CD4-F33B-365782A0C25C}"/>
              </a:ext>
            </a:extLst>
          </p:cNvPr>
          <p:cNvSpPr txBox="1"/>
          <p:nvPr/>
        </p:nvSpPr>
        <p:spPr>
          <a:xfrm>
            <a:off x="9728" y="600075"/>
            <a:ext cx="18288000" cy="15306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CAPÍTULO</a:t>
            </a:r>
            <a:r>
              <a:rPr lang="en-US" sz="4000" b="1" u="none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IV.</a:t>
            </a:r>
          </a:p>
          <a:p>
            <a:pPr algn="ctr">
              <a:lnSpc>
                <a:spcPts val="6299"/>
              </a:lnSpc>
            </a:pPr>
            <a:r>
              <a:rPr lang="en-US" sz="400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DESCRIPCIÓN DE LA PROPUESTA – REQUERIMIENTOS FUNCIONALES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A639238-D2AF-3B13-5A33-4052A5E4EA73}"/>
              </a:ext>
            </a:extLst>
          </p:cNvPr>
          <p:cNvSpPr/>
          <p:nvPr/>
        </p:nvSpPr>
        <p:spPr>
          <a:xfrm>
            <a:off x="0" y="-485775"/>
            <a:ext cx="18288000" cy="914400"/>
          </a:xfrm>
          <a:custGeom>
            <a:avLst/>
            <a:gdLst/>
            <a:ahLst/>
            <a:cxnLst/>
            <a:rect l="l" t="t" r="r" b="b"/>
            <a:pathLst>
              <a:path w="18288000" h="914400">
                <a:moveTo>
                  <a:pt x="0" y="0"/>
                </a:moveTo>
                <a:lnTo>
                  <a:pt x="18288000" y="0"/>
                </a:lnTo>
                <a:lnTo>
                  <a:pt x="182880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372AF8E4-97FB-2F86-4E1D-AD07920B5A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4763542"/>
              </p:ext>
            </p:extLst>
          </p:nvPr>
        </p:nvGraphicFramePr>
        <p:xfrm>
          <a:off x="1447800" y="2280250"/>
          <a:ext cx="15316200" cy="713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F82DCF9C-6927-0EA5-E7EF-1EEF3C7C4BA7}"/>
              </a:ext>
            </a:extLst>
          </p:cNvPr>
          <p:cNvSpPr txBox="1"/>
          <p:nvPr/>
        </p:nvSpPr>
        <p:spPr>
          <a:xfrm>
            <a:off x="18869227" y="8917"/>
            <a:ext cx="8915401" cy="9491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s-VE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RF-001 - </a:t>
            </a:r>
            <a:r>
              <a:rPr lang="es-MX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Registrar Deudas y Facturas: </a:t>
            </a:r>
            <a:r>
              <a:rPr lang="es-MX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Registrar Deudas a clientes o personas, y Facturas a proveedores. Las deudas y las facturas tendrán monto, fecha y un campo para la descripción.</a:t>
            </a:r>
            <a:endParaRPr lang="es-V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s-VE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RF-002 - </a:t>
            </a:r>
            <a:r>
              <a:rPr lang="es-MX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Registrar Clientes y Proveedores: </a:t>
            </a:r>
            <a:r>
              <a:rPr lang="es-MX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Registrar clientes y proveedores. Los clientes tendrán atributos de Nombre, Apellido y Cedula. Los proveedores tendrán Nombre/Social y un Registro de Información Fiscal.</a:t>
            </a:r>
            <a:endParaRPr lang="es-V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s-VE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RF-003 - </a:t>
            </a:r>
            <a:r>
              <a:rPr lang="es-MX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Pagar Deudas/Pagar Facturas: </a:t>
            </a:r>
            <a:r>
              <a:rPr lang="es-MX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Las deudas y facturas por pagar podan ser modificadas según sea saldada la deuda, ya sea parcial o totalmente.</a:t>
            </a:r>
            <a:endParaRPr lang="es-V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s-VE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RF-004 - </a:t>
            </a:r>
            <a:r>
              <a:rPr lang="es-MX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Listas de Registros (Deudas, Facturas, Personas, Proveedores): </a:t>
            </a:r>
            <a:r>
              <a:rPr lang="es-MX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Visualizar los diferentes tipos de registros en tablas. Las listas tendrán barras de búsqueda y las columnas podrán ser filtradas por sus diferentes campos. Cada una de las listas tendrá la opción de ser exportada a PDF. Cada uno de los registros de (deudas, facturas, personas, proveedores) podrán ser modificados o eliminados por un usuario de tipo administrador.</a:t>
            </a:r>
            <a:endParaRPr lang="es-V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s-VE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RF-005 - </a:t>
            </a:r>
            <a:r>
              <a:rPr lang="es-MX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Niveles de Usuario: </a:t>
            </a:r>
            <a:r>
              <a:rPr lang="es-MX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Múltiples niveles de usuario, con algunas funcionalidades distintas dependiendo del nivel del usuario.</a:t>
            </a:r>
            <a:endParaRPr lang="es-V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s-VE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RF-006 - </a:t>
            </a:r>
            <a:r>
              <a:rPr lang="es-MX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Módulo de Usuarios: </a:t>
            </a:r>
            <a:r>
              <a:rPr lang="es-MX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Cada usuario podrá modificar los datos de su perfil, estos siendo la contraseña y las preguntas de seguridad para la recuperación de contraseña.</a:t>
            </a:r>
            <a:endParaRPr lang="es-V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s-VE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RF-007 - </a:t>
            </a:r>
            <a:r>
              <a:rPr lang="es-MX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Inicio de Sesión: </a:t>
            </a:r>
            <a:r>
              <a:rPr lang="es-MX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acceso a la aplicación estará bloqueado por un inicio de sesión. Solo aquello con credenciales registradas en el sistema podrán ingresar.</a:t>
            </a:r>
            <a:endParaRPr lang="es-V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VE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RF-008 - </a:t>
            </a:r>
            <a:r>
              <a:rPr lang="es-MX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Recuperación de Contraseña: </a:t>
            </a:r>
            <a:r>
              <a:rPr lang="es-MX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caso de que un usuario haya olvidado su contraseña, puede acceder a la pestaña de recuperación de contraseña. Utilizando las preguntas de seguridad registradas, podrá cambiar la contraseña.</a:t>
            </a:r>
            <a:endParaRPr lang="es-V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3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95E8B-C380-2000-58D8-A0159A826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7C988BB-9825-D40F-ACA2-B80315D3F043}"/>
              </a:ext>
            </a:extLst>
          </p:cNvPr>
          <p:cNvSpPr/>
          <p:nvPr/>
        </p:nvSpPr>
        <p:spPr>
          <a:xfrm>
            <a:off x="0" y="5107021"/>
            <a:ext cx="18288000" cy="9407371"/>
          </a:xfrm>
          <a:custGeom>
            <a:avLst/>
            <a:gdLst/>
            <a:ahLst/>
            <a:cxnLst/>
            <a:rect l="l" t="t" r="r" b="b"/>
            <a:pathLst>
              <a:path w="19859625" h="9407371">
                <a:moveTo>
                  <a:pt x="0" y="0"/>
                </a:moveTo>
                <a:lnTo>
                  <a:pt x="19859625" y="0"/>
                </a:lnTo>
                <a:lnTo>
                  <a:pt x="19859625" y="9407371"/>
                </a:lnTo>
                <a:lnTo>
                  <a:pt x="0" y="94073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3770" r="-13770" b="-10055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2BC247C-FF02-3FE1-5A08-3B4F40EFA8BF}"/>
              </a:ext>
            </a:extLst>
          </p:cNvPr>
          <p:cNvSpPr/>
          <p:nvPr/>
        </p:nvSpPr>
        <p:spPr>
          <a:xfrm flipH="1" flipV="1">
            <a:off x="1417320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0E7D122-C9B6-2C7D-F06F-877D91D048F1}"/>
              </a:ext>
            </a:extLst>
          </p:cNvPr>
          <p:cNvSpPr/>
          <p:nvPr/>
        </p:nvSpPr>
        <p:spPr>
          <a:xfrm flipV="1"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9473F71-5CD5-565B-0428-D0DAB9C8A694}"/>
              </a:ext>
            </a:extLst>
          </p:cNvPr>
          <p:cNvSpPr txBox="1"/>
          <p:nvPr/>
        </p:nvSpPr>
        <p:spPr>
          <a:xfrm>
            <a:off x="0" y="600075"/>
            <a:ext cx="18297728" cy="15306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38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CAPÍTULO</a:t>
            </a:r>
            <a:r>
              <a:rPr lang="en-US" sz="3800" b="1" u="none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IV.</a:t>
            </a:r>
          </a:p>
          <a:p>
            <a:pPr algn="ctr">
              <a:lnSpc>
                <a:spcPts val="6299"/>
              </a:lnSpc>
            </a:pPr>
            <a:r>
              <a:rPr lang="en-US" sz="380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DESCRIPCIÓN DE LA PROPUESTA – REQUERIMIENTOS NO FUNCIONALES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492C27D6-5AC0-5BAC-F560-DA99DFCEDCDF}"/>
              </a:ext>
            </a:extLst>
          </p:cNvPr>
          <p:cNvSpPr/>
          <p:nvPr/>
        </p:nvSpPr>
        <p:spPr>
          <a:xfrm>
            <a:off x="0" y="-485775"/>
            <a:ext cx="18288000" cy="914400"/>
          </a:xfrm>
          <a:custGeom>
            <a:avLst/>
            <a:gdLst/>
            <a:ahLst/>
            <a:cxnLst/>
            <a:rect l="l" t="t" r="r" b="b"/>
            <a:pathLst>
              <a:path w="18288000" h="914400">
                <a:moveTo>
                  <a:pt x="0" y="0"/>
                </a:moveTo>
                <a:lnTo>
                  <a:pt x="18288000" y="0"/>
                </a:lnTo>
                <a:lnTo>
                  <a:pt x="182880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1678670232"/>
              </p:ext>
            </p:extLst>
          </p:nvPr>
        </p:nvGraphicFramePr>
        <p:xfrm>
          <a:off x="762000" y="2387352"/>
          <a:ext cx="10363200" cy="6991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2081228698"/>
              </p:ext>
            </p:extLst>
          </p:nvPr>
        </p:nvGraphicFramePr>
        <p:xfrm>
          <a:off x="11158188" y="2387352"/>
          <a:ext cx="6467707" cy="6991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3714292762"/>
              </p:ext>
            </p:extLst>
          </p:nvPr>
        </p:nvGraphicFramePr>
        <p:xfrm>
          <a:off x="10287000" y="3338727"/>
          <a:ext cx="7129812" cy="6313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1" name="Rectángulo 10"/>
          <p:cNvSpPr/>
          <p:nvPr/>
        </p:nvSpPr>
        <p:spPr>
          <a:xfrm>
            <a:off x="10287000" y="3328154"/>
            <a:ext cx="7338895" cy="62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1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95E8B-C380-2000-58D8-A0159A826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7C988BB-9825-D40F-ACA2-B80315D3F043}"/>
              </a:ext>
            </a:extLst>
          </p:cNvPr>
          <p:cNvSpPr/>
          <p:nvPr/>
        </p:nvSpPr>
        <p:spPr>
          <a:xfrm>
            <a:off x="0" y="5107021"/>
            <a:ext cx="18297728" cy="9407371"/>
          </a:xfrm>
          <a:custGeom>
            <a:avLst/>
            <a:gdLst/>
            <a:ahLst/>
            <a:cxnLst/>
            <a:rect l="l" t="t" r="r" b="b"/>
            <a:pathLst>
              <a:path w="19859625" h="9407371">
                <a:moveTo>
                  <a:pt x="0" y="0"/>
                </a:moveTo>
                <a:lnTo>
                  <a:pt x="19859625" y="0"/>
                </a:lnTo>
                <a:lnTo>
                  <a:pt x="19859625" y="9407371"/>
                </a:lnTo>
                <a:lnTo>
                  <a:pt x="0" y="94073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3770" r="-13770" b="-10055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2BC247C-FF02-3FE1-5A08-3B4F40EFA8BF}"/>
              </a:ext>
            </a:extLst>
          </p:cNvPr>
          <p:cNvSpPr/>
          <p:nvPr/>
        </p:nvSpPr>
        <p:spPr>
          <a:xfrm flipH="1" flipV="1">
            <a:off x="1417320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0E7D122-C9B6-2C7D-F06F-877D91D048F1}"/>
              </a:ext>
            </a:extLst>
          </p:cNvPr>
          <p:cNvSpPr/>
          <p:nvPr/>
        </p:nvSpPr>
        <p:spPr>
          <a:xfrm flipV="1"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9473F71-5CD5-565B-0428-D0DAB9C8A694}"/>
              </a:ext>
            </a:extLst>
          </p:cNvPr>
          <p:cNvSpPr txBox="1"/>
          <p:nvPr/>
        </p:nvSpPr>
        <p:spPr>
          <a:xfrm>
            <a:off x="9728" y="723900"/>
            <a:ext cx="18288000" cy="764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CONCLUSIONES</a:t>
            </a:r>
            <a:endParaRPr lang="en-US" sz="4000" b="1" u="none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492C27D6-5AC0-5BAC-F560-DA99DFCEDCDF}"/>
              </a:ext>
            </a:extLst>
          </p:cNvPr>
          <p:cNvSpPr/>
          <p:nvPr/>
        </p:nvSpPr>
        <p:spPr>
          <a:xfrm>
            <a:off x="0" y="-485775"/>
            <a:ext cx="18288000" cy="914400"/>
          </a:xfrm>
          <a:custGeom>
            <a:avLst/>
            <a:gdLst/>
            <a:ahLst/>
            <a:cxnLst/>
            <a:rect l="l" t="t" r="r" b="b"/>
            <a:pathLst>
              <a:path w="18288000" h="914400">
                <a:moveTo>
                  <a:pt x="0" y="0"/>
                </a:moveTo>
                <a:lnTo>
                  <a:pt x="18288000" y="0"/>
                </a:lnTo>
                <a:lnTo>
                  <a:pt x="182880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318F20-AA2D-8B81-9388-FF32ACE40EF2}"/>
              </a:ext>
            </a:extLst>
          </p:cNvPr>
          <p:cNvSpPr txBox="1"/>
          <p:nvPr/>
        </p:nvSpPr>
        <p:spPr>
          <a:xfrm>
            <a:off x="962228" y="1741292"/>
            <a:ext cx="16383000" cy="3473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500" dirty="0">
                <a:latin typeface="Lato" panose="020F0502020204030203" pitchFamily="34" charset="0"/>
                <a:cs typeface="Lato" panose="020F0502020204030203" pitchFamily="34" charset="0"/>
              </a:rPr>
              <a:t>La implementación de esta aplicación web, diseñada para su uso local en </a:t>
            </a:r>
            <a:r>
              <a:rPr lang="es-ES" sz="2500" b="1" dirty="0">
                <a:latin typeface="Lato" panose="020F0502020204030203" pitchFamily="34" charset="0"/>
                <a:cs typeface="Lato" panose="020F0502020204030203" pitchFamily="34" charset="0"/>
              </a:rPr>
              <a:t>Suministro de Alimentos Don </a:t>
            </a:r>
            <a:r>
              <a:rPr lang="es-ES" sz="2500" b="1" dirty="0" err="1">
                <a:latin typeface="Lato" panose="020F0502020204030203" pitchFamily="34" charset="0"/>
                <a:cs typeface="Lato" panose="020F0502020204030203" pitchFamily="34" charset="0"/>
              </a:rPr>
              <a:t>Grego</a:t>
            </a:r>
            <a:r>
              <a:rPr lang="es-ES" sz="2500" b="1" dirty="0">
                <a:latin typeface="Lato" panose="020F0502020204030203" pitchFamily="34" charset="0"/>
                <a:cs typeface="Lato" panose="020F0502020204030203" pitchFamily="34" charset="0"/>
              </a:rPr>
              <a:t> C.A</a:t>
            </a:r>
            <a:r>
              <a:rPr lang="es-ES" sz="2500" dirty="0">
                <a:latin typeface="Lato" panose="020F0502020204030203" pitchFamily="34" charset="0"/>
                <a:cs typeface="Lato" panose="020F0502020204030203" pitchFamily="34" charset="0"/>
              </a:rPr>
              <a:t>, ha permitido una gestión mucho más eficiente, organizada y segura de las deudas y facturas de la empresa. Gracias a sus funcionalidades, como el registro detallado, filtrado, exportación a PDF y niveles de acceso diferenciados, se ha logrado optimizar significativamente los procesos administrativos, reducir errores y facilitar la toma de decisiones informadas. En definitiva, esta herramienta ha sido clave para mejorar la productividad y la precisión en la gestión dentro del sector financiero de la empresa.</a:t>
            </a:r>
            <a:endParaRPr lang="es-VE" sz="25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A6D3B7C-9C16-4C9B-8D03-80538AC409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912" y="6166351"/>
            <a:ext cx="29241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1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95E8B-C380-2000-58D8-A0159A826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7C988BB-9825-D40F-ACA2-B80315D3F043}"/>
              </a:ext>
            </a:extLst>
          </p:cNvPr>
          <p:cNvSpPr/>
          <p:nvPr/>
        </p:nvSpPr>
        <p:spPr>
          <a:xfrm>
            <a:off x="0" y="5143500"/>
            <a:ext cx="18297728" cy="9407371"/>
          </a:xfrm>
          <a:custGeom>
            <a:avLst/>
            <a:gdLst/>
            <a:ahLst/>
            <a:cxnLst/>
            <a:rect l="l" t="t" r="r" b="b"/>
            <a:pathLst>
              <a:path w="19859625" h="9407371">
                <a:moveTo>
                  <a:pt x="0" y="0"/>
                </a:moveTo>
                <a:lnTo>
                  <a:pt x="19859625" y="0"/>
                </a:lnTo>
                <a:lnTo>
                  <a:pt x="19859625" y="9407371"/>
                </a:lnTo>
                <a:lnTo>
                  <a:pt x="0" y="94073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3770" r="-13770" b="-10055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2BC247C-FF02-3FE1-5A08-3B4F40EFA8BF}"/>
              </a:ext>
            </a:extLst>
          </p:cNvPr>
          <p:cNvSpPr/>
          <p:nvPr/>
        </p:nvSpPr>
        <p:spPr>
          <a:xfrm flipH="1" flipV="1">
            <a:off x="1417320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0E7D122-C9B6-2C7D-F06F-877D91D048F1}"/>
              </a:ext>
            </a:extLst>
          </p:cNvPr>
          <p:cNvSpPr/>
          <p:nvPr/>
        </p:nvSpPr>
        <p:spPr>
          <a:xfrm flipV="1"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9473F71-5CD5-565B-0428-D0DAB9C8A694}"/>
              </a:ext>
            </a:extLst>
          </p:cNvPr>
          <p:cNvSpPr txBox="1"/>
          <p:nvPr/>
        </p:nvSpPr>
        <p:spPr>
          <a:xfrm>
            <a:off x="9728" y="721845"/>
            <a:ext cx="18288000" cy="764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RECOMENDACIONES</a:t>
            </a:r>
            <a:endParaRPr lang="en-US" sz="4000" b="1" u="none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492C27D6-5AC0-5BAC-F560-DA99DFCEDCDF}"/>
              </a:ext>
            </a:extLst>
          </p:cNvPr>
          <p:cNvSpPr/>
          <p:nvPr/>
        </p:nvSpPr>
        <p:spPr>
          <a:xfrm>
            <a:off x="0" y="-485775"/>
            <a:ext cx="18288000" cy="914400"/>
          </a:xfrm>
          <a:custGeom>
            <a:avLst/>
            <a:gdLst/>
            <a:ahLst/>
            <a:cxnLst/>
            <a:rect l="l" t="t" r="r" b="b"/>
            <a:pathLst>
              <a:path w="18288000" h="914400">
                <a:moveTo>
                  <a:pt x="0" y="0"/>
                </a:moveTo>
                <a:lnTo>
                  <a:pt x="18288000" y="0"/>
                </a:lnTo>
                <a:lnTo>
                  <a:pt x="182880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318F20-AA2D-8B81-9388-FF32ACE40EF2}"/>
              </a:ext>
            </a:extLst>
          </p:cNvPr>
          <p:cNvSpPr txBox="1"/>
          <p:nvPr/>
        </p:nvSpPr>
        <p:spPr>
          <a:xfrm>
            <a:off x="989789" y="2953155"/>
            <a:ext cx="1638300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3284242262"/>
              </p:ext>
            </p:extLst>
          </p:nvPr>
        </p:nvGraphicFramePr>
        <p:xfrm>
          <a:off x="2057400" y="1641544"/>
          <a:ext cx="14324789" cy="7735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047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1447</Words>
  <Application>Microsoft Office PowerPoint</Application>
  <PresentationFormat>Personalizado</PresentationFormat>
  <Paragraphs>97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Wingdings</vt:lpstr>
      <vt:lpstr>Arial Bold</vt:lpstr>
      <vt:lpstr>Lato</vt:lpstr>
      <vt:lpstr>Arial</vt:lpstr>
      <vt:lpstr>Times New Roman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FORMATO DIAPOSITIVAS PST</dc:title>
  <dc:creator>Oliver Castillo</dc:creator>
  <cp:lastModifiedBy>Oliver Castillo</cp:lastModifiedBy>
  <cp:revision>37</cp:revision>
  <dcterms:created xsi:type="dcterms:W3CDTF">2006-08-16T00:00:00Z</dcterms:created>
  <dcterms:modified xsi:type="dcterms:W3CDTF">2025-06-20T12:49:26Z</dcterms:modified>
  <dc:identifier>DAGnXqYnOGs</dc:identifier>
</cp:coreProperties>
</file>