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9" r:id="rId4"/>
    <p:sldId id="260" r:id="rId5"/>
    <p:sldId id="263" r:id="rId6"/>
    <p:sldId id="265" r:id="rId7"/>
    <p:sldId id="264" r:id="rId8"/>
    <p:sldId id="268" r:id="rId9"/>
    <p:sldId id="269" r:id="rId10"/>
    <p:sldId id="267" r:id="rId11"/>
    <p:sldId id="266" r:id="rId12"/>
    <p:sldId id="261" r:id="rId13"/>
    <p:sldId id="262" r:id="rId14"/>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VISION" id="{E94374B1-0B1C-4A8B-8668-D0CC4E83B5F4}">
          <p14:sldIdLst>
            <p14:sldId id="256"/>
            <p14:sldId id="258"/>
            <p14:sldId id="259"/>
            <p14:sldId id="260"/>
          </p14:sldIdLst>
        </p14:section>
        <p14:section name="DIVISION 2" id="{3CFD83A5-81E1-4531-91B2-FD64D3858B7F}">
          <p14:sldIdLst>
            <p14:sldId id="263"/>
            <p14:sldId id="265"/>
            <p14:sldId id="264"/>
            <p14:sldId id="268"/>
            <p14:sldId id="269"/>
            <p14:sldId id="267"/>
            <p14:sldId id="266"/>
          </p14:sldIdLst>
        </p14:section>
        <p14:section name="DIVISION 3" id="{09767422-40FD-46AE-9ECB-ABBD7BF93916}">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2A900"/>
    <a:srgbClr val="B0B0B0"/>
    <a:srgbClr val="A8D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1" d="100"/>
          <a:sy n="71"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EDCBA-DAA5-44BC-88F5-14D78E335C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C401EDAD-58E7-4825-8B28-741A14E06A61}">
      <dgm:prSet phldrT="[Texto]"/>
      <dgm:spPr>
        <a:solidFill>
          <a:schemeClr val="tx1"/>
        </a:solidFill>
      </dgm:spPr>
      <dgm:t>
        <a:bodyPr/>
        <a:lstStyle/>
        <a:p>
          <a:r>
            <a:rPr lang="es-MX" b="1" dirty="0"/>
            <a:t>ESTANDARIZACIÓN</a:t>
          </a:r>
          <a:endParaRPr lang="es-VE" b="1" dirty="0"/>
        </a:p>
      </dgm:t>
    </dgm:pt>
    <dgm:pt modelId="{4F540892-093A-4147-BE9E-2A3C594A5B41}" type="parTrans" cxnId="{708D3039-67B4-45DA-B710-5013B1581410}">
      <dgm:prSet/>
      <dgm:spPr/>
      <dgm:t>
        <a:bodyPr/>
        <a:lstStyle/>
        <a:p>
          <a:endParaRPr lang="es-VE"/>
        </a:p>
      </dgm:t>
    </dgm:pt>
    <dgm:pt modelId="{EB5803A7-86A7-47E3-9B81-D04A4A41A92A}" type="sibTrans" cxnId="{708D3039-67B4-45DA-B710-5013B1581410}">
      <dgm:prSet/>
      <dgm:spPr/>
      <dgm:t>
        <a:bodyPr/>
        <a:lstStyle/>
        <a:p>
          <a:endParaRPr lang="es-VE"/>
        </a:p>
      </dgm:t>
    </dgm:pt>
    <dgm:pt modelId="{11303059-83F3-4BE3-86E5-E27F8E43283B}">
      <dgm:prSet phldrT="[Texto]"/>
      <dgm:spPr>
        <a:solidFill>
          <a:schemeClr val="tx1"/>
        </a:solidFill>
      </dgm:spPr>
      <dgm:t>
        <a:bodyPr/>
        <a:lstStyle/>
        <a:p>
          <a:r>
            <a:rPr lang="es-MX" b="1" dirty="0"/>
            <a:t>FORMATO DE DATOS</a:t>
          </a:r>
          <a:endParaRPr lang="es-VE" b="1" dirty="0"/>
        </a:p>
      </dgm:t>
    </dgm:pt>
    <dgm:pt modelId="{D3FD5708-D2DD-4C6F-9A54-153AC3CE1945}" type="parTrans" cxnId="{4344B843-8535-4A60-9927-FF862AE6F2FD}">
      <dgm:prSet/>
      <dgm:spPr/>
      <dgm:t>
        <a:bodyPr/>
        <a:lstStyle/>
        <a:p>
          <a:endParaRPr lang="es-VE"/>
        </a:p>
      </dgm:t>
    </dgm:pt>
    <dgm:pt modelId="{4C8B85E8-23B7-450C-8081-C0D7CCADE224}" type="sibTrans" cxnId="{4344B843-8535-4A60-9927-FF862AE6F2FD}">
      <dgm:prSet/>
      <dgm:spPr/>
      <dgm:t>
        <a:bodyPr/>
        <a:lstStyle/>
        <a:p>
          <a:endParaRPr lang="es-VE"/>
        </a:p>
      </dgm:t>
    </dgm:pt>
    <dgm:pt modelId="{C06E6A87-187F-4DBE-806A-24E2C8914C85}">
      <dgm:prSet phldrT="[Texto]"/>
      <dgm:spPr>
        <a:solidFill>
          <a:schemeClr val="tx1"/>
        </a:solidFill>
      </dgm:spPr>
      <dgm:t>
        <a:bodyPr/>
        <a:lstStyle/>
        <a:p>
          <a:r>
            <a:rPr lang="es-MX" b="1" dirty="0"/>
            <a:t>CONTROL DE ERRORES</a:t>
          </a:r>
          <a:endParaRPr lang="es-VE" b="1" dirty="0"/>
        </a:p>
      </dgm:t>
    </dgm:pt>
    <dgm:pt modelId="{4D8EB744-CD17-44EE-BAC1-07E47B7F9F8E}" type="parTrans" cxnId="{D0E9A217-12CA-4181-8DD1-5B53C7FE0808}">
      <dgm:prSet/>
      <dgm:spPr/>
      <dgm:t>
        <a:bodyPr/>
        <a:lstStyle/>
        <a:p>
          <a:endParaRPr lang="es-VE"/>
        </a:p>
      </dgm:t>
    </dgm:pt>
    <dgm:pt modelId="{0492CE50-F344-4070-A299-5AB4F1966DD2}" type="sibTrans" cxnId="{D0E9A217-12CA-4181-8DD1-5B53C7FE0808}">
      <dgm:prSet/>
      <dgm:spPr/>
      <dgm:t>
        <a:bodyPr/>
        <a:lstStyle/>
        <a:p>
          <a:endParaRPr lang="es-VE"/>
        </a:p>
      </dgm:t>
    </dgm:pt>
    <dgm:pt modelId="{2CD957DE-042A-490B-94D1-F92CA67FCD24}">
      <dgm:prSet phldrT="[Texto]"/>
      <dgm:spPr>
        <a:solidFill>
          <a:schemeClr val="tx1"/>
        </a:solidFill>
      </dgm:spPr>
      <dgm:t>
        <a:bodyPr/>
        <a:lstStyle/>
        <a:p>
          <a:r>
            <a:rPr lang="es-MX" b="1" dirty="0"/>
            <a:t>CONTROL DE FLUJO</a:t>
          </a:r>
          <a:endParaRPr lang="es-VE" b="1" dirty="0"/>
        </a:p>
      </dgm:t>
    </dgm:pt>
    <dgm:pt modelId="{4F4C6417-F9B9-459E-AB1A-E001D0C7EDBF}" type="parTrans" cxnId="{4B50922C-9B18-4A48-AE5F-1DE9A0551122}">
      <dgm:prSet/>
      <dgm:spPr/>
      <dgm:t>
        <a:bodyPr/>
        <a:lstStyle/>
        <a:p>
          <a:endParaRPr lang="es-VE"/>
        </a:p>
      </dgm:t>
    </dgm:pt>
    <dgm:pt modelId="{663494ED-3547-408D-949D-4AE192C52E83}" type="sibTrans" cxnId="{4B50922C-9B18-4A48-AE5F-1DE9A0551122}">
      <dgm:prSet/>
      <dgm:spPr/>
      <dgm:t>
        <a:bodyPr/>
        <a:lstStyle/>
        <a:p>
          <a:endParaRPr lang="es-VE"/>
        </a:p>
      </dgm:t>
    </dgm:pt>
    <dgm:pt modelId="{D3A65145-8047-44C4-91EB-F119800F740A}">
      <dgm:prSet phldrT="[Texto]"/>
      <dgm:spPr>
        <a:solidFill>
          <a:schemeClr val="tx1"/>
        </a:solidFill>
      </dgm:spPr>
      <dgm:t>
        <a:bodyPr/>
        <a:lstStyle/>
        <a:p>
          <a:r>
            <a:rPr lang="es-MX" b="1" dirty="0"/>
            <a:t>ESTABLECIMIENTO DE CONEXIONES</a:t>
          </a:r>
          <a:endParaRPr lang="es-VE" b="1" dirty="0"/>
        </a:p>
      </dgm:t>
    </dgm:pt>
    <dgm:pt modelId="{3E25555A-51C0-413A-8042-B85D00FED033}" type="parTrans" cxnId="{E59CD2FD-8547-46BB-88F4-24C1A7AB9BF8}">
      <dgm:prSet/>
      <dgm:spPr/>
      <dgm:t>
        <a:bodyPr/>
        <a:lstStyle/>
        <a:p>
          <a:endParaRPr lang="es-VE"/>
        </a:p>
      </dgm:t>
    </dgm:pt>
    <dgm:pt modelId="{CB3B4418-743E-44A6-B2FD-07A7E6C8014E}" type="sibTrans" cxnId="{E59CD2FD-8547-46BB-88F4-24C1A7AB9BF8}">
      <dgm:prSet/>
      <dgm:spPr/>
      <dgm:t>
        <a:bodyPr/>
        <a:lstStyle/>
        <a:p>
          <a:endParaRPr lang="es-VE"/>
        </a:p>
      </dgm:t>
    </dgm:pt>
    <dgm:pt modelId="{EE8FF8AF-D0BE-4426-93AF-1B26AFBE54AD}">
      <dgm:prSet phldrT="[Texto]"/>
      <dgm:spPr>
        <a:solidFill>
          <a:schemeClr val="bg1">
            <a:lumMod val="85000"/>
            <a:alpha val="90000"/>
          </a:schemeClr>
        </a:solidFill>
        <a:ln>
          <a:noFill/>
        </a:ln>
      </dgm:spPr>
      <dgm:t>
        <a:bodyPr/>
        <a:lstStyle/>
        <a:p>
          <a:r>
            <a:rPr lang="es-MX" b="1" dirty="0"/>
            <a:t>Los protocolos están estandarizados para que diferentes fabricantes y desarrolladores puedan implementar de manera compatible la mayoría de dispositivos.</a:t>
          </a:r>
          <a:endParaRPr lang="es-VE" b="1" dirty="0"/>
        </a:p>
      </dgm:t>
    </dgm:pt>
    <dgm:pt modelId="{2DB36342-5347-4085-BFFA-88D9B04CE2AC}" type="parTrans" cxnId="{E785D956-3233-4C27-87D8-9597A0A7315E}">
      <dgm:prSet/>
      <dgm:spPr/>
      <dgm:t>
        <a:bodyPr/>
        <a:lstStyle/>
        <a:p>
          <a:endParaRPr lang="es-VE"/>
        </a:p>
      </dgm:t>
    </dgm:pt>
    <dgm:pt modelId="{4D52E6F0-7599-4C1B-92D9-023FE121CAD8}" type="sibTrans" cxnId="{E785D956-3233-4C27-87D8-9597A0A7315E}">
      <dgm:prSet/>
      <dgm:spPr/>
      <dgm:t>
        <a:bodyPr/>
        <a:lstStyle/>
        <a:p>
          <a:endParaRPr lang="es-VE"/>
        </a:p>
      </dgm:t>
    </dgm:pt>
    <dgm:pt modelId="{44053C11-5A13-4CF9-B053-1389645CFB19}">
      <dgm:prSet phldrT="[Texto]"/>
      <dgm:spPr>
        <a:solidFill>
          <a:schemeClr val="bg1">
            <a:lumMod val="85000"/>
            <a:alpha val="90000"/>
          </a:schemeClr>
        </a:solidFill>
        <a:ln>
          <a:noFill/>
        </a:ln>
      </dgm:spPr>
      <dgm:t>
        <a:bodyPr/>
        <a:lstStyle/>
        <a:p>
          <a:r>
            <a:rPr lang="es-MX" b="1" dirty="0"/>
            <a:t>Definen cómo deben formatearse los datos para ser enviados y recibidos correctamente.</a:t>
          </a:r>
          <a:endParaRPr lang="es-VE" b="1" dirty="0"/>
        </a:p>
      </dgm:t>
    </dgm:pt>
    <dgm:pt modelId="{B0634118-F3AF-479F-B82B-45222D91C921}" type="parTrans" cxnId="{6EDD477E-DFF3-41B8-8A65-4A414E94FDDD}">
      <dgm:prSet/>
      <dgm:spPr/>
      <dgm:t>
        <a:bodyPr/>
        <a:lstStyle/>
        <a:p>
          <a:endParaRPr lang="es-VE"/>
        </a:p>
      </dgm:t>
    </dgm:pt>
    <dgm:pt modelId="{27AAAFB6-75A7-445E-9739-94B1083470A2}" type="sibTrans" cxnId="{6EDD477E-DFF3-41B8-8A65-4A414E94FDDD}">
      <dgm:prSet/>
      <dgm:spPr/>
      <dgm:t>
        <a:bodyPr/>
        <a:lstStyle/>
        <a:p>
          <a:endParaRPr lang="es-VE"/>
        </a:p>
      </dgm:t>
    </dgm:pt>
    <dgm:pt modelId="{DB661B54-7975-4676-A9CB-7AE1042EE043}">
      <dgm:prSet phldrT="[Texto]"/>
      <dgm:spPr>
        <a:solidFill>
          <a:schemeClr val="bg1">
            <a:lumMod val="85000"/>
            <a:alpha val="90000"/>
          </a:schemeClr>
        </a:solidFill>
        <a:ln>
          <a:noFill/>
        </a:ln>
      </dgm:spPr>
      <dgm:t>
        <a:bodyPr/>
        <a:lstStyle/>
        <a:p>
          <a:r>
            <a:rPr lang="es-MX" b="1" dirty="0"/>
            <a:t>Se encargan de detectar y corregir errores en la transmisión de datos.</a:t>
          </a:r>
          <a:endParaRPr lang="es-VE" b="1" dirty="0"/>
        </a:p>
      </dgm:t>
    </dgm:pt>
    <dgm:pt modelId="{5056E2B8-9F78-4562-9683-F922AED61D05}" type="parTrans" cxnId="{BC26C2A9-D9A9-4A45-BFEA-F785B2AB6210}">
      <dgm:prSet/>
      <dgm:spPr/>
      <dgm:t>
        <a:bodyPr/>
        <a:lstStyle/>
        <a:p>
          <a:endParaRPr lang="es-VE"/>
        </a:p>
      </dgm:t>
    </dgm:pt>
    <dgm:pt modelId="{7E0F7D27-7880-4E96-A9E4-3D9AAC49CE33}" type="sibTrans" cxnId="{BC26C2A9-D9A9-4A45-BFEA-F785B2AB6210}">
      <dgm:prSet/>
      <dgm:spPr/>
      <dgm:t>
        <a:bodyPr/>
        <a:lstStyle/>
        <a:p>
          <a:endParaRPr lang="es-VE"/>
        </a:p>
      </dgm:t>
    </dgm:pt>
    <dgm:pt modelId="{F887F22D-0A7C-4944-BC2B-7DFBD215C39C}">
      <dgm:prSet phldrT="[Texto]"/>
      <dgm:spPr>
        <a:solidFill>
          <a:schemeClr val="bg1">
            <a:lumMod val="85000"/>
            <a:alpha val="90000"/>
          </a:schemeClr>
        </a:solidFill>
        <a:ln>
          <a:noFill/>
        </a:ln>
      </dgm:spPr>
      <dgm:t>
        <a:bodyPr/>
        <a:lstStyle/>
        <a:p>
          <a:r>
            <a:rPr lang="es-MX" b="1" dirty="0"/>
            <a:t>Regulando la cantidad de datos que se envían entre dispositivos para evitar la saturación de la red.</a:t>
          </a:r>
          <a:endParaRPr lang="es-VE" b="1" dirty="0"/>
        </a:p>
      </dgm:t>
    </dgm:pt>
    <dgm:pt modelId="{5A56ECDB-E366-4FAD-B8A3-F08AE7AB87E1}" type="parTrans" cxnId="{124B5747-609B-485C-95AB-841A7C08D929}">
      <dgm:prSet/>
      <dgm:spPr/>
      <dgm:t>
        <a:bodyPr/>
        <a:lstStyle/>
        <a:p>
          <a:endParaRPr lang="es-VE"/>
        </a:p>
      </dgm:t>
    </dgm:pt>
    <dgm:pt modelId="{5E8D976F-8067-465F-823B-DD8BDB135170}" type="sibTrans" cxnId="{124B5747-609B-485C-95AB-841A7C08D929}">
      <dgm:prSet/>
      <dgm:spPr/>
      <dgm:t>
        <a:bodyPr/>
        <a:lstStyle/>
        <a:p>
          <a:endParaRPr lang="es-VE"/>
        </a:p>
      </dgm:t>
    </dgm:pt>
    <dgm:pt modelId="{D90B79C3-154C-4F55-AE32-7AAF0CE38A7A}">
      <dgm:prSet phldrT="[Texto]"/>
      <dgm:spPr>
        <a:solidFill>
          <a:schemeClr val="bg1">
            <a:lumMod val="85000"/>
            <a:alpha val="90000"/>
          </a:schemeClr>
        </a:solidFill>
        <a:ln>
          <a:noFill/>
        </a:ln>
      </dgm:spPr>
      <dgm:t>
        <a:bodyPr/>
        <a:lstStyle/>
        <a:p>
          <a:r>
            <a:rPr lang="es-MX" b="1" dirty="0"/>
            <a:t>Proporcionan mecanismos para establecer, mantener y finalizar conexiones entre dispositivos.</a:t>
          </a:r>
          <a:endParaRPr lang="es-VE" b="1" dirty="0"/>
        </a:p>
      </dgm:t>
    </dgm:pt>
    <dgm:pt modelId="{8C50ECC6-ECFF-4655-9799-BDA87EB7AA1B}" type="parTrans" cxnId="{B22E8FD0-1896-4839-8E12-3D545FE190F8}">
      <dgm:prSet/>
      <dgm:spPr/>
      <dgm:t>
        <a:bodyPr/>
        <a:lstStyle/>
        <a:p>
          <a:endParaRPr lang="es-VE"/>
        </a:p>
      </dgm:t>
    </dgm:pt>
    <dgm:pt modelId="{2B899D86-E1AF-4EFD-A6C5-F3BB6AD2B0ED}" type="sibTrans" cxnId="{B22E8FD0-1896-4839-8E12-3D545FE190F8}">
      <dgm:prSet/>
      <dgm:spPr/>
      <dgm:t>
        <a:bodyPr/>
        <a:lstStyle/>
        <a:p>
          <a:endParaRPr lang="es-VE"/>
        </a:p>
      </dgm:t>
    </dgm:pt>
    <dgm:pt modelId="{F99E3761-ED7E-4F01-AC58-7E8521D08505}" type="pres">
      <dgm:prSet presAssocID="{B1CEDCBA-DAA5-44BC-88F5-14D78E335C32}" presName="linear" presStyleCnt="0">
        <dgm:presLayoutVars>
          <dgm:dir/>
          <dgm:animLvl val="lvl"/>
          <dgm:resizeHandles val="exact"/>
        </dgm:presLayoutVars>
      </dgm:prSet>
      <dgm:spPr/>
      <dgm:t>
        <a:bodyPr/>
        <a:lstStyle/>
        <a:p>
          <a:endParaRPr lang="es-ES"/>
        </a:p>
      </dgm:t>
    </dgm:pt>
    <dgm:pt modelId="{0CF2A508-3CF3-42DD-9156-C4558D30122B}" type="pres">
      <dgm:prSet presAssocID="{C401EDAD-58E7-4825-8B28-741A14E06A61}" presName="parentLin" presStyleCnt="0"/>
      <dgm:spPr/>
    </dgm:pt>
    <dgm:pt modelId="{916E78EA-EFBA-4B00-BB44-FB8A6475DE23}" type="pres">
      <dgm:prSet presAssocID="{C401EDAD-58E7-4825-8B28-741A14E06A61}" presName="parentLeftMargin" presStyleLbl="node1" presStyleIdx="0" presStyleCnt="5"/>
      <dgm:spPr/>
      <dgm:t>
        <a:bodyPr/>
        <a:lstStyle/>
        <a:p>
          <a:endParaRPr lang="es-ES"/>
        </a:p>
      </dgm:t>
    </dgm:pt>
    <dgm:pt modelId="{7476288A-322E-404D-A0BD-474F69A9B47B}" type="pres">
      <dgm:prSet presAssocID="{C401EDAD-58E7-4825-8B28-741A14E06A61}" presName="parentText" presStyleLbl="node1" presStyleIdx="0" presStyleCnt="5">
        <dgm:presLayoutVars>
          <dgm:chMax val="0"/>
          <dgm:bulletEnabled val="1"/>
        </dgm:presLayoutVars>
      </dgm:prSet>
      <dgm:spPr/>
      <dgm:t>
        <a:bodyPr/>
        <a:lstStyle/>
        <a:p>
          <a:endParaRPr lang="es-ES"/>
        </a:p>
      </dgm:t>
    </dgm:pt>
    <dgm:pt modelId="{3928D307-93ED-4B94-A162-592C67E7F2D4}" type="pres">
      <dgm:prSet presAssocID="{C401EDAD-58E7-4825-8B28-741A14E06A61}" presName="negativeSpace" presStyleCnt="0"/>
      <dgm:spPr/>
    </dgm:pt>
    <dgm:pt modelId="{F533B8AF-AB9A-48C4-A00E-7E4A4271D945}" type="pres">
      <dgm:prSet presAssocID="{C401EDAD-58E7-4825-8B28-741A14E06A61}" presName="childText" presStyleLbl="conFgAcc1" presStyleIdx="0" presStyleCnt="5" custScaleX="91821">
        <dgm:presLayoutVars>
          <dgm:bulletEnabled val="1"/>
        </dgm:presLayoutVars>
      </dgm:prSet>
      <dgm:spPr/>
      <dgm:t>
        <a:bodyPr/>
        <a:lstStyle/>
        <a:p>
          <a:endParaRPr lang="es-ES"/>
        </a:p>
      </dgm:t>
    </dgm:pt>
    <dgm:pt modelId="{7F160301-D445-4A5C-8041-1A2308C97EC6}" type="pres">
      <dgm:prSet presAssocID="{EB5803A7-86A7-47E3-9B81-D04A4A41A92A}" presName="spaceBetweenRectangles" presStyleCnt="0"/>
      <dgm:spPr/>
    </dgm:pt>
    <dgm:pt modelId="{2DFA7986-D51B-47FD-B422-63F0AE595137}" type="pres">
      <dgm:prSet presAssocID="{11303059-83F3-4BE3-86E5-E27F8E43283B}" presName="parentLin" presStyleCnt="0"/>
      <dgm:spPr/>
    </dgm:pt>
    <dgm:pt modelId="{F8ADE7DB-3DD0-4421-8DD8-CD1B0073298A}" type="pres">
      <dgm:prSet presAssocID="{11303059-83F3-4BE3-86E5-E27F8E43283B}" presName="parentLeftMargin" presStyleLbl="node1" presStyleIdx="0" presStyleCnt="5"/>
      <dgm:spPr/>
      <dgm:t>
        <a:bodyPr/>
        <a:lstStyle/>
        <a:p>
          <a:endParaRPr lang="es-ES"/>
        </a:p>
      </dgm:t>
    </dgm:pt>
    <dgm:pt modelId="{D3591DBE-044D-4A5B-86B4-AB1B6E688487}" type="pres">
      <dgm:prSet presAssocID="{11303059-83F3-4BE3-86E5-E27F8E43283B}" presName="parentText" presStyleLbl="node1" presStyleIdx="1" presStyleCnt="5">
        <dgm:presLayoutVars>
          <dgm:chMax val="0"/>
          <dgm:bulletEnabled val="1"/>
        </dgm:presLayoutVars>
      </dgm:prSet>
      <dgm:spPr/>
      <dgm:t>
        <a:bodyPr/>
        <a:lstStyle/>
        <a:p>
          <a:endParaRPr lang="es-ES"/>
        </a:p>
      </dgm:t>
    </dgm:pt>
    <dgm:pt modelId="{D632A44B-69A6-4873-8F29-A7ACD5964157}" type="pres">
      <dgm:prSet presAssocID="{11303059-83F3-4BE3-86E5-E27F8E43283B}" presName="negativeSpace" presStyleCnt="0"/>
      <dgm:spPr/>
    </dgm:pt>
    <dgm:pt modelId="{6EC3025B-3B79-404A-9D19-7C82CAA2B89C}" type="pres">
      <dgm:prSet presAssocID="{11303059-83F3-4BE3-86E5-E27F8E43283B}" presName="childText" presStyleLbl="conFgAcc1" presStyleIdx="1" presStyleCnt="5" custScaleX="92097">
        <dgm:presLayoutVars>
          <dgm:bulletEnabled val="1"/>
        </dgm:presLayoutVars>
      </dgm:prSet>
      <dgm:spPr/>
      <dgm:t>
        <a:bodyPr/>
        <a:lstStyle/>
        <a:p>
          <a:endParaRPr lang="es-ES"/>
        </a:p>
      </dgm:t>
    </dgm:pt>
    <dgm:pt modelId="{A326B02C-4C29-4C55-A061-77CF54F278D6}" type="pres">
      <dgm:prSet presAssocID="{4C8B85E8-23B7-450C-8081-C0D7CCADE224}" presName="spaceBetweenRectangles" presStyleCnt="0"/>
      <dgm:spPr/>
    </dgm:pt>
    <dgm:pt modelId="{9E37932F-9EFC-4D41-8D95-7A82546A74D8}" type="pres">
      <dgm:prSet presAssocID="{C06E6A87-187F-4DBE-806A-24E2C8914C85}" presName="parentLin" presStyleCnt="0"/>
      <dgm:spPr/>
    </dgm:pt>
    <dgm:pt modelId="{322AB51F-6FBB-4F6B-9DCB-EC2B6CC1BBAC}" type="pres">
      <dgm:prSet presAssocID="{C06E6A87-187F-4DBE-806A-24E2C8914C85}" presName="parentLeftMargin" presStyleLbl="node1" presStyleIdx="1" presStyleCnt="5"/>
      <dgm:spPr/>
      <dgm:t>
        <a:bodyPr/>
        <a:lstStyle/>
        <a:p>
          <a:endParaRPr lang="es-ES"/>
        </a:p>
      </dgm:t>
    </dgm:pt>
    <dgm:pt modelId="{8E7F3C42-75A3-42F1-9086-24C78E771BBC}" type="pres">
      <dgm:prSet presAssocID="{C06E6A87-187F-4DBE-806A-24E2C8914C85}" presName="parentText" presStyleLbl="node1" presStyleIdx="2" presStyleCnt="5">
        <dgm:presLayoutVars>
          <dgm:chMax val="0"/>
          <dgm:bulletEnabled val="1"/>
        </dgm:presLayoutVars>
      </dgm:prSet>
      <dgm:spPr/>
      <dgm:t>
        <a:bodyPr/>
        <a:lstStyle/>
        <a:p>
          <a:endParaRPr lang="es-ES"/>
        </a:p>
      </dgm:t>
    </dgm:pt>
    <dgm:pt modelId="{0B70D06C-29A1-478C-8567-E5A8E2B6CF25}" type="pres">
      <dgm:prSet presAssocID="{C06E6A87-187F-4DBE-806A-24E2C8914C85}" presName="negativeSpace" presStyleCnt="0"/>
      <dgm:spPr/>
    </dgm:pt>
    <dgm:pt modelId="{8E2316AC-9C98-4FDA-99C4-7377245A589B}" type="pres">
      <dgm:prSet presAssocID="{C06E6A87-187F-4DBE-806A-24E2C8914C85}" presName="childText" presStyleLbl="conFgAcc1" presStyleIdx="2" presStyleCnt="5" custScaleX="92424">
        <dgm:presLayoutVars>
          <dgm:bulletEnabled val="1"/>
        </dgm:presLayoutVars>
      </dgm:prSet>
      <dgm:spPr/>
      <dgm:t>
        <a:bodyPr/>
        <a:lstStyle/>
        <a:p>
          <a:endParaRPr lang="es-ES"/>
        </a:p>
      </dgm:t>
    </dgm:pt>
    <dgm:pt modelId="{F927B532-3250-4698-A15E-2D35C7B9666F}" type="pres">
      <dgm:prSet presAssocID="{0492CE50-F344-4070-A299-5AB4F1966DD2}" presName="spaceBetweenRectangles" presStyleCnt="0"/>
      <dgm:spPr/>
    </dgm:pt>
    <dgm:pt modelId="{48ECE1BD-A3CD-43B6-9741-37633FF20B07}" type="pres">
      <dgm:prSet presAssocID="{2CD957DE-042A-490B-94D1-F92CA67FCD24}" presName="parentLin" presStyleCnt="0"/>
      <dgm:spPr/>
    </dgm:pt>
    <dgm:pt modelId="{BE82DB61-FEE7-4FF1-BCAB-2BFB79ADE1D5}" type="pres">
      <dgm:prSet presAssocID="{2CD957DE-042A-490B-94D1-F92CA67FCD24}" presName="parentLeftMargin" presStyleLbl="node1" presStyleIdx="2" presStyleCnt="5"/>
      <dgm:spPr/>
      <dgm:t>
        <a:bodyPr/>
        <a:lstStyle/>
        <a:p>
          <a:endParaRPr lang="es-ES"/>
        </a:p>
      </dgm:t>
    </dgm:pt>
    <dgm:pt modelId="{7105AA7F-8C51-4959-8938-E9E230B838C8}" type="pres">
      <dgm:prSet presAssocID="{2CD957DE-042A-490B-94D1-F92CA67FCD24}" presName="parentText" presStyleLbl="node1" presStyleIdx="3" presStyleCnt="5">
        <dgm:presLayoutVars>
          <dgm:chMax val="0"/>
          <dgm:bulletEnabled val="1"/>
        </dgm:presLayoutVars>
      </dgm:prSet>
      <dgm:spPr/>
      <dgm:t>
        <a:bodyPr/>
        <a:lstStyle/>
        <a:p>
          <a:endParaRPr lang="es-ES"/>
        </a:p>
      </dgm:t>
    </dgm:pt>
    <dgm:pt modelId="{9AA63686-C0BE-4502-8BD6-08CBB30E6307}" type="pres">
      <dgm:prSet presAssocID="{2CD957DE-042A-490B-94D1-F92CA67FCD24}" presName="negativeSpace" presStyleCnt="0"/>
      <dgm:spPr/>
    </dgm:pt>
    <dgm:pt modelId="{E0D0D172-A948-4128-9067-03F5C956D144}" type="pres">
      <dgm:prSet presAssocID="{2CD957DE-042A-490B-94D1-F92CA67FCD24}" presName="childText" presStyleLbl="conFgAcc1" presStyleIdx="3" presStyleCnt="5" custScaleX="92672">
        <dgm:presLayoutVars>
          <dgm:bulletEnabled val="1"/>
        </dgm:presLayoutVars>
      </dgm:prSet>
      <dgm:spPr/>
      <dgm:t>
        <a:bodyPr/>
        <a:lstStyle/>
        <a:p>
          <a:endParaRPr lang="es-ES"/>
        </a:p>
      </dgm:t>
    </dgm:pt>
    <dgm:pt modelId="{696BB492-F02A-4497-96E4-8FBDEE3561AB}" type="pres">
      <dgm:prSet presAssocID="{663494ED-3547-408D-949D-4AE192C52E83}" presName="spaceBetweenRectangles" presStyleCnt="0"/>
      <dgm:spPr/>
    </dgm:pt>
    <dgm:pt modelId="{0FC7F708-350D-4E80-9F42-4E9297B5DC91}" type="pres">
      <dgm:prSet presAssocID="{D3A65145-8047-44C4-91EB-F119800F740A}" presName="parentLin" presStyleCnt="0"/>
      <dgm:spPr/>
    </dgm:pt>
    <dgm:pt modelId="{429A468C-CA7B-4C1A-863B-D4D36CA0B3FE}" type="pres">
      <dgm:prSet presAssocID="{D3A65145-8047-44C4-91EB-F119800F740A}" presName="parentLeftMargin" presStyleLbl="node1" presStyleIdx="3" presStyleCnt="5"/>
      <dgm:spPr/>
      <dgm:t>
        <a:bodyPr/>
        <a:lstStyle/>
        <a:p>
          <a:endParaRPr lang="es-ES"/>
        </a:p>
      </dgm:t>
    </dgm:pt>
    <dgm:pt modelId="{3AF271F3-88BC-4908-B3D2-FE0A6BC8F2D5}" type="pres">
      <dgm:prSet presAssocID="{D3A65145-8047-44C4-91EB-F119800F740A}" presName="parentText" presStyleLbl="node1" presStyleIdx="4" presStyleCnt="5">
        <dgm:presLayoutVars>
          <dgm:chMax val="0"/>
          <dgm:bulletEnabled val="1"/>
        </dgm:presLayoutVars>
      </dgm:prSet>
      <dgm:spPr/>
      <dgm:t>
        <a:bodyPr/>
        <a:lstStyle/>
        <a:p>
          <a:endParaRPr lang="es-ES"/>
        </a:p>
      </dgm:t>
    </dgm:pt>
    <dgm:pt modelId="{00126A17-149B-4B53-82D1-AC1EB0110EDF}" type="pres">
      <dgm:prSet presAssocID="{D3A65145-8047-44C4-91EB-F119800F740A}" presName="negativeSpace" presStyleCnt="0"/>
      <dgm:spPr/>
    </dgm:pt>
    <dgm:pt modelId="{A7702C85-E85E-4766-AA7A-3751AA34E23F}" type="pres">
      <dgm:prSet presAssocID="{D3A65145-8047-44C4-91EB-F119800F740A}" presName="childText" presStyleLbl="conFgAcc1" presStyleIdx="4" presStyleCnt="5" custScaleX="92968">
        <dgm:presLayoutVars>
          <dgm:bulletEnabled val="1"/>
        </dgm:presLayoutVars>
      </dgm:prSet>
      <dgm:spPr/>
      <dgm:t>
        <a:bodyPr/>
        <a:lstStyle/>
        <a:p>
          <a:endParaRPr lang="es-ES"/>
        </a:p>
      </dgm:t>
    </dgm:pt>
  </dgm:ptLst>
  <dgm:cxnLst>
    <dgm:cxn modelId="{BC26C2A9-D9A9-4A45-BFEA-F785B2AB6210}" srcId="{C06E6A87-187F-4DBE-806A-24E2C8914C85}" destId="{DB661B54-7975-4676-A9CB-7AE1042EE043}" srcOrd="0" destOrd="0" parTransId="{5056E2B8-9F78-4562-9683-F922AED61D05}" sibTransId="{7E0F7D27-7880-4E96-A9E4-3D9AAC49CE33}"/>
    <dgm:cxn modelId="{1D36DCCB-0931-43A3-9A16-C8F3F09B44B8}" type="presOf" srcId="{D3A65145-8047-44C4-91EB-F119800F740A}" destId="{429A468C-CA7B-4C1A-863B-D4D36CA0B3FE}" srcOrd="0" destOrd="0" presId="urn:microsoft.com/office/officeart/2005/8/layout/list1"/>
    <dgm:cxn modelId="{36893C3B-0D6D-4AC5-AD83-B1ABBB81C655}" type="presOf" srcId="{11303059-83F3-4BE3-86E5-E27F8E43283B}" destId="{D3591DBE-044D-4A5B-86B4-AB1B6E688487}" srcOrd="1" destOrd="0" presId="urn:microsoft.com/office/officeart/2005/8/layout/list1"/>
    <dgm:cxn modelId="{5B30083F-3EF7-4748-8B81-2C9F14E1FEEF}" type="presOf" srcId="{C401EDAD-58E7-4825-8B28-741A14E06A61}" destId="{916E78EA-EFBA-4B00-BB44-FB8A6475DE23}" srcOrd="0" destOrd="0" presId="urn:microsoft.com/office/officeart/2005/8/layout/list1"/>
    <dgm:cxn modelId="{2E9F5135-18D2-4975-828C-FD35124BD812}" type="presOf" srcId="{C06E6A87-187F-4DBE-806A-24E2C8914C85}" destId="{8E7F3C42-75A3-42F1-9086-24C78E771BBC}" srcOrd="1" destOrd="0" presId="urn:microsoft.com/office/officeart/2005/8/layout/list1"/>
    <dgm:cxn modelId="{D0E9A217-12CA-4181-8DD1-5B53C7FE0808}" srcId="{B1CEDCBA-DAA5-44BC-88F5-14D78E335C32}" destId="{C06E6A87-187F-4DBE-806A-24E2C8914C85}" srcOrd="2" destOrd="0" parTransId="{4D8EB744-CD17-44EE-BAC1-07E47B7F9F8E}" sibTransId="{0492CE50-F344-4070-A299-5AB4F1966DD2}"/>
    <dgm:cxn modelId="{FE3E7AA0-B54D-4E33-8A19-7B917A445DC5}" type="presOf" srcId="{EE8FF8AF-D0BE-4426-93AF-1B26AFBE54AD}" destId="{F533B8AF-AB9A-48C4-A00E-7E4A4271D945}" srcOrd="0" destOrd="0" presId="urn:microsoft.com/office/officeart/2005/8/layout/list1"/>
    <dgm:cxn modelId="{9EFC78CC-DEA8-4E52-A175-E17E7B7E52A7}" type="presOf" srcId="{D3A65145-8047-44C4-91EB-F119800F740A}" destId="{3AF271F3-88BC-4908-B3D2-FE0A6BC8F2D5}" srcOrd="1" destOrd="0" presId="urn:microsoft.com/office/officeart/2005/8/layout/list1"/>
    <dgm:cxn modelId="{47BA6E81-F894-484C-A233-E13F9CBFEED4}" type="presOf" srcId="{2CD957DE-042A-490B-94D1-F92CA67FCD24}" destId="{7105AA7F-8C51-4959-8938-E9E230B838C8}" srcOrd="1" destOrd="0" presId="urn:microsoft.com/office/officeart/2005/8/layout/list1"/>
    <dgm:cxn modelId="{708D3039-67B4-45DA-B710-5013B1581410}" srcId="{B1CEDCBA-DAA5-44BC-88F5-14D78E335C32}" destId="{C401EDAD-58E7-4825-8B28-741A14E06A61}" srcOrd="0" destOrd="0" parTransId="{4F540892-093A-4147-BE9E-2A3C594A5B41}" sibTransId="{EB5803A7-86A7-47E3-9B81-D04A4A41A92A}"/>
    <dgm:cxn modelId="{E59CD2FD-8547-46BB-88F4-24C1A7AB9BF8}" srcId="{B1CEDCBA-DAA5-44BC-88F5-14D78E335C32}" destId="{D3A65145-8047-44C4-91EB-F119800F740A}" srcOrd="4" destOrd="0" parTransId="{3E25555A-51C0-413A-8042-B85D00FED033}" sibTransId="{CB3B4418-743E-44A6-B2FD-07A7E6C8014E}"/>
    <dgm:cxn modelId="{2F046302-523A-449F-835E-372BC2CF72DE}" type="presOf" srcId="{DB661B54-7975-4676-A9CB-7AE1042EE043}" destId="{8E2316AC-9C98-4FDA-99C4-7377245A589B}" srcOrd="0" destOrd="0" presId="urn:microsoft.com/office/officeart/2005/8/layout/list1"/>
    <dgm:cxn modelId="{124B5747-609B-485C-95AB-841A7C08D929}" srcId="{2CD957DE-042A-490B-94D1-F92CA67FCD24}" destId="{F887F22D-0A7C-4944-BC2B-7DFBD215C39C}" srcOrd="0" destOrd="0" parTransId="{5A56ECDB-E366-4FAD-B8A3-F08AE7AB87E1}" sibTransId="{5E8D976F-8067-465F-823B-DD8BDB135170}"/>
    <dgm:cxn modelId="{0776C33A-F5F9-4BC5-9410-AE911C6418A7}" type="presOf" srcId="{F887F22D-0A7C-4944-BC2B-7DFBD215C39C}" destId="{E0D0D172-A948-4128-9067-03F5C956D144}" srcOrd="0" destOrd="0" presId="urn:microsoft.com/office/officeart/2005/8/layout/list1"/>
    <dgm:cxn modelId="{4B50922C-9B18-4A48-AE5F-1DE9A0551122}" srcId="{B1CEDCBA-DAA5-44BC-88F5-14D78E335C32}" destId="{2CD957DE-042A-490B-94D1-F92CA67FCD24}" srcOrd="3" destOrd="0" parTransId="{4F4C6417-F9B9-459E-AB1A-E001D0C7EDBF}" sibTransId="{663494ED-3547-408D-949D-4AE192C52E83}"/>
    <dgm:cxn modelId="{0FF83C74-7BC8-44EE-AAB8-79C3B9A956EA}" type="presOf" srcId="{11303059-83F3-4BE3-86E5-E27F8E43283B}" destId="{F8ADE7DB-3DD0-4421-8DD8-CD1B0073298A}" srcOrd="0" destOrd="0" presId="urn:microsoft.com/office/officeart/2005/8/layout/list1"/>
    <dgm:cxn modelId="{86F60D8F-A8F3-4D71-9F4D-6A35C4F5D617}" type="presOf" srcId="{44053C11-5A13-4CF9-B053-1389645CFB19}" destId="{6EC3025B-3B79-404A-9D19-7C82CAA2B89C}" srcOrd="0" destOrd="0" presId="urn:microsoft.com/office/officeart/2005/8/layout/list1"/>
    <dgm:cxn modelId="{A0795F1C-0DEF-42B1-9B17-D6CE5834DB88}" type="presOf" srcId="{2CD957DE-042A-490B-94D1-F92CA67FCD24}" destId="{BE82DB61-FEE7-4FF1-BCAB-2BFB79ADE1D5}" srcOrd="0" destOrd="0" presId="urn:microsoft.com/office/officeart/2005/8/layout/list1"/>
    <dgm:cxn modelId="{0C58B6DA-A07F-4F93-AA79-22F9E924C598}" type="presOf" srcId="{B1CEDCBA-DAA5-44BC-88F5-14D78E335C32}" destId="{F99E3761-ED7E-4F01-AC58-7E8521D08505}" srcOrd="0" destOrd="0" presId="urn:microsoft.com/office/officeart/2005/8/layout/list1"/>
    <dgm:cxn modelId="{F10A45C3-4AF0-4FD6-9731-EE1BCA315CCB}" type="presOf" srcId="{D90B79C3-154C-4F55-AE32-7AAF0CE38A7A}" destId="{A7702C85-E85E-4766-AA7A-3751AA34E23F}" srcOrd="0" destOrd="0" presId="urn:microsoft.com/office/officeart/2005/8/layout/list1"/>
    <dgm:cxn modelId="{3BC9B4E0-EEE1-4388-B387-E1BCF65AA49D}" type="presOf" srcId="{C06E6A87-187F-4DBE-806A-24E2C8914C85}" destId="{322AB51F-6FBB-4F6B-9DCB-EC2B6CC1BBAC}" srcOrd="0" destOrd="0" presId="urn:microsoft.com/office/officeart/2005/8/layout/list1"/>
    <dgm:cxn modelId="{B22E8FD0-1896-4839-8E12-3D545FE190F8}" srcId="{D3A65145-8047-44C4-91EB-F119800F740A}" destId="{D90B79C3-154C-4F55-AE32-7AAF0CE38A7A}" srcOrd="0" destOrd="0" parTransId="{8C50ECC6-ECFF-4655-9799-BDA87EB7AA1B}" sibTransId="{2B899D86-E1AF-4EFD-A6C5-F3BB6AD2B0ED}"/>
    <dgm:cxn modelId="{82209DA2-8460-412E-81C4-71663FD36556}" type="presOf" srcId="{C401EDAD-58E7-4825-8B28-741A14E06A61}" destId="{7476288A-322E-404D-A0BD-474F69A9B47B}" srcOrd="1" destOrd="0" presId="urn:microsoft.com/office/officeart/2005/8/layout/list1"/>
    <dgm:cxn modelId="{E785D956-3233-4C27-87D8-9597A0A7315E}" srcId="{C401EDAD-58E7-4825-8B28-741A14E06A61}" destId="{EE8FF8AF-D0BE-4426-93AF-1B26AFBE54AD}" srcOrd="0" destOrd="0" parTransId="{2DB36342-5347-4085-BFFA-88D9B04CE2AC}" sibTransId="{4D52E6F0-7599-4C1B-92D9-023FE121CAD8}"/>
    <dgm:cxn modelId="{6EDD477E-DFF3-41B8-8A65-4A414E94FDDD}" srcId="{11303059-83F3-4BE3-86E5-E27F8E43283B}" destId="{44053C11-5A13-4CF9-B053-1389645CFB19}" srcOrd="0" destOrd="0" parTransId="{B0634118-F3AF-479F-B82B-45222D91C921}" sibTransId="{27AAAFB6-75A7-445E-9739-94B1083470A2}"/>
    <dgm:cxn modelId="{4344B843-8535-4A60-9927-FF862AE6F2FD}" srcId="{B1CEDCBA-DAA5-44BC-88F5-14D78E335C32}" destId="{11303059-83F3-4BE3-86E5-E27F8E43283B}" srcOrd="1" destOrd="0" parTransId="{D3FD5708-D2DD-4C6F-9A54-153AC3CE1945}" sibTransId="{4C8B85E8-23B7-450C-8081-C0D7CCADE224}"/>
    <dgm:cxn modelId="{E0AA1508-E723-443F-A9D7-24104B70E40D}" type="presParOf" srcId="{F99E3761-ED7E-4F01-AC58-7E8521D08505}" destId="{0CF2A508-3CF3-42DD-9156-C4558D30122B}" srcOrd="0" destOrd="0" presId="urn:microsoft.com/office/officeart/2005/8/layout/list1"/>
    <dgm:cxn modelId="{132EC432-0CAC-4935-976B-16BA75FD6655}" type="presParOf" srcId="{0CF2A508-3CF3-42DD-9156-C4558D30122B}" destId="{916E78EA-EFBA-4B00-BB44-FB8A6475DE23}" srcOrd="0" destOrd="0" presId="urn:microsoft.com/office/officeart/2005/8/layout/list1"/>
    <dgm:cxn modelId="{E3A8C6BB-F319-4369-85CF-967EE6859C53}" type="presParOf" srcId="{0CF2A508-3CF3-42DD-9156-C4558D30122B}" destId="{7476288A-322E-404D-A0BD-474F69A9B47B}" srcOrd="1" destOrd="0" presId="urn:microsoft.com/office/officeart/2005/8/layout/list1"/>
    <dgm:cxn modelId="{44BEB7F6-5820-4136-A3D0-68FBE331AD4D}" type="presParOf" srcId="{F99E3761-ED7E-4F01-AC58-7E8521D08505}" destId="{3928D307-93ED-4B94-A162-592C67E7F2D4}" srcOrd="1" destOrd="0" presId="urn:microsoft.com/office/officeart/2005/8/layout/list1"/>
    <dgm:cxn modelId="{35A2120C-C81D-4617-9AB0-C4882C8727A6}" type="presParOf" srcId="{F99E3761-ED7E-4F01-AC58-7E8521D08505}" destId="{F533B8AF-AB9A-48C4-A00E-7E4A4271D945}" srcOrd="2" destOrd="0" presId="urn:microsoft.com/office/officeart/2005/8/layout/list1"/>
    <dgm:cxn modelId="{97C22103-0B7D-49AC-ACCD-67DE6AFC05FC}" type="presParOf" srcId="{F99E3761-ED7E-4F01-AC58-7E8521D08505}" destId="{7F160301-D445-4A5C-8041-1A2308C97EC6}" srcOrd="3" destOrd="0" presId="urn:microsoft.com/office/officeart/2005/8/layout/list1"/>
    <dgm:cxn modelId="{E0C6B335-6918-4E70-A9D7-5173BEC45213}" type="presParOf" srcId="{F99E3761-ED7E-4F01-AC58-7E8521D08505}" destId="{2DFA7986-D51B-47FD-B422-63F0AE595137}" srcOrd="4" destOrd="0" presId="urn:microsoft.com/office/officeart/2005/8/layout/list1"/>
    <dgm:cxn modelId="{3126F914-4C31-4797-8A47-1FF10823D936}" type="presParOf" srcId="{2DFA7986-D51B-47FD-B422-63F0AE595137}" destId="{F8ADE7DB-3DD0-4421-8DD8-CD1B0073298A}" srcOrd="0" destOrd="0" presId="urn:microsoft.com/office/officeart/2005/8/layout/list1"/>
    <dgm:cxn modelId="{1182B395-8D57-4B91-91FD-4FAAF7B9584D}" type="presParOf" srcId="{2DFA7986-D51B-47FD-B422-63F0AE595137}" destId="{D3591DBE-044D-4A5B-86B4-AB1B6E688487}" srcOrd="1" destOrd="0" presId="urn:microsoft.com/office/officeart/2005/8/layout/list1"/>
    <dgm:cxn modelId="{A364C367-F1FC-421E-BC02-B9D8BAF876D1}" type="presParOf" srcId="{F99E3761-ED7E-4F01-AC58-7E8521D08505}" destId="{D632A44B-69A6-4873-8F29-A7ACD5964157}" srcOrd="5" destOrd="0" presId="urn:microsoft.com/office/officeart/2005/8/layout/list1"/>
    <dgm:cxn modelId="{7BFBBF9B-CE09-4E60-8292-D629F5FF47CE}" type="presParOf" srcId="{F99E3761-ED7E-4F01-AC58-7E8521D08505}" destId="{6EC3025B-3B79-404A-9D19-7C82CAA2B89C}" srcOrd="6" destOrd="0" presId="urn:microsoft.com/office/officeart/2005/8/layout/list1"/>
    <dgm:cxn modelId="{56CAA23A-7F9E-47FC-B015-C314DF2457FD}" type="presParOf" srcId="{F99E3761-ED7E-4F01-AC58-7E8521D08505}" destId="{A326B02C-4C29-4C55-A061-77CF54F278D6}" srcOrd="7" destOrd="0" presId="urn:microsoft.com/office/officeart/2005/8/layout/list1"/>
    <dgm:cxn modelId="{216EC1D5-A6A3-4E07-9619-29496631C0C0}" type="presParOf" srcId="{F99E3761-ED7E-4F01-AC58-7E8521D08505}" destId="{9E37932F-9EFC-4D41-8D95-7A82546A74D8}" srcOrd="8" destOrd="0" presId="urn:microsoft.com/office/officeart/2005/8/layout/list1"/>
    <dgm:cxn modelId="{2327ECF1-D38E-459E-92A9-EFCDDD5F7FB6}" type="presParOf" srcId="{9E37932F-9EFC-4D41-8D95-7A82546A74D8}" destId="{322AB51F-6FBB-4F6B-9DCB-EC2B6CC1BBAC}" srcOrd="0" destOrd="0" presId="urn:microsoft.com/office/officeart/2005/8/layout/list1"/>
    <dgm:cxn modelId="{64B6535F-035B-4174-9AD3-E55237AD1A86}" type="presParOf" srcId="{9E37932F-9EFC-4D41-8D95-7A82546A74D8}" destId="{8E7F3C42-75A3-42F1-9086-24C78E771BBC}" srcOrd="1" destOrd="0" presId="urn:microsoft.com/office/officeart/2005/8/layout/list1"/>
    <dgm:cxn modelId="{0E7AF71C-2A05-4030-9C39-132C6F7299D3}" type="presParOf" srcId="{F99E3761-ED7E-4F01-AC58-7E8521D08505}" destId="{0B70D06C-29A1-478C-8567-E5A8E2B6CF25}" srcOrd="9" destOrd="0" presId="urn:microsoft.com/office/officeart/2005/8/layout/list1"/>
    <dgm:cxn modelId="{02012F2C-DF9B-4C60-B9F9-C9B4ADABB98A}" type="presParOf" srcId="{F99E3761-ED7E-4F01-AC58-7E8521D08505}" destId="{8E2316AC-9C98-4FDA-99C4-7377245A589B}" srcOrd="10" destOrd="0" presId="urn:microsoft.com/office/officeart/2005/8/layout/list1"/>
    <dgm:cxn modelId="{ED159C7E-6FE6-4FF9-BF4B-6C8029F42A45}" type="presParOf" srcId="{F99E3761-ED7E-4F01-AC58-7E8521D08505}" destId="{F927B532-3250-4698-A15E-2D35C7B9666F}" srcOrd="11" destOrd="0" presId="urn:microsoft.com/office/officeart/2005/8/layout/list1"/>
    <dgm:cxn modelId="{4777B272-2F0B-42F5-9558-221C283351AE}" type="presParOf" srcId="{F99E3761-ED7E-4F01-AC58-7E8521D08505}" destId="{48ECE1BD-A3CD-43B6-9741-37633FF20B07}" srcOrd="12" destOrd="0" presId="urn:microsoft.com/office/officeart/2005/8/layout/list1"/>
    <dgm:cxn modelId="{F830A5D9-4CAC-41E9-969C-7B60CA05CB7B}" type="presParOf" srcId="{48ECE1BD-A3CD-43B6-9741-37633FF20B07}" destId="{BE82DB61-FEE7-4FF1-BCAB-2BFB79ADE1D5}" srcOrd="0" destOrd="0" presId="urn:microsoft.com/office/officeart/2005/8/layout/list1"/>
    <dgm:cxn modelId="{1E2F9F6D-F94D-4137-8DF8-EE5E47134EED}" type="presParOf" srcId="{48ECE1BD-A3CD-43B6-9741-37633FF20B07}" destId="{7105AA7F-8C51-4959-8938-E9E230B838C8}" srcOrd="1" destOrd="0" presId="urn:microsoft.com/office/officeart/2005/8/layout/list1"/>
    <dgm:cxn modelId="{4A0F47DF-2E1F-4247-8C59-5A7F1BE23275}" type="presParOf" srcId="{F99E3761-ED7E-4F01-AC58-7E8521D08505}" destId="{9AA63686-C0BE-4502-8BD6-08CBB30E6307}" srcOrd="13" destOrd="0" presId="urn:microsoft.com/office/officeart/2005/8/layout/list1"/>
    <dgm:cxn modelId="{2853FB0C-002A-4176-A35E-398FB32DD737}" type="presParOf" srcId="{F99E3761-ED7E-4F01-AC58-7E8521D08505}" destId="{E0D0D172-A948-4128-9067-03F5C956D144}" srcOrd="14" destOrd="0" presId="urn:microsoft.com/office/officeart/2005/8/layout/list1"/>
    <dgm:cxn modelId="{E1943488-E2A2-481E-9805-D827932E6DBB}" type="presParOf" srcId="{F99E3761-ED7E-4F01-AC58-7E8521D08505}" destId="{696BB492-F02A-4497-96E4-8FBDEE3561AB}" srcOrd="15" destOrd="0" presId="urn:microsoft.com/office/officeart/2005/8/layout/list1"/>
    <dgm:cxn modelId="{D28E2D39-6F8E-441F-BA7A-8963F4783CB9}" type="presParOf" srcId="{F99E3761-ED7E-4F01-AC58-7E8521D08505}" destId="{0FC7F708-350D-4E80-9F42-4E9297B5DC91}" srcOrd="16" destOrd="0" presId="urn:microsoft.com/office/officeart/2005/8/layout/list1"/>
    <dgm:cxn modelId="{87637995-EB53-4BA6-BE13-1220998D7B76}" type="presParOf" srcId="{0FC7F708-350D-4E80-9F42-4E9297B5DC91}" destId="{429A468C-CA7B-4C1A-863B-D4D36CA0B3FE}" srcOrd="0" destOrd="0" presId="urn:microsoft.com/office/officeart/2005/8/layout/list1"/>
    <dgm:cxn modelId="{1CE335BC-CA10-4C40-A67F-803ADA244649}" type="presParOf" srcId="{0FC7F708-350D-4E80-9F42-4E9297B5DC91}" destId="{3AF271F3-88BC-4908-B3D2-FE0A6BC8F2D5}" srcOrd="1" destOrd="0" presId="urn:microsoft.com/office/officeart/2005/8/layout/list1"/>
    <dgm:cxn modelId="{593CF40C-789D-4496-801B-11318D7D0826}" type="presParOf" srcId="{F99E3761-ED7E-4F01-AC58-7E8521D08505}" destId="{00126A17-149B-4B53-82D1-AC1EB0110EDF}" srcOrd="17" destOrd="0" presId="urn:microsoft.com/office/officeart/2005/8/layout/list1"/>
    <dgm:cxn modelId="{30A29F5F-964D-4678-99F4-399E8730EEE6}" type="presParOf" srcId="{F99E3761-ED7E-4F01-AC58-7E8521D08505}" destId="{A7702C85-E85E-4766-AA7A-3751AA34E23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1E204-2E52-4DBA-BFF0-5461FA735A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7BC0ECEC-8864-4883-9FA3-ED37A6FA236A}">
      <dgm:prSet phldrT="[Texto]"/>
      <dgm:spPr>
        <a:solidFill>
          <a:srgbClr val="F2A900"/>
        </a:solidFill>
        <a:ln>
          <a:noFill/>
        </a:ln>
      </dgm:spPr>
      <dgm:t>
        <a:bodyPr/>
        <a:lstStyle/>
        <a:p>
          <a:r>
            <a:rPr lang="es-MX" b="1" dirty="0">
              <a:solidFill>
                <a:schemeClr val="tx1"/>
              </a:solidFill>
            </a:rPr>
            <a:t>ORIGEN</a:t>
          </a:r>
          <a:endParaRPr lang="es-VE" b="1" dirty="0">
            <a:solidFill>
              <a:schemeClr val="tx1"/>
            </a:solidFill>
          </a:endParaRPr>
        </a:p>
      </dgm:t>
    </dgm:pt>
    <dgm:pt modelId="{37697248-8CCB-4354-A213-CC3928A74C1C}" type="parTrans" cxnId="{2602038C-4E42-431F-AC36-89AECCF4A90C}">
      <dgm:prSet/>
      <dgm:spPr/>
      <dgm:t>
        <a:bodyPr/>
        <a:lstStyle/>
        <a:p>
          <a:endParaRPr lang="es-VE"/>
        </a:p>
      </dgm:t>
    </dgm:pt>
    <dgm:pt modelId="{DA1DD2D8-CF58-4FF9-B62E-0180D3006945}" type="sibTrans" cxnId="{2602038C-4E42-431F-AC36-89AECCF4A90C}">
      <dgm:prSet/>
      <dgm:spPr/>
      <dgm:t>
        <a:bodyPr/>
        <a:lstStyle/>
        <a:p>
          <a:endParaRPr lang="es-VE"/>
        </a:p>
      </dgm:t>
    </dgm:pt>
    <dgm:pt modelId="{FFC49B3F-4DA0-4734-896A-1DD0C0CCF0A4}">
      <dgm:prSet phldrT="[Texto]"/>
      <dgm:spPr>
        <a:solidFill>
          <a:schemeClr val="accent2">
            <a:lumMod val="20000"/>
            <a:lumOff val="80000"/>
            <a:alpha val="90000"/>
          </a:schemeClr>
        </a:solidFill>
      </dgm:spPr>
      <dgm:t>
        <a:bodyPr/>
        <a:lstStyle/>
        <a:p>
          <a:pPr algn="just"/>
          <a:r>
            <a:rPr lang="es-MX" b="1"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dirty="0">
              <a:latin typeface="Lato" panose="020F0502020204030203" pitchFamily="34" charset="0"/>
              <a:cs typeface="Lato" panose="020F0502020204030203" pitchFamily="34" charset="0"/>
            </a:rPr>
            <a:t>. </a:t>
          </a:r>
          <a:endParaRPr lang="es-VE" dirty="0"/>
        </a:p>
      </dgm:t>
    </dgm:pt>
    <dgm:pt modelId="{039CD842-D5DC-4FFF-91A9-BB748554D4B1}" type="parTrans" cxnId="{7F3F9401-7430-477C-86C8-148D503DFBA0}">
      <dgm:prSet/>
      <dgm:spPr/>
      <dgm:t>
        <a:bodyPr/>
        <a:lstStyle/>
        <a:p>
          <a:endParaRPr lang="es-VE"/>
        </a:p>
      </dgm:t>
    </dgm:pt>
    <dgm:pt modelId="{2F4A7DB8-B24B-48AA-8A53-327B8BFC7735}" type="sibTrans" cxnId="{7F3F9401-7430-477C-86C8-148D503DFBA0}">
      <dgm:prSet/>
      <dgm:spPr/>
      <dgm:t>
        <a:bodyPr/>
        <a:lstStyle/>
        <a:p>
          <a:endParaRPr lang="es-VE"/>
        </a:p>
      </dgm:t>
    </dgm:pt>
    <dgm:pt modelId="{D7FEF45B-541B-499F-84D5-91C9FB6B7963}" type="pres">
      <dgm:prSet presAssocID="{44D1E204-2E52-4DBA-BFF0-5461FA735A78}" presName="Name0" presStyleCnt="0">
        <dgm:presLayoutVars>
          <dgm:dir/>
          <dgm:animLvl val="lvl"/>
          <dgm:resizeHandles val="exact"/>
        </dgm:presLayoutVars>
      </dgm:prSet>
      <dgm:spPr/>
      <dgm:t>
        <a:bodyPr/>
        <a:lstStyle/>
        <a:p>
          <a:endParaRPr lang="es-ES"/>
        </a:p>
      </dgm:t>
    </dgm:pt>
    <dgm:pt modelId="{B9F2F24B-CA64-4DAD-AEF3-228505A02BE1}" type="pres">
      <dgm:prSet presAssocID="{7BC0ECEC-8864-4883-9FA3-ED37A6FA236A}" presName="linNode" presStyleCnt="0"/>
      <dgm:spPr/>
    </dgm:pt>
    <dgm:pt modelId="{37EFB79D-22B5-4988-A78A-5457DAD35F87}" type="pres">
      <dgm:prSet presAssocID="{7BC0ECEC-8864-4883-9FA3-ED37A6FA236A}" presName="parentText" presStyleLbl="node1" presStyleIdx="0" presStyleCnt="1">
        <dgm:presLayoutVars>
          <dgm:chMax val="1"/>
          <dgm:bulletEnabled val="1"/>
        </dgm:presLayoutVars>
      </dgm:prSet>
      <dgm:spPr/>
      <dgm:t>
        <a:bodyPr/>
        <a:lstStyle/>
        <a:p>
          <a:endParaRPr lang="es-ES"/>
        </a:p>
      </dgm:t>
    </dgm:pt>
    <dgm:pt modelId="{CD7570AB-46C3-4660-827D-7EBD499364F3}" type="pres">
      <dgm:prSet presAssocID="{7BC0ECEC-8864-4883-9FA3-ED37A6FA236A}" presName="descendantText" presStyleLbl="alignAccFollowNode1" presStyleIdx="0" presStyleCnt="1" custScaleY="108016">
        <dgm:presLayoutVars>
          <dgm:bulletEnabled val="1"/>
        </dgm:presLayoutVars>
      </dgm:prSet>
      <dgm:spPr/>
      <dgm:t>
        <a:bodyPr/>
        <a:lstStyle/>
        <a:p>
          <a:endParaRPr lang="es-ES"/>
        </a:p>
      </dgm:t>
    </dgm:pt>
  </dgm:ptLst>
  <dgm:cxnLst>
    <dgm:cxn modelId="{FE696C3F-F669-4701-BB1E-1F0B2EEAE7F5}" type="presOf" srcId="{44D1E204-2E52-4DBA-BFF0-5461FA735A78}" destId="{D7FEF45B-541B-499F-84D5-91C9FB6B7963}" srcOrd="0" destOrd="0" presId="urn:microsoft.com/office/officeart/2005/8/layout/vList5"/>
    <dgm:cxn modelId="{77DF4731-9519-4EB8-8D03-9AA8E5F8925F}" type="presOf" srcId="{FFC49B3F-4DA0-4734-896A-1DD0C0CCF0A4}" destId="{CD7570AB-46C3-4660-827D-7EBD499364F3}" srcOrd="0" destOrd="0" presId="urn:microsoft.com/office/officeart/2005/8/layout/vList5"/>
    <dgm:cxn modelId="{2602038C-4E42-431F-AC36-89AECCF4A90C}" srcId="{44D1E204-2E52-4DBA-BFF0-5461FA735A78}" destId="{7BC0ECEC-8864-4883-9FA3-ED37A6FA236A}" srcOrd="0" destOrd="0" parTransId="{37697248-8CCB-4354-A213-CC3928A74C1C}" sibTransId="{DA1DD2D8-CF58-4FF9-B62E-0180D3006945}"/>
    <dgm:cxn modelId="{7F3F9401-7430-477C-86C8-148D503DFBA0}" srcId="{7BC0ECEC-8864-4883-9FA3-ED37A6FA236A}" destId="{FFC49B3F-4DA0-4734-896A-1DD0C0CCF0A4}" srcOrd="0" destOrd="0" parTransId="{039CD842-D5DC-4FFF-91A9-BB748554D4B1}" sibTransId="{2F4A7DB8-B24B-48AA-8A53-327B8BFC7735}"/>
    <dgm:cxn modelId="{EC29E734-DFB5-4E09-AA74-BC21E887CC4A}" type="presOf" srcId="{7BC0ECEC-8864-4883-9FA3-ED37A6FA236A}" destId="{37EFB79D-22B5-4988-A78A-5457DAD35F87}" srcOrd="0" destOrd="0" presId="urn:microsoft.com/office/officeart/2005/8/layout/vList5"/>
    <dgm:cxn modelId="{591BF736-068D-4376-964C-A5817B3210ED}" type="presParOf" srcId="{D7FEF45B-541B-499F-84D5-91C9FB6B7963}" destId="{B9F2F24B-CA64-4DAD-AEF3-228505A02BE1}" srcOrd="0" destOrd="0" presId="urn:microsoft.com/office/officeart/2005/8/layout/vList5"/>
    <dgm:cxn modelId="{2289FEAE-7C98-467D-8114-70B653F57431}" type="presParOf" srcId="{B9F2F24B-CA64-4DAD-AEF3-228505A02BE1}" destId="{37EFB79D-22B5-4988-A78A-5457DAD35F87}" srcOrd="0" destOrd="0" presId="urn:microsoft.com/office/officeart/2005/8/layout/vList5"/>
    <dgm:cxn modelId="{5593C84A-205D-49E6-B1E2-4CD7707C1DC0}" type="presParOf" srcId="{B9F2F24B-CA64-4DAD-AEF3-228505A02BE1}" destId="{CD7570AB-46C3-4660-827D-7EBD499364F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650A9-6242-4EDB-B4FC-41F7DD344576}" type="doc">
      <dgm:prSet loTypeId="urn:microsoft.com/office/officeart/2005/8/layout/list1" loCatId="list" qsTypeId="urn:microsoft.com/office/officeart/2005/8/quickstyle/simple1" qsCatId="simple" csTypeId="urn:microsoft.com/office/officeart/2005/8/colors/accent1_2" csCatId="accent1" phldr="1"/>
      <dgm:spPr/>
    </dgm:pt>
    <dgm:pt modelId="{A69CFE27-BDFC-44D6-B9FD-8B11A6A5A6B4}">
      <dgm:prSet phldrT="[Texto]"/>
      <dgm:spPr>
        <a:solidFill>
          <a:srgbClr val="003366"/>
        </a:solidFill>
      </dgm:spPr>
      <dgm:t>
        <a:bodyPr/>
        <a:lstStyle/>
        <a:p>
          <a:r>
            <a:rPr lang="es-MX" b="1" dirty="0"/>
            <a:t>IP</a:t>
          </a:r>
          <a:endParaRPr lang="es-VE" b="1" dirty="0"/>
        </a:p>
      </dgm:t>
    </dgm:pt>
    <dgm:pt modelId="{1AB0E55F-3812-4F51-B55F-9749FC6051A2}" type="parTrans" cxnId="{37A1B5E2-CB17-40A9-BD44-370785F1A805}">
      <dgm:prSet/>
      <dgm:spPr/>
      <dgm:t>
        <a:bodyPr/>
        <a:lstStyle/>
        <a:p>
          <a:endParaRPr lang="es-VE"/>
        </a:p>
      </dgm:t>
    </dgm:pt>
    <dgm:pt modelId="{D978958C-852D-4C92-8519-99BBD4E16EDD}" type="sibTrans" cxnId="{37A1B5E2-CB17-40A9-BD44-370785F1A805}">
      <dgm:prSet/>
      <dgm:spPr/>
      <dgm:t>
        <a:bodyPr/>
        <a:lstStyle/>
        <a:p>
          <a:endParaRPr lang="es-VE"/>
        </a:p>
      </dgm:t>
    </dgm:pt>
    <dgm:pt modelId="{3A9EDD94-4BBC-4EF7-AE1C-F096435F8F7D}">
      <dgm:prSet phldrT="[Texto]"/>
      <dgm:spPr>
        <a:solidFill>
          <a:srgbClr val="003366"/>
        </a:solidFill>
      </dgm:spPr>
      <dgm:t>
        <a:bodyPr/>
        <a:lstStyle/>
        <a:p>
          <a:r>
            <a:rPr lang="es-MX" b="1" dirty="0"/>
            <a:t>OSPF</a:t>
          </a:r>
          <a:endParaRPr lang="es-VE" b="1" dirty="0"/>
        </a:p>
      </dgm:t>
    </dgm:pt>
    <dgm:pt modelId="{F30160BD-8C81-4E33-B716-B13BE77DD8C7}" type="parTrans" cxnId="{DA29E021-90F8-46F3-98BE-2448559ADC8F}">
      <dgm:prSet/>
      <dgm:spPr/>
      <dgm:t>
        <a:bodyPr/>
        <a:lstStyle/>
        <a:p>
          <a:endParaRPr lang="es-VE"/>
        </a:p>
      </dgm:t>
    </dgm:pt>
    <dgm:pt modelId="{D1EE05D0-CF84-40F5-95B8-93664FEE1A34}" type="sibTrans" cxnId="{DA29E021-90F8-46F3-98BE-2448559ADC8F}">
      <dgm:prSet/>
      <dgm:spPr/>
      <dgm:t>
        <a:bodyPr/>
        <a:lstStyle/>
        <a:p>
          <a:endParaRPr lang="es-VE"/>
        </a:p>
      </dgm:t>
    </dgm:pt>
    <dgm:pt modelId="{F7E52E4C-9A58-49DE-9FC5-5DEDEF9A3D7A}">
      <dgm:prSet phldrT="[Texto]"/>
      <dgm:spPr>
        <a:solidFill>
          <a:srgbClr val="003366"/>
        </a:solidFill>
      </dgm:spPr>
      <dgm:t>
        <a:bodyPr/>
        <a:lstStyle/>
        <a:p>
          <a:r>
            <a:rPr lang="es-MX" b="1" dirty="0"/>
            <a:t>RIP</a:t>
          </a:r>
          <a:endParaRPr lang="es-VE" b="1" dirty="0"/>
        </a:p>
      </dgm:t>
    </dgm:pt>
    <dgm:pt modelId="{94ABF712-8FD6-44B1-BB20-5372F69DFF13}" type="parTrans" cxnId="{8F717328-E585-4CC9-974A-A8A6F7586B42}">
      <dgm:prSet/>
      <dgm:spPr/>
      <dgm:t>
        <a:bodyPr/>
        <a:lstStyle/>
        <a:p>
          <a:endParaRPr lang="es-VE"/>
        </a:p>
      </dgm:t>
    </dgm:pt>
    <dgm:pt modelId="{E865DDA6-1CE5-4EDF-820F-B51FBEBAAE78}" type="sibTrans" cxnId="{8F717328-E585-4CC9-974A-A8A6F7586B42}">
      <dgm:prSet/>
      <dgm:spPr/>
      <dgm:t>
        <a:bodyPr/>
        <a:lstStyle/>
        <a:p>
          <a:endParaRPr lang="es-VE"/>
        </a:p>
      </dgm:t>
    </dgm:pt>
    <dgm:pt modelId="{80EE0606-4B8E-4461-AA86-C9CD2909C149}">
      <dgm:prSet phldrT="[Texto]"/>
      <dgm:spPr>
        <a:solidFill>
          <a:srgbClr val="003366"/>
        </a:solidFill>
      </dgm:spPr>
      <dgm:t>
        <a:bodyPr/>
        <a:lstStyle/>
        <a:p>
          <a:r>
            <a:rPr lang="es-MX" b="1" dirty="0"/>
            <a:t>BGP</a:t>
          </a:r>
          <a:endParaRPr lang="es-VE" b="1" dirty="0"/>
        </a:p>
      </dgm:t>
    </dgm:pt>
    <dgm:pt modelId="{FE7BF8B4-A096-4415-A546-08532A7F787F}" type="parTrans" cxnId="{7F9F7FD1-CF46-4264-AE9A-F674BD237D46}">
      <dgm:prSet/>
      <dgm:spPr/>
      <dgm:t>
        <a:bodyPr/>
        <a:lstStyle/>
        <a:p>
          <a:endParaRPr lang="es-VE"/>
        </a:p>
      </dgm:t>
    </dgm:pt>
    <dgm:pt modelId="{B65CD661-D7E7-4D2A-A903-F9628BDCAA43}" type="sibTrans" cxnId="{7F9F7FD1-CF46-4264-AE9A-F674BD237D46}">
      <dgm:prSet/>
      <dgm:spPr/>
      <dgm:t>
        <a:bodyPr/>
        <a:lstStyle/>
        <a:p>
          <a:endParaRPr lang="es-VE"/>
        </a:p>
      </dgm:t>
    </dgm:pt>
    <dgm:pt modelId="{1CEA0E09-4AE9-4F1C-BFC4-3B0976433A7F}">
      <dgm:prSet phldrT="[Texto]"/>
      <dgm:spPr>
        <a:solidFill>
          <a:schemeClr val="accent6">
            <a:lumMod val="20000"/>
            <a:lumOff val="80000"/>
            <a:alpha val="90000"/>
          </a:schemeClr>
        </a:solidFill>
        <a:ln>
          <a:noFill/>
        </a:ln>
      </dgm:spPr>
      <dgm:t>
        <a:bodyPr/>
        <a:lstStyle/>
        <a:p>
          <a:r>
            <a:rPr lang="es-MX" b="0" dirty="0"/>
            <a:t>El Protocolo de Internet (IP) especifica el origen y el destino de cada paquete de datos. Los enrutadores inspeccionan el encabezado IP de cada paquete para identificar a dónde enviarlos.</a:t>
          </a:r>
          <a:endParaRPr lang="es-VE" b="0" dirty="0"/>
        </a:p>
      </dgm:t>
    </dgm:pt>
    <dgm:pt modelId="{07E6F654-1CA1-4E48-9582-0E0746DE3FCB}" type="parTrans" cxnId="{B09C84FF-E0A4-4F70-A62E-C5FFE9E459DA}">
      <dgm:prSet/>
      <dgm:spPr/>
      <dgm:t>
        <a:bodyPr/>
        <a:lstStyle/>
        <a:p>
          <a:endParaRPr lang="es-VE"/>
        </a:p>
      </dgm:t>
    </dgm:pt>
    <dgm:pt modelId="{8278709E-16FB-4646-B5A4-D95797C6CDF4}" type="sibTrans" cxnId="{B09C84FF-E0A4-4F70-A62E-C5FFE9E459DA}">
      <dgm:prSet/>
      <dgm:spPr/>
      <dgm:t>
        <a:bodyPr/>
        <a:lstStyle/>
        <a:p>
          <a:endParaRPr lang="es-VE"/>
        </a:p>
      </dgm:t>
    </dgm:pt>
    <dgm:pt modelId="{5F94A0F2-60C1-4C5C-89AC-69EAFAE81712}">
      <dgm:prSet phldrT="[Texto]"/>
      <dgm:spPr>
        <a:solidFill>
          <a:schemeClr val="accent6">
            <a:lumMod val="20000"/>
            <a:lumOff val="80000"/>
            <a:alpha val="90000"/>
          </a:schemeClr>
        </a:solidFill>
        <a:ln>
          <a:noFill/>
        </a:ln>
      </dgm:spPr>
      <dgm:t>
        <a:bodyPr/>
        <a:lstStyle/>
        <a:p>
          <a:r>
            <a:rPr lang="es-MX" b="0" dirty="0"/>
            <a:t>El protocolo de enrutamiento </a:t>
          </a:r>
          <a:r>
            <a:rPr lang="es-MX" b="0" dirty="0" err="1"/>
            <a:t>Border</a:t>
          </a:r>
          <a:r>
            <a:rPr lang="es-MX" b="0" dirty="0"/>
            <a:t> Gateway </a:t>
          </a:r>
          <a:r>
            <a:rPr lang="es-MX" b="0" dirty="0" err="1"/>
            <a:t>Protocol</a:t>
          </a:r>
          <a:r>
            <a:rPr lang="es-MX" b="0" dirty="0"/>
            <a:t> (BGP) se utiliza para anunciar qué redes controlan qué direcciones IP, y qué redes se conectan entre sí. (Las grandes redes que realizan estos anuncios de BGP se denominan sistemas autónomos.) BGP es un protocolo de enrutamiento dinámico.</a:t>
          </a:r>
          <a:endParaRPr lang="es-VE" b="0" dirty="0"/>
        </a:p>
      </dgm:t>
    </dgm:pt>
    <dgm:pt modelId="{375053AE-9B14-4B8D-8101-0FF707D3B19A}" type="parTrans" cxnId="{2C2508D6-8BF7-433B-8F79-1FEA6CE32AA4}">
      <dgm:prSet/>
      <dgm:spPr/>
      <dgm:t>
        <a:bodyPr/>
        <a:lstStyle/>
        <a:p>
          <a:endParaRPr lang="es-VE"/>
        </a:p>
      </dgm:t>
    </dgm:pt>
    <dgm:pt modelId="{AB3D0F3E-99AB-437B-B25B-F6AB30644F08}" type="sibTrans" cxnId="{2C2508D6-8BF7-433B-8F79-1FEA6CE32AA4}">
      <dgm:prSet/>
      <dgm:spPr/>
      <dgm:t>
        <a:bodyPr/>
        <a:lstStyle/>
        <a:p>
          <a:endParaRPr lang="es-VE"/>
        </a:p>
      </dgm:t>
    </dgm:pt>
    <dgm:pt modelId="{48295E81-DEB7-4D01-A521-212A0E1F9093}">
      <dgm:prSet phldrT="[Texto]"/>
      <dgm:spPr>
        <a:solidFill>
          <a:schemeClr val="accent6">
            <a:lumMod val="20000"/>
            <a:lumOff val="80000"/>
            <a:alpha val="90000"/>
          </a:schemeClr>
        </a:solidFill>
        <a:ln>
          <a:noFill/>
        </a:ln>
      </dgm:spPr>
      <dgm:t>
        <a:bodyPr/>
        <a:lstStyle/>
        <a:p>
          <a:r>
            <a:rPr lang="es-MX" b="0" dirty="0"/>
            <a:t>El protocolo Open </a:t>
          </a:r>
          <a:r>
            <a:rPr lang="es-MX" b="0" dirty="0" err="1"/>
            <a:t>Shortest</a:t>
          </a:r>
          <a:r>
            <a:rPr lang="es-MX" b="0" dirty="0"/>
            <a:t> </a:t>
          </a:r>
          <a:r>
            <a:rPr lang="es-MX" b="0" dirty="0" err="1"/>
            <a:t>Path</a:t>
          </a:r>
          <a:r>
            <a:rPr lang="es-MX" b="0" dirty="0"/>
            <a:t> </a:t>
          </a:r>
          <a:r>
            <a:rPr lang="es-MX" b="0" dirty="0" err="1"/>
            <a:t>First</a:t>
          </a:r>
          <a:r>
            <a:rPr lang="es-MX" b="0" dirty="0"/>
            <a:t> (OSPF) lo suelen utilizar los enrutadores de red para identificar dinámicamente las rutas más rápidas y cortas disponibles para enviar paquetes a su destino.</a:t>
          </a:r>
          <a:endParaRPr lang="es-VE" b="0" dirty="0"/>
        </a:p>
      </dgm:t>
    </dgm:pt>
    <dgm:pt modelId="{37256F96-C536-4BFE-BC53-EAEE3097B759}" type="parTrans" cxnId="{75F39BF0-4F79-433B-993F-DC4D383D0D1D}">
      <dgm:prSet/>
      <dgm:spPr/>
      <dgm:t>
        <a:bodyPr/>
        <a:lstStyle/>
        <a:p>
          <a:endParaRPr lang="es-VE"/>
        </a:p>
      </dgm:t>
    </dgm:pt>
    <dgm:pt modelId="{E3163229-ACC3-4415-9808-5D860B1F93E8}" type="sibTrans" cxnId="{75F39BF0-4F79-433B-993F-DC4D383D0D1D}">
      <dgm:prSet/>
      <dgm:spPr/>
      <dgm:t>
        <a:bodyPr/>
        <a:lstStyle/>
        <a:p>
          <a:endParaRPr lang="es-VE"/>
        </a:p>
      </dgm:t>
    </dgm:pt>
    <dgm:pt modelId="{EA2AFB5C-17FB-4243-89B7-5C770E900F5B}">
      <dgm:prSet phldrT="[Texto]"/>
      <dgm:spPr>
        <a:solidFill>
          <a:schemeClr val="accent6">
            <a:lumMod val="20000"/>
            <a:lumOff val="80000"/>
            <a:alpha val="90000"/>
          </a:schemeClr>
        </a:solidFill>
        <a:ln>
          <a:noFill/>
        </a:ln>
      </dgm:spPr>
      <dgm:t>
        <a:bodyPr/>
        <a:lstStyle/>
        <a:p>
          <a:r>
            <a:rPr lang="es-MX" b="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b="0" dirty="0"/>
        </a:p>
      </dgm:t>
    </dgm:pt>
    <dgm:pt modelId="{60643BA6-A60A-487C-99A3-2FD236B9916E}" type="parTrans" cxnId="{69665A51-9352-4B66-B78F-EE8F2C2B71C1}">
      <dgm:prSet/>
      <dgm:spPr/>
      <dgm:t>
        <a:bodyPr/>
        <a:lstStyle/>
        <a:p>
          <a:endParaRPr lang="es-VE"/>
        </a:p>
      </dgm:t>
    </dgm:pt>
    <dgm:pt modelId="{C5F14241-DE0C-4DC9-BAD3-4E5501053199}" type="sibTrans" cxnId="{69665A51-9352-4B66-B78F-EE8F2C2B71C1}">
      <dgm:prSet/>
      <dgm:spPr/>
      <dgm:t>
        <a:bodyPr/>
        <a:lstStyle/>
        <a:p>
          <a:endParaRPr lang="es-VE"/>
        </a:p>
      </dgm:t>
    </dgm:pt>
    <dgm:pt modelId="{5CD03D15-C759-482D-8406-ABB581E541D7}" type="pres">
      <dgm:prSet presAssocID="{FD8650A9-6242-4EDB-B4FC-41F7DD344576}" presName="linear" presStyleCnt="0">
        <dgm:presLayoutVars>
          <dgm:dir/>
          <dgm:animLvl val="lvl"/>
          <dgm:resizeHandles val="exact"/>
        </dgm:presLayoutVars>
      </dgm:prSet>
      <dgm:spPr/>
    </dgm:pt>
    <dgm:pt modelId="{290EE8F1-1466-4A2F-A7DB-B512397AEA82}" type="pres">
      <dgm:prSet presAssocID="{A69CFE27-BDFC-44D6-B9FD-8B11A6A5A6B4}" presName="parentLin" presStyleCnt="0"/>
      <dgm:spPr/>
    </dgm:pt>
    <dgm:pt modelId="{62963EAE-756C-44FE-A1DB-A0F24F252632}" type="pres">
      <dgm:prSet presAssocID="{A69CFE27-BDFC-44D6-B9FD-8B11A6A5A6B4}" presName="parentLeftMargin" presStyleLbl="node1" presStyleIdx="0" presStyleCnt="4"/>
      <dgm:spPr/>
      <dgm:t>
        <a:bodyPr/>
        <a:lstStyle/>
        <a:p>
          <a:endParaRPr lang="es-ES"/>
        </a:p>
      </dgm:t>
    </dgm:pt>
    <dgm:pt modelId="{8B6D4660-4694-4E66-AC4D-2B434B0EF7D0}" type="pres">
      <dgm:prSet presAssocID="{A69CFE27-BDFC-44D6-B9FD-8B11A6A5A6B4}" presName="parentText" presStyleLbl="node1" presStyleIdx="0" presStyleCnt="4">
        <dgm:presLayoutVars>
          <dgm:chMax val="0"/>
          <dgm:bulletEnabled val="1"/>
        </dgm:presLayoutVars>
      </dgm:prSet>
      <dgm:spPr/>
      <dgm:t>
        <a:bodyPr/>
        <a:lstStyle/>
        <a:p>
          <a:endParaRPr lang="es-ES"/>
        </a:p>
      </dgm:t>
    </dgm:pt>
    <dgm:pt modelId="{4AB479A0-45D2-4D4C-BD78-0B30D778483F}" type="pres">
      <dgm:prSet presAssocID="{A69CFE27-BDFC-44D6-B9FD-8B11A6A5A6B4}" presName="negativeSpace" presStyleCnt="0"/>
      <dgm:spPr/>
    </dgm:pt>
    <dgm:pt modelId="{5A23DA84-C4FF-4673-8B65-B4D0A09D748B}" type="pres">
      <dgm:prSet presAssocID="{A69CFE27-BDFC-44D6-B9FD-8B11A6A5A6B4}" presName="childText" presStyleLbl="conFgAcc1" presStyleIdx="0" presStyleCnt="4">
        <dgm:presLayoutVars>
          <dgm:bulletEnabled val="1"/>
        </dgm:presLayoutVars>
      </dgm:prSet>
      <dgm:spPr/>
      <dgm:t>
        <a:bodyPr/>
        <a:lstStyle/>
        <a:p>
          <a:endParaRPr lang="es-ES"/>
        </a:p>
      </dgm:t>
    </dgm:pt>
    <dgm:pt modelId="{09B4333E-3BE4-40CF-BB1C-954A1C6AD521}" type="pres">
      <dgm:prSet presAssocID="{D978958C-852D-4C92-8519-99BBD4E16EDD}" presName="spaceBetweenRectangles" presStyleCnt="0"/>
      <dgm:spPr/>
    </dgm:pt>
    <dgm:pt modelId="{C127C437-8D10-4BAE-A1DB-4B2FCEB389FA}" type="pres">
      <dgm:prSet presAssocID="{80EE0606-4B8E-4461-AA86-C9CD2909C149}" presName="parentLin" presStyleCnt="0"/>
      <dgm:spPr/>
    </dgm:pt>
    <dgm:pt modelId="{A3CFB282-3E8E-48BE-ACED-09C14C37DAE9}" type="pres">
      <dgm:prSet presAssocID="{80EE0606-4B8E-4461-AA86-C9CD2909C149}" presName="parentLeftMargin" presStyleLbl="node1" presStyleIdx="0" presStyleCnt="4"/>
      <dgm:spPr/>
      <dgm:t>
        <a:bodyPr/>
        <a:lstStyle/>
        <a:p>
          <a:endParaRPr lang="es-ES"/>
        </a:p>
      </dgm:t>
    </dgm:pt>
    <dgm:pt modelId="{6D0A7BAA-48EF-40FD-BEF1-82BB22D0DB44}" type="pres">
      <dgm:prSet presAssocID="{80EE0606-4B8E-4461-AA86-C9CD2909C149}" presName="parentText" presStyleLbl="node1" presStyleIdx="1" presStyleCnt="4">
        <dgm:presLayoutVars>
          <dgm:chMax val="0"/>
          <dgm:bulletEnabled val="1"/>
        </dgm:presLayoutVars>
      </dgm:prSet>
      <dgm:spPr/>
      <dgm:t>
        <a:bodyPr/>
        <a:lstStyle/>
        <a:p>
          <a:endParaRPr lang="es-ES"/>
        </a:p>
      </dgm:t>
    </dgm:pt>
    <dgm:pt modelId="{B7F9614A-E1D4-4135-8953-5D5222573D42}" type="pres">
      <dgm:prSet presAssocID="{80EE0606-4B8E-4461-AA86-C9CD2909C149}" presName="negativeSpace" presStyleCnt="0"/>
      <dgm:spPr/>
    </dgm:pt>
    <dgm:pt modelId="{72822F72-BB66-432D-B884-D81F639F4CF3}" type="pres">
      <dgm:prSet presAssocID="{80EE0606-4B8E-4461-AA86-C9CD2909C149}" presName="childText" presStyleLbl="conFgAcc1" presStyleIdx="1" presStyleCnt="4">
        <dgm:presLayoutVars>
          <dgm:bulletEnabled val="1"/>
        </dgm:presLayoutVars>
      </dgm:prSet>
      <dgm:spPr/>
      <dgm:t>
        <a:bodyPr/>
        <a:lstStyle/>
        <a:p>
          <a:endParaRPr lang="es-ES"/>
        </a:p>
      </dgm:t>
    </dgm:pt>
    <dgm:pt modelId="{7054A5A4-BE55-4780-A25B-197B866494E2}" type="pres">
      <dgm:prSet presAssocID="{B65CD661-D7E7-4D2A-A903-F9628BDCAA43}" presName="spaceBetweenRectangles" presStyleCnt="0"/>
      <dgm:spPr/>
    </dgm:pt>
    <dgm:pt modelId="{ED587916-B189-42A5-92F4-91C74F992EB7}" type="pres">
      <dgm:prSet presAssocID="{3A9EDD94-4BBC-4EF7-AE1C-F096435F8F7D}" presName="parentLin" presStyleCnt="0"/>
      <dgm:spPr/>
    </dgm:pt>
    <dgm:pt modelId="{D2104F15-E332-46FB-8FD8-A01C49648274}" type="pres">
      <dgm:prSet presAssocID="{3A9EDD94-4BBC-4EF7-AE1C-F096435F8F7D}" presName="parentLeftMargin" presStyleLbl="node1" presStyleIdx="1" presStyleCnt="4"/>
      <dgm:spPr/>
      <dgm:t>
        <a:bodyPr/>
        <a:lstStyle/>
        <a:p>
          <a:endParaRPr lang="es-ES"/>
        </a:p>
      </dgm:t>
    </dgm:pt>
    <dgm:pt modelId="{27C573DD-D7C7-440E-85CD-A45989F5C378}" type="pres">
      <dgm:prSet presAssocID="{3A9EDD94-4BBC-4EF7-AE1C-F096435F8F7D}" presName="parentText" presStyleLbl="node1" presStyleIdx="2" presStyleCnt="4">
        <dgm:presLayoutVars>
          <dgm:chMax val="0"/>
          <dgm:bulletEnabled val="1"/>
        </dgm:presLayoutVars>
      </dgm:prSet>
      <dgm:spPr/>
      <dgm:t>
        <a:bodyPr/>
        <a:lstStyle/>
        <a:p>
          <a:endParaRPr lang="es-ES"/>
        </a:p>
      </dgm:t>
    </dgm:pt>
    <dgm:pt modelId="{98FD154F-1E8D-46E2-983F-85C9F07DCD2C}" type="pres">
      <dgm:prSet presAssocID="{3A9EDD94-4BBC-4EF7-AE1C-F096435F8F7D}" presName="negativeSpace" presStyleCnt="0"/>
      <dgm:spPr/>
    </dgm:pt>
    <dgm:pt modelId="{18814C74-ADBD-4355-8F07-54832F791BE0}" type="pres">
      <dgm:prSet presAssocID="{3A9EDD94-4BBC-4EF7-AE1C-F096435F8F7D}" presName="childText" presStyleLbl="conFgAcc1" presStyleIdx="2" presStyleCnt="4">
        <dgm:presLayoutVars>
          <dgm:bulletEnabled val="1"/>
        </dgm:presLayoutVars>
      </dgm:prSet>
      <dgm:spPr/>
      <dgm:t>
        <a:bodyPr/>
        <a:lstStyle/>
        <a:p>
          <a:endParaRPr lang="es-ES"/>
        </a:p>
      </dgm:t>
    </dgm:pt>
    <dgm:pt modelId="{69468BDC-9B62-44C3-835B-D5C44FD83CAF}" type="pres">
      <dgm:prSet presAssocID="{D1EE05D0-CF84-40F5-95B8-93664FEE1A34}" presName="spaceBetweenRectangles" presStyleCnt="0"/>
      <dgm:spPr/>
    </dgm:pt>
    <dgm:pt modelId="{E2637151-1A01-4CD9-A416-3B99324C413C}" type="pres">
      <dgm:prSet presAssocID="{F7E52E4C-9A58-49DE-9FC5-5DEDEF9A3D7A}" presName="parentLin" presStyleCnt="0"/>
      <dgm:spPr/>
    </dgm:pt>
    <dgm:pt modelId="{8888BB8C-956F-44A0-ABFB-A91BDC8437B5}" type="pres">
      <dgm:prSet presAssocID="{F7E52E4C-9A58-49DE-9FC5-5DEDEF9A3D7A}" presName="parentLeftMargin" presStyleLbl="node1" presStyleIdx="2" presStyleCnt="4"/>
      <dgm:spPr/>
      <dgm:t>
        <a:bodyPr/>
        <a:lstStyle/>
        <a:p>
          <a:endParaRPr lang="es-ES"/>
        </a:p>
      </dgm:t>
    </dgm:pt>
    <dgm:pt modelId="{89555DEB-D655-4A76-B341-F21688BCEF16}" type="pres">
      <dgm:prSet presAssocID="{F7E52E4C-9A58-49DE-9FC5-5DEDEF9A3D7A}" presName="parentText" presStyleLbl="node1" presStyleIdx="3" presStyleCnt="4">
        <dgm:presLayoutVars>
          <dgm:chMax val="0"/>
          <dgm:bulletEnabled val="1"/>
        </dgm:presLayoutVars>
      </dgm:prSet>
      <dgm:spPr/>
      <dgm:t>
        <a:bodyPr/>
        <a:lstStyle/>
        <a:p>
          <a:endParaRPr lang="es-ES"/>
        </a:p>
      </dgm:t>
    </dgm:pt>
    <dgm:pt modelId="{0896ECDA-A950-422D-92AD-9890AC85B8F2}" type="pres">
      <dgm:prSet presAssocID="{F7E52E4C-9A58-49DE-9FC5-5DEDEF9A3D7A}" presName="negativeSpace" presStyleCnt="0"/>
      <dgm:spPr/>
    </dgm:pt>
    <dgm:pt modelId="{BB1F7F0C-0A25-41F0-86D8-8387D68A28F3}" type="pres">
      <dgm:prSet presAssocID="{F7E52E4C-9A58-49DE-9FC5-5DEDEF9A3D7A}" presName="childText" presStyleLbl="conFgAcc1" presStyleIdx="3" presStyleCnt="4">
        <dgm:presLayoutVars>
          <dgm:bulletEnabled val="1"/>
        </dgm:presLayoutVars>
      </dgm:prSet>
      <dgm:spPr/>
      <dgm:t>
        <a:bodyPr/>
        <a:lstStyle/>
        <a:p>
          <a:endParaRPr lang="es-ES"/>
        </a:p>
      </dgm:t>
    </dgm:pt>
  </dgm:ptLst>
  <dgm:cxnLst>
    <dgm:cxn modelId="{75F39BF0-4F79-433B-993F-DC4D383D0D1D}" srcId="{3A9EDD94-4BBC-4EF7-AE1C-F096435F8F7D}" destId="{48295E81-DEB7-4D01-A521-212A0E1F9093}" srcOrd="0" destOrd="0" parTransId="{37256F96-C536-4BFE-BC53-EAEE3097B759}" sibTransId="{E3163229-ACC3-4415-9808-5D860B1F93E8}"/>
    <dgm:cxn modelId="{DA29E021-90F8-46F3-98BE-2448559ADC8F}" srcId="{FD8650A9-6242-4EDB-B4FC-41F7DD344576}" destId="{3A9EDD94-4BBC-4EF7-AE1C-F096435F8F7D}" srcOrd="2" destOrd="0" parTransId="{F30160BD-8C81-4E33-B716-B13BE77DD8C7}" sibTransId="{D1EE05D0-CF84-40F5-95B8-93664FEE1A34}"/>
    <dgm:cxn modelId="{8C0C16DB-E287-4081-9614-AE95D73C5170}" type="presOf" srcId="{F7E52E4C-9A58-49DE-9FC5-5DEDEF9A3D7A}" destId="{89555DEB-D655-4A76-B341-F21688BCEF16}" srcOrd="1" destOrd="0" presId="urn:microsoft.com/office/officeart/2005/8/layout/list1"/>
    <dgm:cxn modelId="{42018CC9-ACD9-4B00-AF15-62DC376F96C1}" type="presOf" srcId="{EA2AFB5C-17FB-4243-89B7-5C770E900F5B}" destId="{BB1F7F0C-0A25-41F0-86D8-8387D68A28F3}" srcOrd="0" destOrd="0" presId="urn:microsoft.com/office/officeart/2005/8/layout/list1"/>
    <dgm:cxn modelId="{EABB0F75-BA77-495B-8BEA-6684E8058AD7}" type="presOf" srcId="{3A9EDD94-4BBC-4EF7-AE1C-F096435F8F7D}" destId="{27C573DD-D7C7-440E-85CD-A45989F5C378}" srcOrd="1" destOrd="0" presId="urn:microsoft.com/office/officeart/2005/8/layout/list1"/>
    <dgm:cxn modelId="{5FB74F3C-8673-495B-A890-58000063CC34}" type="presOf" srcId="{A69CFE27-BDFC-44D6-B9FD-8B11A6A5A6B4}" destId="{62963EAE-756C-44FE-A1DB-A0F24F252632}" srcOrd="0" destOrd="0" presId="urn:microsoft.com/office/officeart/2005/8/layout/list1"/>
    <dgm:cxn modelId="{69665A51-9352-4B66-B78F-EE8F2C2B71C1}" srcId="{F7E52E4C-9A58-49DE-9FC5-5DEDEF9A3D7A}" destId="{EA2AFB5C-17FB-4243-89B7-5C770E900F5B}" srcOrd="0" destOrd="0" parTransId="{60643BA6-A60A-487C-99A3-2FD236B9916E}" sibTransId="{C5F14241-DE0C-4DC9-BAD3-4E5501053199}"/>
    <dgm:cxn modelId="{8F717328-E585-4CC9-974A-A8A6F7586B42}" srcId="{FD8650A9-6242-4EDB-B4FC-41F7DD344576}" destId="{F7E52E4C-9A58-49DE-9FC5-5DEDEF9A3D7A}" srcOrd="3" destOrd="0" parTransId="{94ABF712-8FD6-44B1-BB20-5372F69DFF13}" sibTransId="{E865DDA6-1CE5-4EDF-820F-B51FBEBAAE78}"/>
    <dgm:cxn modelId="{7F9F7FD1-CF46-4264-AE9A-F674BD237D46}" srcId="{FD8650A9-6242-4EDB-B4FC-41F7DD344576}" destId="{80EE0606-4B8E-4461-AA86-C9CD2909C149}" srcOrd="1" destOrd="0" parTransId="{FE7BF8B4-A096-4415-A546-08532A7F787F}" sibTransId="{B65CD661-D7E7-4D2A-A903-F9628BDCAA43}"/>
    <dgm:cxn modelId="{BBE32FE1-719D-4556-8976-242479D3F75F}" type="presOf" srcId="{A69CFE27-BDFC-44D6-B9FD-8B11A6A5A6B4}" destId="{8B6D4660-4694-4E66-AC4D-2B434B0EF7D0}" srcOrd="1" destOrd="0" presId="urn:microsoft.com/office/officeart/2005/8/layout/list1"/>
    <dgm:cxn modelId="{88EEC6B2-6E3F-4712-9124-9D2CB861234F}" type="presOf" srcId="{3A9EDD94-4BBC-4EF7-AE1C-F096435F8F7D}" destId="{D2104F15-E332-46FB-8FD8-A01C49648274}" srcOrd="0" destOrd="0" presId="urn:microsoft.com/office/officeart/2005/8/layout/list1"/>
    <dgm:cxn modelId="{37A1B5E2-CB17-40A9-BD44-370785F1A805}" srcId="{FD8650A9-6242-4EDB-B4FC-41F7DD344576}" destId="{A69CFE27-BDFC-44D6-B9FD-8B11A6A5A6B4}" srcOrd="0" destOrd="0" parTransId="{1AB0E55F-3812-4F51-B55F-9749FC6051A2}" sibTransId="{D978958C-852D-4C92-8519-99BBD4E16EDD}"/>
    <dgm:cxn modelId="{2C015D60-61FC-4063-A9BB-AA7A30717611}" type="presOf" srcId="{5F94A0F2-60C1-4C5C-89AC-69EAFAE81712}" destId="{72822F72-BB66-432D-B884-D81F639F4CF3}" srcOrd="0" destOrd="0" presId="urn:microsoft.com/office/officeart/2005/8/layout/list1"/>
    <dgm:cxn modelId="{3D2B7714-EBED-4018-84A8-DF586C06589A}" type="presOf" srcId="{48295E81-DEB7-4D01-A521-212A0E1F9093}" destId="{18814C74-ADBD-4355-8F07-54832F791BE0}" srcOrd="0" destOrd="0" presId="urn:microsoft.com/office/officeart/2005/8/layout/list1"/>
    <dgm:cxn modelId="{1685BEEF-38AF-4EB3-9108-4843EEBCB22C}" type="presOf" srcId="{80EE0606-4B8E-4461-AA86-C9CD2909C149}" destId="{A3CFB282-3E8E-48BE-ACED-09C14C37DAE9}" srcOrd="0" destOrd="0" presId="urn:microsoft.com/office/officeart/2005/8/layout/list1"/>
    <dgm:cxn modelId="{B09C84FF-E0A4-4F70-A62E-C5FFE9E459DA}" srcId="{A69CFE27-BDFC-44D6-B9FD-8B11A6A5A6B4}" destId="{1CEA0E09-4AE9-4F1C-BFC4-3B0976433A7F}" srcOrd="0" destOrd="0" parTransId="{07E6F654-1CA1-4E48-9582-0E0746DE3FCB}" sibTransId="{8278709E-16FB-4646-B5A4-D95797C6CDF4}"/>
    <dgm:cxn modelId="{007D431C-368E-43AD-AF6E-50D3DD90FC23}" type="presOf" srcId="{F7E52E4C-9A58-49DE-9FC5-5DEDEF9A3D7A}" destId="{8888BB8C-956F-44A0-ABFB-A91BDC8437B5}" srcOrd="0" destOrd="0" presId="urn:microsoft.com/office/officeart/2005/8/layout/list1"/>
    <dgm:cxn modelId="{1A839235-004A-4C3F-B2D6-AF40B246B279}" type="presOf" srcId="{80EE0606-4B8E-4461-AA86-C9CD2909C149}" destId="{6D0A7BAA-48EF-40FD-BEF1-82BB22D0DB44}" srcOrd="1" destOrd="0" presId="urn:microsoft.com/office/officeart/2005/8/layout/list1"/>
    <dgm:cxn modelId="{8CBA5EAA-7ED4-4C75-BDAE-C9DAED168182}" type="presOf" srcId="{FD8650A9-6242-4EDB-B4FC-41F7DD344576}" destId="{5CD03D15-C759-482D-8406-ABB581E541D7}" srcOrd="0" destOrd="0" presId="urn:microsoft.com/office/officeart/2005/8/layout/list1"/>
    <dgm:cxn modelId="{2C2508D6-8BF7-433B-8F79-1FEA6CE32AA4}" srcId="{80EE0606-4B8E-4461-AA86-C9CD2909C149}" destId="{5F94A0F2-60C1-4C5C-89AC-69EAFAE81712}" srcOrd="0" destOrd="0" parTransId="{375053AE-9B14-4B8D-8101-0FF707D3B19A}" sibTransId="{AB3D0F3E-99AB-437B-B25B-F6AB30644F08}"/>
    <dgm:cxn modelId="{02649D7F-8BEC-450C-BE86-412F547D890F}" type="presOf" srcId="{1CEA0E09-4AE9-4F1C-BFC4-3B0976433A7F}" destId="{5A23DA84-C4FF-4673-8B65-B4D0A09D748B}" srcOrd="0" destOrd="0" presId="urn:microsoft.com/office/officeart/2005/8/layout/list1"/>
    <dgm:cxn modelId="{1E9273A1-DB49-4756-B416-A5C280AD555C}" type="presParOf" srcId="{5CD03D15-C759-482D-8406-ABB581E541D7}" destId="{290EE8F1-1466-4A2F-A7DB-B512397AEA82}" srcOrd="0" destOrd="0" presId="urn:microsoft.com/office/officeart/2005/8/layout/list1"/>
    <dgm:cxn modelId="{10DEF3B9-E635-4127-B2B4-D77CFD48EBDA}" type="presParOf" srcId="{290EE8F1-1466-4A2F-A7DB-B512397AEA82}" destId="{62963EAE-756C-44FE-A1DB-A0F24F252632}" srcOrd="0" destOrd="0" presId="urn:microsoft.com/office/officeart/2005/8/layout/list1"/>
    <dgm:cxn modelId="{BCDEEBF8-B0BD-45D6-887C-9816D37CF5CF}" type="presParOf" srcId="{290EE8F1-1466-4A2F-A7DB-B512397AEA82}" destId="{8B6D4660-4694-4E66-AC4D-2B434B0EF7D0}" srcOrd="1" destOrd="0" presId="urn:microsoft.com/office/officeart/2005/8/layout/list1"/>
    <dgm:cxn modelId="{098719D3-6882-4EF4-8BC4-6A90689F1242}" type="presParOf" srcId="{5CD03D15-C759-482D-8406-ABB581E541D7}" destId="{4AB479A0-45D2-4D4C-BD78-0B30D778483F}" srcOrd="1" destOrd="0" presId="urn:microsoft.com/office/officeart/2005/8/layout/list1"/>
    <dgm:cxn modelId="{3AEC8E28-5C5F-414E-90A3-C6AF91498B67}" type="presParOf" srcId="{5CD03D15-C759-482D-8406-ABB581E541D7}" destId="{5A23DA84-C4FF-4673-8B65-B4D0A09D748B}" srcOrd="2" destOrd="0" presId="urn:microsoft.com/office/officeart/2005/8/layout/list1"/>
    <dgm:cxn modelId="{4CF37963-BD67-4940-88F6-1C18A283C425}" type="presParOf" srcId="{5CD03D15-C759-482D-8406-ABB581E541D7}" destId="{09B4333E-3BE4-40CF-BB1C-954A1C6AD521}" srcOrd="3" destOrd="0" presId="urn:microsoft.com/office/officeart/2005/8/layout/list1"/>
    <dgm:cxn modelId="{0DFA1ACF-8307-4B7C-9B2D-B9BF595075A7}" type="presParOf" srcId="{5CD03D15-C759-482D-8406-ABB581E541D7}" destId="{C127C437-8D10-4BAE-A1DB-4B2FCEB389FA}" srcOrd="4" destOrd="0" presId="urn:microsoft.com/office/officeart/2005/8/layout/list1"/>
    <dgm:cxn modelId="{DF295717-CE8F-4C82-98CE-8F5B6F43E06F}" type="presParOf" srcId="{C127C437-8D10-4BAE-A1DB-4B2FCEB389FA}" destId="{A3CFB282-3E8E-48BE-ACED-09C14C37DAE9}" srcOrd="0" destOrd="0" presId="urn:microsoft.com/office/officeart/2005/8/layout/list1"/>
    <dgm:cxn modelId="{4560D9DB-1398-4926-8DFC-B62243E21058}" type="presParOf" srcId="{C127C437-8D10-4BAE-A1DB-4B2FCEB389FA}" destId="{6D0A7BAA-48EF-40FD-BEF1-82BB22D0DB44}" srcOrd="1" destOrd="0" presId="urn:microsoft.com/office/officeart/2005/8/layout/list1"/>
    <dgm:cxn modelId="{6F169F02-ECA3-465E-A698-A2A1DB69DAC0}" type="presParOf" srcId="{5CD03D15-C759-482D-8406-ABB581E541D7}" destId="{B7F9614A-E1D4-4135-8953-5D5222573D42}" srcOrd="5" destOrd="0" presId="urn:microsoft.com/office/officeart/2005/8/layout/list1"/>
    <dgm:cxn modelId="{94E429B9-3B21-4C39-9A9F-2260A902902C}" type="presParOf" srcId="{5CD03D15-C759-482D-8406-ABB581E541D7}" destId="{72822F72-BB66-432D-B884-D81F639F4CF3}" srcOrd="6" destOrd="0" presId="urn:microsoft.com/office/officeart/2005/8/layout/list1"/>
    <dgm:cxn modelId="{15AC2529-76A0-4BF3-9A8D-614785E23584}" type="presParOf" srcId="{5CD03D15-C759-482D-8406-ABB581E541D7}" destId="{7054A5A4-BE55-4780-A25B-197B866494E2}" srcOrd="7" destOrd="0" presId="urn:microsoft.com/office/officeart/2005/8/layout/list1"/>
    <dgm:cxn modelId="{8B50C830-D9B5-4330-AC38-F28DBB598ECB}" type="presParOf" srcId="{5CD03D15-C759-482D-8406-ABB581E541D7}" destId="{ED587916-B189-42A5-92F4-91C74F992EB7}" srcOrd="8" destOrd="0" presId="urn:microsoft.com/office/officeart/2005/8/layout/list1"/>
    <dgm:cxn modelId="{F770EF72-0CB0-4E37-845B-049E840C2EC5}" type="presParOf" srcId="{ED587916-B189-42A5-92F4-91C74F992EB7}" destId="{D2104F15-E332-46FB-8FD8-A01C49648274}" srcOrd="0" destOrd="0" presId="urn:microsoft.com/office/officeart/2005/8/layout/list1"/>
    <dgm:cxn modelId="{FCB09E47-09F5-4DDF-ACCB-2AAB33ADAAA2}" type="presParOf" srcId="{ED587916-B189-42A5-92F4-91C74F992EB7}" destId="{27C573DD-D7C7-440E-85CD-A45989F5C378}" srcOrd="1" destOrd="0" presId="urn:microsoft.com/office/officeart/2005/8/layout/list1"/>
    <dgm:cxn modelId="{7416FFE6-F70D-4B51-B940-B3E83BC02A2B}" type="presParOf" srcId="{5CD03D15-C759-482D-8406-ABB581E541D7}" destId="{98FD154F-1E8D-46E2-983F-85C9F07DCD2C}" srcOrd="9" destOrd="0" presId="urn:microsoft.com/office/officeart/2005/8/layout/list1"/>
    <dgm:cxn modelId="{7260D40A-BC09-4FB9-8458-D7BA9CC911E3}" type="presParOf" srcId="{5CD03D15-C759-482D-8406-ABB581E541D7}" destId="{18814C74-ADBD-4355-8F07-54832F791BE0}" srcOrd="10" destOrd="0" presId="urn:microsoft.com/office/officeart/2005/8/layout/list1"/>
    <dgm:cxn modelId="{EF23138C-E0EA-485B-A47B-223334996CCD}" type="presParOf" srcId="{5CD03D15-C759-482D-8406-ABB581E541D7}" destId="{69468BDC-9B62-44C3-835B-D5C44FD83CAF}" srcOrd="11" destOrd="0" presId="urn:microsoft.com/office/officeart/2005/8/layout/list1"/>
    <dgm:cxn modelId="{6ABCBBBA-9995-4E31-B065-4E350C61BE33}" type="presParOf" srcId="{5CD03D15-C759-482D-8406-ABB581E541D7}" destId="{E2637151-1A01-4CD9-A416-3B99324C413C}" srcOrd="12" destOrd="0" presId="urn:microsoft.com/office/officeart/2005/8/layout/list1"/>
    <dgm:cxn modelId="{21E1ABBF-9AD9-4932-9F91-74DD99C72EA1}" type="presParOf" srcId="{E2637151-1A01-4CD9-A416-3B99324C413C}" destId="{8888BB8C-956F-44A0-ABFB-A91BDC8437B5}" srcOrd="0" destOrd="0" presId="urn:microsoft.com/office/officeart/2005/8/layout/list1"/>
    <dgm:cxn modelId="{E9843FD6-733C-4F60-AFBC-093ADDC8884F}" type="presParOf" srcId="{E2637151-1A01-4CD9-A416-3B99324C413C}" destId="{89555DEB-D655-4A76-B341-F21688BCEF16}" srcOrd="1" destOrd="0" presId="urn:microsoft.com/office/officeart/2005/8/layout/list1"/>
    <dgm:cxn modelId="{9CB06C91-5456-41C7-A9E1-67C75A876F28}" type="presParOf" srcId="{5CD03D15-C759-482D-8406-ABB581E541D7}" destId="{0896ECDA-A950-422D-92AD-9890AC85B8F2}" srcOrd="13" destOrd="0" presId="urn:microsoft.com/office/officeart/2005/8/layout/list1"/>
    <dgm:cxn modelId="{26281754-AD03-4D75-98DE-1044FAF4400A}" type="presParOf" srcId="{5CD03D15-C759-482D-8406-ABB581E541D7}" destId="{BB1F7F0C-0A25-41F0-86D8-8387D68A28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650A9-6242-4EDB-B4FC-41F7DD344576}" type="doc">
      <dgm:prSet loTypeId="urn:microsoft.com/office/officeart/2005/8/layout/list1" loCatId="list" qsTypeId="urn:microsoft.com/office/officeart/2005/8/quickstyle/simple1" qsCatId="simple" csTypeId="urn:microsoft.com/office/officeart/2005/8/colors/accent1_2" csCatId="accent1" phldr="1"/>
      <dgm:spPr/>
    </dgm:pt>
    <dgm:pt modelId="{A69CFE27-BDFC-44D6-B9FD-8B11A6A5A6B4}">
      <dgm:prSet phldrT="[Texto]"/>
      <dgm:spPr>
        <a:solidFill>
          <a:srgbClr val="003366"/>
        </a:solidFill>
      </dgm:spPr>
      <dgm:t>
        <a:bodyPr/>
        <a:lstStyle/>
        <a:p>
          <a:r>
            <a:rPr lang="es-MX" b="1" dirty="0"/>
            <a:t>IP</a:t>
          </a:r>
          <a:endParaRPr lang="es-VE" b="1" dirty="0"/>
        </a:p>
      </dgm:t>
    </dgm:pt>
    <dgm:pt modelId="{1AB0E55F-3812-4F51-B55F-9749FC6051A2}" type="parTrans" cxnId="{37A1B5E2-CB17-40A9-BD44-370785F1A805}">
      <dgm:prSet/>
      <dgm:spPr/>
      <dgm:t>
        <a:bodyPr/>
        <a:lstStyle/>
        <a:p>
          <a:endParaRPr lang="es-VE"/>
        </a:p>
      </dgm:t>
    </dgm:pt>
    <dgm:pt modelId="{D978958C-852D-4C92-8519-99BBD4E16EDD}" type="sibTrans" cxnId="{37A1B5E2-CB17-40A9-BD44-370785F1A805}">
      <dgm:prSet/>
      <dgm:spPr/>
      <dgm:t>
        <a:bodyPr/>
        <a:lstStyle/>
        <a:p>
          <a:endParaRPr lang="es-VE"/>
        </a:p>
      </dgm:t>
    </dgm:pt>
    <dgm:pt modelId="{3A9EDD94-4BBC-4EF7-AE1C-F096435F8F7D}">
      <dgm:prSet phldrT="[Texto]"/>
      <dgm:spPr>
        <a:solidFill>
          <a:srgbClr val="003366"/>
        </a:solidFill>
      </dgm:spPr>
      <dgm:t>
        <a:bodyPr/>
        <a:lstStyle/>
        <a:p>
          <a:r>
            <a:rPr lang="es-MX" b="1" dirty="0"/>
            <a:t>OSPF</a:t>
          </a:r>
          <a:endParaRPr lang="es-VE" b="1" dirty="0"/>
        </a:p>
      </dgm:t>
    </dgm:pt>
    <dgm:pt modelId="{F30160BD-8C81-4E33-B716-B13BE77DD8C7}" type="parTrans" cxnId="{DA29E021-90F8-46F3-98BE-2448559ADC8F}">
      <dgm:prSet/>
      <dgm:spPr/>
      <dgm:t>
        <a:bodyPr/>
        <a:lstStyle/>
        <a:p>
          <a:endParaRPr lang="es-VE"/>
        </a:p>
      </dgm:t>
    </dgm:pt>
    <dgm:pt modelId="{D1EE05D0-CF84-40F5-95B8-93664FEE1A34}" type="sibTrans" cxnId="{DA29E021-90F8-46F3-98BE-2448559ADC8F}">
      <dgm:prSet/>
      <dgm:spPr/>
      <dgm:t>
        <a:bodyPr/>
        <a:lstStyle/>
        <a:p>
          <a:endParaRPr lang="es-VE"/>
        </a:p>
      </dgm:t>
    </dgm:pt>
    <dgm:pt modelId="{F7E52E4C-9A58-49DE-9FC5-5DEDEF9A3D7A}">
      <dgm:prSet phldrT="[Texto]"/>
      <dgm:spPr>
        <a:solidFill>
          <a:srgbClr val="003366"/>
        </a:solidFill>
      </dgm:spPr>
      <dgm:t>
        <a:bodyPr/>
        <a:lstStyle/>
        <a:p>
          <a:r>
            <a:rPr lang="es-MX" b="1" dirty="0"/>
            <a:t>RIP</a:t>
          </a:r>
          <a:endParaRPr lang="es-VE" b="1" dirty="0"/>
        </a:p>
      </dgm:t>
    </dgm:pt>
    <dgm:pt modelId="{94ABF712-8FD6-44B1-BB20-5372F69DFF13}" type="parTrans" cxnId="{8F717328-E585-4CC9-974A-A8A6F7586B42}">
      <dgm:prSet/>
      <dgm:spPr/>
      <dgm:t>
        <a:bodyPr/>
        <a:lstStyle/>
        <a:p>
          <a:endParaRPr lang="es-VE"/>
        </a:p>
      </dgm:t>
    </dgm:pt>
    <dgm:pt modelId="{E865DDA6-1CE5-4EDF-820F-B51FBEBAAE78}" type="sibTrans" cxnId="{8F717328-E585-4CC9-974A-A8A6F7586B42}">
      <dgm:prSet/>
      <dgm:spPr/>
      <dgm:t>
        <a:bodyPr/>
        <a:lstStyle/>
        <a:p>
          <a:endParaRPr lang="es-VE"/>
        </a:p>
      </dgm:t>
    </dgm:pt>
    <dgm:pt modelId="{80EE0606-4B8E-4461-AA86-C9CD2909C149}">
      <dgm:prSet phldrT="[Texto]"/>
      <dgm:spPr>
        <a:solidFill>
          <a:srgbClr val="003366"/>
        </a:solidFill>
      </dgm:spPr>
      <dgm:t>
        <a:bodyPr/>
        <a:lstStyle/>
        <a:p>
          <a:r>
            <a:rPr lang="es-MX" b="1" dirty="0"/>
            <a:t>BGP</a:t>
          </a:r>
          <a:endParaRPr lang="es-VE" b="1" dirty="0"/>
        </a:p>
      </dgm:t>
    </dgm:pt>
    <dgm:pt modelId="{FE7BF8B4-A096-4415-A546-08532A7F787F}" type="parTrans" cxnId="{7F9F7FD1-CF46-4264-AE9A-F674BD237D46}">
      <dgm:prSet/>
      <dgm:spPr/>
      <dgm:t>
        <a:bodyPr/>
        <a:lstStyle/>
        <a:p>
          <a:endParaRPr lang="es-VE"/>
        </a:p>
      </dgm:t>
    </dgm:pt>
    <dgm:pt modelId="{B65CD661-D7E7-4D2A-A903-F9628BDCAA43}" type="sibTrans" cxnId="{7F9F7FD1-CF46-4264-AE9A-F674BD237D46}">
      <dgm:prSet/>
      <dgm:spPr/>
      <dgm:t>
        <a:bodyPr/>
        <a:lstStyle/>
        <a:p>
          <a:endParaRPr lang="es-VE"/>
        </a:p>
      </dgm:t>
    </dgm:pt>
    <dgm:pt modelId="{1CEA0E09-4AE9-4F1C-BFC4-3B0976433A7F}">
      <dgm:prSet phldrT="[Texto]"/>
      <dgm:spPr>
        <a:solidFill>
          <a:schemeClr val="accent6">
            <a:lumMod val="20000"/>
            <a:lumOff val="80000"/>
            <a:alpha val="90000"/>
          </a:schemeClr>
        </a:solidFill>
        <a:ln>
          <a:noFill/>
        </a:ln>
      </dgm:spPr>
      <dgm:t>
        <a:bodyPr/>
        <a:lstStyle/>
        <a:p>
          <a:r>
            <a:rPr lang="es-MX" b="1" dirty="0"/>
            <a:t>El Protocolo de Internet (IP) especifica el origen y el destino de cada paquete de datos. Los enrutadores inspeccionan el encabezado IP de cada paquete para identificar a dónde enviarlos.</a:t>
          </a:r>
          <a:endParaRPr lang="es-VE" b="1" dirty="0"/>
        </a:p>
      </dgm:t>
    </dgm:pt>
    <dgm:pt modelId="{07E6F654-1CA1-4E48-9582-0E0746DE3FCB}" type="parTrans" cxnId="{B09C84FF-E0A4-4F70-A62E-C5FFE9E459DA}">
      <dgm:prSet/>
      <dgm:spPr/>
      <dgm:t>
        <a:bodyPr/>
        <a:lstStyle/>
        <a:p>
          <a:endParaRPr lang="es-VE"/>
        </a:p>
      </dgm:t>
    </dgm:pt>
    <dgm:pt modelId="{8278709E-16FB-4646-B5A4-D95797C6CDF4}" type="sibTrans" cxnId="{B09C84FF-E0A4-4F70-A62E-C5FFE9E459DA}">
      <dgm:prSet/>
      <dgm:spPr/>
      <dgm:t>
        <a:bodyPr/>
        <a:lstStyle/>
        <a:p>
          <a:endParaRPr lang="es-VE"/>
        </a:p>
      </dgm:t>
    </dgm:pt>
    <dgm:pt modelId="{5F94A0F2-60C1-4C5C-89AC-69EAFAE81712}">
      <dgm:prSet phldrT="[Texto]"/>
      <dgm:spPr>
        <a:solidFill>
          <a:schemeClr val="accent6">
            <a:lumMod val="20000"/>
            <a:lumOff val="80000"/>
            <a:alpha val="90000"/>
          </a:schemeClr>
        </a:solidFill>
        <a:ln>
          <a:noFill/>
        </a:ln>
      </dgm:spPr>
      <dgm:t>
        <a:bodyPr/>
        <a:lstStyle/>
        <a:p>
          <a:r>
            <a:rPr lang="es-MX" b="1" dirty="0"/>
            <a:t>El protocolo de enrutamiento </a:t>
          </a:r>
          <a:r>
            <a:rPr lang="es-MX" b="1" dirty="0" err="1"/>
            <a:t>Border</a:t>
          </a:r>
          <a:r>
            <a:rPr lang="es-MX" b="1" dirty="0"/>
            <a:t> Gateway </a:t>
          </a:r>
          <a:r>
            <a:rPr lang="es-MX" b="1" dirty="0" err="1"/>
            <a:t>Protocol</a:t>
          </a:r>
          <a:r>
            <a:rPr lang="es-MX" b="1" dirty="0"/>
            <a:t> (BGP) se utiliza para anunciar qué redes controlan qué direcciones IP, y qué redes se conectan entre sí. (Las grandes redes que realizan estos anuncios de BGP se denominan sistemas autónomos.) BGP es un protocolo de enrutamiento dinámico.</a:t>
          </a:r>
          <a:endParaRPr lang="es-VE" b="1" dirty="0"/>
        </a:p>
      </dgm:t>
    </dgm:pt>
    <dgm:pt modelId="{375053AE-9B14-4B8D-8101-0FF707D3B19A}" type="parTrans" cxnId="{2C2508D6-8BF7-433B-8F79-1FEA6CE32AA4}">
      <dgm:prSet/>
      <dgm:spPr/>
      <dgm:t>
        <a:bodyPr/>
        <a:lstStyle/>
        <a:p>
          <a:endParaRPr lang="es-VE"/>
        </a:p>
      </dgm:t>
    </dgm:pt>
    <dgm:pt modelId="{AB3D0F3E-99AB-437B-B25B-F6AB30644F08}" type="sibTrans" cxnId="{2C2508D6-8BF7-433B-8F79-1FEA6CE32AA4}">
      <dgm:prSet/>
      <dgm:spPr/>
      <dgm:t>
        <a:bodyPr/>
        <a:lstStyle/>
        <a:p>
          <a:endParaRPr lang="es-VE"/>
        </a:p>
      </dgm:t>
    </dgm:pt>
    <dgm:pt modelId="{48295E81-DEB7-4D01-A521-212A0E1F9093}">
      <dgm:prSet phldrT="[Texto]"/>
      <dgm:spPr>
        <a:solidFill>
          <a:schemeClr val="accent6">
            <a:lumMod val="20000"/>
            <a:lumOff val="80000"/>
            <a:alpha val="90000"/>
          </a:schemeClr>
        </a:solidFill>
        <a:ln>
          <a:noFill/>
        </a:ln>
      </dgm:spPr>
      <dgm:t>
        <a:bodyPr/>
        <a:lstStyle/>
        <a:p>
          <a:r>
            <a:rPr lang="es-MX" b="1" dirty="0"/>
            <a:t>El protocolo Open </a:t>
          </a:r>
          <a:r>
            <a:rPr lang="es-MX" b="1" dirty="0" err="1"/>
            <a:t>Shortest</a:t>
          </a:r>
          <a:r>
            <a:rPr lang="es-MX" b="1" dirty="0"/>
            <a:t> </a:t>
          </a:r>
          <a:r>
            <a:rPr lang="es-MX" b="1" dirty="0" err="1"/>
            <a:t>Path</a:t>
          </a:r>
          <a:r>
            <a:rPr lang="es-MX" b="1" dirty="0"/>
            <a:t> </a:t>
          </a:r>
          <a:r>
            <a:rPr lang="es-MX" b="1" dirty="0" err="1"/>
            <a:t>First</a:t>
          </a:r>
          <a:r>
            <a:rPr lang="es-MX" b="1" dirty="0"/>
            <a:t> (OSPF) lo suelen utilizar los enrutadores de red para identificar dinámicamente las rutas más rápidas y cortas disponibles para enviar paquetes a su destino.</a:t>
          </a:r>
          <a:endParaRPr lang="es-VE" b="1" dirty="0"/>
        </a:p>
      </dgm:t>
    </dgm:pt>
    <dgm:pt modelId="{37256F96-C536-4BFE-BC53-EAEE3097B759}" type="parTrans" cxnId="{75F39BF0-4F79-433B-993F-DC4D383D0D1D}">
      <dgm:prSet/>
      <dgm:spPr/>
      <dgm:t>
        <a:bodyPr/>
        <a:lstStyle/>
        <a:p>
          <a:endParaRPr lang="es-VE"/>
        </a:p>
      </dgm:t>
    </dgm:pt>
    <dgm:pt modelId="{E3163229-ACC3-4415-9808-5D860B1F93E8}" type="sibTrans" cxnId="{75F39BF0-4F79-433B-993F-DC4D383D0D1D}">
      <dgm:prSet/>
      <dgm:spPr/>
      <dgm:t>
        <a:bodyPr/>
        <a:lstStyle/>
        <a:p>
          <a:endParaRPr lang="es-VE"/>
        </a:p>
      </dgm:t>
    </dgm:pt>
    <dgm:pt modelId="{EA2AFB5C-17FB-4243-89B7-5C770E900F5B}">
      <dgm:prSet phldrT="[Texto]"/>
      <dgm:spPr>
        <a:solidFill>
          <a:schemeClr val="accent6">
            <a:lumMod val="20000"/>
            <a:lumOff val="80000"/>
            <a:alpha val="90000"/>
          </a:schemeClr>
        </a:solidFill>
        <a:ln>
          <a:noFill/>
        </a:ln>
      </dgm:spPr>
      <dgm:t>
        <a:bodyPr/>
        <a:lstStyle/>
        <a:p>
          <a:r>
            <a:rPr lang="es-MX" b="1"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b="1" dirty="0"/>
        </a:p>
      </dgm:t>
    </dgm:pt>
    <dgm:pt modelId="{60643BA6-A60A-487C-99A3-2FD236B9916E}" type="parTrans" cxnId="{69665A51-9352-4B66-B78F-EE8F2C2B71C1}">
      <dgm:prSet/>
      <dgm:spPr/>
      <dgm:t>
        <a:bodyPr/>
        <a:lstStyle/>
        <a:p>
          <a:endParaRPr lang="es-VE"/>
        </a:p>
      </dgm:t>
    </dgm:pt>
    <dgm:pt modelId="{C5F14241-DE0C-4DC9-BAD3-4E5501053199}" type="sibTrans" cxnId="{69665A51-9352-4B66-B78F-EE8F2C2B71C1}">
      <dgm:prSet/>
      <dgm:spPr/>
      <dgm:t>
        <a:bodyPr/>
        <a:lstStyle/>
        <a:p>
          <a:endParaRPr lang="es-VE"/>
        </a:p>
      </dgm:t>
    </dgm:pt>
    <dgm:pt modelId="{5CD03D15-C759-482D-8406-ABB581E541D7}" type="pres">
      <dgm:prSet presAssocID="{FD8650A9-6242-4EDB-B4FC-41F7DD344576}" presName="linear" presStyleCnt="0">
        <dgm:presLayoutVars>
          <dgm:dir/>
          <dgm:animLvl val="lvl"/>
          <dgm:resizeHandles val="exact"/>
        </dgm:presLayoutVars>
      </dgm:prSet>
      <dgm:spPr/>
    </dgm:pt>
    <dgm:pt modelId="{290EE8F1-1466-4A2F-A7DB-B512397AEA82}" type="pres">
      <dgm:prSet presAssocID="{A69CFE27-BDFC-44D6-B9FD-8B11A6A5A6B4}" presName="parentLin" presStyleCnt="0"/>
      <dgm:spPr/>
    </dgm:pt>
    <dgm:pt modelId="{62963EAE-756C-44FE-A1DB-A0F24F252632}" type="pres">
      <dgm:prSet presAssocID="{A69CFE27-BDFC-44D6-B9FD-8B11A6A5A6B4}" presName="parentLeftMargin" presStyleLbl="node1" presStyleIdx="0" presStyleCnt="4"/>
      <dgm:spPr/>
      <dgm:t>
        <a:bodyPr/>
        <a:lstStyle/>
        <a:p>
          <a:endParaRPr lang="es-ES"/>
        </a:p>
      </dgm:t>
    </dgm:pt>
    <dgm:pt modelId="{8B6D4660-4694-4E66-AC4D-2B434B0EF7D0}" type="pres">
      <dgm:prSet presAssocID="{A69CFE27-BDFC-44D6-B9FD-8B11A6A5A6B4}" presName="parentText" presStyleLbl="node1" presStyleIdx="0" presStyleCnt="4">
        <dgm:presLayoutVars>
          <dgm:chMax val="0"/>
          <dgm:bulletEnabled val="1"/>
        </dgm:presLayoutVars>
      </dgm:prSet>
      <dgm:spPr/>
      <dgm:t>
        <a:bodyPr/>
        <a:lstStyle/>
        <a:p>
          <a:endParaRPr lang="es-ES"/>
        </a:p>
      </dgm:t>
    </dgm:pt>
    <dgm:pt modelId="{4AB479A0-45D2-4D4C-BD78-0B30D778483F}" type="pres">
      <dgm:prSet presAssocID="{A69CFE27-BDFC-44D6-B9FD-8B11A6A5A6B4}" presName="negativeSpace" presStyleCnt="0"/>
      <dgm:spPr/>
    </dgm:pt>
    <dgm:pt modelId="{5A23DA84-C4FF-4673-8B65-B4D0A09D748B}" type="pres">
      <dgm:prSet presAssocID="{A69CFE27-BDFC-44D6-B9FD-8B11A6A5A6B4}" presName="childText" presStyleLbl="conFgAcc1" presStyleIdx="0" presStyleCnt="4">
        <dgm:presLayoutVars>
          <dgm:bulletEnabled val="1"/>
        </dgm:presLayoutVars>
      </dgm:prSet>
      <dgm:spPr/>
      <dgm:t>
        <a:bodyPr/>
        <a:lstStyle/>
        <a:p>
          <a:endParaRPr lang="es-ES"/>
        </a:p>
      </dgm:t>
    </dgm:pt>
    <dgm:pt modelId="{09B4333E-3BE4-40CF-BB1C-954A1C6AD521}" type="pres">
      <dgm:prSet presAssocID="{D978958C-852D-4C92-8519-99BBD4E16EDD}" presName="spaceBetweenRectangles" presStyleCnt="0"/>
      <dgm:spPr/>
    </dgm:pt>
    <dgm:pt modelId="{C127C437-8D10-4BAE-A1DB-4B2FCEB389FA}" type="pres">
      <dgm:prSet presAssocID="{80EE0606-4B8E-4461-AA86-C9CD2909C149}" presName="parentLin" presStyleCnt="0"/>
      <dgm:spPr/>
    </dgm:pt>
    <dgm:pt modelId="{A3CFB282-3E8E-48BE-ACED-09C14C37DAE9}" type="pres">
      <dgm:prSet presAssocID="{80EE0606-4B8E-4461-AA86-C9CD2909C149}" presName="parentLeftMargin" presStyleLbl="node1" presStyleIdx="0" presStyleCnt="4"/>
      <dgm:spPr/>
      <dgm:t>
        <a:bodyPr/>
        <a:lstStyle/>
        <a:p>
          <a:endParaRPr lang="es-ES"/>
        </a:p>
      </dgm:t>
    </dgm:pt>
    <dgm:pt modelId="{6D0A7BAA-48EF-40FD-BEF1-82BB22D0DB44}" type="pres">
      <dgm:prSet presAssocID="{80EE0606-4B8E-4461-AA86-C9CD2909C149}" presName="parentText" presStyleLbl="node1" presStyleIdx="1" presStyleCnt="4">
        <dgm:presLayoutVars>
          <dgm:chMax val="0"/>
          <dgm:bulletEnabled val="1"/>
        </dgm:presLayoutVars>
      </dgm:prSet>
      <dgm:spPr/>
      <dgm:t>
        <a:bodyPr/>
        <a:lstStyle/>
        <a:p>
          <a:endParaRPr lang="es-ES"/>
        </a:p>
      </dgm:t>
    </dgm:pt>
    <dgm:pt modelId="{B7F9614A-E1D4-4135-8953-5D5222573D42}" type="pres">
      <dgm:prSet presAssocID="{80EE0606-4B8E-4461-AA86-C9CD2909C149}" presName="negativeSpace" presStyleCnt="0"/>
      <dgm:spPr/>
    </dgm:pt>
    <dgm:pt modelId="{72822F72-BB66-432D-B884-D81F639F4CF3}" type="pres">
      <dgm:prSet presAssocID="{80EE0606-4B8E-4461-AA86-C9CD2909C149}" presName="childText" presStyleLbl="conFgAcc1" presStyleIdx="1" presStyleCnt="4">
        <dgm:presLayoutVars>
          <dgm:bulletEnabled val="1"/>
        </dgm:presLayoutVars>
      </dgm:prSet>
      <dgm:spPr/>
      <dgm:t>
        <a:bodyPr/>
        <a:lstStyle/>
        <a:p>
          <a:endParaRPr lang="es-ES"/>
        </a:p>
      </dgm:t>
    </dgm:pt>
    <dgm:pt modelId="{7054A5A4-BE55-4780-A25B-197B866494E2}" type="pres">
      <dgm:prSet presAssocID="{B65CD661-D7E7-4D2A-A903-F9628BDCAA43}" presName="spaceBetweenRectangles" presStyleCnt="0"/>
      <dgm:spPr/>
    </dgm:pt>
    <dgm:pt modelId="{ED587916-B189-42A5-92F4-91C74F992EB7}" type="pres">
      <dgm:prSet presAssocID="{3A9EDD94-4BBC-4EF7-AE1C-F096435F8F7D}" presName="parentLin" presStyleCnt="0"/>
      <dgm:spPr/>
    </dgm:pt>
    <dgm:pt modelId="{D2104F15-E332-46FB-8FD8-A01C49648274}" type="pres">
      <dgm:prSet presAssocID="{3A9EDD94-4BBC-4EF7-AE1C-F096435F8F7D}" presName="parentLeftMargin" presStyleLbl="node1" presStyleIdx="1" presStyleCnt="4"/>
      <dgm:spPr/>
      <dgm:t>
        <a:bodyPr/>
        <a:lstStyle/>
        <a:p>
          <a:endParaRPr lang="es-ES"/>
        </a:p>
      </dgm:t>
    </dgm:pt>
    <dgm:pt modelId="{27C573DD-D7C7-440E-85CD-A45989F5C378}" type="pres">
      <dgm:prSet presAssocID="{3A9EDD94-4BBC-4EF7-AE1C-F096435F8F7D}" presName="parentText" presStyleLbl="node1" presStyleIdx="2" presStyleCnt="4">
        <dgm:presLayoutVars>
          <dgm:chMax val="0"/>
          <dgm:bulletEnabled val="1"/>
        </dgm:presLayoutVars>
      </dgm:prSet>
      <dgm:spPr/>
      <dgm:t>
        <a:bodyPr/>
        <a:lstStyle/>
        <a:p>
          <a:endParaRPr lang="es-ES"/>
        </a:p>
      </dgm:t>
    </dgm:pt>
    <dgm:pt modelId="{98FD154F-1E8D-46E2-983F-85C9F07DCD2C}" type="pres">
      <dgm:prSet presAssocID="{3A9EDD94-4BBC-4EF7-AE1C-F096435F8F7D}" presName="negativeSpace" presStyleCnt="0"/>
      <dgm:spPr/>
    </dgm:pt>
    <dgm:pt modelId="{18814C74-ADBD-4355-8F07-54832F791BE0}" type="pres">
      <dgm:prSet presAssocID="{3A9EDD94-4BBC-4EF7-AE1C-F096435F8F7D}" presName="childText" presStyleLbl="conFgAcc1" presStyleIdx="2" presStyleCnt="4">
        <dgm:presLayoutVars>
          <dgm:bulletEnabled val="1"/>
        </dgm:presLayoutVars>
      </dgm:prSet>
      <dgm:spPr/>
      <dgm:t>
        <a:bodyPr/>
        <a:lstStyle/>
        <a:p>
          <a:endParaRPr lang="es-ES"/>
        </a:p>
      </dgm:t>
    </dgm:pt>
    <dgm:pt modelId="{69468BDC-9B62-44C3-835B-D5C44FD83CAF}" type="pres">
      <dgm:prSet presAssocID="{D1EE05D0-CF84-40F5-95B8-93664FEE1A34}" presName="spaceBetweenRectangles" presStyleCnt="0"/>
      <dgm:spPr/>
    </dgm:pt>
    <dgm:pt modelId="{E2637151-1A01-4CD9-A416-3B99324C413C}" type="pres">
      <dgm:prSet presAssocID="{F7E52E4C-9A58-49DE-9FC5-5DEDEF9A3D7A}" presName="parentLin" presStyleCnt="0"/>
      <dgm:spPr/>
    </dgm:pt>
    <dgm:pt modelId="{8888BB8C-956F-44A0-ABFB-A91BDC8437B5}" type="pres">
      <dgm:prSet presAssocID="{F7E52E4C-9A58-49DE-9FC5-5DEDEF9A3D7A}" presName="parentLeftMargin" presStyleLbl="node1" presStyleIdx="2" presStyleCnt="4"/>
      <dgm:spPr/>
      <dgm:t>
        <a:bodyPr/>
        <a:lstStyle/>
        <a:p>
          <a:endParaRPr lang="es-ES"/>
        </a:p>
      </dgm:t>
    </dgm:pt>
    <dgm:pt modelId="{89555DEB-D655-4A76-B341-F21688BCEF16}" type="pres">
      <dgm:prSet presAssocID="{F7E52E4C-9A58-49DE-9FC5-5DEDEF9A3D7A}" presName="parentText" presStyleLbl="node1" presStyleIdx="3" presStyleCnt="4">
        <dgm:presLayoutVars>
          <dgm:chMax val="0"/>
          <dgm:bulletEnabled val="1"/>
        </dgm:presLayoutVars>
      </dgm:prSet>
      <dgm:spPr/>
      <dgm:t>
        <a:bodyPr/>
        <a:lstStyle/>
        <a:p>
          <a:endParaRPr lang="es-ES"/>
        </a:p>
      </dgm:t>
    </dgm:pt>
    <dgm:pt modelId="{0896ECDA-A950-422D-92AD-9890AC85B8F2}" type="pres">
      <dgm:prSet presAssocID="{F7E52E4C-9A58-49DE-9FC5-5DEDEF9A3D7A}" presName="negativeSpace" presStyleCnt="0"/>
      <dgm:spPr/>
    </dgm:pt>
    <dgm:pt modelId="{BB1F7F0C-0A25-41F0-86D8-8387D68A28F3}" type="pres">
      <dgm:prSet presAssocID="{F7E52E4C-9A58-49DE-9FC5-5DEDEF9A3D7A}" presName="childText" presStyleLbl="conFgAcc1" presStyleIdx="3" presStyleCnt="4">
        <dgm:presLayoutVars>
          <dgm:bulletEnabled val="1"/>
        </dgm:presLayoutVars>
      </dgm:prSet>
      <dgm:spPr/>
      <dgm:t>
        <a:bodyPr/>
        <a:lstStyle/>
        <a:p>
          <a:endParaRPr lang="es-ES"/>
        </a:p>
      </dgm:t>
    </dgm:pt>
  </dgm:ptLst>
  <dgm:cxnLst>
    <dgm:cxn modelId="{75F39BF0-4F79-433B-993F-DC4D383D0D1D}" srcId="{3A9EDD94-4BBC-4EF7-AE1C-F096435F8F7D}" destId="{48295E81-DEB7-4D01-A521-212A0E1F9093}" srcOrd="0" destOrd="0" parTransId="{37256F96-C536-4BFE-BC53-EAEE3097B759}" sibTransId="{E3163229-ACC3-4415-9808-5D860B1F93E8}"/>
    <dgm:cxn modelId="{DA29E021-90F8-46F3-98BE-2448559ADC8F}" srcId="{FD8650A9-6242-4EDB-B4FC-41F7DD344576}" destId="{3A9EDD94-4BBC-4EF7-AE1C-F096435F8F7D}" srcOrd="2" destOrd="0" parTransId="{F30160BD-8C81-4E33-B716-B13BE77DD8C7}" sibTransId="{D1EE05D0-CF84-40F5-95B8-93664FEE1A34}"/>
    <dgm:cxn modelId="{8C0C16DB-E287-4081-9614-AE95D73C5170}" type="presOf" srcId="{F7E52E4C-9A58-49DE-9FC5-5DEDEF9A3D7A}" destId="{89555DEB-D655-4A76-B341-F21688BCEF16}" srcOrd="1" destOrd="0" presId="urn:microsoft.com/office/officeart/2005/8/layout/list1"/>
    <dgm:cxn modelId="{42018CC9-ACD9-4B00-AF15-62DC376F96C1}" type="presOf" srcId="{EA2AFB5C-17FB-4243-89B7-5C770E900F5B}" destId="{BB1F7F0C-0A25-41F0-86D8-8387D68A28F3}" srcOrd="0" destOrd="0" presId="urn:microsoft.com/office/officeart/2005/8/layout/list1"/>
    <dgm:cxn modelId="{EABB0F75-BA77-495B-8BEA-6684E8058AD7}" type="presOf" srcId="{3A9EDD94-4BBC-4EF7-AE1C-F096435F8F7D}" destId="{27C573DD-D7C7-440E-85CD-A45989F5C378}" srcOrd="1" destOrd="0" presId="urn:microsoft.com/office/officeart/2005/8/layout/list1"/>
    <dgm:cxn modelId="{5FB74F3C-8673-495B-A890-58000063CC34}" type="presOf" srcId="{A69CFE27-BDFC-44D6-B9FD-8B11A6A5A6B4}" destId="{62963EAE-756C-44FE-A1DB-A0F24F252632}" srcOrd="0" destOrd="0" presId="urn:microsoft.com/office/officeart/2005/8/layout/list1"/>
    <dgm:cxn modelId="{69665A51-9352-4B66-B78F-EE8F2C2B71C1}" srcId="{F7E52E4C-9A58-49DE-9FC5-5DEDEF9A3D7A}" destId="{EA2AFB5C-17FB-4243-89B7-5C770E900F5B}" srcOrd="0" destOrd="0" parTransId="{60643BA6-A60A-487C-99A3-2FD236B9916E}" sibTransId="{C5F14241-DE0C-4DC9-BAD3-4E5501053199}"/>
    <dgm:cxn modelId="{8F717328-E585-4CC9-974A-A8A6F7586B42}" srcId="{FD8650A9-6242-4EDB-B4FC-41F7DD344576}" destId="{F7E52E4C-9A58-49DE-9FC5-5DEDEF9A3D7A}" srcOrd="3" destOrd="0" parTransId="{94ABF712-8FD6-44B1-BB20-5372F69DFF13}" sibTransId="{E865DDA6-1CE5-4EDF-820F-B51FBEBAAE78}"/>
    <dgm:cxn modelId="{7F9F7FD1-CF46-4264-AE9A-F674BD237D46}" srcId="{FD8650A9-6242-4EDB-B4FC-41F7DD344576}" destId="{80EE0606-4B8E-4461-AA86-C9CD2909C149}" srcOrd="1" destOrd="0" parTransId="{FE7BF8B4-A096-4415-A546-08532A7F787F}" sibTransId="{B65CD661-D7E7-4D2A-A903-F9628BDCAA43}"/>
    <dgm:cxn modelId="{BBE32FE1-719D-4556-8976-242479D3F75F}" type="presOf" srcId="{A69CFE27-BDFC-44D6-B9FD-8B11A6A5A6B4}" destId="{8B6D4660-4694-4E66-AC4D-2B434B0EF7D0}" srcOrd="1" destOrd="0" presId="urn:microsoft.com/office/officeart/2005/8/layout/list1"/>
    <dgm:cxn modelId="{88EEC6B2-6E3F-4712-9124-9D2CB861234F}" type="presOf" srcId="{3A9EDD94-4BBC-4EF7-AE1C-F096435F8F7D}" destId="{D2104F15-E332-46FB-8FD8-A01C49648274}" srcOrd="0" destOrd="0" presId="urn:microsoft.com/office/officeart/2005/8/layout/list1"/>
    <dgm:cxn modelId="{37A1B5E2-CB17-40A9-BD44-370785F1A805}" srcId="{FD8650A9-6242-4EDB-B4FC-41F7DD344576}" destId="{A69CFE27-BDFC-44D6-B9FD-8B11A6A5A6B4}" srcOrd="0" destOrd="0" parTransId="{1AB0E55F-3812-4F51-B55F-9749FC6051A2}" sibTransId="{D978958C-852D-4C92-8519-99BBD4E16EDD}"/>
    <dgm:cxn modelId="{2C015D60-61FC-4063-A9BB-AA7A30717611}" type="presOf" srcId="{5F94A0F2-60C1-4C5C-89AC-69EAFAE81712}" destId="{72822F72-BB66-432D-B884-D81F639F4CF3}" srcOrd="0" destOrd="0" presId="urn:microsoft.com/office/officeart/2005/8/layout/list1"/>
    <dgm:cxn modelId="{3D2B7714-EBED-4018-84A8-DF586C06589A}" type="presOf" srcId="{48295E81-DEB7-4D01-A521-212A0E1F9093}" destId="{18814C74-ADBD-4355-8F07-54832F791BE0}" srcOrd="0" destOrd="0" presId="urn:microsoft.com/office/officeart/2005/8/layout/list1"/>
    <dgm:cxn modelId="{1685BEEF-38AF-4EB3-9108-4843EEBCB22C}" type="presOf" srcId="{80EE0606-4B8E-4461-AA86-C9CD2909C149}" destId="{A3CFB282-3E8E-48BE-ACED-09C14C37DAE9}" srcOrd="0" destOrd="0" presId="urn:microsoft.com/office/officeart/2005/8/layout/list1"/>
    <dgm:cxn modelId="{B09C84FF-E0A4-4F70-A62E-C5FFE9E459DA}" srcId="{A69CFE27-BDFC-44D6-B9FD-8B11A6A5A6B4}" destId="{1CEA0E09-4AE9-4F1C-BFC4-3B0976433A7F}" srcOrd="0" destOrd="0" parTransId="{07E6F654-1CA1-4E48-9582-0E0746DE3FCB}" sibTransId="{8278709E-16FB-4646-B5A4-D95797C6CDF4}"/>
    <dgm:cxn modelId="{007D431C-368E-43AD-AF6E-50D3DD90FC23}" type="presOf" srcId="{F7E52E4C-9A58-49DE-9FC5-5DEDEF9A3D7A}" destId="{8888BB8C-956F-44A0-ABFB-A91BDC8437B5}" srcOrd="0" destOrd="0" presId="urn:microsoft.com/office/officeart/2005/8/layout/list1"/>
    <dgm:cxn modelId="{1A839235-004A-4C3F-B2D6-AF40B246B279}" type="presOf" srcId="{80EE0606-4B8E-4461-AA86-C9CD2909C149}" destId="{6D0A7BAA-48EF-40FD-BEF1-82BB22D0DB44}" srcOrd="1" destOrd="0" presId="urn:microsoft.com/office/officeart/2005/8/layout/list1"/>
    <dgm:cxn modelId="{8CBA5EAA-7ED4-4C75-BDAE-C9DAED168182}" type="presOf" srcId="{FD8650A9-6242-4EDB-B4FC-41F7DD344576}" destId="{5CD03D15-C759-482D-8406-ABB581E541D7}" srcOrd="0" destOrd="0" presId="urn:microsoft.com/office/officeart/2005/8/layout/list1"/>
    <dgm:cxn modelId="{2C2508D6-8BF7-433B-8F79-1FEA6CE32AA4}" srcId="{80EE0606-4B8E-4461-AA86-C9CD2909C149}" destId="{5F94A0F2-60C1-4C5C-89AC-69EAFAE81712}" srcOrd="0" destOrd="0" parTransId="{375053AE-9B14-4B8D-8101-0FF707D3B19A}" sibTransId="{AB3D0F3E-99AB-437B-B25B-F6AB30644F08}"/>
    <dgm:cxn modelId="{02649D7F-8BEC-450C-BE86-412F547D890F}" type="presOf" srcId="{1CEA0E09-4AE9-4F1C-BFC4-3B0976433A7F}" destId="{5A23DA84-C4FF-4673-8B65-B4D0A09D748B}" srcOrd="0" destOrd="0" presId="urn:microsoft.com/office/officeart/2005/8/layout/list1"/>
    <dgm:cxn modelId="{1E9273A1-DB49-4756-B416-A5C280AD555C}" type="presParOf" srcId="{5CD03D15-C759-482D-8406-ABB581E541D7}" destId="{290EE8F1-1466-4A2F-A7DB-B512397AEA82}" srcOrd="0" destOrd="0" presId="urn:microsoft.com/office/officeart/2005/8/layout/list1"/>
    <dgm:cxn modelId="{10DEF3B9-E635-4127-B2B4-D77CFD48EBDA}" type="presParOf" srcId="{290EE8F1-1466-4A2F-A7DB-B512397AEA82}" destId="{62963EAE-756C-44FE-A1DB-A0F24F252632}" srcOrd="0" destOrd="0" presId="urn:microsoft.com/office/officeart/2005/8/layout/list1"/>
    <dgm:cxn modelId="{BCDEEBF8-B0BD-45D6-887C-9816D37CF5CF}" type="presParOf" srcId="{290EE8F1-1466-4A2F-A7DB-B512397AEA82}" destId="{8B6D4660-4694-4E66-AC4D-2B434B0EF7D0}" srcOrd="1" destOrd="0" presId="urn:microsoft.com/office/officeart/2005/8/layout/list1"/>
    <dgm:cxn modelId="{098719D3-6882-4EF4-8BC4-6A90689F1242}" type="presParOf" srcId="{5CD03D15-C759-482D-8406-ABB581E541D7}" destId="{4AB479A0-45D2-4D4C-BD78-0B30D778483F}" srcOrd="1" destOrd="0" presId="urn:microsoft.com/office/officeart/2005/8/layout/list1"/>
    <dgm:cxn modelId="{3AEC8E28-5C5F-414E-90A3-C6AF91498B67}" type="presParOf" srcId="{5CD03D15-C759-482D-8406-ABB581E541D7}" destId="{5A23DA84-C4FF-4673-8B65-B4D0A09D748B}" srcOrd="2" destOrd="0" presId="urn:microsoft.com/office/officeart/2005/8/layout/list1"/>
    <dgm:cxn modelId="{4CF37963-BD67-4940-88F6-1C18A283C425}" type="presParOf" srcId="{5CD03D15-C759-482D-8406-ABB581E541D7}" destId="{09B4333E-3BE4-40CF-BB1C-954A1C6AD521}" srcOrd="3" destOrd="0" presId="urn:microsoft.com/office/officeart/2005/8/layout/list1"/>
    <dgm:cxn modelId="{0DFA1ACF-8307-4B7C-9B2D-B9BF595075A7}" type="presParOf" srcId="{5CD03D15-C759-482D-8406-ABB581E541D7}" destId="{C127C437-8D10-4BAE-A1DB-4B2FCEB389FA}" srcOrd="4" destOrd="0" presId="urn:microsoft.com/office/officeart/2005/8/layout/list1"/>
    <dgm:cxn modelId="{DF295717-CE8F-4C82-98CE-8F5B6F43E06F}" type="presParOf" srcId="{C127C437-8D10-4BAE-A1DB-4B2FCEB389FA}" destId="{A3CFB282-3E8E-48BE-ACED-09C14C37DAE9}" srcOrd="0" destOrd="0" presId="urn:microsoft.com/office/officeart/2005/8/layout/list1"/>
    <dgm:cxn modelId="{4560D9DB-1398-4926-8DFC-B62243E21058}" type="presParOf" srcId="{C127C437-8D10-4BAE-A1DB-4B2FCEB389FA}" destId="{6D0A7BAA-48EF-40FD-BEF1-82BB22D0DB44}" srcOrd="1" destOrd="0" presId="urn:microsoft.com/office/officeart/2005/8/layout/list1"/>
    <dgm:cxn modelId="{6F169F02-ECA3-465E-A698-A2A1DB69DAC0}" type="presParOf" srcId="{5CD03D15-C759-482D-8406-ABB581E541D7}" destId="{B7F9614A-E1D4-4135-8953-5D5222573D42}" srcOrd="5" destOrd="0" presId="urn:microsoft.com/office/officeart/2005/8/layout/list1"/>
    <dgm:cxn modelId="{94E429B9-3B21-4C39-9A9F-2260A902902C}" type="presParOf" srcId="{5CD03D15-C759-482D-8406-ABB581E541D7}" destId="{72822F72-BB66-432D-B884-D81F639F4CF3}" srcOrd="6" destOrd="0" presId="urn:microsoft.com/office/officeart/2005/8/layout/list1"/>
    <dgm:cxn modelId="{15AC2529-76A0-4BF3-9A8D-614785E23584}" type="presParOf" srcId="{5CD03D15-C759-482D-8406-ABB581E541D7}" destId="{7054A5A4-BE55-4780-A25B-197B866494E2}" srcOrd="7" destOrd="0" presId="urn:microsoft.com/office/officeart/2005/8/layout/list1"/>
    <dgm:cxn modelId="{8B50C830-D9B5-4330-AC38-F28DBB598ECB}" type="presParOf" srcId="{5CD03D15-C759-482D-8406-ABB581E541D7}" destId="{ED587916-B189-42A5-92F4-91C74F992EB7}" srcOrd="8" destOrd="0" presId="urn:microsoft.com/office/officeart/2005/8/layout/list1"/>
    <dgm:cxn modelId="{F770EF72-0CB0-4E37-845B-049E840C2EC5}" type="presParOf" srcId="{ED587916-B189-42A5-92F4-91C74F992EB7}" destId="{D2104F15-E332-46FB-8FD8-A01C49648274}" srcOrd="0" destOrd="0" presId="urn:microsoft.com/office/officeart/2005/8/layout/list1"/>
    <dgm:cxn modelId="{FCB09E47-09F5-4DDF-ACCB-2AAB33ADAAA2}" type="presParOf" srcId="{ED587916-B189-42A5-92F4-91C74F992EB7}" destId="{27C573DD-D7C7-440E-85CD-A45989F5C378}" srcOrd="1" destOrd="0" presId="urn:microsoft.com/office/officeart/2005/8/layout/list1"/>
    <dgm:cxn modelId="{7416FFE6-F70D-4B51-B940-B3E83BC02A2B}" type="presParOf" srcId="{5CD03D15-C759-482D-8406-ABB581E541D7}" destId="{98FD154F-1E8D-46E2-983F-85C9F07DCD2C}" srcOrd="9" destOrd="0" presId="urn:microsoft.com/office/officeart/2005/8/layout/list1"/>
    <dgm:cxn modelId="{7260D40A-BC09-4FB9-8458-D7BA9CC911E3}" type="presParOf" srcId="{5CD03D15-C759-482D-8406-ABB581E541D7}" destId="{18814C74-ADBD-4355-8F07-54832F791BE0}" srcOrd="10" destOrd="0" presId="urn:microsoft.com/office/officeart/2005/8/layout/list1"/>
    <dgm:cxn modelId="{EF23138C-E0EA-485B-A47B-223334996CCD}" type="presParOf" srcId="{5CD03D15-C759-482D-8406-ABB581E541D7}" destId="{69468BDC-9B62-44C3-835B-D5C44FD83CAF}" srcOrd="11" destOrd="0" presId="urn:microsoft.com/office/officeart/2005/8/layout/list1"/>
    <dgm:cxn modelId="{6ABCBBBA-9995-4E31-B065-4E350C61BE33}" type="presParOf" srcId="{5CD03D15-C759-482D-8406-ABB581E541D7}" destId="{E2637151-1A01-4CD9-A416-3B99324C413C}" srcOrd="12" destOrd="0" presId="urn:microsoft.com/office/officeart/2005/8/layout/list1"/>
    <dgm:cxn modelId="{21E1ABBF-9AD9-4932-9F91-74DD99C72EA1}" type="presParOf" srcId="{E2637151-1A01-4CD9-A416-3B99324C413C}" destId="{8888BB8C-956F-44A0-ABFB-A91BDC8437B5}" srcOrd="0" destOrd="0" presId="urn:microsoft.com/office/officeart/2005/8/layout/list1"/>
    <dgm:cxn modelId="{E9843FD6-733C-4F60-AFBC-093ADDC8884F}" type="presParOf" srcId="{E2637151-1A01-4CD9-A416-3B99324C413C}" destId="{89555DEB-D655-4A76-B341-F21688BCEF16}" srcOrd="1" destOrd="0" presId="urn:microsoft.com/office/officeart/2005/8/layout/list1"/>
    <dgm:cxn modelId="{9CB06C91-5456-41C7-A9E1-67C75A876F28}" type="presParOf" srcId="{5CD03D15-C759-482D-8406-ABB581E541D7}" destId="{0896ECDA-A950-422D-92AD-9890AC85B8F2}" srcOrd="13" destOrd="0" presId="urn:microsoft.com/office/officeart/2005/8/layout/list1"/>
    <dgm:cxn modelId="{26281754-AD03-4D75-98DE-1044FAF4400A}" type="presParOf" srcId="{5CD03D15-C759-482D-8406-ABB581E541D7}" destId="{BB1F7F0C-0A25-41F0-86D8-8387D68A28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3B8AF-AB9A-48C4-A00E-7E4A4271D945}">
      <dsp:nvSpPr>
        <dsp:cNvPr id="0" name=""/>
        <dsp:cNvSpPr/>
      </dsp:nvSpPr>
      <dsp:spPr>
        <a:xfrm>
          <a:off x="0" y="366291"/>
          <a:ext cx="6281361" cy="623700"/>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Los protocolos están estandarizados para que diferentes fabricantes y desarrolladores puedan implementar de manera compatible la mayoría de dispositivos.</a:t>
          </a:r>
          <a:endParaRPr lang="es-VE" sz="1000" b="1" kern="1200" dirty="0"/>
        </a:p>
      </dsp:txBody>
      <dsp:txXfrm>
        <a:off x="0" y="366291"/>
        <a:ext cx="6281361" cy="623700"/>
      </dsp:txXfrm>
    </dsp:sp>
    <dsp:sp modelId="{7476288A-322E-404D-A0BD-474F69A9B47B}">
      <dsp:nvSpPr>
        <dsp:cNvPr id="0" name=""/>
        <dsp:cNvSpPr/>
      </dsp:nvSpPr>
      <dsp:spPr>
        <a:xfrm>
          <a:off x="342043" y="203930"/>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lvl="0" algn="l" defTabSz="444500">
            <a:lnSpc>
              <a:spcPct val="90000"/>
            </a:lnSpc>
            <a:spcBef>
              <a:spcPct val="0"/>
            </a:spcBef>
            <a:spcAft>
              <a:spcPct val="35000"/>
            </a:spcAft>
          </a:pPr>
          <a:r>
            <a:rPr lang="es-MX" sz="1000" b="1" kern="1200" dirty="0"/>
            <a:t>ESTANDARIZACIÓN</a:t>
          </a:r>
          <a:endParaRPr lang="es-VE" sz="1000" b="1" kern="1200" dirty="0"/>
        </a:p>
      </dsp:txBody>
      <dsp:txXfrm>
        <a:off x="357895" y="219782"/>
        <a:ext cx="4756909" cy="293016"/>
      </dsp:txXfrm>
    </dsp:sp>
    <dsp:sp modelId="{6EC3025B-3B79-404A-9D19-7C82CAA2B89C}">
      <dsp:nvSpPr>
        <dsp:cNvPr id="0" name=""/>
        <dsp:cNvSpPr/>
      </dsp:nvSpPr>
      <dsp:spPr>
        <a:xfrm>
          <a:off x="0" y="1211751"/>
          <a:ext cx="630024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Definen cómo deben formatearse los datos para ser enviados y recibidos correctamente.</a:t>
          </a:r>
          <a:endParaRPr lang="es-VE" sz="1000" b="1" kern="1200" dirty="0"/>
        </a:p>
      </dsp:txBody>
      <dsp:txXfrm>
        <a:off x="0" y="1211751"/>
        <a:ext cx="6300242" cy="467775"/>
      </dsp:txXfrm>
    </dsp:sp>
    <dsp:sp modelId="{D3591DBE-044D-4A5B-86B4-AB1B6E688487}">
      <dsp:nvSpPr>
        <dsp:cNvPr id="0" name=""/>
        <dsp:cNvSpPr/>
      </dsp:nvSpPr>
      <dsp:spPr>
        <a:xfrm>
          <a:off x="342043" y="1049390"/>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lvl="0" algn="l" defTabSz="444500">
            <a:lnSpc>
              <a:spcPct val="90000"/>
            </a:lnSpc>
            <a:spcBef>
              <a:spcPct val="0"/>
            </a:spcBef>
            <a:spcAft>
              <a:spcPct val="35000"/>
            </a:spcAft>
          </a:pPr>
          <a:r>
            <a:rPr lang="es-MX" sz="1000" b="1" kern="1200" dirty="0"/>
            <a:t>FORMATO DE DATOS</a:t>
          </a:r>
          <a:endParaRPr lang="es-VE" sz="1000" b="1" kern="1200" dirty="0"/>
        </a:p>
      </dsp:txBody>
      <dsp:txXfrm>
        <a:off x="357895" y="1065242"/>
        <a:ext cx="4756909" cy="293016"/>
      </dsp:txXfrm>
    </dsp:sp>
    <dsp:sp modelId="{8E2316AC-9C98-4FDA-99C4-7377245A589B}">
      <dsp:nvSpPr>
        <dsp:cNvPr id="0" name=""/>
        <dsp:cNvSpPr/>
      </dsp:nvSpPr>
      <dsp:spPr>
        <a:xfrm>
          <a:off x="0" y="1901286"/>
          <a:ext cx="632261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Se encargan de detectar y corregir errores en la transmisión de datos.</a:t>
          </a:r>
          <a:endParaRPr lang="es-VE" sz="1000" b="1" kern="1200" dirty="0"/>
        </a:p>
      </dsp:txBody>
      <dsp:txXfrm>
        <a:off x="0" y="1901286"/>
        <a:ext cx="6322612" cy="467775"/>
      </dsp:txXfrm>
    </dsp:sp>
    <dsp:sp modelId="{8E7F3C42-75A3-42F1-9086-24C78E771BBC}">
      <dsp:nvSpPr>
        <dsp:cNvPr id="0" name=""/>
        <dsp:cNvSpPr/>
      </dsp:nvSpPr>
      <dsp:spPr>
        <a:xfrm>
          <a:off x="342043" y="1738926"/>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lvl="0" algn="l" defTabSz="444500">
            <a:lnSpc>
              <a:spcPct val="90000"/>
            </a:lnSpc>
            <a:spcBef>
              <a:spcPct val="0"/>
            </a:spcBef>
            <a:spcAft>
              <a:spcPct val="35000"/>
            </a:spcAft>
          </a:pPr>
          <a:r>
            <a:rPr lang="es-MX" sz="1000" b="1" kern="1200" dirty="0"/>
            <a:t>CONTROL DE ERRORES</a:t>
          </a:r>
          <a:endParaRPr lang="es-VE" sz="1000" b="1" kern="1200" dirty="0"/>
        </a:p>
      </dsp:txBody>
      <dsp:txXfrm>
        <a:off x="357895" y="1754778"/>
        <a:ext cx="4756909" cy="293016"/>
      </dsp:txXfrm>
    </dsp:sp>
    <dsp:sp modelId="{E0D0D172-A948-4128-9067-03F5C956D144}">
      <dsp:nvSpPr>
        <dsp:cNvPr id="0" name=""/>
        <dsp:cNvSpPr/>
      </dsp:nvSpPr>
      <dsp:spPr>
        <a:xfrm>
          <a:off x="0" y="2590820"/>
          <a:ext cx="6339577" cy="623700"/>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Regulando la cantidad de datos que se envían entre dispositivos para evitar la saturación de la red.</a:t>
          </a:r>
          <a:endParaRPr lang="es-VE" sz="1000" b="1" kern="1200" dirty="0"/>
        </a:p>
      </dsp:txBody>
      <dsp:txXfrm>
        <a:off x="0" y="2590820"/>
        <a:ext cx="6339577" cy="623700"/>
      </dsp:txXfrm>
    </dsp:sp>
    <dsp:sp modelId="{7105AA7F-8C51-4959-8938-E9E230B838C8}">
      <dsp:nvSpPr>
        <dsp:cNvPr id="0" name=""/>
        <dsp:cNvSpPr/>
      </dsp:nvSpPr>
      <dsp:spPr>
        <a:xfrm>
          <a:off x="342043" y="2428461"/>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lvl="0" algn="l" defTabSz="444500">
            <a:lnSpc>
              <a:spcPct val="90000"/>
            </a:lnSpc>
            <a:spcBef>
              <a:spcPct val="0"/>
            </a:spcBef>
            <a:spcAft>
              <a:spcPct val="35000"/>
            </a:spcAft>
          </a:pPr>
          <a:r>
            <a:rPr lang="es-MX" sz="1000" b="1" kern="1200" dirty="0"/>
            <a:t>CONTROL DE FLUJO</a:t>
          </a:r>
          <a:endParaRPr lang="es-VE" sz="1000" b="1" kern="1200" dirty="0"/>
        </a:p>
      </dsp:txBody>
      <dsp:txXfrm>
        <a:off x="357895" y="2444313"/>
        <a:ext cx="4756909" cy="293016"/>
      </dsp:txXfrm>
    </dsp:sp>
    <dsp:sp modelId="{A7702C85-E85E-4766-AA7A-3751AA34E23F}">
      <dsp:nvSpPr>
        <dsp:cNvPr id="0" name=""/>
        <dsp:cNvSpPr/>
      </dsp:nvSpPr>
      <dsp:spPr>
        <a:xfrm>
          <a:off x="0" y="3436281"/>
          <a:ext cx="6359826"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Proporcionan mecanismos para establecer, mantener y finalizar conexiones entre dispositivos.</a:t>
          </a:r>
          <a:endParaRPr lang="es-VE" sz="1000" b="1" kern="1200" dirty="0"/>
        </a:p>
      </dsp:txBody>
      <dsp:txXfrm>
        <a:off x="0" y="3436281"/>
        <a:ext cx="6359826" cy="467775"/>
      </dsp:txXfrm>
    </dsp:sp>
    <dsp:sp modelId="{3AF271F3-88BC-4908-B3D2-FE0A6BC8F2D5}">
      <dsp:nvSpPr>
        <dsp:cNvPr id="0" name=""/>
        <dsp:cNvSpPr/>
      </dsp:nvSpPr>
      <dsp:spPr>
        <a:xfrm>
          <a:off x="342043" y="3273921"/>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lvl="0" algn="l" defTabSz="444500">
            <a:lnSpc>
              <a:spcPct val="90000"/>
            </a:lnSpc>
            <a:spcBef>
              <a:spcPct val="0"/>
            </a:spcBef>
            <a:spcAft>
              <a:spcPct val="35000"/>
            </a:spcAft>
          </a:pPr>
          <a:r>
            <a:rPr lang="es-MX" sz="1000" b="1" kern="1200" dirty="0"/>
            <a:t>ESTABLECIMIENTO DE CONEXIONES</a:t>
          </a:r>
          <a:endParaRPr lang="es-VE" sz="1000" b="1" kern="1200" dirty="0"/>
        </a:p>
      </dsp:txBody>
      <dsp:txXfrm>
        <a:off x="357895" y="3289773"/>
        <a:ext cx="4756909"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570AB-46C3-4660-827D-7EBD499364F3}">
      <dsp:nvSpPr>
        <dsp:cNvPr id="0" name=""/>
        <dsp:cNvSpPr/>
      </dsp:nvSpPr>
      <dsp:spPr>
        <a:xfrm rot="5400000">
          <a:off x="-418542" y="1332327"/>
          <a:ext cx="3306981" cy="1162304"/>
        </a:xfrm>
        <a:prstGeom prst="round2Same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just" defTabSz="488950">
            <a:lnSpc>
              <a:spcPct val="90000"/>
            </a:lnSpc>
            <a:spcBef>
              <a:spcPct val="0"/>
            </a:spcBef>
            <a:spcAft>
              <a:spcPct val="15000"/>
            </a:spcAft>
            <a:buChar char="••"/>
          </a:pPr>
          <a:r>
            <a:rPr lang="es-MX" sz="1100" b="1" kern="1200"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sz="1100" kern="1200" dirty="0">
              <a:latin typeface="Lato" panose="020F0502020204030203" pitchFamily="34" charset="0"/>
              <a:cs typeface="Lato" panose="020F0502020204030203" pitchFamily="34" charset="0"/>
            </a:rPr>
            <a:t>. </a:t>
          </a:r>
          <a:endParaRPr lang="es-VE" sz="1100" kern="1200" dirty="0"/>
        </a:p>
      </dsp:txBody>
      <dsp:txXfrm rot="-5400000">
        <a:off x="653796" y="316728"/>
        <a:ext cx="1105565" cy="3193503"/>
      </dsp:txXfrm>
    </dsp:sp>
    <dsp:sp modelId="{37EFB79D-22B5-4988-A78A-5457DAD35F87}">
      <dsp:nvSpPr>
        <dsp:cNvPr id="0" name=""/>
        <dsp:cNvSpPr/>
      </dsp:nvSpPr>
      <dsp:spPr>
        <a:xfrm>
          <a:off x="0" y="0"/>
          <a:ext cx="653796" cy="3826958"/>
        </a:xfrm>
        <a:prstGeom prst="roundRect">
          <a:avLst/>
        </a:prstGeom>
        <a:solidFill>
          <a:srgbClr val="F2A9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lvl="0" algn="ctr" defTabSz="488950">
            <a:lnSpc>
              <a:spcPct val="90000"/>
            </a:lnSpc>
            <a:spcBef>
              <a:spcPct val="0"/>
            </a:spcBef>
            <a:spcAft>
              <a:spcPct val="35000"/>
            </a:spcAft>
          </a:pPr>
          <a:r>
            <a:rPr lang="es-MX" sz="1100" b="1" kern="1200" dirty="0">
              <a:solidFill>
                <a:schemeClr val="tx1"/>
              </a:solidFill>
            </a:rPr>
            <a:t>ORIGEN</a:t>
          </a:r>
          <a:endParaRPr lang="es-VE" sz="1100" b="1" kern="1200" dirty="0">
            <a:solidFill>
              <a:schemeClr val="tx1"/>
            </a:solidFill>
          </a:endParaRPr>
        </a:p>
      </dsp:txBody>
      <dsp:txXfrm>
        <a:off x="31916" y="31916"/>
        <a:ext cx="589964" cy="3763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3DA84-C4FF-4673-8B65-B4D0A09D748B}">
      <dsp:nvSpPr>
        <dsp:cNvPr id="0" name=""/>
        <dsp:cNvSpPr/>
      </dsp:nvSpPr>
      <dsp:spPr>
        <a:xfrm>
          <a:off x="0" y="285422"/>
          <a:ext cx="8492314" cy="7938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Internet (IP) especifica el origen y el destino de cada paquete de datos. Los enrutadores inspeccionan el encabezado IP de cada paquete para identificar a dónde enviarlos.</a:t>
          </a:r>
          <a:endParaRPr lang="es-VE" sz="1400" b="0" kern="1200" dirty="0"/>
        </a:p>
      </dsp:txBody>
      <dsp:txXfrm>
        <a:off x="0" y="285422"/>
        <a:ext cx="8492314" cy="793800"/>
      </dsp:txXfrm>
    </dsp:sp>
    <dsp:sp modelId="{8B6D4660-4694-4E66-AC4D-2B434B0EF7D0}">
      <dsp:nvSpPr>
        <dsp:cNvPr id="0" name=""/>
        <dsp:cNvSpPr/>
      </dsp:nvSpPr>
      <dsp:spPr>
        <a:xfrm>
          <a:off x="424615" y="7878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622300">
            <a:lnSpc>
              <a:spcPct val="90000"/>
            </a:lnSpc>
            <a:spcBef>
              <a:spcPct val="0"/>
            </a:spcBef>
            <a:spcAft>
              <a:spcPct val="35000"/>
            </a:spcAft>
          </a:pPr>
          <a:r>
            <a:rPr lang="es-MX" sz="1400" b="1" kern="1200" dirty="0"/>
            <a:t>IP</a:t>
          </a:r>
          <a:endParaRPr lang="es-VE" sz="1400" b="1" kern="1200" dirty="0"/>
        </a:p>
      </dsp:txBody>
      <dsp:txXfrm>
        <a:off x="444790" y="98957"/>
        <a:ext cx="5904269" cy="372930"/>
      </dsp:txXfrm>
    </dsp:sp>
    <dsp:sp modelId="{72822F72-BB66-432D-B884-D81F639F4CF3}">
      <dsp:nvSpPr>
        <dsp:cNvPr id="0" name=""/>
        <dsp:cNvSpPr/>
      </dsp:nvSpPr>
      <dsp:spPr>
        <a:xfrm>
          <a:off x="0" y="1361462"/>
          <a:ext cx="8492314" cy="11907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enrutamiento </a:t>
          </a:r>
          <a:r>
            <a:rPr lang="es-MX" sz="1400" b="0" kern="1200" dirty="0" err="1"/>
            <a:t>Border</a:t>
          </a:r>
          <a:r>
            <a:rPr lang="es-MX" sz="1400" b="0" kern="1200" dirty="0"/>
            <a:t> Gateway </a:t>
          </a:r>
          <a:r>
            <a:rPr lang="es-MX" sz="1400" b="0" kern="1200" dirty="0" err="1"/>
            <a:t>Protocol</a:t>
          </a:r>
          <a:r>
            <a:rPr lang="es-MX" sz="1400" b="0" kern="1200" dirty="0"/>
            <a:t> (BGP) se utiliza para anunciar qué redes controlan qué direcciones IP, y qué redes se conectan entre sí. (Las grandes redes que realizan estos anuncios de BGP se denominan sistemas autónomos.) BGP es un protocolo de enrutamiento dinámico.</a:t>
          </a:r>
          <a:endParaRPr lang="es-VE" sz="1400" b="0" kern="1200" dirty="0"/>
        </a:p>
      </dsp:txBody>
      <dsp:txXfrm>
        <a:off x="0" y="1361462"/>
        <a:ext cx="8492314" cy="1190700"/>
      </dsp:txXfrm>
    </dsp:sp>
    <dsp:sp modelId="{6D0A7BAA-48EF-40FD-BEF1-82BB22D0DB44}">
      <dsp:nvSpPr>
        <dsp:cNvPr id="0" name=""/>
        <dsp:cNvSpPr/>
      </dsp:nvSpPr>
      <dsp:spPr>
        <a:xfrm>
          <a:off x="424615" y="115482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622300">
            <a:lnSpc>
              <a:spcPct val="90000"/>
            </a:lnSpc>
            <a:spcBef>
              <a:spcPct val="0"/>
            </a:spcBef>
            <a:spcAft>
              <a:spcPct val="35000"/>
            </a:spcAft>
          </a:pPr>
          <a:r>
            <a:rPr lang="es-MX" sz="1400" b="1" kern="1200" dirty="0"/>
            <a:t>BGP</a:t>
          </a:r>
          <a:endParaRPr lang="es-VE" sz="1400" b="1" kern="1200" dirty="0"/>
        </a:p>
      </dsp:txBody>
      <dsp:txXfrm>
        <a:off x="444790" y="1174997"/>
        <a:ext cx="5904269" cy="372930"/>
      </dsp:txXfrm>
    </dsp:sp>
    <dsp:sp modelId="{18814C74-ADBD-4355-8F07-54832F791BE0}">
      <dsp:nvSpPr>
        <dsp:cNvPr id="0" name=""/>
        <dsp:cNvSpPr/>
      </dsp:nvSpPr>
      <dsp:spPr>
        <a:xfrm>
          <a:off x="0" y="2834402"/>
          <a:ext cx="8492314" cy="99225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Open </a:t>
          </a:r>
          <a:r>
            <a:rPr lang="es-MX" sz="1400" b="0" kern="1200" dirty="0" err="1"/>
            <a:t>Shortest</a:t>
          </a:r>
          <a:r>
            <a:rPr lang="es-MX" sz="1400" b="0" kern="1200" dirty="0"/>
            <a:t> </a:t>
          </a:r>
          <a:r>
            <a:rPr lang="es-MX" sz="1400" b="0" kern="1200" dirty="0" err="1"/>
            <a:t>Path</a:t>
          </a:r>
          <a:r>
            <a:rPr lang="es-MX" sz="1400" b="0" kern="1200" dirty="0"/>
            <a:t> </a:t>
          </a:r>
          <a:r>
            <a:rPr lang="es-MX" sz="1400" b="0" kern="1200" dirty="0" err="1"/>
            <a:t>First</a:t>
          </a:r>
          <a:r>
            <a:rPr lang="es-MX" sz="1400" b="0" kern="1200" dirty="0"/>
            <a:t> (OSPF) lo suelen utilizar los enrutadores de red para identificar dinámicamente las rutas más rápidas y cortas disponibles para enviar paquetes a su destino.</a:t>
          </a:r>
          <a:endParaRPr lang="es-VE" sz="1400" b="0" kern="1200" dirty="0"/>
        </a:p>
      </dsp:txBody>
      <dsp:txXfrm>
        <a:off x="0" y="2834402"/>
        <a:ext cx="8492314" cy="992250"/>
      </dsp:txXfrm>
    </dsp:sp>
    <dsp:sp modelId="{27C573DD-D7C7-440E-85CD-A45989F5C378}">
      <dsp:nvSpPr>
        <dsp:cNvPr id="0" name=""/>
        <dsp:cNvSpPr/>
      </dsp:nvSpPr>
      <dsp:spPr>
        <a:xfrm>
          <a:off x="424615" y="262776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622300">
            <a:lnSpc>
              <a:spcPct val="90000"/>
            </a:lnSpc>
            <a:spcBef>
              <a:spcPct val="0"/>
            </a:spcBef>
            <a:spcAft>
              <a:spcPct val="35000"/>
            </a:spcAft>
          </a:pPr>
          <a:r>
            <a:rPr lang="es-MX" sz="1400" b="1" kern="1200" dirty="0"/>
            <a:t>OSPF</a:t>
          </a:r>
          <a:endParaRPr lang="es-VE" sz="1400" b="1" kern="1200" dirty="0"/>
        </a:p>
      </dsp:txBody>
      <dsp:txXfrm>
        <a:off x="444790" y="2647937"/>
        <a:ext cx="5904269" cy="372930"/>
      </dsp:txXfrm>
    </dsp:sp>
    <dsp:sp modelId="{BB1F7F0C-0A25-41F0-86D8-8387D68A28F3}">
      <dsp:nvSpPr>
        <dsp:cNvPr id="0" name=""/>
        <dsp:cNvSpPr/>
      </dsp:nvSpPr>
      <dsp:spPr>
        <a:xfrm>
          <a:off x="0" y="4108892"/>
          <a:ext cx="8492314" cy="11907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sz="1400" b="0" kern="1200" dirty="0"/>
        </a:p>
      </dsp:txBody>
      <dsp:txXfrm>
        <a:off x="0" y="4108892"/>
        <a:ext cx="8492314" cy="1190700"/>
      </dsp:txXfrm>
    </dsp:sp>
    <dsp:sp modelId="{89555DEB-D655-4A76-B341-F21688BCEF16}">
      <dsp:nvSpPr>
        <dsp:cNvPr id="0" name=""/>
        <dsp:cNvSpPr/>
      </dsp:nvSpPr>
      <dsp:spPr>
        <a:xfrm>
          <a:off x="424615" y="390225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622300">
            <a:lnSpc>
              <a:spcPct val="90000"/>
            </a:lnSpc>
            <a:spcBef>
              <a:spcPct val="0"/>
            </a:spcBef>
            <a:spcAft>
              <a:spcPct val="35000"/>
            </a:spcAft>
          </a:pPr>
          <a:r>
            <a:rPr lang="es-MX" sz="1400" b="1" kern="1200" dirty="0"/>
            <a:t>RIP</a:t>
          </a:r>
          <a:endParaRPr lang="es-VE" sz="1400" b="1" kern="1200" dirty="0"/>
        </a:p>
      </dsp:txBody>
      <dsp:txXfrm>
        <a:off x="444790" y="3922427"/>
        <a:ext cx="5904269"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3DA84-C4FF-4673-8B65-B4D0A09D748B}">
      <dsp:nvSpPr>
        <dsp:cNvPr id="0" name=""/>
        <dsp:cNvSpPr/>
      </dsp:nvSpPr>
      <dsp:spPr>
        <a:xfrm>
          <a:off x="0" y="236733"/>
          <a:ext cx="8492314"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Internet (IP) especifica el origen y el destino de cada paquete de datos. Los enrutadores inspeccionan el encabezado IP de cada paquete para identificar a dónde enviarlos.</a:t>
          </a:r>
          <a:endParaRPr lang="es-VE" sz="1300" b="1" kern="1200" dirty="0"/>
        </a:p>
      </dsp:txBody>
      <dsp:txXfrm>
        <a:off x="0" y="236733"/>
        <a:ext cx="8492314" cy="737100"/>
      </dsp:txXfrm>
    </dsp:sp>
    <dsp:sp modelId="{8B6D4660-4694-4E66-AC4D-2B434B0EF7D0}">
      <dsp:nvSpPr>
        <dsp:cNvPr id="0" name=""/>
        <dsp:cNvSpPr/>
      </dsp:nvSpPr>
      <dsp:spPr>
        <a:xfrm>
          <a:off x="424615" y="44853"/>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577850">
            <a:lnSpc>
              <a:spcPct val="90000"/>
            </a:lnSpc>
            <a:spcBef>
              <a:spcPct val="0"/>
            </a:spcBef>
            <a:spcAft>
              <a:spcPct val="35000"/>
            </a:spcAft>
          </a:pPr>
          <a:r>
            <a:rPr lang="es-MX" sz="1300" b="1" kern="1200" dirty="0"/>
            <a:t>IP</a:t>
          </a:r>
          <a:endParaRPr lang="es-VE" sz="1300" b="1" kern="1200" dirty="0"/>
        </a:p>
      </dsp:txBody>
      <dsp:txXfrm>
        <a:off x="443349" y="63587"/>
        <a:ext cx="5907151" cy="346292"/>
      </dsp:txXfrm>
    </dsp:sp>
    <dsp:sp modelId="{72822F72-BB66-432D-B884-D81F639F4CF3}">
      <dsp:nvSpPr>
        <dsp:cNvPr id="0" name=""/>
        <dsp:cNvSpPr/>
      </dsp:nvSpPr>
      <dsp:spPr>
        <a:xfrm>
          <a:off x="0" y="1235913"/>
          <a:ext cx="8492314" cy="921375"/>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enrutamiento </a:t>
          </a:r>
          <a:r>
            <a:rPr lang="es-MX" sz="1300" b="1" kern="1200" dirty="0" err="1"/>
            <a:t>Border</a:t>
          </a:r>
          <a:r>
            <a:rPr lang="es-MX" sz="1300" b="1" kern="1200" dirty="0"/>
            <a:t> Gateway </a:t>
          </a:r>
          <a:r>
            <a:rPr lang="es-MX" sz="1300" b="1" kern="1200" dirty="0" err="1"/>
            <a:t>Protocol</a:t>
          </a:r>
          <a:r>
            <a:rPr lang="es-MX" sz="1300" b="1" kern="1200" dirty="0"/>
            <a:t> (BGP) se utiliza para anunciar qué redes controlan qué direcciones IP, y qué redes se conectan entre sí. (Las grandes redes que realizan estos anuncios de BGP se denominan sistemas autónomos.) BGP es un protocolo de enrutamiento dinámico.</a:t>
          </a:r>
          <a:endParaRPr lang="es-VE" sz="1300" b="1" kern="1200" dirty="0"/>
        </a:p>
      </dsp:txBody>
      <dsp:txXfrm>
        <a:off x="0" y="1235913"/>
        <a:ext cx="8492314" cy="921375"/>
      </dsp:txXfrm>
    </dsp:sp>
    <dsp:sp modelId="{6D0A7BAA-48EF-40FD-BEF1-82BB22D0DB44}">
      <dsp:nvSpPr>
        <dsp:cNvPr id="0" name=""/>
        <dsp:cNvSpPr/>
      </dsp:nvSpPr>
      <dsp:spPr>
        <a:xfrm>
          <a:off x="424615" y="1044033"/>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577850">
            <a:lnSpc>
              <a:spcPct val="90000"/>
            </a:lnSpc>
            <a:spcBef>
              <a:spcPct val="0"/>
            </a:spcBef>
            <a:spcAft>
              <a:spcPct val="35000"/>
            </a:spcAft>
          </a:pPr>
          <a:r>
            <a:rPr lang="es-MX" sz="1300" b="1" kern="1200" dirty="0"/>
            <a:t>BGP</a:t>
          </a:r>
          <a:endParaRPr lang="es-VE" sz="1300" b="1" kern="1200" dirty="0"/>
        </a:p>
      </dsp:txBody>
      <dsp:txXfrm>
        <a:off x="443349" y="1062767"/>
        <a:ext cx="5907151" cy="346292"/>
      </dsp:txXfrm>
    </dsp:sp>
    <dsp:sp modelId="{18814C74-ADBD-4355-8F07-54832F791BE0}">
      <dsp:nvSpPr>
        <dsp:cNvPr id="0" name=""/>
        <dsp:cNvSpPr/>
      </dsp:nvSpPr>
      <dsp:spPr>
        <a:xfrm>
          <a:off x="0" y="2419368"/>
          <a:ext cx="8492314"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Open </a:t>
          </a:r>
          <a:r>
            <a:rPr lang="es-MX" sz="1300" b="1" kern="1200" dirty="0" err="1"/>
            <a:t>Shortest</a:t>
          </a:r>
          <a:r>
            <a:rPr lang="es-MX" sz="1300" b="1" kern="1200" dirty="0"/>
            <a:t> </a:t>
          </a:r>
          <a:r>
            <a:rPr lang="es-MX" sz="1300" b="1" kern="1200" dirty="0" err="1"/>
            <a:t>Path</a:t>
          </a:r>
          <a:r>
            <a:rPr lang="es-MX" sz="1300" b="1" kern="1200" dirty="0"/>
            <a:t> </a:t>
          </a:r>
          <a:r>
            <a:rPr lang="es-MX" sz="1300" b="1" kern="1200" dirty="0" err="1"/>
            <a:t>First</a:t>
          </a:r>
          <a:r>
            <a:rPr lang="es-MX" sz="1300" b="1" kern="1200" dirty="0"/>
            <a:t> (OSPF) lo suelen utilizar los enrutadores de red para identificar dinámicamente las rutas más rápidas y cortas disponibles para enviar paquetes a su destino.</a:t>
          </a:r>
          <a:endParaRPr lang="es-VE" sz="1300" b="1" kern="1200" dirty="0"/>
        </a:p>
      </dsp:txBody>
      <dsp:txXfrm>
        <a:off x="0" y="2419368"/>
        <a:ext cx="8492314" cy="737100"/>
      </dsp:txXfrm>
    </dsp:sp>
    <dsp:sp modelId="{27C573DD-D7C7-440E-85CD-A45989F5C378}">
      <dsp:nvSpPr>
        <dsp:cNvPr id="0" name=""/>
        <dsp:cNvSpPr/>
      </dsp:nvSpPr>
      <dsp:spPr>
        <a:xfrm>
          <a:off x="424615" y="2227488"/>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577850">
            <a:lnSpc>
              <a:spcPct val="90000"/>
            </a:lnSpc>
            <a:spcBef>
              <a:spcPct val="0"/>
            </a:spcBef>
            <a:spcAft>
              <a:spcPct val="35000"/>
            </a:spcAft>
          </a:pPr>
          <a:r>
            <a:rPr lang="es-MX" sz="1300" b="1" kern="1200" dirty="0"/>
            <a:t>OSPF</a:t>
          </a:r>
          <a:endParaRPr lang="es-VE" sz="1300" b="1" kern="1200" dirty="0"/>
        </a:p>
      </dsp:txBody>
      <dsp:txXfrm>
        <a:off x="443349" y="2246222"/>
        <a:ext cx="5907151" cy="346292"/>
      </dsp:txXfrm>
    </dsp:sp>
    <dsp:sp modelId="{BB1F7F0C-0A25-41F0-86D8-8387D68A28F3}">
      <dsp:nvSpPr>
        <dsp:cNvPr id="0" name=""/>
        <dsp:cNvSpPr/>
      </dsp:nvSpPr>
      <dsp:spPr>
        <a:xfrm>
          <a:off x="0" y="3418548"/>
          <a:ext cx="8492314" cy="110565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sz="1300" b="1" kern="1200" dirty="0"/>
        </a:p>
      </dsp:txBody>
      <dsp:txXfrm>
        <a:off x="0" y="3418548"/>
        <a:ext cx="8492314" cy="1105650"/>
      </dsp:txXfrm>
    </dsp:sp>
    <dsp:sp modelId="{89555DEB-D655-4A76-B341-F21688BCEF16}">
      <dsp:nvSpPr>
        <dsp:cNvPr id="0" name=""/>
        <dsp:cNvSpPr/>
      </dsp:nvSpPr>
      <dsp:spPr>
        <a:xfrm>
          <a:off x="424615" y="3226668"/>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lvl="0" algn="l" defTabSz="577850">
            <a:lnSpc>
              <a:spcPct val="90000"/>
            </a:lnSpc>
            <a:spcBef>
              <a:spcPct val="0"/>
            </a:spcBef>
            <a:spcAft>
              <a:spcPct val="35000"/>
            </a:spcAft>
          </a:pPr>
          <a:r>
            <a:rPr lang="es-MX" sz="1300" b="1" kern="1200" dirty="0"/>
            <a:t>RIP</a:t>
          </a:r>
          <a:endParaRPr lang="es-VE" sz="1300" b="1" kern="1200" dirty="0"/>
        </a:p>
      </dsp:txBody>
      <dsp:txXfrm>
        <a:off x="443349" y="3245402"/>
        <a:ext cx="590715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B488E-29BC-4747-8893-30B73E877B9E}" type="datetimeFigureOut">
              <a:rPr lang="es-VE" smtClean="0"/>
              <a:t>30/3/2025</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E8A75-A92A-4190-A666-E507E249D681}" type="slidenum">
              <a:rPr lang="es-VE" smtClean="0"/>
              <a:t>‹Nº›</a:t>
            </a:fld>
            <a:endParaRPr lang="es-VE"/>
          </a:p>
        </p:txBody>
      </p:sp>
    </p:spTree>
    <p:extLst>
      <p:ext uri="{BB962C8B-B14F-4D97-AF65-F5344CB8AC3E}">
        <p14:creationId xmlns:p14="http://schemas.microsoft.com/office/powerpoint/2010/main" val="12558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FE15F30D-68D7-48AD-92B3-3476CEA9F54A}"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51795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31F065-916B-4040-90EB-925332383F0B}"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468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F90A281-D3F0-43C2-AD79-2021273067DA}"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6890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EA25893-E93B-4DF1-AD20-828DB94A79AE}"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259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BDBC1DA-AEE3-4D07-B716-5C780D7336F1}" type="datetime1">
              <a:rPr lang="es-VE" smtClean="0"/>
              <a:t>30/3/2025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09075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B20C5F0-0904-4547-82E3-841C0C355FE0}"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30069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78EE32-49A5-494C-9912-A0E9373753C7}" type="datetime1">
              <a:rPr lang="es-VE" smtClean="0"/>
              <a:t>30/3/2025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61389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A634960F-CA82-4847-8A0B-9E9B5CC63D8F}" type="datetime1">
              <a:rPr lang="es-VE" smtClean="0"/>
              <a:t>30/3/2025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7862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17460-7642-42FD-A4C8-761A0D7EE8A1}" type="datetime1">
              <a:rPr lang="es-VE" smtClean="0"/>
              <a:t>30/3/2025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8963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1F7CB11-7799-4339-969A-BB620BCD05EF}"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6457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6FBA879E-85BF-4733-BC7B-4F42126443BA}" type="datetime1">
              <a:rPr lang="es-VE" smtClean="0"/>
              <a:t>30/3/2025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4506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676B5-9283-4F24-9200-20F8495A0DBE}" type="datetime1">
              <a:rPr lang="es-VE" smtClean="0"/>
              <a:t>30/3/2025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99B1B-B7D8-4AD3-B6E7-7FA83B7F05EF}" type="slidenum">
              <a:rPr lang="es-VE" smtClean="0"/>
              <a:t>‹Nº›</a:t>
            </a:fld>
            <a:endParaRPr lang="es-VE"/>
          </a:p>
        </p:txBody>
      </p:sp>
    </p:spTree>
    <p:extLst>
      <p:ext uri="{BB962C8B-B14F-4D97-AF65-F5344CB8AC3E}">
        <p14:creationId xmlns:p14="http://schemas.microsoft.com/office/powerpoint/2010/main" val="908166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5D34A-96F6-8E63-C078-93D4598621C6}"/>
              </a:ext>
            </a:extLst>
          </p:cNvPr>
          <p:cNvSpPr txBox="1"/>
          <p:nvPr/>
        </p:nvSpPr>
        <p:spPr>
          <a:xfrm>
            <a:off x="0" y="5010263"/>
            <a:ext cx="4572000" cy="735779"/>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PROFESOR:</a:t>
            </a:r>
          </a:p>
          <a:p>
            <a:pPr algn="ctr">
              <a:lnSpc>
                <a:spcPct val="150000"/>
              </a:lnSpc>
            </a:pPr>
            <a:r>
              <a:rPr lang="es-MX" sz="1500" dirty="0">
                <a:latin typeface="Lato" panose="020F0502020204030203" pitchFamily="34" charset="0"/>
                <a:cs typeface="Lato" panose="020F0502020204030203" pitchFamily="34" charset="0"/>
              </a:rPr>
              <a:t>Ing. </a:t>
            </a:r>
            <a:r>
              <a:rPr lang="es-MX" sz="1500" dirty="0" err="1">
                <a:latin typeface="Lato" panose="020F0502020204030203" pitchFamily="34" charset="0"/>
                <a:cs typeface="Lato" panose="020F0502020204030203" pitchFamily="34" charset="0"/>
              </a:rPr>
              <a:t>Hector</a:t>
            </a:r>
            <a:r>
              <a:rPr lang="es-MX" sz="1500" dirty="0">
                <a:latin typeface="Lato" panose="020F0502020204030203" pitchFamily="34" charset="0"/>
                <a:cs typeface="Lato" panose="020F0502020204030203" pitchFamily="34" charset="0"/>
              </a:rPr>
              <a:t> Molina</a:t>
            </a:r>
            <a:endParaRPr lang="es-VE" sz="1500" dirty="0">
              <a:latin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FB9D53EE-B500-6986-2A78-1486C1A909CD}"/>
              </a:ext>
            </a:extLst>
          </p:cNvPr>
          <p:cNvSpPr txBox="1"/>
          <p:nvPr/>
        </p:nvSpPr>
        <p:spPr>
          <a:xfrm>
            <a:off x="4572000" y="5010263"/>
            <a:ext cx="4572000" cy="1082027"/>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ESTUDIANTE:</a:t>
            </a:r>
          </a:p>
          <a:p>
            <a:pPr algn="ctr">
              <a:lnSpc>
                <a:spcPct val="150000"/>
              </a:lnSpc>
            </a:pPr>
            <a:r>
              <a:rPr lang="es-MX" sz="1500" dirty="0">
                <a:latin typeface="Lato" panose="020F0502020204030203" pitchFamily="34" charset="0"/>
                <a:cs typeface="Lato" panose="020F0502020204030203" pitchFamily="34" charset="0"/>
              </a:rPr>
              <a:t>Oliver Castillo</a:t>
            </a:r>
          </a:p>
          <a:p>
            <a:pPr algn="ctr">
              <a:lnSpc>
                <a:spcPct val="150000"/>
              </a:lnSpc>
            </a:pPr>
            <a:r>
              <a:rPr lang="es-MX" sz="1500" dirty="0">
                <a:latin typeface="Lato" panose="020F0502020204030203" pitchFamily="34" charset="0"/>
                <a:cs typeface="Lato" panose="020F0502020204030203" pitchFamily="34" charset="0"/>
              </a:rPr>
              <a:t>C.I: V-28.030.110</a:t>
            </a:r>
            <a:endParaRPr lang="es-VE" sz="1500" dirty="0">
              <a:latin typeface="Lato" panose="020F0502020204030203" pitchFamily="34" charset="0"/>
              <a:cs typeface="Lato" panose="020F0502020204030203" pitchFamily="34" charset="0"/>
            </a:endParaRPr>
          </a:p>
        </p:txBody>
      </p:sp>
      <p:sp>
        <p:nvSpPr>
          <p:cNvPr id="7" name="CuadroTexto 6">
            <a:extLst>
              <a:ext uri="{FF2B5EF4-FFF2-40B4-BE49-F238E27FC236}">
                <a16:creationId xmlns:a16="http://schemas.microsoft.com/office/drawing/2014/main" id="{47201E7C-37C7-489E-6E37-9487594DB38A}"/>
              </a:ext>
            </a:extLst>
          </p:cNvPr>
          <p:cNvSpPr txBox="1"/>
          <p:nvPr/>
        </p:nvSpPr>
        <p:spPr>
          <a:xfrm>
            <a:off x="0" y="6409031"/>
            <a:ext cx="9144000" cy="389530"/>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Ciudad Bolívar, marzo 2025</a:t>
            </a:r>
            <a:endParaRPr lang="es-VE" sz="1500" dirty="0">
              <a:latin typeface="Lato" panose="020F0502020204030203" pitchFamily="34" charset="0"/>
              <a:cs typeface="Lato" panose="020F0502020204030203" pitchFamily="34" charset="0"/>
            </a:endParaRPr>
          </a:p>
        </p:txBody>
      </p:sp>
      <p:sp>
        <p:nvSpPr>
          <p:cNvPr id="8" name="CuadroTexto 7">
            <a:extLst>
              <a:ext uri="{FF2B5EF4-FFF2-40B4-BE49-F238E27FC236}">
                <a16:creationId xmlns:a16="http://schemas.microsoft.com/office/drawing/2014/main" id="{24E6D3D3-4965-2C23-F2AD-69DE5CA71D9E}"/>
              </a:ext>
            </a:extLst>
          </p:cNvPr>
          <p:cNvSpPr txBox="1"/>
          <p:nvPr/>
        </p:nvSpPr>
        <p:spPr>
          <a:xfrm>
            <a:off x="0" y="3996205"/>
            <a:ext cx="9144000" cy="448969"/>
          </a:xfrm>
          <a:prstGeom prst="rect">
            <a:avLst/>
          </a:prstGeom>
          <a:noFill/>
        </p:spPr>
        <p:txBody>
          <a:bodyPr wrap="square" rtlCol="0">
            <a:spAutoFit/>
          </a:bodyPr>
          <a:lstStyle/>
          <a:p>
            <a:pPr algn="ctr">
              <a:lnSpc>
                <a:spcPct val="150000"/>
              </a:lnSpc>
            </a:pPr>
            <a:r>
              <a:rPr lang="es-MX" b="1" dirty="0">
                <a:latin typeface="Lato" panose="020F0502020204030203" pitchFamily="34" charset="0"/>
                <a:cs typeface="Lato" panose="020F0502020204030203" pitchFamily="34" charset="0"/>
              </a:rPr>
              <a:t>UNIDAD X – PRINCIPIOS BÁSICOS DE ENRUTAMIENTO Y SUBREDES</a:t>
            </a:r>
          </a:p>
        </p:txBody>
      </p:sp>
      <p:pic>
        <p:nvPicPr>
          <p:cNvPr id="9" name="Imagen 8" descr="LOGO UPTEB&#10;">
            <a:extLst>
              <a:ext uri="{FF2B5EF4-FFF2-40B4-BE49-F238E27FC236}">
                <a16:creationId xmlns:a16="http://schemas.microsoft.com/office/drawing/2014/main" id="{53AAC654-FE57-13BB-7B34-68EAA2207F71}"/>
              </a:ext>
            </a:extLst>
          </p:cNvPr>
          <p:cNvPicPr>
            <a:picLocks noChangeAspect="1"/>
          </p:cNvPicPr>
          <p:nvPr/>
        </p:nvPicPr>
        <p:blipFill>
          <a:blip r:embed="rId2"/>
          <a:stretch>
            <a:fillRect/>
          </a:stretch>
        </p:blipFill>
        <p:spPr>
          <a:xfrm>
            <a:off x="3917002" y="2498612"/>
            <a:ext cx="1309996" cy="1309996"/>
          </a:xfrm>
          <a:prstGeom prst="rect">
            <a:avLst/>
          </a:prstGeom>
        </p:spPr>
      </p:pic>
      <p:grpSp>
        <p:nvGrpSpPr>
          <p:cNvPr id="20" name="Grupo 19">
            <a:extLst>
              <a:ext uri="{FF2B5EF4-FFF2-40B4-BE49-F238E27FC236}">
                <a16:creationId xmlns:a16="http://schemas.microsoft.com/office/drawing/2014/main" id="{2975CFC9-22D9-69F3-DE43-1554FD1CE6B5}"/>
              </a:ext>
            </a:extLst>
          </p:cNvPr>
          <p:cNvGrpSpPr/>
          <p:nvPr/>
        </p:nvGrpSpPr>
        <p:grpSpPr>
          <a:xfrm>
            <a:off x="-98630" y="59439"/>
            <a:ext cx="1476326" cy="1914297"/>
            <a:chOff x="-98630" y="59439"/>
            <a:chExt cx="1476326" cy="1914297"/>
          </a:xfrm>
        </p:grpSpPr>
        <p:sp>
          <p:nvSpPr>
            <p:cNvPr id="14" name="Franja diagonal 13">
              <a:extLst>
                <a:ext uri="{FF2B5EF4-FFF2-40B4-BE49-F238E27FC236}">
                  <a16:creationId xmlns:a16="http://schemas.microsoft.com/office/drawing/2014/main" id="{BC0E291E-8B80-35CB-DD9D-0DFA415256CD}"/>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59665240-EB20-90A2-E108-8673F979D66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C44AD2B-FB4E-E65C-E5A6-7B4669CAF4BE}"/>
              </a:ext>
            </a:extLst>
          </p:cNvPr>
          <p:cNvSpPr txBox="1"/>
          <p:nvPr/>
        </p:nvSpPr>
        <p:spPr>
          <a:xfrm>
            <a:off x="0" y="16804"/>
            <a:ext cx="9144000" cy="2120773"/>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REPÚBLICA BOLIVARIANA DE VENEZUELA</a:t>
            </a:r>
          </a:p>
          <a:p>
            <a:pPr algn="ctr">
              <a:lnSpc>
                <a:spcPct val="150000"/>
              </a:lnSpc>
            </a:pPr>
            <a:r>
              <a:rPr lang="es-MX" sz="1500" dirty="0">
                <a:latin typeface="Lato" panose="020F0502020204030203" pitchFamily="34" charset="0"/>
                <a:cs typeface="Lato" panose="020F0502020204030203" pitchFamily="34" charset="0"/>
              </a:rPr>
              <a:t>MINISTERIO DEL PODER POPULAR PARA LA EDUCACIÓN</a:t>
            </a:r>
          </a:p>
          <a:p>
            <a:pPr algn="ctr">
              <a:lnSpc>
                <a:spcPct val="150000"/>
              </a:lnSpc>
            </a:pPr>
            <a:r>
              <a:rPr lang="es-MX" sz="1500" dirty="0">
                <a:latin typeface="Lato" panose="020F0502020204030203" pitchFamily="34" charset="0"/>
                <a:cs typeface="Lato" panose="020F0502020204030203" pitchFamily="34" charset="0"/>
              </a:rPr>
              <a:t>UNIVERSIDAD POLITÉCNICA TERRITORIAL DEL ESTADO BOLIVAR</a:t>
            </a:r>
          </a:p>
          <a:p>
            <a:pPr algn="ctr">
              <a:lnSpc>
                <a:spcPct val="150000"/>
              </a:lnSpc>
            </a:pPr>
            <a:r>
              <a:rPr lang="es-MX" sz="1500" dirty="0">
                <a:latin typeface="Lato" panose="020F0502020204030203" pitchFamily="34" charset="0"/>
                <a:cs typeface="Lato" panose="020F0502020204030203" pitchFamily="34" charset="0"/>
              </a:rPr>
              <a:t>PROGRAMA NACIONAL DE FORMACION EN INFORMÁTICA</a:t>
            </a:r>
          </a:p>
          <a:p>
            <a:pPr algn="ctr">
              <a:lnSpc>
                <a:spcPct val="150000"/>
              </a:lnSpc>
            </a:pPr>
            <a:r>
              <a:rPr lang="es-MX" sz="1500" dirty="0">
                <a:latin typeface="Lato" panose="020F0502020204030203" pitchFamily="34" charset="0"/>
                <a:cs typeface="Lato" panose="020F0502020204030203" pitchFamily="34" charset="0"/>
              </a:rPr>
              <a:t>T2 – INF – 4M</a:t>
            </a:r>
            <a:endParaRPr lang="es-VE" sz="1500" dirty="0">
              <a:latin typeface="Lato" panose="020F0502020204030203" pitchFamily="34" charset="0"/>
              <a:cs typeface="Lato" panose="020F0502020204030203" pitchFamily="34" charset="0"/>
            </a:endParaRPr>
          </a:p>
          <a:p>
            <a:pPr algn="ctr">
              <a:lnSpc>
                <a:spcPct val="150000"/>
              </a:lnSpc>
            </a:pPr>
            <a:r>
              <a:rPr lang="es-MX" sz="1500" dirty="0">
                <a:latin typeface="Lato" panose="020F0502020204030203" pitchFamily="34" charset="0"/>
                <a:cs typeface="Lato" panose="020F0502020204030203" pitchFamily="34" charset="0"/>
              </a:rPr>
              <a:t>REDES DE COMPUTADORAS</a:t>
            </a:r>
          </a:p>
        </p:txBody>
      </p:sp>
      <p:grpSp>
        <p:nvGrpSpPr>
          <p:cNvPr id="21" name="Grupo 20">
            <a:extLst>
              <a:ext uri="{FF2B5EF4-FFF2-40B4-BE49-F238E27FC236}">
                <a16:creationId xmlns:a16="http://schemas.microsoft.com/office/drawing/2014/main" id="{D6BBEE8C-3D9C-1EEC-DACA-F4AFE0ADF664}"/>
              </a:ext>
            </a:extLst>
          </p:cNvPr>
          <p:cNvGrpSpPr/>
          <p:nvPr/>
        </p:nvGrpSpPr>
        <p:grpSpPr>
          <a:xfrm rot="10800000">
            <a:off x="7731764" y="4884264"/>
            <a:ext cx="1476326" cy="1914297"/>
            <a:chOff x="-87997" y="59439"/>
            <a:chExt cx="1476326" cy="1914297"/>
          </a:xfrm>
        </p:grpSpPr>
        <p:sp>
          <p:nvSpPr>
            <p:cNvPr id="22" name="Franja diagonal 21">
              <a:extLst>
                <a:ext uri="{FF2B5EF4-FFF2-40B4-BE49-F238E27FC236}">
                  <a16:creationId xmlns:a16="http://schemas.microsoft.com/office/drawing/2014/main" id="{02CEAE62-22B7-D5C5-CEBB-F493577B8A35}"/>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08686E4C-0277-8A16-6506-2AD08EB826AD}"/>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Tree>
    <p:extLst>
      <p:ext uri="{BB962C8B-B14F-4D97-AF65-F5344CB8AC3E}">
        <p14:creationId xmlns:p14="http://schemas.microsoft.com/office/powerpoint/2010/main" val="4167331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990208D7-ADE5-1465-A1B0-B7EAE56AFABF}"/>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80C01B53-8EEC-9D4D-4708-2A40D200EB02}"/>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10</a:t>
            </a:fld>
            <a:endParaRPr lang="es-VE" dirty="0">
              <a:solidFill>
                <a:schemeClr val="tx1"/>
              </a:solidFill>
            </a:endParaRPr>
          </a:p>
        </p:txBody>
      </p:sp>
      <p:sp>
        <p:nvSpPr>
          <p:cNvPr id="6" name="Flecha: pentágono 5">
            <a:extLst>
              <a:ext uri="{FF2B5EF4-FFF2-40B4-BE49-F238E27FC236}">
                <a16:creationId xmlns:a16="http://schemas.microsoft.com/office/drawing/2014/main" id="{A62BC09C-4EE2-7905-A68E-B03E5534BF73}"/>
              </a:ext>
            </a:extLst>
          </p:cNvPr>
          <p:cNvSpPr/>
          <p:nvPr/>
        </p:nvSpPr>
        <p:spPr>
          <a:xfrm rot="893155">
            <a:off x="-798245" y="421979"/>
            <a:ext cx="9443772" cy="5114480"/>
          </a:xfrm>
          <a:prstGeom prst="homePlate">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86732925-1269-1880-356B-E406B5971DCE}"/>
              </a:ext>
            </a:extLst>
          </p:cNvPr>
          <p:cNvSpPr txBox="1"/>
          <p:nvPr/>
        </p:nvSpPr>
        <p:spPr>
          <a:xfrm rot="1025220">
            <a:off x="538301" y="1548057"/>
            <a:ext cx="6770678" cy="2862322"/>
          </a:xfrm>
          <a:prstGeom prst="rect">
            <a:avLst/>
          </a:prstGeom>
          <a:noFill/>
        </p:spPr>
        <p:txBody>
          <a:bodyPr wrap="square" rtlCol="0">
            <a:spAutoFit/>
          </a:bodyPr>
          <a:lstStyle/>
          <a:p>
            <a:pPr algn="ctr">
              <a:lnSpc>
                <a:spcPct val="150000"/>
              </a:lnSpc>
            </a:pPr>
            <a:r>
              <a:rPr lang="es-MX" sz="6000" b="1" dirty="0" smtClean="0">
                <a:solidFill>
                  <a:schemeClr val="bg1"/>
                </a:solidFill>
                <a:latin typeface="Dubai" panose="020B0503030403030204" pitchFamily="34" charset="-78"/>
                <a:cs typeface="Dubai" panose="020B0503030403030204" pitchFamily="34" charset="-78"/>
              </a:rPr>
              <a:t>INTRODUCCIÓN A LAS SUBREDES</a:t>
            </a:r>
            <a:endParaRPr lang="es-MX" sz="6000" b="1" dirty="0">
              <a:solidFill>
                <a:schemeClr val="bg1"/>
              </a:solidFill>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81019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9626DB2-30A0-30A9-5824-3ED4819599D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202E17A-2774-13CC-CA53-8EDD634377E2}"/>
              </a:ext>
            </a:extLst>
          </p:cNvPr>
          <p:cNvSpPr txBox="1"/>
          <p:nvPr/>
        </p:nvSpPr>
        <p:spPr>
          <a:xfrm>
            <a:off x="614030" y="1183161"/>
            <a:ext cx="7915939" cy="1082027"/>
          </a:xfrm>
          <a:prstGeom prst="rect">
            <a:avLst/>
          </a:prstGeom>
          <a:noFill/>
        </p:spPr>
        <p:txBody>
          <a:bodyPr wrap="square" rtlCol="0">
            <a:spAutoFit/>
          </a:bodyPr>
          <a:lstStyle/>
          <a:p>
            <a:pPr algn="just">
              <a:lnSpc>
                <a:spcPct val="150000"/>
              </a:lnSpc>
            </a:pPr>
            <a:r>
              <a:rPr lang="es-MX" sz="1500" dirty="0">
                <a:latin typeface="Lato" panose="020F0502020204030203" pitchFamily="34" charset="0"/>
                <a:cs typeface="Lato" panose="020F0502020204030203" pitchFamily="34" charset="0"/>
              </a:rPr>
              <a:t>Un protocolo de enrutamiento es un conjunto de reglas que indica cómo los enrutadores intercambian información para determinar rutas entre redes. Esto permite que los paquetes de datos encuentren su camino por internet. </a:t>
            </a:r>
          </a:p>
        </p:txBody>
      </p:sp>
      <p:sp>
        <p:nvSpPr>
          <p:cNvPr id="3" name="Rectángulo 2">
            <a:extLst>
              <a:ext uri="{FF2B5EF4-FFF2-40B4-BE49-F238E27FC236}">
                <a16:creationId xmlns:a16="http://schemas.microsoft.com/office/drawing/2014/main" id="{D984CFB7-21CD-BBB6-A8E6-7F5185502A86}"/>
              </a:ext>
            </a:extLst>
          </p:cNvPr>
          <p:cNvSpPr/>
          <p:nvPr/>
        </p:nvSpPr>
        <p:spPr>
          <a:xfrm>
            <a:off x="0" y="1"/>
            <a:ext cx="9144000" cy="988828"/>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6BFDD1BA-C470-7C70-88D8-D7AF01EC44E6}"/>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PROTOCOLO DE ENRUTAMIENTO</a:t>
            </a:r>
          </a:p>
        </p:txBody>
      </p:sp>
      <p:sp>
        <p:nvSpPr>
          <p:cNvPr id="5" name="Marcador de número de diapositiva 4">
            <a:extLst>
              <a:ext uri="{FF2B5EF4-FFF2-40B4-BE49-F238E27FC236}">
                <a16:creationId xmlns:a16="http://schemas.microsoft.com/office/drawing/2014/main" id="{615C776F-2694-9623-098D-A687BB9C8549}"/>
              </a:ext>
            </a:extLst>
          </p:cNvPr>
          <p:cNvSpPr>
            <a:spLocks noGrp="1"/>
          </p:cNvSpPr>
          <p:nvPr>
            <p:ph type="sldNum" sz="quarter" idx="12"/>
          </p:nvPr>
        </p:nvSpPr>
        <p:spPr>
          <a:xfrm>
            <a:off x="6970872" y="129290"/>
            <a:ext cx="2057400" cy="365125"/>
          </a:xfrm>
        </p:spPr>
        <p:txBody>
          <a:bodyPr/>
          <a:lstStyle/>
          <a:p>
            <a:fld id="{05599B1B-B7D8-4AD3-B6E7-7FA83B7F05EF}" type="slidenum">
              <a:rPr lang="es-VE" smtClean="0">
                <a:solidFill>
                  <a:schemeClr val="bg1"/>
                </a:solidFill>
              </a:rPr>
              <a:t>11</a:t>
            </a:fld>
            <a:endParaRPr lang="es-VE" dirty="0">
              <a:solidFill>
                <a:schemeClr val="bg1"/>
              </a:solidFill>
            </a:endParaRPr>
          </a:p>
        </p:txBody>
      </p:sp>
      <p:graphicFrame>
        <p:nvGraphicFramePr>
          <p:cNvPr id="6" name="Diagrama 5">
            <a:extLst>
              <a:ext uri="{FF2B5EF4-FFF2-40B4-BE49-F238E27FC236}">
                <a16:creationId xmlns:a16="http://schemas.microsoft.com/office/drawing/2014/main" id="{9EB939CE-5B68-3B4C-BE56-1C11F744480C}"/>
              </a:ext>
            </a:extLst>
          </p:cNvPr>
          <p:cNvGraphicFramePr/>
          <p:nvPr/>
        </p:nvGraphicFramePr>
        <p:xfrm>
          <a:off x="325842" y="2265188"/>
          <a:ext cx="8492314" cy="4569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20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58CEF2B4-F193-F539-6D1F-FFF42D59E536}"/>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9914FACF-ADD1-3205-D3F9-2A8C851C9795}"/>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9E94C7EC-48B1-AA62-0D1A-4E52AFEDED74}"/>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46C990E3-F4FA-4907-7A55-A92EB0E29CD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EB38CA0-2890-47A8-BD9C-AD0D80E206CF}"/>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CONCLUSIÓN</a:t>
            </a:r>
          </a:p>
        </p:txBody>
      </p:sp>
      <p:grpSp>
        <p:nvGrpSpPr>
          <p:cNvPr id="21" name="Grupo 20">
            <a:extLst>
              <a:ext uri="{FF2B5EF4-FFF2-40B4-BE49-F238E27FC236}">
                <a16:creationId xmlns:a16="http://schemas.microsoft.com/office/drawing/2014/main" id="{C445A854-CF7C-9EC9-4618-A88E22B1EA98}"/>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ECA28D8E-EF2B-3A9C-7C7B-F3F6A6EE910E}"/>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51D42EA2-428C-2EF1-37EC-8B4E32F95C4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130BEE89-D5E0-DADF-E685-874C57DB2F79}"/>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11B883AF-9EB8-E900-8167-C4D7FBA243C3}"/>
              </a:ext>
            </a:extLst>
          </p:cNvPr>
          <p:cNvSpPr>
            <a:spLocks noGrp="1"/>
          </p:cNvSpPr>
          <p:nvPr>
            <p:ph type="sldNum" sz="quarter" idx="12"/>
          </p:nvPr>
        </p:nvSpPr>
        <p:spPr>
          <a:xfrm>
            <a:off x="6819457" y="6299030"/>
            <a:ext cx="2057400" cy="365125"/>
          </a:xfrm>
        </p:spPr>
        <p:txBody>
          <a:bodyPr/>
          <a:lstStyle/>
          <a:p>
            <a:fld id="{05599B1B-B7D8-4AD3-B6E7-7FA83B7F05EF}" type="slidenum">
              <a:rPr lang="es-VE" smtClean="0">
                <a:solidFill>
                  <a:schemeClr val="tx1"/>
                </a:solidFill>
              </a:rPr>
              <a:t>12</a:t>
            </a:fld>
            <a:endParaRPr lang="es-VE" dirty="0">
              <a:solidFill>
                <a:schemeClr val="tx1"/>
              </a:solidFill>
            </a:endParaRPr>
          </a:p>
        </p:txBody>
      </p:sp>
    </p:spTree>
    <p:extLst>
      <p:ext uri="{BB962C8B-B14F-4D97-AF65-F5344CB8AC3E}">
        <p14:creationId xmlns:p14="http://schemas.microsoft.com/office/powerpoint/2010/main" val="211028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BEF9FE78-9F85-AFC3-A28E-EB66A3A6DC31}"/>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E851F146-E2AD-193C-7A5F-ECB303F9B4B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2B52ECCA-6315-29CB-F6D3-AAD3491B3149}"/>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D08EC23B-6E25-31F7-6FDE-9504A194776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38E19A6D-04EF-B4E7-B2D2-545C026B1C5D}"/>
              </a:ext>
            </a:extLst>
          </p:cNvPr>
          <p:cNvSpPr txBox="1"/>
          <p:nvPr/>
        </p:nvSpPr>
        <p:spPr>
          <a:xfrm>
            <a:off x="0" y="444793"/>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REFERENCIAS</a:t>
            </a:r>
          </a:p>
        </p:txBody>
      </p:sp>
      <p:grpSp>
        <p:nvGrpSpPr>
          <p:cNvPr id="21" name="Grupo 20">
            <a:extLst>
              <a:ext uri="{FF2B5EF4-FFF2-40B4-BE49-F238E27FC236}">
                <a16:creationId xmlns:a16="http://schemas.microsoft.com/office/drawing/2014/main" id="{420519F4-4C05-FF4F-3103-4DEE535F0894}"/>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BC2DADD4-F6D6-165B-497B-C8A7B3EC228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EE00E037-264D-B52A-C024-E5B1EED61712}"/>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DB8E4448-7ADF-6536-CFDF-FF1320A14673}"/>
              </a:ext>
            </a:extLst>
          </p:cNvPr>
          <p:cNvSpPr txBox="1"/>
          <p:nvPr/>
        </p:nvSpPr>
        <p:spPr>
          <a:xfrm>
            <a:off x="951614" y="1351726"/>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E5DED039-2C20-A409-354A-6B651FA8E78E}"/>
              </a:ext>
            </a:extLst>
          </p:cNvPr>
          <p:cNvSpPr>
            <a:spLocks noGrp="1"/>
          </p:cNvSpPr>
          <p:nvPr>
            <p:ph type="sldNum" sz="quarter" idx="12"/>
          </p:nvPr>
        </p:nvSpPr>
        <p:spPr>
          <a:xfrm>
            <a:off x="6830089" y="6314221"/>
            <a:ext cx="2057400" cy="365125"/>
          </a:xfrm>
        </p:spPr>
        <p:txBody>
          <a:bodyPr/>
          <a:lstStyle/>
          <a:p>
            <a:fld id="{05599B1B-B7D8-4AD3-B6E7-7FA83B7F05EF}" type="slidenum">
              <a:rPr lang="es-VE" smtClean="0">
                <a:solidFill>
                  <a:schemeClr val="tx1"/>
                </a:solidFill>
              </a:rPr>
              <a:t>13</a:t>
            </a:fld>
            <a:endParaRPr lang="es-VE">
              <a:solidFill>
                <a:schemeClr val="tx1"/>
              </a:solidFill>
            </a:endParaRPr>
          </a:p>
        </p:txBody>
      </p:sp>
    </p:spTree>
    <p:extLst>
      <p:ext uri="{BB962C8B-B14F-4D97-AF65-F5344CB8AC3E}">
        <p14:creationId xmlns:p14="http://schemas.microsoft.com/office/powerpoint/2010/main" val="113936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363F13DD-CFDF-BC15-F808-DD53B4871BCD}"/>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AADCB46A-E1A4-9201-EC9F-F3E6AD2EF2A6}"/>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80E20ED-82BC-2C2D-CA64-4D93A6F27886}"/>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105DA079-0734-A9F6-2F04-2691779FDE47}"/>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19B83E17-75DF-3AB8-7F84-5A98106CF5B3}"/>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ÍNIDICE</a:t>
            </a:r>
          </a:p>
        </p:txBody>
      </p:sp>
      <p:grpSp>
        <p:nvGrpSpPr>
          <p:cNvPr id="21" name="Grupo 20">
            <a:extLst>
              <a:ext uri="{FF2B5EF4-FFF2-40B4-BE49-F238E27FC236}">
                <a16:creationId xmlns:a16="http://schemas.microsoft.com/office/drawing/2014/main" id="{8E79C6CF-B64B-42E3-D0C0-06F4C8579D15}"/>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9BFD55B6-C42A-A321-DC8C-4C90784F2298}"/>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3DF28487-ACD1-002A-B6FC-B16B5A5464D8}"/>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F17F473B-34ED-EDF1-10AD-22D34EA333CC}"/>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674981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3B07CCA-E0A3-943E-B18E-533BC7E4D9A2}"/>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4DDFCB95-59D9-21A5-769D-E13FD4EA268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03C888E-2826-14D1-58DF-1E776A0C491A}"/>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FFFCFAEE-1A95-0B14-14E0-5D340DDFA864}"/>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984A134A-0A28-2C2E-AD6C-26F6BEF52134}"/>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INTRODUCCIÓN</a:t>
            </a:r>
          </a:p>
        </p:txBody>
      </p:sp>
      <p:grpSp>
        <p:nvGrpSpPr>
          <p:cNvPr id="21" name="Grupo 20">
            <a:extLst>
              <a:ext uri="{FF2B5EF4-FFF2-40B4-BE49-F238E27FC236}">
                <a16:creationId xmlns:a16="http://schemas.microsoft.com/office/drawing/2014/main" id="{096CB396-0C25-0A97-80B0-9E0499373ECF}"/>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6C1FD7AA-A734-A6D3-63FF-C03F4E391FE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4047F82D-8402-D973-77EC-5AEF5CA48B4B}"/>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EC9E76CA-4B47-515D-2E15-C2AF1737379B}"/>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E5827466-7CA0-349A-9A86-82C0B9345781}"/>
              </a:ext>
            </a:extLst>
          </p:cNvPr>
          <p:cNvSpPr>
            <a:spLocks noGrp="1"/>
          </p:cNvSpPr>
          <p:nvPr>
            <p:ph type="sldNum" sz="quarter" idx="12"/>
          </p:nvPr>
        </p:nvSpPr>
        <p:spPr>
          <a:xfrm>
            <a:off x="6813550" y="6299030"/>
            <a:ext cx="2057400" cy="365125"/>
          </a:xfrm>
        </p:spPr>
        <p:txBody>
          <a:bodyPr/>
          <a:lstStyle/>
          <a:p>
            <a:fld id="{05599B1B-B7D8-4AD3-B6E7-7FA83B7F05EF}" type="slidenum">
              <a:rPr lang="es-VE" smtClean="0">
                <a:solidFill>
                  <a:schemeClr val="tx1"/>
                </a:solidFill>
              </a:rPr>
              <a:t>3</a:t>
            </a:fld>
            <a:endParaRPr lang="es-VE" dirty="0">
              <a:solidFill>
                <a:schemeClr val="tx1"/>
              </a:solidFill>
            </a:endParaRPr>
          </a:p>
        </p:txBody>
      </p:sp>
    </p:spTree>
    <p:extLst>
      <p:ext uri="{BB962C8B-B14F-4D97-AF65-F5344CB8AC3E}">
        <p14:creationId xmlns:p14="http://schemas.microsoft.com/office/powerpoint/2010/main" val="399193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C32D3176-1007-5467-70EE-0BCAE4DC44A5}"/>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276E5107-1E35-C339-96B8-913209293E81}"/>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08D4D61C-8EE3-5AB3-7AD0-C7C6412EB401}"/>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B7F09E43-267A-F7AA-52CE-411C74659592}"/>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C002A4F6-5BC7-A689-21C5-3C41F435DA87}"/>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MAPA MENTAL</a:t>
            </a:r>
          </a:p>
        </p:txBody>
      </p:sp>
      <p:grpSp>
        <p:nvGrpSpPr>
          <p:cNvPr id="21" name="Grupo 20">
            <a:extLst>
              <a:ext uri="{FF2B5EF4-FFF2-40B4-BE49-F238E27FC236}">
                <a16:creationId xmlns:a16="http://schemas.microsoft.com/office/drawing/2014/main" id="{F79F5116-2951-CA3A-740E-D74576CF4353}"/>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E091998C-5DF6-A009-D1A2-0F8D89DC7C0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8843F11C-934F-1D66-4863-0DB24CA7E1D8}"/>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31ED1529-871F-95A1-5B95-7C7A9E5C99AF}"/>
              </a:ext>
            </a:extLst>
          </p:cNvPr>
          <p:cNvSpPr>
            <a:spLocks noGrp="1"/>
          </p:cNvSpPr>
          <p:nvPr>
            <p:ph type="sldNum" sz="quarter" idx="12"/>
          </p:nvPr>
        </p:nvSpPr>
        <p:spPr>
          <a:xfrm>
            <a:off x="6822017" y="6299030"/>
            <a:ext cx="2057400" cy="365125"/>
          </a:xfrm>
        </p:spPr>
        <p:txBody>
          <a:bodyPr/>
          <a:lstStyle/>
          <a:p>
            <a:fld id="{05599B1B-B7D8-4AD3-B6E7-7FA83B7F05EF}" type="slidenum">
              <a:rPr lang="es-VE" smtClean="0">
                <a:solidFill>
                  <a:schemeClr val="tx1"/>
                </a:solidFill>
              </a:rPr>
              <a:t>4</a:t>
            </a:fld>
            <a:endParaRPr lang="es-VE" dirty="0">
              <a:solidFill>
                <a:schemeClr val="tx1"/>
              </a:solidFill>
            </a:endParaRPr>
          </a:p>
        </p:txBody>
      </p:sp>
    </p:spTree>
    <p:extLst>
      <p:ext uri="{BB962C8B-B14F-4D97-AF65-F5344CB8AC3E}">
        <p14:creationId xmlns:p14="http://schemas.microsoft.com/office/powerpoint/2010/main" val="3064722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E736E95C-6AE7-8C55-CD8B-AEA931EA444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AFB66EC-0D8D-F1ED-B8B5-9F99DB97D11E}"/>
              </a:ext>
            </a:extLst>
          </p:cNvPr>
          <p:cNvSpPr txBox="1"/>
          <p:nvPr/>
        </p:nvSpPr>
        <p:spPr>
          <a:xfrm>
            <a:off x="614030" y="1108733"/>
            <a:ext cx="7915939" cy="1774525"/>
          </a:xfrm>
          <a:prstGeom prst="rect">
            <a:avLst/>
          </a:prstGeom>
          <a:noFill/>
        </p:spPr>
        <p:txBody>
          <a:bodyPr wrap="square" rtlCol="0">
            <a:spAutoFit/>
          </a:bodyPr>
          <a:lstStyle/>
          <a:p>
            <a:pPr algn="just">
              <a:lnSpc>
                <a:spcPct val="150000"/>
              </a:lnSpc>
            </a:pPr>
            <a:r>
              <a:rPr lang="es-MX" sz="1500" dirty="0">
                <a:latin typeface="Lato" panose="020F0502020204030203" pitchFamily="34" charset="0"/>
                <a:cs typeface="Lato" panose="020F0502020204030203" pitchFamily="34" charset="0"/>
              </a:rPr>
              <a:t>Un protocolo es un conjunto de reglas formales que permiten a dos dispositivos intercambiar datos de forma no ambigua. El ordenador conectado a una red usa protocolos para permitir que los ordenadores conectados a la red puedan enviar y recibir mensajes, y el protocolo TCP/IP define las reglas para el intercambio de datos sobre Internet. Algunas de sus características pueden ser:</a:t>
            </a:r>
          </a:p>
        </p:txBody>
      </p:sp>
      <p:sp>
        <p:nvSpPr>
          <p:cNvPr id="3" name="Rectángulo 2">
            <a:extLst>
              <a:ext uri="{FF2B5EF4-FFF2-40B4-BE49-F238E27FC236}">
                <a16:creationId xmlns:a16="http://schemas.microsoft.com/office/drawing/2014/main" id="{F4A08EB6-0E2B-E4C0-7972-2754F5EE012D}"/>
              </a:ext>
            </a:extLst>
          </p:cNvPr>
          <p:cNvSpPr/>
          <p:nvPr/>
        </p:nvSpPr>
        <p:spPr>
          <a:xfrm>
            <a:off x="0" y="1"/>
            <a:ext cx="9144000" cy="988828"/>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1D844095-D2E7-F8F6-F8A4-8AEEB4E8B9E1}"/>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¿QUÉ ES UN PROTOCOLO DE RED?</a:t>
            </a:r>
          </a:p>
        </p:txBody>
      </p:sp>
      <p:graphicFrame>
        <p:nvGraphicFramePr>
          <p:cNvPr id="7" name="Diagrama 6">
            <a:extLst>
              <a:ext uri="{FF2B5EF4-FFF2-40B4-BE49-F238E27FC236}">
                <a16:creationId xmlns:a16="http://schemas.microsoft.com/office/drawing/2014/main" id="{BE73F69E-975B-46FE-BE35-744959DBF66C}"/>
              </a:ext>
            </a:extLst>
          </p:cNvPr>
          <p:cNvGraphicFramePr/>
          <p:nvPr>
            <p:extLst>
              <p:ext uri="{D42A27DB-BD31-4B8C-83A1-F6EECF244321}">
                <p14:modId xmlns:p14="http://schemas.microsoft.com/office/powerpoint/2010/main" val="2645373972"/>
              </p:ext>
            </p:extLst>
          </p:nvPr>
        </p:nvGraphicFramePr>
        <p:xfrm>
          <a:off x="1929673" y="2750012"/>
          <a:ext cx="6840877" cy="4107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0E952F0F-9F60-AFD1-FFDE-6D1C1A3B3D7C}"/>
              </a:ext>
            </a:extLst>
          </p:cNvPr>
          <p:cNvGraphicFramePr/>
          <p:nvPr>
            <p:extLst>
              <p:ext uri="{D42A27DB-BD31-4B8C-83A1-F6EECF244321}">
                <p14:modId xmlns:p14="http://schemas.microsoft.com/office/powerpoint/2010/main" val="1665846497"/>
              </p:ext>
            </p:extLst>
          </p:nvPr>
        </p:nvGraphicFramePr>
        <p:xfrm>
          <a:off x="-25400" y="3003162"/>
          <a:ext cx="1816100" cy="3826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Marcador de número de diapositiva 12">
            <a:extLst>
              <a:ext uri="{FF2B5EF4-FFF2-40B4-BE49-F238E27FC236}">
                <a16:creationId xmlns:a16="http://schemas.microsoft.com/office/drawing/2014/main" id="{8E99CAFA-6E86-BD91-DCF3-5E6A24B16EC3}"/>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5</a:t>
            </a:fld>
            <a:endParaRPr lang="es-VE" dirty="0">
              <a:solidFill>
                <a:schemeClr val="tx1"/>
              </a:solidFill>
            </a:endParaRPr>
          </a:p>
        </p:txBody>
      </p:sp>
    </p:spTree>
    <p:extLst>
      <p:ext uri="{BB962C8B-B14F-4D97-AF65-F5344CB8AC3E}">
        <p14:creationId xmlns:p14="http://schemas.microsoft.com/office/powerpoint/2010/main" val="379285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DAE2702-B9A8-C232-6412-7B8673A05B0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E7812F74-AB2A-32C5-4E2F-D8525D3AC23D}"/>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6</a:t>
            </a:fld>
            <a:endParaRPr lang="es-VE" dirty="0">
              <a:solidFill>
                <a:schemeClr val="tx1"/>
              </a:solidFill>
            </a:endParaRPr>
          </a:p>
        </p:txBody>
      </p:sp>
      <p:sp>
        <p:nvSpPr>
          <p:cNvPr id="6" name="Flecha: pentágono 5">
            <a:extLst>
              <a:ext uri="{FF2B5EF4-FFF2-40B4-BE49-F238E27FC236}">
                <a16:creationId xmlns:a16="http://schemas.microsoft.com/office/drawing/2014/main" id="{A96CBBEC-CD4F-8D7C-0020-8F2962B746AA}"/>
              </a:ext>
            </a:extLst>
          </p:cNvPr>
          <p:cNvSpPr/>
          <p:nvPr/>
        </p:nvSpPr>
        <p:spPr>
          <a:xfrm rot="893155">
            <a:off x="-798245" y="421979"/>
            <a:ext cx="9443772" cy="5114480"/>
          </a:xfrm>
          <a:prstGeom prst="homePlate">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110346D1-516F-8F2A-8149-F8F5E086726B}"/>
              </a:ext>
            </a:extLst>
          </p:cNvPr>
          <p:cNvSpPr txBox="1"/>
          <p:nvPr/>
        </p:nvSpPr>
        <p:spPr>
          <a:xfrm rot="1001494">
            <a:off x="538301" y="1605765"/>
            <a:ext cx="6770678"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PROTOCOLOS DE ENRUTAMIENTO</a:t>
            </a:r>
          </a:p>
        </p:txBody>
      </p:sp>
    </p:spTree>
    <p:extLst>
      <p:ext uri="{BB962C8B-B14F-4D97-AF65-F5344CB8AC3E}">
        <p14:creationId xmlns:p14="http://schemas.microsoft.com/office/powerpoint/2010/main" val="2709350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5F2181A-C48A-24C9-C55E-A7A0C66D7F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D00A2B6-5208-EF3B-4F78-D31FE08BB66F}"/>
              </a:ext>
            </a:extLst>
          </p:cNvPr>
          <p:cNvSpPr txBox="1"/>
          <p:nvPr/>
        </p:nvSpPr>
        <p:spPr>
          <a:xfrm>
            <a:off x="614029" y="129290"/>
            <a:ext cx="7915939" cy="1082027"/>
          </a:xfrm>
          <a:prstGeom prst="rect">
            <a:avLst/>
          </a:prstGeom>
          <a:noFill/>
        </p:spPr>
        <p:txBody>
          <a:bodyPr wrap="square" rtlCol="0">
            <a:spAutoFit/>
          </a:bodyPr>
          <a:lstStyle/>
          <a:p>
            <a:pPr algn="just">
              <a:lnSpc>
                <a:spcPct val="150000"/>
              </a:lnSpc>
            </a:pPr>
            <a:r>
              <a:rPr lang="es-MX" sz="1500" b="1" dirty="0">
                <a:latin typeface="Lato" panose="020F0502020204030203" pitchFamily="34" charset="0"/>
                <a:cs typeface="Lato" panose="020F0502020204030203" pitchFamily="34" charset="0"/>
              </a:rPr>
              <a:t>Un protocolo de enrutamiento es un conjunto de reglas que indica cómo los enrutadores intercambian información para determinar rutas entre redes. Esto permite que los paquetes de datos encuentren su camino por internet. </a:t>
            </a:r>
          </a:p>
        </p:txBody>
      </p:sp>
      <p:sp>
        <p:nvSpPr>
          <p:cNvPr id="5" name="Marcador de número de diapositiva 4">
            <a:extLst>
              <a:ext uri="{FF2B5EF4-FFF2-40B4-BE49-F238E27FC236}">
                <a16:creationId xmlns:a16="http://schemas.microsoft.com/office/drawing/2014/main" id="{8E2FDE58-C9CC-6D2F-C508-DC2484CA0D4B}"/>
              </a:ext>
            </a:extLst>
          </p:cNvPr>
          <p:cNvSpPr>
            <a:spLocks noGrp="1"/>
          </p:cNvSpPr>
          <p:nvPr>
            <p:ph type="sldNum" sz="quarter" idx="12"/>
          </p:nvPr>
        </p:nvSpPr>
        <p:spPr>
          <a:xfrm>
            <a:off x="6827209" y="6492875"/>
            <a:ext cx="2057400" cy="365125"/>
          </a:xfrm>
        </p:spPr>
        <p:txBody>
          <a:bodyPr/>
          <a:lstStyle/>
          <a:p>
            <a:fld id="{05599B1B-B7D8-4AD3-B6E7-7FA83B7F05EF}" type="slidenum">
              <a:rPr lang="es-VE" smtClean="0">
                <a:solidFill>
                  <a:schemeClr val="tx1"/>
                </a:solidFill>
              </a:rPr>
              <a:t>7</a:t>
            </a:fld>
            <a:endParaRPr lang="es-VE" dirty="0">
              <a:solidFill>
                <a:schemeClr val="tx1"/>
              </a:solidFill>
            </a:endParaRPr>
          </a:p>
        </p:txBody>
      </p:sp>
      <p:graphicFrame>
        <p:nvGraphicFramePr>
          <p:cNvPr id="6" name="Diagrama 5">
            <a:extLst>
              <a:ext uri="{FF2B5EF4-FFF2-40B4-BE49-F238E27FC236}">
                <a16:creationId xmlns:a16="http://schemas.microsoft.com/office/drawing/2014/main" id="{AB4F996F-ECD8-7A20-89E3-53E4D0EE12D1}"/>
              </a:ext>
            </a:extLst>
          </p:cNvPr>
          <p:cNvGraphicFramePr/>
          <p:nvPr>
            <p:extLst>
              <p:ext uri="{D42A27DB-BD31-4B8C-83A1-F6EECF244321}">
                <p14:modId xmlns:p14="http://schemas.microsoft.com/office/powerpoint/2010/main" val="575116352"/>
              </p:ext>
            </p:extLst>
          </p:nvPr>
        </p:nvGraphicFramePr>
        <p:xfrm>
          <a:off x="325843" y="1209618"/>
          <a:ext cx="8492314" cy="537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20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DAE2702-B9A8-C232-6412-7B8673A05B0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E7812F74-AB2A-32C5-4E2F-D8525D3AC23D}"/>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8</a:t>
            </a:fld>
            <a:endParaRPr lang="es-VE" dirty="0">
              <a:solidFill>
                <a:schemeClr val="tx1"/>
              </a:solidFill>
            </a:endParaRPr>
          </a:p>
        </p:txBody>
      </p:sp>
      <p:sp>
        <p:nvSpPr>
          <p:cNvPr id="6" name="Flecha: pentágono 5">
            <a:extLst>
              <a:ext uri="{FF2B5EF4-FFF2-40B4-BE49-F238E27FC236}">
                <a16:creationId xmlns:a16="http://schemas.microsoft.com/office/drawing/2014/main" id="{A96CBBEC-CD4F-8D7C-0020-8F2962B746AA}"/>
              </a:ext>
            </a:extLst>
          </p:cNvPr>
          <p:cNvSpPr/>
          <p:nvPr/>
        </p:nvSpPr>
        <p:spPr>
          <a:xfrm>
            <a:off x="0" y="0"/>
            <a:ext cx="9144000" cy="3981450"/>
          </a:xfrm>
          <a:prstGeom prst="flowChartDocument">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110346D1-516F-8F2A-8149-F8F5E086726B}"/>
              </a:ext>
            </a:extLst>
          </p:cNvPr>
          <p:cNvSpPr txBox="1"/>
          <p:nvPr/>
        </p:nvSpPr>
        <p:spPr>
          <a:xfrm>
            <a:off x="1186661" y="1309769"/>
            <a:ext cx="6770678" cy="1361911"/>
          </a:xfrm>
          <a:prstGeom prst="rect">
            <a:avLst/>
          </a:prstGeom>
          <a:noFill/>
        </p:spPr>
        <p:txBody>
          <a:bodyPr wrap="square" rtlCol="0">
            <a:spAutoFit/>
          </a:bodyPr>
          <a:lstStyle/>
          <a:p>
            <a:pPr algn="ctr">
              <a:lnSpc>
                <a:spcPct val="150000"/>
              </a:lnSpc>
            </a:pPr>
            <a:r>
              <a:rPr lang="es-MX" sz="6000" b="1" dirty="0" smtClean="0">
                <a:solidFill>
                  <a:schemeClr val="bg1"/>
                </a:solidFill>
                <a:latin typeface="Dubai" panose="020B0503030403030204" pitchFamily="34" charset="-78"/>
                <a:cs typeface="Dubai" panose="020B0503030403030204" pitchFamily="34" charset="-78"/>
              </a:rPr>
              <a:t>CLASES DE</a:t>
            </a:r>
            <a:endParaRPr lang="es-MX" sz="6000" b="1" dirty="0">
              <a:solidFill>
                <a:schemeClr val="bg1"/>
              </a:solidFill>
              <a:latin typeface="Dubai" panose="020B0503030403030204" pitchFamily="34" charset="-78"/>
              <a:cs typeface="Dubai" panose="020B0503030403030204" pitchFamily="34" charset="-78"/>
            </a:endParaRPr>
          </a:p>
        </p:txBody>
      </p:sp>
      <p:sp>
        <p:nvSpPr>
          <p:cNvPr id="2" name="Rectángulo 1"/>
          <p:cNvSpPr/>
          <p:nvPr/>
        </p:nvSpPr>
        <p:spPr>
          <a:xfrm>
            <a:off x="1708876" y="4193433"/>
            <a:ext cx="5726248" cy="1361911"/>
          </a:xfrm>
          <a:prstGeom prst="rect">
            <a:avLst/>
          </a:prstGeom>
        </p:spPr>
        <p:txBody>
          <a:bodyPr wrap="none">
            <a:spAutoFit/>
          </a:bodyPr>
          <a:lstStyle/>
          <a:p>
            <a:pPr algn="ctr">
              <a:lnSpc>
                <a:spcPct val="150000"/>
              </a:lnSpc>
            </a:pPr>
            <a:r>
              <a:rPr lang="es-MX" sz="6000" b="1" dirty="0">
                <a:latin typeface="Dubai" panose="020B0503030403030204" pitchFamily="34" charset="-78"/>
                <a:cs typeface="Dubai" panose="020B0503030403030204" pitchFamily="34" charset="-78"/>
              </a:rPr>
              <a:t>DIRECCIONES IP</a:t>
            </a:r>
          </a:p>
        </p:txBody>
      </p:sp>
    </p:spTree>
    <p:extLst>
      <p:ext uri="{BB962C8B-B14F-4D97-AF65-F5344CB8AC3E}">
        <p14:creationId xmlns:p14="http://schemas.microsoft.com/office/powerpoint/2010/main" val="511386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5F2181A-C48A-24C9-C55E-A7A0C66D7FED}"/>
            </a:ext>
          </a:extLst>
        </p:cNvPr>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E2FDE58-C9CC-6D2F-C508-DC2484CA0D4B}"/>
              </a:ext>
            </a:extLst>
          </p:cNvPr>
          <p:cNvSpPr>
            <a:spLocks noGrp="1"/>
          </p:cNvSpPr>
          <p:nvPr>
            <p:ph type="sldNum" sz="quarter" idx="12"/>
          </p:nvPr>
        </p:nvSpPr>
        <p:spPr>
          <a:xfrm>
            <a:off x="6827209" y="6492875"/>
            <a:ext cx="2057400" cy="365125"/>
          </a:xfrm>
        </p:spPr>
        <p:txBody>
          <a:bodyPr/>
          <a:lstStyle/>
          <a:p>
            <a:fld id="{05599B1B-B7D8-4AD3-B6E7-7FA83B7F05EF}" type="slidenum">
              <a:rPr lang="es-VE" smtClean="0">
                <a:solidFill>
                  <a:schemeClr val="tx1"/>
                </a:solidFill>
              </a:rPr>
              <a:t>9</a:t>
            </a:fld>
            <a:endParaRPr lang="es-VE" dirty="0">
              <a:solidFill>
                <a:schemeClr val="tx1"/>
              </a:solidFill>
            </a:endParaRPr>
          </a:p>
        </p:txBody>
      </p:sp>
    </p:spTree>
    <p:extLst>
      <p:ext uri="{BB962C8B-B14F-4D97-AF65-F5344CB8AC3E}">
        <p14:creationId xmlns:p14="http://schemas.microsoft.com/office/powerpoint/2010/main" val="37484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242</TotalTime>
  <Words>1168</Words>
  <Application>Microsoft Office PowerPoint</Application>
  <PresentationFormat>Carta (216 x 279 mm)</PresentationFormat>
  <Paragraphs>70</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Dubai</vt:lpstr>
      <vt:lpstr>Lato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Oliver Castillo</dc:creator>
  <cp:lastModifiedBy>Oloco</cp:lastModifiedBy>
  <cp:revision>5</cp:revision>
  <dcterms:created xsi:type="dcterms:W3CDTF">2025-03-29T22:50:04Z</dcterms:created>
  <dcterms:modified xsi:type="dcterms:W3CDTF">2025-03-30T17:58:49Z</dcterms:modified>
</cp:coreProperties>
</file>