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63" r:id="rId5"/>
    <p:sldId id="265" r:id="rId6"/>
    <p:sldId id="264" r:id="rId7"/>
    <p:sldId id="268" r:id="rId8"/>
    <p:sldId id="269" r:id="rId9"/>
    <p:sldId id="270" r:id="rId10"/>
    <p:sldId id="267" r:id="rId11"/>
    <p:sldId id="266" r:id="rId12"/>
    <p:sldId id="271" r:id="rId13"/>
    <p:sldId id="272" r:id="rId14"/>
    <p:sldId id="274" r:id="rId15"/>
    <p:sldId id="273" r:id="rId16"/>
    <p:sldId id="275" r:id="rId17"/>
    <p:sldId id="276" r:id="rId18"/>
    <p:sldId id="277" r:id="rId19"/>
    <p:sldId id="261" r:id="rId20"/>
    <p:sldId id="262" r:id="rId21"/>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VISION" id="{E94374B1-0B1C-4A8B-8668-D0CC4E83B5F4}">
          <p14:sldIdLst>
            <p14:sldId id="256"/>
            <p14:sldId id="258"/>
            <p14:sldId id="259"/>
          </p14:sldIdLst>
        </p14:section>
        <p14:section name="DIVISION 2" id="{3CFD83A5-81E1-4531-91B2-FD64D3858B7F}">
          <p14:sldIdLst>
            <p14:sldId id="263"/>
            <p14:sldId id="265"/>
            <p14:sldId id="264"/>
            <p14:sldId id="268"/>
            <p14:sldId id="269"/>
            <p14:sldId id="270"/>
            <p14:sldId id="267"/>
            <p14:sldId id="266"/>
            <p14:sldId id="271"/>
            <p14:sldId id="272"/>
            <p14:sldId id="274"/>
            <p14:sldId id="273"/>
            <p14:sldId id="275"/>
            <p14:sldId id="276"/>
            <p14:sldId id="277"/>
          </p14:sldIdLst>
        </p14:section>
        <p14:section name="DIVISION 3" id="{09767422-40FD-46AE-9ECB-ABBD7BF93916}">
          <p14:sldIdLst>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2A900"/>
    <a:srgbClr val="B0B0B0"/>
    <a:srgbClr val="A8D5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4" d="100"/>
          <a:sy n="64" d="100"/>
        </p:scale>
        <p:origin x="11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EDCBA-DAA5-44BC-88F5-14D78E335C3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C401EDAD-58E7-4825-8B28-741A14E06A61}">
      <dgm:prSet phldrT="[Texto]"/>
      <dgm:spPr>
        <a:solidFill>
          <a:schemeClr val="tx1"/>
        </a:solidFill>
      </dgm:spPr>
      <dgm:t>
        <a:bodyPr/>
        <a:lstStyle/>
        <a:p>
          <a:r>
            <a:rPr lang="es-MX" b="1" dirty="0"/>
            <a:t>ESTANDARIZACIÓN</a:t>
          </a:r>
          <a:endParaRPr lang="es-VE" b="1" dirty="0"/>
        </a:p>
      </dgm:t>
    </dgm:pt>
    <dgm:pt modelId="{4F540892-093A-4147-BE9E-2A3C594A5B41}" type="parTrans" cxnId="{708D3039-67B4-45DA-B710-5013B1581410}">
      <dgm:prSet/>
      <dgm:spPr/>
      <dgm:t>
        <a:bodyPr/>
        <a:lstStyle/>
        <a:p>
          <a:endParaRPr lang="es-VE"/>
        </a:p>
      </dgm:t>
    </dgm:pt>
    <dgm:pt modelId="{EB5803A7-86A7-47E3-9B81-D04A4A41A92A}" type="sibTrans" cxnId="{708D3039-67B4-45DA-B710-5013B1581410}">
      <dgm:prSet/>
      <dgm:spPr/>
      <dgm:t>
        <a:bodyPr/>
        <a:lstStyle/>
        <a:p>
          <a:endParaRPr lang="es-VE"/>
        </a:p>
      </dgm:t>
    </dgm:pt>
    <dgm:pt modelId="{11303059-83F3-4BE3-86E5-E27F8E43283B}">
      <dgm:prSet phldrT="[Texto]"/>
      <dgm:spPr>
        <a:solidFill>
          <a:schemeClr val="tx1"/>
        </a:solidFill>
      </dgm:spPr>
      <dgm:t>
        <a:bodyPr/>
        <a:lstStyle/>
        <a:p>
          <a:r>
            <a:rPr lang="es-MX" b="1" dirty="0"/>
            <a:t>FORMATO DE DATOS</a:t>
          </a:r>
          <a:endParaRPr lang="es-VE" b="1" dirty="0"/>
        </a:p>
      </dgm:t>
    </dgm:pt>
    <dgm:pt modelId="{D3FD5708-D2DD-4C6F-9A54-153AC3CE1945}" type="parTrans" cxnId="{4344B843-8535-4A60-9927-FF862AE6F2FD}">
      <dgm:prSet/>
      <dgm:spPr/>
      <dgm:t>
        <a:bodyPr/>
        <a:lstStyle/>
        <a:p>
          <a:endParaRPr lang="es-VE"/>
        </a:p>
      </dgm:t>
    </dgm:pt>
    <dgm:pt modelId="{4C8B85E8-23B7-450C-8081-C0D7CCADE224}" type="sibTrans" cxnId="{4344B843-8535-4A60-9927-FF862AE6F2FD}">
      <dgm:prSet/>
      <dgm:spPr/>
      <dgm:t>
        <a:bodyPr/>
        <a:lstStyle/>
        <a:p>
          <a:endParaRPr lang="es-VE"/>
        </a:p>
      </dgm:t>
    </dgm:pt>
    <dgm:pt modelId="{C06E6A87-187F-4DBE-806A-24E2C8914C85}">
      <dgm:prSet phldrT="[Texto]"/>
      <dgm:spPr>
        <a:solidFill>
          <a:schemeClr val="tx1"/>
        </a:solidFill>
      </dgm:spPr>
      <dgm:t>
        <a:bodyPr/>
        <a:lstStyle/>
        <a:p>
          <a:r>
            <a:rPr lang="es-MX" b="1" dirty="0"/>
            <a:t>CONTROL DE ERRORES</a:t>
          </a:r>
          <a:endParaRPr lang="es-VE" b="1" dirty="0"/>
        </a:p>
      </dgm:t>
    </dgm:pt>
    <dgm:pt modelId="{4D8EB744-CD17-44EE-BAC1-07E47B7F9F8E}" type="parTrans" cxnId="{D0E9A217-12CA-4181-8DD1-5B53C7FE0808}">
      <dgm:prSet/>
      <dgm:spPr/>
      <dgm:t>
        <a:bodyPr/>
        <a:lstStyle/>
        <a:p>
          <a:endParaRPr lang="es-VE"/>
        </a:p>
      </dgm:t>
    </dgm:pt>
    <dgm:pt modelId="{0492CE50-F344-4070-A299-5AB4F1966DD2}" type="sibTrans" cxnId="{D0E9A217-12CA-4181-8DD1-5B53C7FE0808}">
      <dgm:prSet/>
      <dgm:spPr/>
      <dgm:t>
        <a:bodyPr/>
        <a:lstStyle/>
        <a:p>
          <a:endParaRPr lang="es-VE"/>
        </a:p>
      </dgm:t>
    </dgm:pt>
    <dgm:pt modelId="{2CD957DE-042A-490B-94D1-F92CA67FCD24}">
      <dgm:prSet phldrT="[Texto]"/>
      <dgm:spPr>
        <a:solidFill>
          <a:schemeClr val="tx1"/>
        </a:solidFill>
      </dgm:spPr>
      <dgm:t>
        <a:bodyPr/>
        <a:lstStyle/>
        <a:p>
          <a:r>
            <a:rPr lang="es-MX" b="1" dirty="0"/>
            <a:t>CONTROL DE FLUJO</a:t>
          </a:r>
          <a:endParaRPr lang="es-VE" b="1" dirty="0"/>
        </a:p>
      </dgm:t>
    </dgm:pt>
    <dgm:pt modelId="{4F4C6417-F9B9-459E-AB1A-E001D0C7EDBF}" type="parTrans" cxnId="{4B50922C-9B18-4A48-AE5F-1DE9A0551122}">
      <dgm:prSet/>
      <dgm:spPr/>
      <dgm:t>
        <a:bodyPr/>
        <a:lstStyle/>
        <a:p>
          <a:endParaRPr lang="es-VE"/>
        </a:p>
      </dgm:t>
    </dgm:pt>
    <dgm:pt modelId="{663494ED-3547-408D-949D-4AE192C52E83}" type="sibTrans" cxnId="{4B50922C-9B18-4A48-AE5F-1DE9A0551122}">
      <dgm:prSet/>
      <dgm:spPr/>
      <dgm:t>
        <a:bodyPr/>
        <a:lstStyle/>
        <a:p>
          <a:endParaRPr lang="es-VE"/>
        </a:p>
      </dgm:t>
    </dgm:pt>
    <dgm:pt modelId="{D3A65145-8047-44C4-91EB-F119800F740A}">
      <dgm:prSet phldrT="[Texto]"/>
      <dgm:spPr>
        <a:solidFill>
          <a:schemeClr val="tx1"/>
        </a:solidFill>
      </dgm:spPr>
      <dgm:t>
        <a:bodyPr/>
        <a:lstStyle/>
        <a:p>
          <a:r>
            <a:rPr lang="es-MX" b="1" dirty="0"/>
            <a:t>ESTABLECIMIENTO DE CONEXIONES</a:t>
          </a:r>
          <a:endParaRPr lang="es-VE" b="1" dirty="0"/>
        </a:p>
      </dgm:t>
    </dgm:pt>
    <dgm:pt modelId="{3E25555A-51C0-413A-8042-B85D00FED033}" type="parTrans" cxnId="{E59CD2FD-8547-46BB-88F4-24C1A7AB9BF8}">
      <dgm:prSet/>
      <dgm:spPr/>
      <dgm:t>
        <a:bodyPr/>
        <a:lstStyle/>
        <a:p>
          <a:endParaRPr lang="es-VE"/>
        </a:p>
      </dgm:t>
    </dgm:pt>
    <dgm:pt modelId="{CB3B4418-743E-44A6-B2FD-07A7E6C8014E}" type="sibTrans" cxnId="{E59CD2FD-8547-46BB-88F4-24C1A7AB9BF8}">
      <dgm:prSet/>
      <dgm:spPr/>
      <dgm:t>
        <a:bodyPr/>
        <a:lstStyle/>
        <a:p>
          <a:endParaRPr lang="es-VE"/>
        </a:p>
      </dgm:t>
    </dgm:pt>
    <dgm:pt modelId="{EE8FF8AF-D0BE-4426-93AF-1B26AFBE54AD}">
      <dgm:prSet phldrT="[Texto]"/>
      <dgm:spPr>
        <a:solidFill>
          <a:schemeClr val="bg1">
            <a:lumMod val="85000"/>
            <a:alpha val="90000"/>
          </a:schemeClr>
        </a:solidFill>
        <a:ln>
          <a:noFill/>
        </a:ln>
      </dgm:spPr>
      <dgm:t>
        <a:bodyPr/>
        <a:lstStyle/>
        <a:p>
          <a:pPr marL="0" indent="0">
            <a:buNone/>
          </a:pPr>
          <a:r>
            <a:rPr lang="es-MX" b="1" dirty="0"/>
            <a:t>Los protocolos están estandarizados para que diferentes fabricantes y desarrolladores puedan implementar de manera compatible la mayoría de dispositivos.</a:t>
          </a:r>
          <a:endParaRPr lang="es-VE" b="1" dirty="0"/>
        </a:p>
      </dgm:t>
    </dgm:pt>
    <dgm:pt modelId="{2DB36342-5347-4085-BFFA-88D9B04CE2AC}" type="parTrans" cxnId="{E785D956-3233-4C27-87D8-9597A0A7315E}">
      <dgm:prSet/>
      <dgm:spPr/>
      <dgm:t>
        <a:bodyPr/>
        <a:lstStyle/>
        <a:p>
          <a:endParaRPr lang="es-VE"/>
        </a:p>
      </dgm:t>
    </dgm:pt>
    <dgm:pt modelId="{4D52E6F0-7599-4C1B-92D9-023FE121CAD8}" type="sibTrans" cxnId="{E785D956-3233-4C27-87D8-9597A0A7315E}">
      <dgm:prSet/>
      <dgm:spPr/>
      <dgm:t>
        <a:bodyPr/>
        <a:lstStyle/>
        <a:p>
          <a:endParaRPr lang="es-VE"/>
        </a:p>
      </dgm:t>
    </dgm:pt>
    <dgm:pt modelId="{44053C11-5A13-4CF9-B053-1389645CFB19}">
      <dgm:prSet phldrT="[Texto]"/>
      <dgm:spPr>
        <a:solidFill>
          <a:schemeClr val="bg1">
            <a:lumMod val="85000"/>
            <a:alpha val="90000"/>
          </a:schemeClr>
        </a:solidFill>
        <a:ln>
          <a:noFill/>
        </a:ln>
      </dgm:spPr>
      <dgm:t>
        <a:bodyPr/>
        <a:lstStyle/>
        <a:p>
          <a:pPr marL="0" indent="0">
            <a:buNone/>
          </a:pPr>
          <a:r>
            <a:rPr lang="es-MX" b="1" dirty="0"/>
            <a:t>Definen cómo deben formatearse los datos para ser enviados y recibidos correctamente.</a:t>
          </a:r>
          <a:endParaRPr lang="es-VE" b="1" dirty="0"/>
        </a:p>
      </dgm:t>
    </dgm:pt>
    <dgm:pt modelId="{B0634118-F3AF-479F-B82B-45222D91C921}" type="parTrans" cxnId="{6EDD477E-DFF3-41B8-8A65-4A414E94FDDD}">
      <dgm:prSet/>
      <dgm:spPr/>
      <dgm:t>
        <a:bodyPr/>
        <a:lstStyle/>
        <a:p>
          <a:endParaRPr lang="es-VE"/>
        </a:p>
      </dgm:t>
    </dgm:pt>
    <dgm:pt modelId="{27AAAFB6-75A7-445E-9739-94B1083470A2}" type="sibTrans" cxnId="{6EDD477E-DFF3-41B8-8A65-4A414E94FDDD}">
      <dgm:prSet/>
      <dgm:spPr/>
      <dgm:t>
        <a:bodyPr/>
        <a:lstStyle/>
        <a:p>
          <a:endParaRPr lang="es-VE"/>
        </a:p>
      </dgm:t>
    </dgm:pt>
    <dgm:pt modelId="{DB661B54-7975-4676-A9CB-7AE1042EE043}">
      <dgm:prSet phldrT="[Texto]"/>
      <dgm:spPr>
        <a:solidFill>
          <a:schemeClr val="bg1">
            <a:lumMod val="85000"/>
            <a:alpha val="90000"/>
          </a:schemeClr>
        </a:solidFill>
        <a:ln>
          <a:noFill/>
        </a:ln>
      </dgm:spPr>
      <dgm:t>
        <a:bodyPr/>
        <a:lstStyle/>
        <a:p>
          <a:pPr marL="0" indent="0">
            <a:buNone/>
          </a:pPr>
          <a:r>
            <a:rPr lang="es-MX" b="1" dirty="0"/>
            <a:t>Se encargan de detectar y corregir errores en la transmisión de datos.</a:t>
          </a:r>
          <a:endParaRPr lang="es-VE" b="1" dirty="0"/>
        </a:p>
      </dgm:t>
    </dgm:pt>
    <dgm:pt modelId="{5056E2B8-9F78-4562-9683-F922AED61D05}" type="parTrans" cxnId="{BC26C2A9-D9A9-4A45-BFEA-F785B2AB6210}">
      <dgm:prSet/>
      <dgm:spPr/>
      <dgm:t>
        <a:bodyPr/>
        <a:lstStyle/>
        <a:p>
          <a:endParaRPr lang="es-VE"/>
        </a:p>
      </dgm:t>
    </dgm:pt>
    <dgm:pt modelId="{7E0F7D27-7880-4E96-A9E4-3D9AAC49CE33}" type="sibTrans" cxnId="{BC26C2A9-D9A9-4A45-BFEA-F785B2AB6210}">
      <dgm:prSet/>
      <dgm:spPr/>
      <dgm:t>
        <a:bodyPr/>
        <a:lstStyle/>
        <a:p>
          <a:endParaRPr lang="es-VE"/>
        </a:p>
      </dgm:t>
    </dgm:pt>
    <dgm:pt modelId="{F887F22D-0A7C-4944-BC2B-7DFBD215C39C}">
      <dgm:prSet phldrT="[Texto]"/>
      <dgm:spPr>
        <a:solidFill>
          <a:schemeClr val="bg1">
            <a:lumMod val="85000"/>
            <a:alpha val="90000"/>
          </a:schemeClr>
        </a:solidFill>
        <a:ln>
          <a:noFill/>
        </a:ln>
      </dgm:spPr>
      <dgm:t>
        <a:bodyPr/>
        <a:lstStyle/>
        <a:p>
          <a:pPr marL="0" indent="0">
            <a:buNone/>
          </a:pPr>
          <a:r>
            <a:rPr lang="es-MX" b="1" dirty="0"/>
            <a:t>Regulando la cantidad de datos que se envían entre dispositivos para evitar la saturación de la red.</a:t>
          </a:r>
          <a:endParaRPr lang="es-VE" b="1" dirty="0"/>
        </a:p>
      </dgm:t>
    </dgm:pt>
    <dgm:pt modelId="{5A56ECDB-E366-4FAD-B8A3-F08AE7AB87E1}" type="parTrans" cxnId="{124B5747-609B-485C-95AB-841A7C08D929}">
      <dgm:prSet/>
      <dgm:spPr/>
      <dgm:t>
        <a:bodyPr/>
        <a:lstStyle/>
        <a:p>
          <a:endParaRPr lang="es-VE"/>
        </a:p>
      </dgm:t>
    </dgm:pt>
    <dgm:pt modelId="{5E8D976F-8067-465F-823B-DD8BDB135170}" type="sibTrans" cxnId="{124B5747-609B-485C-95AB-841A7C08D929}">
      <dgm:prSet/>
      <dgm:spPr/>
      <dgm:t>
        <a:bodyPr/>
        <a:lstStyle/>
        <a:p>
          <a:endParaRPr lang="es-VE"/>
        </a:p>
      </dgm:t>
    </dgm:pt>
    <dgm:pt modelId="{D90B79C3-154C-4F55-AE32-7AAF0CE38A7A}">
      <dgm:prSet phldrT="[Texto]"/>
      <dgm:spPr>
        <a:solidFill>
          <a:schemeClr val="bg1">
            <a:lumMod val="85000"/>
            <a:alpha val="90000"/>
          </a:schemeClr>
        </a:solidFill>
        <a:ln>
          <a:noFill/>
        </a:ln>
      </dgm:spPr>
      <dgm:t>
        <a:bodyPr/>
        <a:lstStyle/>
        <a:p>
          <a:pPr marL="0" indent="0">
            <a:buNone/>
          </a:pPr>
          <a:r>
            <a:rPr lang="es-MX" b="1" dirty="0"/>
            <a:t>Proporcionan mecanismos para establecer, mantener y finalizar conexiones entre dispositivos.</a:t>
          </a:r>
          <a:endParaRPr lang="es-VE" b="1" dirty="0"/>
        </a:p>
      </dgm:t>
    </dgm:pt>
    <dgm:pt modelId="{8C50ECC6-ECFF-4655-9799-BDA87EB7AA1B}" type="parTrans" cxnId="{B22E8FD0-1896-4839-8E12-3D545FE190F8}">
      <dgm:prSet/>
      <dgm:spPr/>
      <dgm:t>
        <a:bodyPr/>
        <a:lstStyle/>
        <a:p>
          <a:endParaRPr lang="es-VE"/>
        </a:p>
      </dgm:t>
    </dgm:pt>
    <dgm:pt modelId="{2B899D86-E1AF-4EFD-A6C5-F3BB6AD2B0ED}" type="sibTrans" cxnId="{B22E8FD0-1896-4839-8E12-3D545FE190F8}">
      <dgm:prSet/>
      <dgm:spPr/>
      <dgm:t>
        <a:bodyPr/>
        <a:lstStyle/>
        <a:p>
          <a:endParaRPr lang="es-VE"/>
        </a:p>
      </dgm:t>
    </dgm:pt>
    <dgm:pt modelId="{F99E3761-ED7E-4F01-AC58-7E8521D08505}" type="pres">
      <dgm:prSet presAssocID="{B1CEDCBA-DAA5-44BC-88F5-14D78E335C32}" presName="linear" presStyleCnt="0">
        <dgm:presLayoutVars>
          <dgm:dir/>
          <dgm:animLvl val="lvl"/>
          <dgm:resizeHandles val="exact"/>
        </dgm:presLayoutVars>
      </dgm:prSet>
      <dgm:spPr/>
    </dgm:pt>
    <dgm:pt modelId="{0CF2A508-3CF3-42DD-9156-C4558D30122B}" type="pres">
      <dgm:prSet presAssocID="{C401EDAD-58E7-4825-8B28-741A14E06A61}" presName="parentLin" presStyleCnt="0"/>
      <dgm:spPr/>
    </dgm:pt>
    <dgm:pt modelId="{916E78EA-EFBA-4B00-BB44-FB8A6475DE23}" type="pres">
      <dgm:prSet presAssocID="{C401EDAD-58E7-4825-8B28-741A14E06A61}" presName="parentLeftMargin" presStyleLbl="node1" presStyleIdx="0" presStyleCnt="5"/>
      <dgm:spPr/>
    </dgm:pt>
    <dgm:pt modelId="{7476288A-322E-404D-A0BD-474F69A9B47B}" type="pres">
      <dgm:prSet presAssocID="{C401EDAD-58E7-4825-8B28-741A14E06A61}" presName="parentText" presStyleLbl="node1" presStyleIdx="0" presStyleCnt="5">
        <dgm:presLayoutVars>
          <dgm:chMax val="0"/>
          <dgm:bulletEnabled val="1"/>
        </dgm:presLayoutVars>
      </dgm:prSet>
      <dgm:spPr/>
    </dgm:pt>
    <dgm:pt modelId="{3928D307-93ED-4B94-A162-592C67E7F2D4}" type="pres">
      <dgm:prSet presAssocID="{C401EDAD-58E7-4825-8B28-741A14E06A61}" presName="negativeSpace" presStyleCnt="0"/>
      <dgm:spPr/>
    </dgm:pt>
    <dgm:pt modelId="{F533B8AF-AB9A-48C4-A00E-7E4A4271D945}" type="pres">
      <dgm:prSet presAssocID="{C401EDAD-58E7-4825-8B28-741A14E06A61}" presName="childText" presStyleLbl="conFgAcc1" presStyleIdx="0" presStyleCnt="5" custScaleX="91821">
        <dgm:presLayoutVars>
          <dgm:bulletEnabled val="1"/>
        </dgm:presLayoutVars>
      </dgm:prSet>
      <dgm:spPr/>
    </dgm:pt>
    <dgm:pt modelId="{7F160301-D445-4A5C-8041-1A2308C97EC6}" type="pres">
      <dgm:prSet presAssocID="{EB5803A7-86A7-47E3-9B81-D04A4A41A92A}" presName="spaceBetweenRectangles" presStyleCnt="0"/>
      <dgm:spPr/>
    </dgm:pt>
    <dgm:pt modelId="{2DFA7986-D51B-47FD-B422-63F0AE595137}" type="pres">
      <dgm:prSet presAssocID="{11303059-83F3-4BE3-86E5-E27F8E43283B}" presName="parentLin" presStyleCnt="0"/>
      <dgm:spPr/>
    </dgm:pt>
    <dgm:pt modelId="{F8ADE7DB-3DD0-4421-8DD8-CD1B0073298A}" type="pres">
      <dgm:prSet presAssocID="{11303059-83F3-4BE3-86E5-E27F8E43283B}" presName="parentLeftMargin" presStyleLbl="node1" presStyleIdx="0" presStyleCnt="5"/>
      <dgm:spPr/>
    </dgm:pt>
    <dgm:pt modelId="{D3591DBE-044D-4A5B-86B4-AB1B6E688487}" type="pres">
      <dgm:prSet presAssocID="{11303059-83F3-4BE3-86E5-E27F8E43283B}" presName="parentText" presStyleLbl="node1" presStyleIdx="1" presStyleCnt="5">
        <dgm:presLayoutVars>
          <dgm:chMax val="0"/>
          <dgm:bulletEnabled val="1"/>
        </dgm:presLayoutVars>
      </dgm:prSet>
      <dgm:spPr/>
    </dgm:pt>
    <dgm:pt modelId="{D632A44B-69A6-4873-8F29-A7ACD5964157}" type="pres">
      <dgm:prSet presAssocID="{11303059-83F3-4BE3-86E5-E27F8E43283B}" presName="negativeSpace" presStyleCnt="0"/>
      <dgm:spPr/>
    </dgm:pt>
    <dgm:pt modelId="{6EC3025B-3B79-404A-9D19-7C82CAA2B89C}" type="pres">
      <dgm:prSet presAssocID="{11303059-83F3-4BE3-86E5-E27F8E43283B}" presName="childText" presStyleLbl="conFgAcc1" presStyleIdx="1" presStyleCnt="5" custScaleX="92097">
        <dgm:presLayoutVars>
          <dgm:bulletEnabled val="1"/>
        </dgm:presLayoutVars>
      </dgm:prSet>
      <dgm:spPr/>
    </dgm:pt>
    <dgm:pt modelId="{A326B02C-4C29-4C55-A061-77CF54F278D6}" type="pres">
      <dgm:prSet presAssocID="{4C8B85E8-23B7-450C-8081-C0D7CCADE224}" presName="spaceBetweenRectangles" presStyleCnt="0"/>
      <dgm:spPr/>
    </dgm:pt>
    <dgm:pt modelId="{9E37932F-9EFC-4D41-8D95-7A82546A74D8}" type="pres">
      <dgm:prSet presAssocID="{C06E6A87-187F-4DBE-806A-24E2C8914C85}" presName="parentLin" presStyleCnt="0"/>
      <dgm:spPr/>
    </dgm:pt>
    <dgm:pt modelId="{322AB51F-6FBB-4F6B-9DCB-EC2B6CC1BBAC}" type="pres">
      <dgm:prSet presAssocID="{C06E6A87-187F-4DBE-806A-24E2C8914C85}" presName="parentLeftMargin" presStyleLbl="node1" presStyleIdx="1" presStyleCnt="5"/>
      <dgm:spPr/>
    </dgm:pt>
    <dgm:pt modelId="{8E7F3C42-75A3-42F1-9086-24C78E771BBC}" type="pres">
      <dgm:prSet presAssocID="{C06E6A87-187F-4DBE-806A-24E2C8914C85}" presName="parentText" presStyleLbl="node1" presStyleIdx="2" presStyleCnt="5">
        <dgm:presLayoutVars>
          <dgm:chMax val="0"/>
          <dgm:bulletEnabled val="1"/>
        </dgm:presLayoutVars>
      </dgm:prSet>
      <dgm:spPr/>
    </dgm:pt>
    <dgm:pt modelId="{0B70D06C-29A1-478C-8567-E5A8E2B6CF25}" type="pres">
      <dgm:prSet presAssocID="{C06E6A87-187F-4DBE-806A-24E2C8914C85}" presName="negativeSpace" presStyleCnt="0"/>
      <dgm:spPr/>
    </dgm:pt>
    <dgm:pt modelId="{8E2316AC-9C98-4FDA-99C4-7377245A589B}" type="pres">
      <dgm:prSet presAssocID="{C06E6A87-187F-4DBE-806A-24E2C8914C85}" presName="childText" presStyleLbl="conFgAcc1" presStyleIdx="2" presStyleCnt="5" custScaleX="92424">
        <dgm:presLayoutVars>
          <dgm:bulletEnabled val="1"/>
        </dgm:presLayoutVars>
      </dgm:prSet>
      <dgm:spPr/>
    </dgm:pt>
    <dgm:pt modelId="{F927B532-3250-4698-A15E-2D35C7B9666F}" type="pres">
      <dgm:prSet presAssocID="{0492CE50-F344-4070-A299-5AB4F1966DD2}" presName="spaceBetweenRectangles" presStyleCnt="0"/>
      <dgm:spPr/>
    </dgm:pt>
    <dgm:pt modelId="{48ECE1BD-A3CD-43B6-9741-37633FF20B07}" type="pres">
      <dgm:prSet presAssocID="{2CD957DE-042A-490B-94D1-F92CA67FCD24}" presName="parentLin" presStyleCnt="0"/>
      <dgm:spPr/>
    </dgm:pt>
    <dgm:pt modelId="{BE82DB61-FEE7-4FF1-BCAB-2BFB79ADE1D5}" type="pres">
      <dgm:prSet presAssocID="{2CD957DE-042A-490B-94D1-F92CA67FCD24}" presName="parentLeftMargin" presStyleLbl="node1" presStyleIdx="2" presStyleCnt="5"/>
      <dgm:spPr/>
    </dgm:pt>
    <dgm:pt modelId="{7105AA7F-8C51-4959-8938-E9E230B838C8}" type="pres">
      <dgm:prSet presAssocID="{2CD957DE-042A-490B-94D1-F92CA67FCD24}" presName="parentText" presStyleLbl="node1" presStyleIdx="3" presStyleCnt="5">
        <dgm:presLayoutVars>
          <dgm:chMax val="0"/>
          <dgm:bulletEnabled val="1"/>
        </dgm:presLayoutVars>
      </dgm:prSet>
      <dgm:spPr/>
    </dgm:pt>
    <dgm:pt modelId="{9AA63686-C0BE-4502-8BD6-08CBB30E6307}" type="pres">
      <dgm:prSet presAssocID="{2CD957DE-042A-490B-94D1-F92CA67FCD24}" presName="negativeSpace" presStyleCnt="0"/>
      <dgm:spPr/>
    </dgm:pt>
    <dgm:pt modelId="{E0D0D172-A948-4128-9067-03F5C956D144}" type="pres">
      <dgm:prSet presAssocID="{2CD957DE-042A-490B-94D1-F92CA67FCD24}" presName="childText" presStyleLbl="conFgAcc1" presStyleIdx="3" presStyleCnt="5" custScaleX="92672">
        <dgm:presLayoutVars>
          <dgm:bulletEnabled val="1"/>
        </dgm:presLayoutVars>
      </dgm:prSet>
      <dgm:spPr/>
    </dgm:pt>
    <dgm:pt modelId="{696BB492-F02A-4497-96E4-8FBDEE3561AB}" type="pres">
      <dgm:prSet presAssocID="{663494ED-3547-408D-949D-4AE192C52E83}" presName="spaceBetweenRectangles" presStyleCnt="0"/>
      <dgm:spPr/>
    </dgm:pt>
    <dgm:pt modelId="{0FC7F708-350D-4E80-9F42-4E9297B5DC91}" type="pres">
      <dgm:prSet presAssocID="{D3A65145-8047-44C4-91EB-F119800F740A}" presName="parentLin" presStyleCnt="0"/>
      <dgm:spPr/>
    </dgm:pt>
    <dgm:pt modelId="{429A468C-CA7B-4C1A-863B-D4D36CA0B3FE}" type="pres">
      <dgm:prSet presAssocID="{D3A65145-8047-44C4-91EB-F119800F740A}" presName="parentLeftMargin" presStyleLbl="node1" presStyleIdx="3" presStyleCnt="5"/>
      <dgm:spPr/>
    </dgm:pt>
    <dgm:pt modelId="{3AF271F3-88BC-4908-B3D2-FE0A6BC8F2D5}" type="pres">
      <dgm:prSet presAssocID="{D3A65145-8047-44C4-91EB-F119800F740A}" presName="parentText" presStyleLbl="node1" presStyleIdx="4" presStyleCnt="5">
        <dgm:presLayoutVars>
          <dgm:chMax val="0"/>
          <dgm:bulletEnabled val="1"/>
        </dgm:presLayoutVars>
      </dgm:prSet>
      <dgm:spPr/>
    </dgm:pt>
    <dgm:pt modelId="{00126A17-149B-4B53-82D1-AC1EB0110EDF}" type="pres">
      <dgm:prSet presAssocID="{D3A65145-8047-44C4-91EB-F119800F740A}" presName="negativeSpace" presStyleCnt="0"/>
      <dgm:spPr/>
    </dgm:pt>
    <dgm:pt modelId="{A7702C85-E85E-4766-AA7A-3751AA34E23F}" type="pres">
      <dgm:prSet presAssocID="{D3A65145-8047-44C4-91EB-F119800F740A}" presName="childText" presStyleLbl="conFgAcc1" presStyleIdx="4" presStyleCnt="5" custScaleX="92968">
        <dgm:presLayoutVars>
          <dgm:bulletEnabled val="1"/>
        </dgm:presLayoutVars>
      </dgm:prSet>
      <dgm:spPr/>
    </dgm:pt>
  </dgm:ptLst>
  <dgm:cxnLst>
    <dgm:cxn modelId="{2F046302-523A-449F-835E-372BC2CF72DE}" type="presOf" srcId="{DB661B54-7975-4676-A9CB-7AE1042EE043}" destId="{8E2316AC-9C98-4FDA-99C4-7377245A589B}" srcOrd="0" destOrd="0" presId="urn:microsoft.com/office/officeart/2005/8/layout/list1"/>
    <dgm:cxn modelId="{D0E9A217-12CA-4181-8DD1-5B53C7FE0808}" srcId="{B1CEDCBA-DAA5-44BC-88F5-14D78E335C32}" destId="{C06E6A87-187F-4DBE-806A-24E2C8914C85}" srcOrd="2" destOrd="0" parTransId="{4D8EB744-CD17-44EE-BAC1-07E47B7F9F8E}" sibTransId="{0492CE50-F344-4070-A299-5AB4F1966DD2}"/>
    <dgm:cxn modelId="{A0795F1C-0DEF-42B1-9B17-D6CE5834DB88}" type="presOf" srcId="{2CD957DE-042A-490B-94D1-F92CA67FCD24}" destId="{BE82DB61-FEE7-4FF1-BCAB-2BFB79ADE1D5}" srcOrd="0" destOrd="0" presId="urn:microsoft.com/office/officeart/2005/8/layout/list1"/>
    <dgm:cxn modelId="{4B50922C-9B18-4A48-AE5F-1DE9A0551122}" srcId="{B1CEDCBA-DAA5-44BC-88F5-14D78E335C32}" destId="{2CD957DE-042A-490B-94D1-F92CA67FCD24}" srcOrd="3" destOrd="0" parTransId="{4F4C6417-F9B9-459E-AB1A-E001D0C7EDBF}" sibTransId="{663494ED-3547-408D-949D-4AE192C52E83}"/>
    <dgm:cxn modelId="{2E9F5135-18D2-4975-828C-FD35124BD812}" type="presOf" srcId="{C06E6A87-187F-4DBE-806A-24E2C8914C85}" destId="{8E7F3C42-75A3-42F1-9086-24C78E771BBC}" srcOrd="1" destOrd="0" presId="urn:microsoft.com/office/officeart/2005/8/layout/list1"/>
    <dgm:cxn modelId="{708D3039-67B4-45DA-B710-5013B1581410}" srcId="{B1CEDCBA-DAA5-44BC-88F5-14D78E335C32}" destId="{C401EDAD-58E7-4825-8B28-741A14E06A61}" srcOrd="0" destOrd="0" parTransId="{4F540892-093A-4147-BE9E-2A3C594A5B41}" sibTransId="{EB5803A7-86A7-47E3-9B81-D04A4A41A92A}"/>
    <dgm:cxn modelId="{0776C33A-F5F9-4BC5-9410-AE911C6418A7}" type="presOf" srcId="{F887F22D-0A7C-4944-BC2B-7DFBD215C39C}" destId="{E0D0D172-A948-4128-9067-03F5C956D144}" srcOrd="0" destOrd="0" presId="urn:microsoft.com/office/officeart/2005/8/layout/list1"/>
    <dgm:cxn modelId="{36893C3B-0D6D-4AC5-AD83-B1ABBB81C655}" type="presOf" srcId="{11303059-83F3-4BE3-86E5-E27F8E43283B}" destId="{D3591DBE-044D-4A5B-86B4-AB1B6E688487}" srcOrd="1" destOrd="0" presId="urn:microsoft.com/office/officeart/2005/8/layout/list1"/>
    <dgm:cxn modelId="{5B30083F-3EF7-4748-8B81-2C9F14E1FEEF}" type="presOf" srcId="{C401EDAD-58E7-4825-8B28-741A14E06A61}" destId="{916E78EA-EFBA-4B00-BB44-FB8A6475DE23}" srcOrd="0" destOrd="0" presId="urn:microsoft.com/office/officeart/2005/8/layout/list1"/>
    <dgm:cxn modelId="{4344B843-8535-4A60-9927-FF862AE6F2FD}" srcId="{B1CEDCBA-DAA5-44BC-88F5-14D78E335C32}" destId="{11303059-83F3-4BE3-86E5-E27F8E43283B}" srcOrd="1" destOrd="0" parTransId="{D3FD5708-D2DD-4C6F-9A54-153AC3CE1945}" sibTransId="{4C8B85E8-23B7-450C-8081-C0D7CCADE224}"/>
    <dgm:cxn modelId="{124B5747-609B-485C-95AB-841A7C08D929}" srcId="{2CD957DE-042A-490B-94D1-F92CA67FCD24}" destId="{F887F22D-0A7C-4944-BC2B-7DFBD215C39C}" srcOrd="0" destOrd="0" parTransId="{5A56ECDB-E366-4FAD-B8A3-F08AE7AB87E1}" sibTransId="{5E8D976F-8067-465F-823B-DD8BDB135170}"/>
    <dgm:cxn modelId="{0FF83C74-7BC8-44EE-AAB8-79C3B9A956EA}" type="presOf" srcId="{11303059-83F3-4BE3-86E5-E27F8E43283B}" destId="{F8ADE7DB-3DD0-4421-8DD8-CD1B0073298A}" srcOrd="0" destOrd="0" presId="urn:microsoft.com/office/officeart/2005/8/layout/list1"/>
    <dgm:cxn modelId="{E785D956-3233-4C27-87D8-9597A0A7315E}" srcId="{C401EDAD-58E7-4825-8B28-741A14E06A61}" destId="{EE8FF8AF-D0BE-4426-93AF-1B26AFBE54AD}" srcOrd="0" destOrd="0" parTransId="{2DB36342-5347-4085-BFFA-88D9B04CE2AC}" sibTransId="{4D52E6F0-7599-4C1B-92D9-023FE121CAD8}"/>
    <dgm:cxn modelId="{6EDD477E-DFF3-41B8-8A65-4A414E94FDDD}" srcId="{11303059-83F3-4BE3-86E5-E27F8E43283B}" destId="{44053C11-5A13-4CF9-B053-1389645CFB19}" srcOrd="0" destOrd="0" parTransId="{B0634118-F3AF-479F-B82B-45222D91C921}" sibTransId="{27AAAFB6-75A7-445E-9739-94B1083470A2}"/>
    <dgm:cxn modelId="{47BA6E81-F894-484C-A233-E13F9CBFEED4}" type="presOf" srcId="{2CD957DE-042A-490B-94D1-F92CA67FCD24}" destId="{7105AA7F-8C51-4959-8938-E9E230B838C8}" srcOrd="1" destOrd="0" presId="urn:microsoft.com/office/officeart/2005/8/layout/list1"/>
    <dgm:cxn modelId="{86F60D8F-A8F3-4D71-9F4D-6A35C4F5D617}" type="presOf" srcId="{44053C11-5A13-4CF9-B053-1389645CFB19}" destId="{6EC3025B-3B79-404A-9D19-7C82CAA2B89C}" srcOrd="0" destOrd="0" presId="urn:microsoft.com/office/officeart/2005/8/layout/list1"/>
    <dgm:cxn modelId="{FE3E7AA0-B54D-4E33-8A19-7B917A445DC5}" type="presOf" srcId="{EE8FF8AF-D0BE-4426-93AF-1B26AFBE54AD}" destId="{F533B8AF-AB9A-48C4-A00E-7E4A4271D945}" srcOrd="0" destOrd="0" presId="urn:microsoft.com/office/officeart/2005/8/layout/list1"/>
    <dgm:cxn modelId="{82209DA2-8460-412E-81C4-71663FD36556}" type="presOf" srcId="{C401EDAD-58E7-4825-8B28-741A14E06A61}" destId="{7476288A-322E-404D-A0BD-474F69A9B47B}" srcOrd="1" destOrd="0" presId="urn:microsoft.com/office/officeart/2005/8/layout/list1"/>
    <dgm:cxn modelId="{BC26C2A9-D9A9-4A45-BFEA-F785B2AB6210}" srcId="{C06E6A87-187F-4DBE-806A-24E2C8914C85}" destId="{DB661B54-7975-4676-A9CB-7AE1042EE043}" srcOrd="0" destOrd="0" parTransId="{5056E2B8-9F78-4562-9683-F922AED61D05}" sibTransId="{7E0F7D27-7880-4E96-A9E4-3D9AAC49CE33}"/>
    <dgm:cxn modelId="{F10A45C3-4AF0-4FD6-9731-EE1BCA315CCB}" type="presOf" srcId="{D90B79C3-154C-4F55-AE32-7AAF0CE38A7A}" destId="{A7702C85-E85E-4766-AA7A-3751AA34E23F}" srcOrd="0" destOrd="0" presId="urn:microsoft.com/office/officeart/2005/8/layout/list1"/>
    <dgm:cxn modelId="{1D36DCCB-0931-43A3-9A16-C8F3F09B44B8}" type="presOf" srcId="{D3A65145-8047-44C4-91EB-F119800F740A}" destId="{429A468C-CA7B-4C1A-863B-D4D36CA0B3FE}" srcOrd="0" destOrd="0" presId="urn:microsoft.com/office/officeart/2005/8/layout/list1"/>
    <dgm:cxn modelId="{9EFC78CC-DEA8-4E52-A175-E17E7B7E52A7}" type="presOf" srcId="{D3A65145-8047-44C4-91EB-F119800F740A}" destId="{3AF271F3-88BC-4908-B3D2-FE0A6BC8F2D5}" srcOrd="1" destOrd="0" presId="urn:microsoft.com/office/officeart/2005/8/layout/list1"/>
    <dgm:cxn modelId="{B22E8FD0-1896-4839-8E12-3D545FE190F8}" srcId="{D3A65145-8047-44C4-91EB-F119800F740A}" destId="{D90B79C3-154C-4F55-AE32-7AAF0CE38A7A}" srcOrd="0" destOrd="0" parTransId="{8C50ECC6-ECFF-4655-9799-BDA87EB7AA1B}" sibTransId="{2B899D86-E1AF-4EFD-A6C5-F3BB6AD2B0ED}"/>
    <dgm:cxn modelId="{0C58B6DA-A07F-4F93-AA79-22F9E924C598}" type="presOf" srcId="{B1CEDCBA-DAA5-44BC-88F5-14D78E335C32}" destId="{F99E3761-ED7E-4F01-AC58-7E8521D08505}" srcOrd="0" destOrd="0" presId="urn:microsoft.com/office/officeart/2005/8/layout/list1"/>
    <dgm:cxn modelId="{3BC9B4E0-EEE1-4388-B387-E1BCF65AA49D}" type="presOf" srcId="{C06E6A87-187F-4DBE-806A-24E2C8914C85}" destId="{322AB51F-6FBB-4F6B-9DCB-EC2B6CC1BBAC}" srcOrd="0" destOrd="0" presId="urn:microsoft.com/office/officeart/2005/8/layout/list1"/>
    <dgm:cxn modelId="{E59CD2FD-8547-46BB-88F4-24C1A7AB9BF8}" srcId="{B1CEDCBA-DAA5-44BC-88F5-14D78E335C32}" destId="{D3A65145-8047-44C4-91EB-F119800F740A}" srcOrd="4" destOrd="0" parTransId="{3E25555A-51C0-413A-8042-B85D00FED033}" sibTransId="{CB3B4418-743E-44A6-B2FD-07A7E6C8014E}"/>
    <dgm:cxn modelId="{E0AA1508-E723-443F-A9D7-24104B70E40D}" type="presParOf" srcId="{F99E3761-ED7E-4F01-AC58-7E8521D08505}" destId="{0CF2A508-3CF3-42DD-9156-C4558D30122B}" srcOrd="0" destOrd="0" presId="urn:microsoft.com/office/officeart/2005/8/layout/list1"/>
    <dgm:cxn modelId="{132EC432-0CAC-4935-976B-16BA75FD6655}" type="presParOf" srcId="{0CF2A508-3CF3-42DD-9156-C4558D30122B}" destId="{916E78EA-EFBA-4B00-BB44-FB8A6475DE23}" srcOrd="0" destOrd="0" presId="urn:microsoft.com/office/officeart/2005/8/layout/list1"/>
    <dgm:cxn modelId="{E3A8C6BB-F319-4369-85CF-967EE6859C53}" type="presParOf" srcId="{0CF2A508-3CF3-42DD-9156-C4558D30122B}" destId="{7476288A-322E-404D-A0BD-474F69A9B47B}" srcOrd="1" destOrd="0" presId="urn:microsoft.com/office/officeart/2005/8/layout/list1"/>
    <dgm:cxn modelId="{44BEB7F6-5820-4136-A3D0-68FBE331AD4D}" type="presParOf" srcId="{F99E3761-ED7E-4F01-AC58-7E8521D08505}" destId="{3928D307-93ED-4B94-A162-592C67E7F2D4}" srcOrd="1" destOrd="0" presId="urn:microsoft.com/office/officeart/2005/8/layout/list1"/>
    <dgm:cxn modelId="{35A2120C-C81D-4617-9AB0-C4882C8727A6}" type="presParOf" srcId="{F99E3761-ED7E-4F01-AC58-7E8521D08505}" destId="{F533B8AF-AB9A-48C4-A00E-7E4A4271D945}" srcOrd="2" destOrd="0" presId="urn:microsoft.com/office/officeart/2005/8/layout/list1"/>
    <dgm:cxn modelId="{97C22103-0B7D-49AC-ACCD-67DE6AFC05FC}" type="presParOf" srcId="{F99E3761-ED7E-4F01-AC58-7E8521D08505}" destId="{7F160301-D445-4A5C-8041-1A2308C97EC6}" srcOrd="3" destOrd="0" presId="urn:microsoft.com/office/officeart/2005/8/layout/list1"/>
    <dgm:cxn modelId="{E0C6B335-6918-4E70-A9D7-5173BEC45213}" type="presParOf" srcId="{F99E3761-ED7E-4F01-AC58-7E8521D08505}" destId="{2DFA7986-D51B-47FD-B422-63F0AE595137}" srcOrd="4" destOrd="0" presId="urn:microsoft.com/office/officeart/2005/8/layout/list1"/>
    <dgm:cxn modelId="{3126F914-4C31-4797-8A47-1FF10823D936}" type="presParOf" srcId="{2DFA7986-D51B-47FD-B422-63F0AE595137}" destId="{F8ADE7DB-3DD0-4421-8DD8-CD1B0073298A}" srcOrd="0" destOrd="0" presId="urn:microsoft.com/office/officeart/2005/8/layout/list1"/>
    <dgm:cxn modelId="{1182B395-8D57-4B91-91FD-4FAAF7B9584D}" type="presParOf" srcId="{2DFA7986-D51B-47FD-B422-63F0AE595137}" destId="{D3591DBE-044D-4A5B-86B4-AB1B6E688487}" srcOrd="1" destOrd="0" presId="urn:microsoft.com/office/officeart/2005/8/layout/list1"/>
    <dgm:cxn modelId="{A364C367-F1FC-421E-BC02-B9D8BAF876D1}" type="presParOf" srcId="{F99E3761-ED7E-4F01-AC58-7E8521D08505}" destId="{D632A44B-69A6-4873-8F29-A7ACD5964157}" srcOrd="5" destOrd="0" presId="urn:microsoft.com/office/officeart/2005/8/layout/list1"/>
    <dgm:cxn modelId="{7BFBBF9B-CE09-4E60-8292-D629F5FF47CE}" type="presParOf" srcId="{F99E3761-ED7E-4F01-AC58-7E8521D08505}" destId="{6EC3025B-3B79-404A-9D19-7C82CAA2B89C}" srcOrd="6" destOrd="0" presId="urn:microsoft.com/office/officeart/2005/8/layout/list1"/>
    <dgm:cxn modelId="{56CAA23A-7F9E-47FC-B015-C314DF2457FD}" type="presParOf" srcId="{F99E3761-ED7E-4F01-AC58-7E8521D08505}" destId="{A326B02C-4C29-4C55-A061-77CF54F278D6}" srcOrd="7" destOrd="0" presId="urn:microsoft.com/office/officeart/2005/8/layout/list1"/>
    <dgm:cxn modelId="{216EC1D5-A6A3-4E07-9619-29496631C0C0}" type="presParOf" srcId="{F99E3761-ED7E-4F01-AC58-7E8521D08505}" destId="{9E37932F-9EFC-4D41-8D95-7A82546A74D8}" srcOrd="8" destOrd="0" presId="urn:microsoft.com/office/officeart/2005/8/layout/list1"/>
    <dgm:cxn modelId="{2327ECF1-D38E-459E-92A9-EFCDDD5F7FB6}" type="presParOf" srcId="{9E37932F-9EFC-4D41-8D95-7A82546A74D8}" destId="{322AB51F-6FBB-4F6B-9DCB-EC2B6CC1BBAC}" srcOrd="0" destOrd="0" presId="urn:microsoft.com/office/officeart/2005/8/layout/list1"/>
    <dgm:cxn modelId="{64B6535F-035B-4174-9AD3-E55237AD1A86}" type="presParOf" srcId="{9E37932F-9EFC-4D41-8D95-7A82546A74D8}" destId="{8E7F3C42-75A3-42F1-9086-24C78E771BBC}" srcOrd="1" destOrd="0" presId="urn:microsoft.com/office/officeart/2005/8/layout/list1"/>
    <dgm:cxn modelId="{0E7AF71C-2A05-4030-9C39-132C6F7299D3}" type="presParOf" srcId="{F99E3761-ED7E-4F01-AC58-7E8521D08505}" destId="{0B70D06C-29A1-478C-8567-E5A8E2B6CF25}" srcOrd="9" destOrd="0" presId="urn:microsoft.com/office/officeart/2005/8/layout/list1"/>
    <dgm:cxn modelId="{02012F2C-DF9B-4C60-B9F9-C9B4ADABB98A}" type="presParOf" srcId="{F99E3761-ED7E-4F01-AC58-7E8521D08505}" destId="{8E2316AC-9C98-4FDA-99C4-7377245A589B}" srcOrd="10" destOrd="0" presId="urn:microsoft.com/office/officeart/2005/8/layout/list1"/>
    <dgm:cxn modelId="{ED159C7E-6FE6-4FF9-BF4B-6C8029F42A45}" type="presParOf" srcId="{F99E3761-ED7E-4F01-AC58-7E8521D08505}" destId="{F927B532-3250-4698-A15E-2D35C7B9666F}" srcOrd="11" destOrd="0" presId="urn:microsoft.com/office/officeart/2005/8/layout/list1"/>
    <dgm:cxn modelId="{4777B272-2F0B-42F5-9558-221C283351AE}" type="presParOf" srcId="{F99E3761-ED7E-4F01-AC58-7E8521D08505}" destId="{48ECE1BD-A3CD-43B6-9741-37633FF20B07}" srcOrd="12" destOrd="0" presId="urn:microsoft.com/office/officeart/2005/8/layout/list1"/>
    <dgm:cxn modelId="{F830A5D9-4CAC-41E9-969C-7B60CA05CB7B}" type="presParOf" srcId="{48ECE1BD-A3CD-43B6-9741-37633FF20B07}" destId="{BE82DB61-FEE7-4FF1-BCAB-2BFB79ADE1D5}" srcOrd="0" destOrd="0" presId="urn:microsoft.com/office/officeart/2005/8/layout/list1"/>
    <dgm:cxn modelId="{1E2F9F6D-F94D-4137-8DF8-EE5E47134EED}" type="presParOf" srcId="{48ECE1BD-A3CD-43B6-9741-37633FF20B07}" destId="{7105AA7F-8C51-4959-8938-E9E230B838C8}" srcOrd="1" destOrd="0" presId="urn:microsoft.com/office/officeart/2005/8/layout/list1"/>
    <dgm:cxn modelId="{4A0F47DF-2E1F-4247-8C59-5A7F1BE23275}" type="presParOf" srcId="{F99E3761-ED7E-4F01-AC58-7E8521D08505}" destId="{9AA63686-C0BE-4502-8BD6-08CBB30E6307}" srcOrd="13" destOrd="0" presId="urn:microsoft.com/office/officeart/2005/8/layout/list1"/>
    <dgm:cxn modelId="{2853FB0C-002A-4176-A35E-398FB32DD737}" type="presParOf" srcId="{F99E3761-ED7E-4F01-AC58-7E8521D08505}" destId="{E0D0D172-A948-4128-9067-03F5C956D144}" srcOrd="14" destOrd="0" presId="urn:microsoft.com/office/officeart/2005/8/layout/list1"/>
    <dgm:cxn modelId="{E1943488-E2A2-481E-9805-D827932E6DBB}" type="presParOf" srcId="{F99E3761-ED7E-4F01-AC58-7E8521D08505}" destId="{696BB492-F02A-4497-96E4-8FBDEE3561AB}" srcOrd="15" destOrd="0" presId="urn:microsoft.com/office/officeart/2005/8/layout/list1"/>
    <dgm:cxn modelId="{D28E2D39-6F8E-441F-BA7A-8963F4783CB9}" type="presParOf" srcId="{F99E3761-ED7E-4F01-AC58-7E8521D08505}" destId="{0FC7F708-350D-4E80-9F42-4E9297B5DC91}" srcOrd="16" destOrd="0" presId="urn:microsoft.com/office/officeart/2005/8/layout/list1"/>
    <dgm:cxn modelId="{87637995-EB53-4BA6-BE13-1220998D7B76}" type="presParOf" srcId="{0FC7F708-350D-4E80-9F42-4E9297B5DC91}" destId="{429A468C-CA7B-4C1A-863B-D4D36CA0B3FE}" srcOrd="0" destOrd="0" presId="urn:microsoft.com/office/officeart/2005/8/layout/list1"/>
    <dgm:cxn modelId="{1CE335BC-CA10-4C40-A67F-803ADA244649}" type="presParOf" srcId="{0FC7F708-350D-4E80-9F42-4E9297B5DC91}" destId="{3AF271F3-88BC-4908-B3D2-FE0A6BC8F2D5}" srcOrd="1" destOrd="0" presId="urn:microsoft.com/office/officeart/2005/8/layout/list1"/>
    <dgm:cxn modelId="{593CF40C-789D-4496-801B-11318D7D0826}" type="presParOf" srcId="{F99E3761-ED7E-4F01-AC58-7E8521D08505}" destId="{00126A17-149B-4B53-82D1-AC1EB0110EDF}" srcOrd="17" destOrd="0" presId="urn:microsoft.com/office/officeart/2005/8/layout/list1"/>
    <dgm:cxn modelId="{30A29F5F-964D-4678-99F4-399E8730EEE6}" type="presParOf" srcId="{F99E3761-ED7E-4F01-AC58-7E8521D08505}" destId="{A7702C85-E85E-4766-AA7A-3751AA34E23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7333079-4792-4706-8B04-BB3F97A188A5}"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s-VE"/>
        </a:p>
      </dgm:t>
    </dgm:pt>
    <dgm:pt modelId="{54209FBB-76BC-43B7-8C5B-3F1E8F84F08E}">
      <dgm:prSet phldrT="[Texto]"/>
      <dgm:spPr/>
      <dgm:t>
        <a:bodyPr/>
        <a:lstStyle/>
        <a:p>
          <a:r>
            <a:rPr lang="es-MX" dirty="0"/>
            <a:t>RECOLECTAR LOS REQUISITOS POR MEDIO DE ANÁLISIS, ENTREVISTAS, ETC</a:t>
          </a:r>
          <a:endParaRPr lang="es-VE" dirty="0"/>
        </a:p>
      </dgm:t>
    </dgm:pt>
    <dgm:pt modelId="{4E743A56-C8FE-4CF8-B8D1-2DD13A1D7411}" type="parTrans" cxnId="{59885FD3-0783-44C3-8C09-D9A0719DBF8D}">
      <dgm:prSet/>
      <dgm:spPr/>
      <dgm:t>
        <a:bodyPr/>
        <a:lstStyle/>
        <a:p>
          <a:endParaRPr lang="es-VE"/>
        </a:p>
      </dgm:t>
    </dgm:pt>
    <dgm:pt modelId="{151193A2-E97E-4C14-A05A-909C4E923BE1}" type="sibTrans" cxnId="{59885FD3-0783-44C3-8C09-D9A0719DBF8D}">
      <dgm:prSet/>
      <dgm:spPr/>
      <dgm:t>
        <a:bodyPr/>
        <a:lstStyle/>
        <a:p>
          <a:endParaRPr lang="es-VE"/>
        </a:p>
      </dgm:t>
    </dgm:pt>
    <dgm:pt modelId="{C0C05C4D-A92F-44F7-9F14-1C6FBD577BC7}">
      <dgm:prSet phldrT="[Texto]"/>
      <dgm:spPr/>
      <dgm:t>
        <a:bodyPr/>
        <a:lstStyle/>
        <a:p>
          <a:r>
            <a:rPr lang="es-MX" dirty="0"/>
            <a:t>ANALIZAR LA VIALIDAD Y EVALUAR POSIBLES LIMITACIONES (PRESUPUESTO, HARDWARE, ETC)</a:t>
          </a:r>
          <a:endParaRPr lang="es-VE" dirty="0"/>
        </a:p>
      </dgm:t>
    </dgm:pt>
    <dgm:pt modelId="{C5AE4790-A4C7-46A2-BD78-E112163AB275}" type="parTrans" cxnId="{D7528C80-8426-4648-A97F-3E324ACC94E3}">
      <dgm:prSet/>
      <dgm:spPr/>
      <dgm:t>
        <a:bodyPr/>
        <a:lstStyle/>
        <a:p>
          <a:endParaRPr lang="es-VE"/>
        </a:p>
      </dgm:t>
    </dgm:pt>
    <dgm:pt modelId="{2100FA07-0542-49AF-B98A-7746D16E4F08}" type="sibTrans" cxnId="{D7528C80-8426-4648-A97F-3E324ACC94E3}">
      <dgm:prSet/>
      <dgm:spPr/>
      <dgm:t>
        <a:bodyPr/>
        <a:lstStyle/>
        <a:p>
          <a:endParaRPr lang="es-VE"/>
        </a:p>
      </dgm:t>
    </dgm:pt>
    <dgm:pt modelId="{64A18665-3159-48E4-A144-926E75EA1FCB}">
      <dgm:prSet phldrT="[Texto]"/>
      <dgm:spPr/>
      <dgm:t>
        <a:bodyPr/>
        <a:lstStyle/>
        <a:p>
          <a:r>
            <a:rPr lang="es-MX" dirty="0"/>
            <a:t>DESARROLLAR UN PROTOTIPO, YA PURAMENTE LÓGICA O FÍSICA</a:t>
          </a:r>
          <a:endParaRPr lang="es-VE" dirty="0"/>
        </a:p>
      </dgm:t>
    </dgm:pt>
    <dgm:pt modelId="{ADE7518B-24FE-4B39-8EBF-9B96805873E8}" type="parTrans" cxnId="{E626F341-DF24-4704-A7DD-2815957868F9}">
      <dgm:prSet/>
      <dgm:spPr/>
      <dgm:t>
        <a:bodyPr/>
        <a:lstStyle/>
        <a:p>
          <a:endParaRPr lang="es-VE"/>
        </a:p>
      </dgm:t>
    </dgm:pt>
    <dgm:pt modelId="{CA445F1C-72C2-4396-B043-0E7CC46C5216}" type="sibTrans" cxnId="{E626F341-DF24-4704-A7DD-2815957868F9}">
      <dgm:prSet/>
      <dgm:spPr/>
      <dgm:t>
        <a:bodyPr/>
        <a:lstStyle/>
        <a:p>
          <a:endParaRPr lang="es-VE"/>
        </a:p>
      </dgm:t>
    </dgm:pt>
    <dgm:pt modelId="{E43ACAA1-6A80-4054-B8B1-386FE3D44991}">
      <dgm:prSet phldrT="[Texto]"/>
      <dgm:spPr/>
      <dgm:t>
        <a:bodyPr/>
        <a:lstStyle/>
        <a:p>
          <a:r>
            <a:rPr lang="es-MX" dirty="0"/>
            <a:t>IMPLEMENTACIÓN EFICAZ, CONFIGURACIÓN DE DISPOSITIVOS Y ACOMODO DE CABLES</a:t>
          </a:r>
          <a:endParaRPr lang="es-VE" dirty="0"/>
        </a:p>
      </dgm:t>
    </dgm:pt>
    <dgm:pt modelId="{21E8AEB9-050D-4B3B-993F-5CE742AD891F}" type="parTrans" cxnId="{BF8335E4-31F2-4452-B840-3CD29ADCCE5E}">
      <dgm:prSet/>
      <dgm:spPr/>
      <dgm:t>
        <a:bodyPr/>
        <a:lstStyle/>
        <a:p>
          <a:endParaRPr lang="es-VE"/>
        </a:p>
      </dgm:t>
    </dgm:pt>
    <dgm:pt modelId="{42CE4989-7211-4251-8EE9-F63A4FC73EFF}" type="sibTrans" cxnId="{BF8335E4-31F2-4452-B840-3CD29ADCCE5E}">
      <dgm:prSet/>
      <dgm:spPr/>
      <dgm:t>
        <a:bodyPr/>
        <a:lstStyle/>
        <a:p>
          <a:endParaRPr lang="es-VE"/>
        </a:p>
      </dgm:t>
    </dgm:pt>
    <dgm:pt modelId="{B8FC7A2D-961D-4016-B20A-6688C71F7E4D}">
      <dgm:prSet phldrT="[Texto]"/>
      <dgm:spPr/>
      <dgm:t>
        <a:bodyPr/>
        <a:lstStyle/>
        <a:p>
          <a:r>
            <a:rPr lang="es-MX" dirty="0"/>
            <a:t>PROBAR Y VALIDAR LA CONEXIÓN, EL RENDIMIENTO Y COMPROBAR LA SEGURIDAD</a:t>
          </a:r>
          <a:endParaRPr lang="es-VE" dirty="0"/>
        </a:p>
      </dgm:t>
    </dgm:pt>
    <dgm:pt modelId="{23E3D775-8CB2-4BF8-923C-82E0070385E3}" type="parTrans" cxnId="{8F261500-67B8-4CC7-8833-D10E3FB2229C}">
      <dgm:prSet/>
      <dgm:spPr/>
      <dgm:t>
        <a:bodyPr/>
        <a:lstStyle/>
        <a:p>
          <a:endParaRPr lang="es-VE"/>
        </a:p>
      </dgm:t>
    </dgm:pt>
    <dgm:pt modelId="{9B6AA4AF-7E49-4A74-B551-959A28406F05}" type="sibTrans" cxnId="{8F261500-67B8-4CC7-8833-D10E3FB2229C}">
      <dgm:prSet/>
      <dgm:spPr/>
      <dgm:t>
        <a:bodyPr/>
        <a:lstStyle/>
        <a:p>
          <a:endParaRPr lang="es-VE"/>
        </a:p>
      </dgm:t>
    </dgm:pt>
    <dgm:pt modelId="{776B53D1-B0F5-4C43-9566-B989909D1A02}">
      <dgm:prSet phldrT="[Texto]"/>
      <dgm:spPr/>
      <dgm:t>
        <a:bodyPr/>
        <a:lstStyle/>
        <a:p>
          <a:r>
            <a:rPr lang="es-MX" dirty="0"/>
            <a:t>REDACTAR REGISTROS Y GUIAS DE RESOLUCIOND E PROBLEMAS</a:t>
          </a:r>
          <a:endParaRPr lang="es-VE" dirty="0"/>
        </a:p>
      </dgm:t>
    </dgm:pt>
    <dgm:pt modelId="{8270F712-08E3-4C6A-92D9-97AC6471CBF8}" type="parTrans" cxnId="{85A0D6EB-79AB-4E9D-A0CA-EFF09C2DB593}">
      <dgm:prSet/>
      <dgm:spPr/>
      <dgm:t>
        <a:bodyPr/>
        <a:lstStyle/>
        <a:p>
          <a:endParaRPr lang="es-VE"/>
        </a:p>
      </dgm:t>
    </dgm:pt>
    <dgm:pt modelId="{C996A482-EAE7-4A8E-A98C-DB98A179C219}" type="sibTrans" cxnId="{85A0D6EB-79AB-4E9D-A0CA-EFF09C2DB593}">
      <dgm:prSet/>
      <dgm:spPr/>
      <dgm:t>
        <a:bodyPr/>
        <a:lstStyle/>
        <a:p>
          <a:endParaRPr lang="es-VE"/>
        </a:p>
      </dgm:t>
    </dgm:pt>
    <dgm:pt modelId="{81FBAACD-7DF9-45C6-A9E2-FDD3D77BB9A9}">
      <dgm:prSet phldrT="[Texto]"/>
      <dgm:spPr/>
      <dgm:t>
        <a:bodyPr/>
        <a:lstStyle/>
        <a:p>
          <a:r>
            <a:rPr lang="es-MX" dirty="0"/>
            <a:t>DESPLEGAR, MANTENER Y MONITOREAR </a:t>
          </a:r>
          <a:endParaRPr lang="es-VE" dirty="0"/>
        </a:p>
      </dgm:t>
    </dgm:pt>
    <dgm:pt modelId="{298656B0-0666-4195-B771-B43415364703}" type="parTrans" cxnId="{8EE7F289-80A3-4991-851F-4408388237AC}">
      <dgm:prSet/>
      <dgm:spPr/>
      <dgm:t>
        <a:bodyPr/>
        <a:lstStyle/>
        <a:p>
          <a:endParaRPr lang="es-VE"/>
        </a:p>
      </dgm:t>
    </dgm:pt>
    <dgm:pt modelId="{8B204333-B327-4B1D-ADB4-57E262C3310F}" type="sibTrans" cxnId="{8EE7F289-80A3-4991-851F-4408388237AC}">
      <dgm:prSet/>
      <dgm:spPr/>
      <dgm:t>
        <a:bodyPr/>
        <a:lstStyle/>
        <a:p>
          <a:endParaRPr lang="es-VE"/>
        </a:p>
      </dgm:t>
    </dgm:pt>
    <dgm:pt modelId="{575ADE88-4A4D-4DF6-93AF-6A53AFE52E77}" type="pres">
      <dgm:prSet presAssocID="{07333079-4792-4706-8B04-BB3F97A188A5}" presName="diagram" presStyleCnt="0">
        <dgm:presLayoutVars>
          <dgm:dir/>
          <dgm:resizeHandles val="exact"/>
        </dgm:presLayoutVars>
      </dgm:prSet>
      <dgm:spPr/>
    </dgm:pt>
    <dgm:pt modelId="{F1E14DE9-BEAE-4E92-BA35-6D77A9F5F50C}" type="pres">
      <dgm:prSet presAssocID="{54209FBB-76BC-43B7-8C5B-3F1E8F84F08E}" presName="node" presStyleLbl="node1" presStyleIdx="0" presStyleCnt="7">
        <dgm:presLayoutVars>
          <dgm:bulletEnabled val="1"/>
        </dgm:presLayoutVars>
      </dgm:prSet>
      <dgm:spPr/>
    </dgm:pt>
    <dgm:pt modelId="{B8D49375-F045-4667-AAFD-7273AC987958}" type="pres">
      <dgm:prSet presAssocID="{151193A2-E97E-4C14-A05A-909C4E923BE1}" presName="sibTrans" presStyleLbl="sibTrans2D1" presStyleIdx="0" presStyleCnt="6"/>
      <dgm:spPr/>
    </dgm:pt>
    <dgm:pt modelId="{550AAF11-0FAE-42E9-A41F-D7C1764EC5C9}" type="pres">
      <dgm:prSet presAssocID="{151193A2-E97E-4C14-A05A-909C4E923BE1}" presName="connectorText" presStyleLbl="sibTrans2D1" presStyleIdx="0" presStyleCnt="6"/>
      <dgm:spPr/>
    </dgm:pt>
    <dgm:pt modelId="{FC997263-E81F-4162-93F9-47D48CFF2CD2}" type="pres">
      <dgm:prSet presAssocID="{C0C05C4D-A92F-44F7-9F14-1C6FBD577BC7}" presName="node" presStyleLbl="node1" presStyleIdx="1" presStyleCnt="7">
        <dgm:presLayoutVars>
          <dgm:bulletEnabled val="1"/>
        </dgm:presLayoutVars>
      </dgm:prSet>
      <dgm:spPr/>
    </dgm:pt>
    <dgm:pt modelId="{8E74DA76-BD85-4281-879A-5B3466224847}" type="pres">
      <dgm:prSet presAssocID="{2100FA07-0542-49AF-B98A-7746D16E4F08}" presName="sibTrans" presStyleLbl="sibTrans2D1" presStyleIdx="1" presStyleCnt="6"/>
      <dgm:spPr/>
    </dgm:pt>
    <dgm:pt modelId="{A61AD2D1-E7D9-426F-A589-B2F428E766E0}" type="pres">
      <dgm:prSet presAssocID="{2100FA07-0542-49AF-B98A-7746D16E4F08}" presName="connectorText" presStyleLbl="sibTrans2D1" presStyleIdx="1" presStyleCnt="6"/>
      <dgm:spPr/>
    </dgm:pt>
    <dgm:pt modelId="{6C535CE5-5BDE-432C-A07C-2692DC8722DD}" type="pres">
      <dgm:prSet presAssocID="{64A18665-3159-48E4-A144-926E75EA1FCB}" presName="node" presStyleLbl="node1" presStyleIdx="2" presStyleCnt="7">
        <dgm:presLayoutVars>
          <dgm:bulletEnabled val="1"/>
        </dgm:presLayoutVars>
      </dgm:prSet>
      <dgm:spPr/>
    </dgm:pt>
    <dgm:pt modelId="{6953C745-6136-42A5-A1E9-6060C0768A43}" type="pres">
      <dgm:prSet presAssocID="{CA445F1C-72C2-4396-B043-0E7CC46C5216}" presName="sibTrans" presStyleLbl="sibTrans2D1" presStyleIdx="2" presStyleCnt="6"/>
      <dgm:spPr/>
    </dgm:pt>
    <dgm:pt modelId="{FB9E5225-4458-4D1F-A931-FE07ECE0A16C}" type="pres">
      <dgm:prSet presAssocID="{CA445F1C-72C2-4396-B043-0E7CC46C5216}" presName="connectorText" presStyleLbl="sibTrans2D1" presStyleIdx="2" presStyleCnt="6"/>
      <dgm:spPr/>
    </dgm:pt>
    <dgm:pt modelId="{FC08D110-184F-4D29-84F7-CB21D1CF68FD}" type="pres">
      <dgm:prSet presAssocID="{E43ACAA1-6A80-4054-B8B1-386FE3D44991}" presName="node" presStyleLbl="node1" presStyleIdx="3" presStyleCnt="7">
        <dgm:presLayoutVars>
          <dgm:bulletEnabled val="1"/>
        </dgm:presLayoutVars>
      </dgm:prSet>
      <dgm:spPr/>
    </dgm:pt>
    <dgm:pt modelId="{4EC4DC62-7AB8-40DB-A10D-1A350F6B0844}" type="pres">
      <dgm:prSet presAssocID="{42CE4989-7211-4251-8EE9-F63A4FC73EFF}" presName="sibTrans" presStyleLbl="sibTrans2D1" presStyleIdx="3" presStyleCnt="6"/>
      <dgm:spPr/>
    </dgm:pt>
    <dgm:pt modelId="{3501EFDE-4ECB-4031-8578-C9C7B144522E}" type="pres">
      <dgm:prSet presAssocID="{42CE4989-7211-4251-8EE9-F63A4FC73EFF}" presName="connectorText" presStyleLbl="sibTrans2D1" presStyleIdx="3" presStyleCnt="6"/>
      <dgm:spPr/>
    </dgm:pt>
    <dgm:pt modelId="{F49202BB-9B3C-46E9-A34B-E7026C3BC8CA}" type="pres">
      <dgm:prSet presAssocID="{B8FC7A2D-961D-4016-B20A-6688C71F7E4D}" presName="node" presStyleLbl="node1" presStyleIdx="4" presStyleCnt="7">
        <dgm:presLayoutVars>
          <dgm:bulletEnabled val="1"/>
        </dgm:presLayoutVars>
      </dgm:prSet>
      <dgm:spPr/>
    </dgm:pt>
    <dgm:pt modelId="{BF3FC8C3-BB41-4098-A4EF-47EB64762AEF}" type="pres">
      <dgm:prSet presAssocID="{9B6AA4AF-7E49-4A74-B551-959A28406F05}" presName="sibTrans" presStyleLbl="sibTrans2D1" presStyleIdx="4" presStyleCnt="6"/>
      <dgm:spPr/>
    </dgm:pt>
    <dgm:pt modelId="{5D2F2FA1-1E6A-498E-8F4A-1D94DA5BB497}" type="pres">
      <dgm:prSet presAssocID="{9B6AA4AF-7E49-4A74-B551-959A28406F05}" presName="connectorText" presStyleLbl="sibTrans2D1" presStyleIdx="4" presStyleCnt="6"/>
      <dgm:spPr/>
    </dgm:pt>
    <dgm:pt modelId="{95CC03A2-358A-429C-8A75-7019C189596A}" type="pres">
      <dgm:prSet presAssocID="{776B53D1-B0F5-4C43-9566-B989909D1A02}" presName="node" presStyleLbl="node1" presStyleIdx="5" presStyleCnt="7">
        <dgm:presLayoutVars>
          <dgm:bulletEnabled val="1"/>
        </dgm:presLayoutVars>
      </dgm:prSet>
      <dgm:spPr/>
    </dgm:pt>
    <dgm:pt modelId="{1EC5209C-8412-4507-937A-BF33FF2407BF}" type="pres">
      <dgm:prSet presAssocID="{C996A482-EAE7-4A8E-A98C-DB98A179C219}" presName="sibTrans" presStyleLbl="sibTrans2D1" presStyleIdx="5" presStyleCnt="6"/>
      <dgm:spPr/>
    </dgm:pt>
    <dgm:pt modelId="{8EA35CA0-4BE4-4DCB-AA42-3287B14637BF}" type="pres">
      <dgm:prSet presAssocID="{C996A482-EAE7-4A8E-A98C-DB98A179C219}" presName="connectorText" presStyleLbl="sibTrans2D1" presStyleIdx="5" presStyleCnt="6"/>
      <dgm:spPr/>
    </dgm:pt>
    <dgm:pt modelId="{F12A6911-7A73-491B-AA7C-48BF57F6B634}" type="pres">
      <dgm:prSet presAssocID="{81FBAACD-7DF9-45C6-A9E2-FDD3D77BB9A9}" presName="node" presStyleLbl="node1" presStyleIdx="6" presStyleCnt="7">
        <dgm:presLayoutVars>
          <dgm:bulletEnabled val="1"/>
        </dgm:presLayoutVars>
      </dgm:prSet>
      <dgm:spPr/>
    </dgm:pt>
  </dgm:ptLst>
  <dgm:cxnLst>
    <dgm:cxn modelId="{8F261500-67B8-4CC7-8833-D10E3FB2229C}" srcId="{07333079-4792-4706-8B04-BB3F97A188A5}" destId="{B8FC7A2D-961D-4016-B20A-6688C71F7E4D}" srcOrd="4" destOrd="0" parTransId="{23E3D775-8CB2-4BF8-923C-82E0070385E3}" sibTransId="{9B6AA4AF-7E49-4A74-B551-959A28406F05}"/>
    <dgm:cxn modelId="{3CE06703-4ADB-42BB-B3AC-47FF0207F689}" type="presOf" srcId="{CA445F1C-72C2-4396-B043-0E7CC46C5216}" destId="{FB9E5225-4458-4D1F-A931-FE07ECE0A16C}" srcOrd="1" destOrd="0" presId="urn:microsoft.com/office/officeart/2005/8/layout/process5"/>
    <dgm:cxn modelId="{34F5DD37-B64F-4BDC-A285-5D9F16E3C2AA}" type="presOf" srcId="{151193A2-E97E-4C14-A05A-909C4E923BE1}" destId="{B8D49375-F045-4667-AAFD-7273AC987958}" srcOrd="0" destOrd="0" presId="urn:microsoft.com/office/officeart/2005/8/layout/process5"/>
    <dgm:cxn modelId="{1295C039-54F9-4F53-97C4-79B926EA8685}" type="presOf" srcId="{151193A2-E97E-4C14-A05A-909C4E923BE1}" destId="{550AAF11-0FAE-42E9-A41F-D7C1764EC5C9}" srcOrd="1" destOrd="0" presId="urn:microsoft.com/office/officeart/2005/8/layout/process5"/>
    <dgm:cxn modelId="{9CBB105F-1819-4D99-9C2C-B83573993505}" type="presOf" srcId="{C996A482-EAE7-4A8E-A98C-DB98A179C219}" destId="{8EA35CA0-4BE4-4DCB-AA42-3287B14637BF}" srcOrd="1" destOrd="0" presId="urn:microsoft.com/office/officeart/2005/8/layout/process5"/>
    <dgm:cxn modelId="{EDB7D661-FE71-4A53-A91C-856B31973083}" type="presOf" srcId="{9B6AA4AF-7E49-4A74-B551-959A28406F05}" destId="{BF3FC8C3-BB41-4098-A4EF-47EB64762AEF}" srcOrd="0" destOrd="0" presId="urn:microsoft.com/office/officeart/2005/8/layout/process5"/>
    <dgm:cxn modelId="{E626F341-DF24-4704-A7DD-2815957868F9}" srcId="{07333079-4792-4706-8B04-BB3F97A188A5}" destId="{64A18665-3159-48E4-A144-926E75EA1FCB}" srcOrd="2" destOrd="0" parTransId="{ADE7518B-24FE-4B39-8EBF-9B96805873E8}" sibTransId="{CA445F1C-72C2-4396-B043-0E7CC46C5216}"/>
    <dgm:cxn modelId="{55CAB345-98CF-4898-B2A2-AA7D07FF0A19}" type="presOf" srcId="{42CE4989-7211-4251-8EE9-F63A4FC73EFF}" destId="{3501EFDE-4ECB-4031-8578-C9C7B144522E}" srcOrd="1" destOrd="0" presId="urn:microsoft.com/office/officeart/2005/8/layout/process5"/>
    <dgm:cxn modelId="{724E156D-89B5-4398-8109-70341DD70F26}" type="presOf" srcId="{776B53D1-B0F5-4C43-9566-B989909D1A02}" destId="{95CC03A2-358A-429C-8A75-7019C189596A}" srcOrd="0" destOrd="0" presId="urn:microsoft.com/office/officeart/2005/8/layout/process5"/>
    <dgm:cxn modelId="{662D3D6E-BDD4-404E-9991-9CB5D9616236}" type="presOf" srcId="{E43ACAA1-6A80-4054-B8B1-386FE3D44991}" destId="{FC08D110-184F-4D29-84F7-CB21D1CF68FD}" srcOrd="0" destOrd="0" presId="urn:microsoft.com/office/officeart/2005/8/layout/process5"/>
    <dgm:cxn modelId="{D4F1CA51-31D3-4EF4-9D39-A63ECFAC79D0}" type="presOf" srcId="{42CE4989-7211-4251-8EE9-F63A4FC73EFF}" destId="{4EC4DC62-7AB8-40DB-A10D-1A350F6B0844}" srcOrd="0" destOrd="0" presId="urn:microsoft.com/office/officeart/2005/8/layout/process5"/>
    <dgm:cxn modelId="{D7528C80-8426-4648-A97F-3E324ACC94E3}" srcId="{07333079-4792-4706-8B04-BB3F97A188A5}" destId="{C0C05C4D-A92F-44F7-9F14-1C6FBD577BC7}" srcOrd="1" destOrd="0" parTransId="{C5AE4790-A4C7-46A2-BD78-E112163AB275}" sibTransId="{2100FA07-0542-49AF-B98A-7746D16E4F08}"/>
    <dgm:cxn modelId="{EF491886-3106-44CB-AD70-8D5AC9C6F194}" type="presOf" srcId="{CA445F1C-72C2-4396-B043-0E7CC46C5216}" destId="{6953C745-6136-42A5-A1E9-6060C0768A43}" srcOrd="0" destOrd="0" presId="urn:microsoft.com/office/officeart/2005/8/layout/process5"/>
    <dgm:cxn modelId="{FD38BC86-2581-4671-B423-840E04DFC7E6}" type="presOf" srcId="{9B6AA4AF-7E49-4A74-B551-959A28406F05}" destId="{5D2F2FA1-1E6A-498E-8F4A-1D94DA5BB497}" srcOrd="1" destOrd="0" presId="urn:microsoft.com/office/officeart/2005/8/layout/process5"/>
    <dgm:cxn modelId="{8EE7F289-80A3-4991-851F-4408388237AC}" srcId="{07333079-4792-4706-8B04-BB3F97A188A5}" destId="{81FBAACD-7DF9-45C6-A9E2-FDD3D77BB9A9}" srcOrd="6" destOrd="0" parTransId="{298656B0-0666-4195-B771-B43415364703}" sibTransId="{8B204333-B327-4B1D-ADB4-57E262C3310F}"/>
    <dgm:cxn modelId="{A078EA8B-DF81-43A5-9736-33F01B4202C6}" type="presOf" srcId="{B8FC7A2D-961D-4016-B20A-6688C71F7E4D}" destId="{F49202BB-9B3C-46E9-A34B-E7026C3BC8CA}" srcOrd="0" destOrd="0" presId="urn:microsoft.com/office/officeart/2005/8/layout/process5"/>
    <dgm:cxn modelId="{1BFB659D-90F8-4725-8400-5DA80B0D424A}" type="presOf" srcId="{2100FA07-0542-49AF-B98A-7746D16E4F08}" destId="{8E74DA76-BD85-4281-879A-5B3466224847}" srcOrd="0" destOrd="0" presId="urn:microsoft.com/office/officeart/2005/8/layout/process5"/>
    <dgm:cxn modelId="{F69008A5-3A00-4C23-9452-4F5191636F67}" type="presOf" srcId="{81FBAACD-7DF9-45C6-A9E2-FDD3D77BB9A9}" destId="{F12A6911-7A73-491B-AA7C-48BF57F6B634}" srcOrd="0" destOrd="0" presId="urn:microsoft.com/office/officeart/2005/8/layout/process5"/>
    <dgm:cxn modelId="{13738EAC-44A8-4F24-873E-099691A87E35}" type="presOf" srcId="{07333079-4792-4706-8B04-BB3F97A188A5}" destId="{575ADE88-4A4D-4DF6-93AF-6A53AFE52E77}" srcOrd="0" destOrd="0" presId="urn:microsoft.com/office/officeart/2005/8/layout/process5"/>
    <dgm:cxn modelId="{D81814AD-E849-47CB-95F6-BBF2D0BFAF24}" type="presOf" srcId="{C996A482-EAE7-4A8E-A98C-DB98A179C219}" destId="{1EC5209C-8412-4507-937A-BF33FF2407BF}" srcOrd="0" destOrd="0" presId="urn:microsoft.com/office/officeart/2005/8/layout/process5"/>
    <dgm:cxn modelId="{AD966FB5-7D71-4DA5-B418-62205C24D738}" type="presOf" srcId="{54209FBB-76BC-43B7-8C5B-3F1E8F84F08E}" destId="{F1E14DE9-BEAE-4E92-BA35-6D77A9F5F50C}" srcOrd="0" destOrd="0" presId="urn:microsoft.com/office/officeart/2005/8/layout/process5"/>
    <dgm:cxn modelId="{DA6096BB-AE03-4EBE-8F86-8BBE13869269}" type="presOf" srcId="{2100FA07-0542-49AF-B98A-7746D16E4F08}" destId="{A61AD2D1-E7D9-426F-A589-B2F428E766E0}" srcOrd="1" destOrd="0" presId="urn:microsoft.com/office/officeart/2005/8/layout/process5"/>
    <dgm:cxn modelId="{59885FD3-0783-44C3-8C09-D9A0719DBF8D}" srcId="{07333079-4792-4706-8B04-BB3F97A188A5}" destId="{54209FBB-76BC-43B7-8C5B-3F1E8F84F08E}" srcOrd="0" destOrd="0" parTransId="{4E743A56-C8FE-4CF8-B8D1-2DD13A1D7411}" sibTransId="{151193A2-E97E-4C14-A05A-909C4E923BE1}"/>
    <dgm:cxn modelId="{BF8335E4-31F2-4452-B840-3CD29ADCCE5E}" srcId="{07333079-4792-4706-8B04-BB3F97A188A5}" destId="{E43ACAA1-6A80-4054-B8B1-386FE3D44991}" srcOrd="3" destOrd="0" parTransId="{21E8AEB9-050D-4B3B-993F-5CE742AD891F}" sibTransId="{42CE4989-7211-4251-8EE9-F63A4FC73EFF}"/>
    <dgm:cxn modelId="{64E31CEA-9F61-401A-A4E8-7247EFF90145}" type="presOf" srcId="{C0C05C4D-A92F-44F7-9F14-1C6FBD577BC7}" destId="{FC997263-E81F-4162-93F9-47D48CFF2CD2}" srcOrd="0" destOrd="0" presId="urn:microsoft.com/office/officeart/2005/8/layout/process5"/>
    <dgm:cxn modelId="{85A0D6EB-79AB-4E9D-A0CA-EFF09C2DB593}" srcId="{07333079-4792-4706-8B04-BB3F97A188A5}" destId="{776B53D1-B0F5-4C43-9566-B989909D1A02}" srcOrd="5" destOrd="0" parTransId="{8270F712-08E3-4C6A-92D9-97AC6471CBF8}" sibTransId="{C996A482-EAE7-4A8E-A98C-DB98A179C219}"/>
    <dgm:cxn modelId="{DB4D7CEC-048D-4733-9AFD-9CBC990D0617}" type="presOf" srcId="{64A18665-3159-48E4-A144-926E75EA1FCB}" destId="{6C535CE5-5BDE-432C-A07C-2692DC8722DD}" srcOrd="0" destOrd="0" presId="urn:microsoft.com/office/officeart/2005/8/layout/process5"/>
    <dgm:cxn modelId="{8CB3432C-27D0-455E-AC17-3AA3AE87188E}" type="presParOf" srcId="{575ADE88-4A4D-4DF6-93AF-6A53AFE52E77}" destId="{F1E14DE9-BEAE-4E92-BA35-6D77A9F5F50C}" srcOrd="0" destOrd="0" presId="urn:microsoft.com/office/officeart/2005/8/layout/process5"/>
    <dgm:cxn modelId="{2AF758A9-7A26-46AE-93F6-A91E55F85906}" type="presParOf" srcId="{575ADE88-4A4D-4DF6-93AF-6A53AFE52E77}" destId="{B8D49375-F045-4667-AAFD-7273AC987958}" srcOrd="1" destOrd="0" presId="urn:microsoft.com/office/officeart/2005/8/layout/process5"/>
    <dgm:cxn modelId="{D90EAB7A-0031-4326-A570-FCECDEA22690}" type="presParOf" srcId="{B8D49375-F045-4667-AAFD-7273AC987958}" destId="{550AAF11-0FAE-42E9-A41F-D7C1764EC5C9}" srcOrd="0" destOrd="0" presId="urn:microsoft.com/office/officeart/2005/8/layout/process5"/>
    <dgm:cxn modelId="{126353F6-B6E3-41C3-B2D5-C48576C8FBEA}" type="presParOf" srcId="{575ADE88-4A4D-4DF6-93AF-6A53AFE52E77}" destId="{FC997263-E81F-4162-93F9-47D48CFF2CD2}" srcOrd="2" destOrd="0" presId="urn:microsoft.com/office/officeart/2005/8/layout/process5"/>
    <dgm:cxn modelId="{FD25A700-9805-4F52-89C2-05F9B9FFE672}" type="presParOf" srcId="{575ADE88-4A4D-4DF6-93AF-6A53AFE52E77}" destId="{8E74DA76-BD85-4281-879A-5B3466224847}" srcOrd="3" destOrd="0" presId="urn:microsoft.com/office/officeart/2005/8/layout/process5"/>
    <dgm:cxn modelId="{89CD20C7-524F-4E66-B2D6-463614524EF9}" type="presParOf" srcId="{8E74DA76-BD85-4281-879A-5B3466224847}" destId="{A61AD2D1-E7D9-426F-A589-B2F428E766E0}" srcOrd="0" destOrd="0" presId="urn:microsoft.com/office/officeart/2005/8/layout/process5"/>
    <dgm:cxn modelId="{F5F36A6E-1E5A-496B-A1B1-965B11144E75}" type="presParOf" srcId="{575ADE88-4A4D-4DF6-93AF-6A53AFE52E77}" destId="{6C535CE5-5BDE-432C-A07C-2692DC8722DD}" srcOrd="4" destOrd="0" presId="urn:microsoft.com/office/officeart/2005/8/layout/process5"/>
    <dgm:cxn modelId="{DF2F8432-F930-48B3-8215-05BB2CE1FDD4}" type="presParOf" srcId="{575ADE88-4A4D-4DF6-93AF-6A53AFE52E77}" destId="{6953C745-6136-42A5-A1E9-6060C0768A43}" srcOrd="5" destOrd="0" presId="urn:microsoft.com/office/officeart/2005/8/layout/process5"/>
    <dgm:cxn modelId="{BFCEAB5A-C74D-4D45-A713-2E4E57814F24}" type="presParOf" srcId="{6953C745-6136-42A5-A1E9-6060C0768A43}" destId="{FB9E5225-4458-4D1F-A931-FE07ECE0A16C}" srcOrd="0" destOrd="0" presId="urn:microsoft.com/office/officeart/2005/8/layout/process5"/>
    <dgm:cxn modelId="{3FE238F5-9DE2-4683-A4A7-B3E73C1A3EFA}" type="presParOf" srcId="{575ADE88-4A4D-4DF6-93AF-6A53AFE52E77}" destId="{FC08D110-184F-4D29-84F7-CB21D1CF68FD}" srcOrd="6" destOrd="0" presId="urn:microsoft.com/office/officeart/2005/8/layout/process5"/>
    <dgm:cxn modelId="{0022D10D-8FDB-4E32-9665-AAD21764085E}" type="presParOf" srcId="{575ADE88-4A4D-4DF6-93AF-6A53AFE52E77}" destId="{4EC4DC62-7AB8-40DB-A10D-1A350F6B0844}" srcOrd="7" destOrd="0" presId="urn:microsoft.com/office/officeart/2005/8/layout/process5"/>
    <dgm:cxn modelId="{A810CBA5-1DCC-4BB5-8DCE-2E0800B9A88F}" type="presParOf" srcId="{4EC4DC62-7AB8-40DB-A10D-1A350F6B0844}" destId="{3501EFDE-4ECB-4031-8578-C9C7B144522E}" srcOrd="0" destOrd="0" presId="urn:microsoft.com/office/officeart/2005/8/layout/process5"/>
    <dgm:cxn modelId="{9A9F1E4C-41C2-4F1A-B41D-EC02A37AD0EF}" type="presParOf" srcId="{575ADE88-4A4D-4DF6-93AF-6A53AFE52E77}" destId="{F49202BB-9B3C-46E9-A34B-E7026C3BC8CA}" srcOrd="8" destOrd="0" presId="urn:microsoft.com/office/officeart/2005/8/layout/process5"/>
    <dgm:cxn modelId="{E9932794-CF72-4025-BC8B-6C5CA16CD965}" type="presParOf" srcId="{575ADE88-4A4D-4DF6-93AF-6A53AFE52E77}" destId="{BF3FC8C3-BB41-4098-A4EF-47EB64762AEF}" srcOrd="9" destOrd="0" presId="urn:microsoft.com/office/officeart/2005/8/layout/process5"/>
    <dgm:cxn modelId="{FAEAA7FA-46E7-45E4-B0C4-E9F63D093428}" type="presParOf" srcId="{BF3FC8C3-BB41-4098-A4EF-47EB64762AEF}" destId="{5D2F2FA1-1E6A-498E-8F4A-1D94DA5BB497}" srcOrd="0" destOrd="0" presId="urn:microsoft.com/office/officeart/2005/8/layout/process5"/>
    <dgm:cxn modelId="{AA287CED-649D-4C58-A272-119C0B834804}" type="presParOf" srcId="{575ADE88-4A4D-4DF6-93AF-6A53AFE52E77}" destId="{95CC03A2-358A-429C-8A75-7019C189596A}" srcOrd="10" destOrd="0" presId="urn:microsoft.com/office/officeart/2005/8/layout/process5"/>
    <dgm:cxn modelId="{C60DC933-C563-4609-BDB6-2394333C9319}" type="presParOf" srcId="{575ADE88-4A4D-4DF6-93AF-6A53AFE52E77}" destId="{1EC5209C-8412-4507-937A-BF33FF2407BF}" srcOrd="11" destOrd="0" presId="urn:microsoft.com/office/officeart/2005/8/layout/process5"/>
    <dgm:cxn modelId="{215287ED-8F4F-4F89-ABC1-0CA8C1E049BB}" type="presParOf" srcId="{1EC5209C-8412-4507-937A-BF33FF2407BF}" destId="{8EA35CA0-4BE4-4DCB-AA42-3287B14637BF}" srcOrd="0" destOrd="0" presId="urn:microsoft.com/office/officeart/2005/8/layout/process5"/>
    <dgm:cxn modelId="{51E1FCF6-A349-4EB7-BE6A-081CD83C9B0F}" type="presParOf" srcId="{575ADE88-4A4D-4DF6-93AF-6A53AFE52E77}" destId="{F12A6911-7A73-491B-AA7C-48BF57F6B634}"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1E204-2E52-4DBA-BFF0-5461FA735A7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VE"/>
        </a:p>
      </dgm:t>
    </dgm:pt>
    <dgm:pt modelId="{7BC0ECEC-8864-4883-9FA3-ED37A6FA236A}">
      <dgm:prSet phldrT="[Texto]"/>
      <dgm:spPr>
        <a:solidFill>
          <a:srgbClr val="F2A900"/>
        </a:solidFill>
        <a:ln>
          <a:noFill/>
        </a:ln>
      </dgm:spPr>
      <dgm:t>
        <a:bodyPr/>
        <a:lstStyle/>
        <a:p>
          <a:r>
            <a:rPr lang="es-MX" b="1" dirty="0">
              <a:solidFill>
                <a:schemeClr val="tx1"/>
              </a:solidFill>
            </a:rPr>
            <a:t>ORIGEN</a:t>
          </a:r>
          <a:endParaRPr lang="es-VE" b="1" dirty="0">
            <a:solidFill>
              <a:schemeClr val="tx1"/>
            </a:solidFill>
          </a:endParaRPr>
        </a:p>
      </dgm:t>
    </dgm:pt>
    <dgm:pt modelId="{37697248-8CCB-4354-A213-CC3928A74C1C}" type="parTrans" cxnId="{2602038C-4E42-431F-AC36-89AECCF4A90C}">
      <dgm:prSet/>
      <dgm:spPr/>
      <dgm:t>
        <a:bodyPr/>
        <a:lstStyle/>
        <a:p>
          <a:endParaRPr lang="es-VE"/>
        </a:p>
      </dgm:t>
    </dgm:pt>
    <dgm:pt modelId="{DA1DD2D8-CF58-4FF9-B62E-0180D3006945}" type="sibTrans" cxnId="{2602038C-4E42-431F-AC36-89AECCF4A90C}">
      <dgm:prSet/>
      <dgm:spPr/>
      <dgm:t>
        <a:bodyPr/>
        <a:lstStyle/>
        <a:p>
          <a:endParaRPr lang="es-VE"/>
        </a:p>
      </dgm:t>
    </dgm:pt>
    <dgm:pt modelId="{FFC49B3F-4DA0-4734-896A-1DD0C0CCF0A4}">
      <dgm:prSet phldrT="[Texto]"/>
      <dgm:spPr>
        <a:solidFill>
          <a:schemeClr val="accent2">
            <a:lumMod val="20000"/>
            <a:lumOff val="80000"/>
            <a:alpha val="90000"/>
          </a:schemeClr>
        </a:solidFill>
      </dgm:spPr>
      <dgm:t>
        <a:bodyPr/>
        <a:lstStyle/>
        <a:p>
          <a:pPr algn="just"/>
          <a:r>
            <a:rPr lang="es-MX" b="1" dirty="0">
              <a:latin typeface="Lato" panose="020F0502020204030203" pitchFamily="34" charset="0"/>
              <a:cs typeface="Lato" panose="020F0502020204030203" pitchFamily="34" charset="0"/>
            </a:rPr>
            <a:t>Fue desarrollado y demostrado por primera vez en 1972 por el Departamento de Defensa de los Estados Unidos, ejecutándolo en ARPANET, una red de área extensa de dicho departamento</a:t>
          </a:r>
          <a:r>
            <a:rPr lang="es-MX" dirty="0">
              <a:latin typeface="Lato" panose="020F0502020204030203" pitchFamily="34" charset="0"/>
              <a:cs typeface="Lato" panose="020F0502020204030203" pitchFamily="34" charset="0"/>
            </a:rPr>
            <a:t>. </a:t>
          </a:r>
          <a:endParaRPr lang="es-VE" dirty="0"/>
        </a:p>
      </dgm:t>
    </dgm:pt>
    <dgm:pt modelId="{039CD842-D5DC-4FFF-91A9-BB748554D4B1}" type="parTrans" cxnId="{7F3F9401-7430-477C-86C8-148D503DFBA0}">
      <dgm:prSet/>
      <dgm:spPr/>
      <dgm:t>
        <a:bodyPr/>
        <a:lstStyle/>
        <a:p>
          <a:endParaRPr lang="es-VE"/>
        </a:p>
      </dgm:t>
    </dgm:pt>
    <dgm:pt modelId="{2F4A7DB8-B24B-48AA-8A53-327B8BFC7735}" type="sibTrans" cxnId="{7F3F9401-7430-477C-86C8-148D503DFBA0}">
      <dgm:prSet/>
      <dgm:spPr/>
      <dgm:t>
        <a:bodyPr/>
        <a:lstStyle/>
        <a:p>
          <a:endParaRPr lang="es-VE"/>
        </a:p>
      </dgm:t>
    </dgm:pt>
    <dgm:pt modelId="{D7FEF45B-541B-499F-84D5-91C9FB6B7963}" type="pres">
      <dgm:prSet presAssocID="{44D1E204-2E52-4DBA-BFF0-5461FA735A78}" presName="Name0" presStyleCnt="0">
        <dgm:presLayoutVars>
          <dgm:dir/>
          <dgm:animLvl val="lvl"/>
          <dgm:resizeHandles val="exact"/>
        </dgm:presLayoutVars>
      </dgm:prSet>
      <dgm:spPr/>
    </dgm:pt>
    <dgm:pt modelId="{B9F2F24B-CA64-4DAD-AEF3-228505A02BE1}" type="pres">
      <dgm:prSet presAssocID="{7BC0ECEC-8864-4883-9FA3-ED37A6FA236A}" presName="linNode" presStyleCnt="0"/>
      <dgm:spPr/>
    </dgm:pt>
    <dgm:pt modelId="{37EFB79D-22B5-4988-A78A-5457DAD35F87}" type="pres">
      <dgm:prSet presAssocID="{7BC0ECEC-8864-4883-9FA3-ED37A6FA236A}" presName="parentText" presStyleLbl="node1" presStyleIdx="0" presStyleCnt="1">
        <dgm:presLayoutVars>
          <dgm:chMax val="1"/>
          <dgm:bulletEnabled val="1"/>
        </dgm:presLayoutVars>
      </dgm:prSet>
      <dgm:spPr/>
    </dgm:pt>
    <dgm:pt modelId="{CD7570AB-46C3-4660-827D-7EBD499364F3}" type="pres">
      <dgm:prSet presAssocID="{7BC0ECEC-8864-4883-9FA3-ED37A6FA236A}" presName="descendantText" presStyleLbl="alignAccFollowNode1" presStyleIdx="0" presStyleCnt="1" custScaleY="108016">
        <dgm:presLayoutVars>
          <dgm:bulletEnabled val="1"/>
        </dgm:presLayoutVars>
      </dgm:prSet>
      <dgm:spPr/>
    </dgm:pt>
  </dgm:ptLst>
  <dgm:cxnLst>
    <dgm:cxn modelId="{7F3F9401-7430-477C-86C8-148D503DFBA0}" srcId="{7BC0ECEC-8864-4883-9FA3-ED37A6FA236A}" destId="{FFC49B3F-4DA0-4734-896A-1DD0C0CCF0A4}" srcOrd="0" destOrd="0" parTransId="{039CD842-D5DC-4FFF-91A9-BB748554D4B1}" sibTransId="{2F4A7DB8-B24B-48AA-8A53-327B8BFC7735}"/>
    <dgm:cxn modelId="{77DF4731-9519-4EB8-8D03-9AA8E5F8925F}" type="presOf" srcId="{FFC49B3F-4DA0-4734-896A-1DD0C0CCF0A4}" destId="{CD7570AB-46C3-4660-827D-7EBD499364F3}" srcOrd="0" destOrd="0" presId="urn:microsoft.com/office/officeart/2005/8/layout/vList5"/>
    <dgm:cxn modelId="{EC29E734-DFB5-4E09-AA74-BC21E887CC4A}" type="presOf" srcId="{7BC0ECEC-8864-4883-9FA3-ED37A6FA236A}" destId="{37EFB79D-22B5-4988-A78A-5457DAD35F87}" srcOrd="0" destOrd="0" presId="urn:microsoft.com/office/officeart/2005/8/layout/vList5"/>
    <dgm:cxn modelId="{FE696C3F-F669-4701-BB1E-1F0B2EEAE7F5}" type="presOf" srcId="{44D1E204-2E52-4DBA-BFF0-5461FA735A78}" destId="{D7FEF45B-541B-499F-84D5-91C9FB6B7963}" srcOrd="0" destOrd="0" presId="urn:microsoft.com/office/officeart/2005/8/layout/vList5"/>
    <dgm:cxn modelId="{2602038C-4E42-431F-AC36-89AECCF4A90C}" srcId="{44D1E204-2E52-4DBA-BFF0-5461FA735A78}" destId="{7BC0ECEC-8864-4883-9FA3-ED37A6FA236A}" srcOrd="0" destOrd="0" parTransId="{37697248-8CCB-4354-A213-CC3928A74C1C}" sibTransId="{DA1DD2D8-CF58-4FF9-B62E-0180D3006945}"/>
    <dgm:cxn modelId="{591BF736-068D-4376-964C-A5817B3210ED}" type="presParOf" srcId="{D7FEF45B-541B-499F-84D5-91C9FB6B7963}" destId="{B9F2F24B-CA64-4DAD-AEF3-228505A02BE1}" srcOrd="0" destOrd="0" presId="urn:microsoft.com/office/officeart/2005/8/layout/vList5"/>
    <dgm:cxn modelId="{2289FEAE-7C98-467D-8114-70B653F57431}" type="presParOf" srcId="{B9F2F24B-CA64-4DAD-AEF3-228505A02BE1}" destId="{37EFB79D-22B5-4988-A78A-5457DAD35F87}" srcOrd="0" destOrd="0" presId="urn:microsoft.com/office/officeart/2005/8/layout/vList5"/>
    <dgm:cxn modelId="{5593C84A-205D-49E6-B1E2-4CD7707C1DC0}" type="presParOf" srcId="{B9F2F24B-CA64-4DAD-AEF3-228505A02BE1}" destId="{CD7570AB-46C3-4660-827D-7EBD499364F3}"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8650A9-6242-4EDB-B4FC-41F7DD344576}" type="doc">
      <dgm:prSet loTypeId="urn:microsoft.com/office/officeart/2005/8/layout/vList2" loCatId="list" qsTypeId="urn:microsoft.com/office/officeart/2005/8/quickstyle/simple1" qsCatId="simple" csTypeId="urn:microsoft.com/office/officeart/2005/8/colors/accent1_2" csCatId="accent1" phldr="1"/>
      <dgm:spPr/>
    </dgm:pt>
    <dgm:pt modelId="{A69CFE27-BDFC-44D6-B9FD-8B11A6A5A6B4}">
      <dgm:prSet phldrT="[Texto]"/>
      <dgm:spPr>
        <a:solidFill>
          <a:srgbClr val="003366"/>
        </a:solidFill>
      </dgm:spPr>
      <dgm:t>
        <a:bodyPr/>
        <a:lstStyle/>
        <a:p>
          <a:r>
            <a:rPr lang="es-MX" b="1" dirty="0"/>
            <a:t>IP</a:t>
          </a:r>
          <a:endParaRPr lang="es-VE" b="1" dirty="0"/>
        </a:p>
      </dgm:t>
    </dgm:pt>
    <dgm:pt modelId="{1AB0E55F-3812-4F51-B55F-9749FC6051A2}" type="parTrans" cxnId="{37A1B5E2-CB17-40A9-BD44-370785F1A805}">
      <dgm:prSet/>
      <dgm:spPr/>
      <dgm:t>
        <a:bodyPr/>
        <a:lstStyle/>
        <a:p>
          <a:endParaRPr lang="es-VE"/>
        </a:p>
      </dgm:t>
    </dgm:pt>
    <dgm:pt modelId="{D978958C-852D-4C92-8519-99BBD4E16EDD}" type="sibTrans" cxnId="{37A1B5E2-CB17-40A9-BD44-370785F1A805}">
      <dgm:prSet/>
      <dgm:spPr/>
      <dgm:t>
        <a:bodyPr/>
        <a:lstStyle/>
        <a:p>
          <a:endParaRPr lang="es-VE"/>
        </a:p>
      </dgm:t>
    </dgm:pt>
    <dgm:pt modelId="{3A9EDD94-4BBC-4EF7-AE1C-F096435F8F7D}">
      <dgm:prSet phldrT="[Texto]"/>
      <dgm:spPr>
        <a:solidFill>
          <a:srgbClr val="003366"/>
        </a:solidFill>
      </dgm:spPr>
      <dgm:t>
        <a:bodyPr/>
        <a:lstStyle/>
        <a:p>
          <a:r>
            <a:rPr lang="es-MX" b="1" dirty="0"/>
            <a:t>OSPF</a:t>
          </a:r>
          <a:endParaRPr lang="es-VE" b="1" dirty="0"/>
        </a:p>
      </dgm:t>
    </dgm:pt>
    <dgm:pt modelId="{F30160BD-8C81-4E33-B716-B13BE77DD8C7}" type="parTrans" cxnId="{DA29E021-90F8-46F3-98BE-2448559ADC8F}">
      <dgm:prSet/>
      <dgm:spPr/>
      <dgm:t>
        <a:bodyPr/>
        <a:lstStyle/>
        <a:p>
          <a:endParaRPr lang="es-VE"/>
        </a:p>
      </dgm:t>
    </dgm:pt>
    <dgm:pt modelId="{D1EE05D0-CF84-40F5-95B8-93664FEE1A34}" type="sibTrans" cxnId="{DA29E021-90F8-46F3-98BE-2448559ADC8F}">
      <dgm:prSet/>
      <dgm:spPr/>
      <dgm:t>
        <a:bodyPr/>
        <a:lstStyle/>
        <a:p>
          <a:endParaRPr lang="es-VE"/>
        </a:p>
      </dgm:t>
    </dgm:pt>
    <dgm:pt modelId="{F7E52E4C-9A58-49DE-9FC5-5DEDEF9A3D7A}">
      <dgm:prSet phldrT="[Texto]"/>
      <dgm:spPr>
        <a:solidFill>
          <a:srgbClr val="003366"/>
        </a:solidFill>
      </dgm:spPr>
      <dgm:t>
        <a:bodyPr/>
        <a:lstStyle/>
        <a:p>
          <a:r>
            <a:rPr lang="es-MX" b="1" dirty="0"/>
            <a:t>RIP</a:t>
          </a:r>
          <a:endParaRPr lang="es-VE" b="1" dirty="0"/>
        </a:p>
      </dgm:t>
    </dgm:pt>
    <dgm:pt modelId="{94ABF712-8FD6-44B1-BB20-5372F69DFF13}" type="parTrans" cxnId="{8F717328-E585-4CC9-974A-A8A6F7586B42}">
      <dgm:prSet/>
      <dgm:spPr/>
      <dgm:t>
        <a:bodyPr/>
        <a:lstStyle/>
        <a:p>
          <a:endParaRPr lang="es-VE"/>
        </a:p>
      </dgm:t>
    </dgm:pt>
    <dgm:pt modelId="{E865DDA6-1CE5-4EDF-820F-B51FBEBAAE78}" type="sibTrans" cxnId="{8F717328-E585-4CC9-974A-A8A6F7586B42}">
      <dgm:prSet/>
      <dgm:spPr/>
      <dgm:t>
        <a:bodyPr/>
        <a:lstStyle/>
        <a:p>
          <a:endParaRPr lang="es-VE"/>
        </a:p>
      </dgm:t>
    </dgm:pt>
    <dgm:pt modelId="{80EE0606-4B8E-4461-AA86-C9CD2909C149}">
      <dgm:prSet phldrT="[Texto]"/>
      <dgm:spPr>
        <a:solidFill>
          <a:srgbClr val="003366"/>
        </a:solidFill>
      </dgm:spPr>
      <dgm:t>
        <a:bodyPr/>
        <a:lstStyle/>
        <a:p>
          <a:r>
            <a:rPr lang="es-MX" b="1" dirty="0"/>
            <a:t>BGP</a:t>
          </a:r>
          <a:endParaRPr lang="es-VE" b="1" dirty="0"/>
        </a:p>
      </dgm:t>
    </dgm:pt>
    <dgm:pt modelId="{FE7BF8B4-A096-4415-A546-08532A7F787F}" type="parTrans" cxnId="{7F9F7FD1-CF46-4264-AE9A-F674BD237D46}">
      <dgm:prSet/>
      <dgm:spPr/>
      <dgm:t>
        <a:bodyPr/>
        <a:lstStyle/>
        <a:p>
          <a:endParaRPr lang="es-VE"/>
        </a:p>
      </dgm:t>
    </dgm:pt>
    <dgm:pt modelId="{B65CD661-D7E7-4D2A-A903-F9628BDCAA43}" type="sibTrans" cxnId="{7F9F7FD1-CF46-4264-AE9A-F674BD237D46}">
      <dgm:prSet/>
      <dgm:spPr/>
      <dgm:t>
        <a:bodyPr/>
        <a:lstStyle/>
        <a:p>
          <a:endParaRPr lang="es-VE"/>
        </a:p>
      </dgm:t>
    </dgm:pt>
    <dgm:pt modelId="{1CEA0E09-4AE9-4F1C-BFC4-3B0976433A7F}">
      <dgm:prSet phldrT="[Texto]"/>
      <dgm:spPr>
        <a:solidFill>
          <a:schemeClr val="accent6">
            <a:lumMod val="20000"/>
            <a:lumOff val="80000"/>
            <a:alpha val="90000"/>
          </a:schemeClr>
        </a:solidFill>
        <a:ln>
          <a:noFill/>
        </a:ln>
      </dgm:spPr>
      <dgm:t>
        <a:bodyPr/>
        <a:lstStyle/>
        <a:p>
          <a:pPr marL="0" indent="0" algn="just">
            <a:buNone/>
          </a:pPr>
          <a:r>
            <a:rPr lang="es-MX" b="0" dirty="0"/>
            <a:t>El Protocolo de Internet (IP) especifica el origen y el destino de cada paquete de datos. Los enrutadores inspeccionan el encabezado IP de cada paquete para identificar a dónde enviarlos.</a:t>
          </a:r>
          <a:endParaRPr lang="es-VE" b="0" dirty="0"/>
        </a:p>
      </dgm:t>
    </dgm:pt>
    <dgm:pt modelId="{07E6F654-1CA1-4E48-9582-0E0746DE3FCB}" type="parTrans" cxnId="{B09C84FF-E0A4-4F70-A62E-C5FFE9E459DA}">
      <dgm:prSet/>
      <dgm:spPr/>
      <dgm:t>
        <a:bodyPr/>
        <a:lstStyle/>
        <a:p>
          <a:endParaRPr lang="es-VE"/>
        </a:p>
      </dgm:t>
    </dgm:pt>
    <dgm:pt modelId="{8278709E-16FB-4646-B5A4-D95797C6CDF4}" type="sibTrans" cxnId="{B09C84FF-E0A4-4F70-A62E-C5FFE9E459DA}">
      <dgm:prSet/>
      <dgm:spPr/>
      <dgm:t>
        <a:bodyPr/>
        <a:lstStyle/>
        <a:p>
          <a:endParaRPr lang="es-VE"/>
        </a:p>
      </dgm:t>
    </dgm:pt>
    <dgm:pt modelId="{5F94A0F2-60C1-4C5C-89AC-69EAFAE81712}">
      <dgm:prSet phldrT="[Texto]"/>
      <dgm:spPr>
        <a:solidFill>
          <a:schemeClr val="accent6">
            <a:lumMod val="20000"/>
            <a:lumOff val="80000"/>
            <a:alpha val="90000"/>
          </a:schemeClr>
        </a:solidFill>
        <a:ln>
          <a:noFill/>
        </a:ln>
      </dgm:spPr>
      <dgm:t>
        <a:bodyPr/>
        <a:lstStyle/>
        <a:p>
          <a:pPr marL="0" indent="0" algn="just">
            <a:buNone/>
          </a:pPr>
          <a:r>
            <a:rPr lang="es-MX" b="0" dirty="0"/>
            <a:t>El protocolo de enrutamiento </a:t>
          </a:r>
          <a:r>
            <a:rPr lang="es-MX" b="0" dirty="0" err="1"/>
            <a:t>Border</a:t>
          </a:r>
          <a:r>
            <a:rPr lang="es-MX" b="0" dirty="0"/>
            <a:t> Gateway </a:t>
          </a:r>
          <a:r>
            <a:rPr lang="es-MX" b="0" dirty="0" err="1"/>
            <a:t>Protocol</a:t>
          </a:r>
          <a:r>
            <a:rPr lang="es-MX" b="0" dirty="0"/>
            <a:t> (BGP) se utiliza para anunciar qué redes controlan qué direcciones IP, y qué redes se conectan entre sí. (Las grandes redes que realizan estos anuncios de BGP se denominan sistemas autónomos.) BGP es un protocolo de enrutamiento dinámico.</a:t>
          </a:r>
          <a:endParaRPr lang="es-VE" b="0" dirty="0"/>
        </a:p>
      </dgm:t>
    </dgm:pt>
    <dgm:pt modelId="{375053AE-9B14-4B8D-8101-0FF707D3B19A}" type="parTrans" cxnId="{2C2508D6-8BF7-433B-8F79-1FEA6CE32AA4}">
      <dgm:prSet/>
      <dgm:spPr/>
      <dgm:t>
        <a:bodyPr/>
        <a:lstStyle/>
        <a:p>
          <a:endParaRPr lang="es-VE"/>
        </a:p>
      </dgm:t>
    </dgm:pt>
    <dgm:pt modelId="{AB3D0F3E-99AB-437B-B25B-F6AB30644F08}" type="sibTrans" cxnId="{2C2508D6-8BF7-433B-8F79-1FEA6CE32AA4}">
      <dgm:prSet/>
      <dgm:spPr/>
      <dgm:t>
        <a:bodyPr/>
        <a:lstStyle/>
        <a:p>
          <a:endParaRPr lang="es-VE"/>
        </a:p>
      </dgm:t>
    </dgm:pt>
    <dgm:pt modelId="{48295E81-DEB7-4D01-A521-212A0E1F9093}">
      <dgm:prSet phldrT="[Texto]"/>
      <dgm:spPr>
        <a:solidFill>
          <a:schemeClr val="accent6">
            <a:lumMod val="20000"/>
            <a:lumOff val="80000"/>
            <a:alpha val="90000"/>
          </a:schemeClr>
        </a:solidFill>
        <a:ln>
          <a:noFill/>
        </a:ln>
      </dgm:spPr>
      <dgm:t>
        <a:bodyPr/>
        <a:lstStyle/>
        <a:p>
          <a:pPr marL="0" indent="0" algn="just">
            <a:buNone/>
          </a:pPr>
          <a:r>
            <a:rPr lang="es-MX" b="0" dirty="0"/>
            <a:t>El protocolo Open </a:t>
          </a:r>
          <a:r>
            <a:rPr lang="es-MX" b="0" dirty="0" err="1"/>
            <a:t>Shortest</a:t>
          </a:r>
          <a:r>
            <a:rPr lang="es-MX" b="0" dirty="0"/>
            <a:t> </a:t>
          </a:r>
          <a:r>
            <a:rPr lang="es-MX" b="0" dirty="0" err="1"/>
            <a:t>Path</a:t>
          </a:r>
          <a:r>
            <a:rPr lang="es-MX" b="0" dirty="0"/>
            <a:t> </a:t>
          </a:r>
          <a:r>
            <a:rPr lang="es-MX" b="0" dirty="0" err="1"/>
            <a:t>First</a:t>
          </a:r>
          <a:r>
            <a:rPr lang="es-MX" b="0" dirty="0"/>
            <a:t> (OSPF) lo suelen utilizar los enrutadores de red para identificar dinámicamente las rutas más rápidas y cortas disponibles para enviar paquetes a su destino.</a:t>
          </a:r>
          <a:endParaRPr lang="es-VE" b="0" dirty="0"/>
        </a:p>
      </dgm:t>
    </dgm:pt>
    <dgm:pt modelId="{37256F96-C536-4BFE-BC53-EAEE3097B759}" type="parTrans" cxnId="{75F39BF0-4F79-433B-993F-DC4D383D0D1D}">
      <dgm:prSet/>
      <dgm:spPr/>
      <dgm:t>
        <a:bodyPr/>
        <a:lstStyle/>
        <a:p>
          <a:endParaRPr lang="es-VE"/>
        </a:p>
      </dgm:t>
    </dgm:pt>
    <dgm:pt modelId="{E3163229-ACC3-4415-9808-5D860B1F93E8}" type="sibTrans" cxnId="{75F39BF0-4F79-433B-993F-DC4D383D0D1D}">
      <dgm:prSet/>
      <dgm:spPr/>
      <dgm:t>
        <a:bodyPr/>
        <a:lstStyle/>
        <a:p>
          <a:endParaRPr lang="es-VE"/>
        </a:p>
      </dgm:t>
    </dgm:pt>
    <dgm:pt modelId="{EA2AFB5C-17FB-4243-89B7-5C770E900F5B}">
      <dgm:prSet phldrT="[Texto]"/>
      <dgm:spPr>
        <a:solidFill>
          <a:schemeClr val="accent6">
            <a:lumMod val="20000"/>
            <a:lumOff val="80000"/>
            <a:alpha val="90000"/>
          </a:schemeClr>
        </a:solidFill>
        <a:ln>
          <a:noFill/>
        </a:ln>
      </dgm:spPr>
      <dgm:t>
        <a:bodyPr/>
        <a:lstStyle/>
        <a:p>
          <a:pPr marL="0" indent="0" algn="just">
            <a:buNone/>
          </a:pPr>
          <a:r>
            <a:rPr lang="es-MX" b="0" dirty="0"/>
            <a:t>El Protocolo de información de enrutamiento (RIP) utiliza "el recuento de saltos" para encontrar el camino más corto de una red a otra; "recuento de saltos" significa el número de enrutadores por los que debe pasar un paquete en el camino. (Cuando un paquete va de una red a otra, esto se conoce como un "salto.").</a:t>
          </a:r>
          <a:endParaRPr lang="es-VE" b="0" dirty="0"/>
        </a:p>
      </dgm:t>
    </dgm:pt>
    <dgm:pt modelId="{60643BA6-A60A-487C-99A3-2FD236B9916E}" type="parTrans" cxnId="{69665A51-9352-4B66-B78F-EE8F2C2B71C1}">
      <dgm:prSet/>
      <dgm:spPr/>
      <dgm:t>
        <a:bodyPr/>
        <a:lstStyle/>
        <a:p>
          <a:endParaRPr lang="es-VE"/>
        </a:p>
      </dgm:t>
    </dgm:pt>
    <dgm:pt modelId="{C5F14241-DE0C-4DC9-BAD3-4E5501053199}" type="sibTrans" cxnId="{69665A51-9352-4B66-B78F-EE8F2C2B71C1}">
      <dgm:prSet/>
      <dgm:spPr/>
      <dgm:t>
        <a:bodyPr/>
        <a:lstStyle/>
        <a:p>
          <a:endParaRPr lang="es-VE"/>
        </a:p>
      </dgm:t>
    </dgm:pt>
    <dgm:pt modelId="{A2F38829-0F0E-4364-8C85-B7822A365A94}" type="pres">
      <dgm:prSet presAssocID="{FD8650A9-6242-4EDB-B4FC-41F7DD344576}" presName="linear" presStyleCnt="0">
        <dgm:presLayoutVars>
          <dgm:animLvl val="lvl"/>
          <dgm:resizeHandles val="exact"/>
        </dgm:presLayoutVars>
      </dgm:prSet>
      <dgm:spPr/>
    </dgm:pt>
    <dgm:pt modelId="{B44FCB3C-7C07-47AB-88AF-1366D249781F}" type="pres">
      <dgm:prSet presAssocID="{A69CFE27-BDFC-44D6-B9FD-8B11A6A5A6B4}" presName="parentText" presStyleLbl="node1" presStyleIdx="0" presStyleCnt="4">
        <dgm:presLayoutVars>
          <dgm:chMax val="0"/>
          <dgm:bulletEnabled val="1"/>
        </dgm:presLayoutVars>
      </dgm:prSet>
      <dgm:spPr/>
    </dgm:pt>
    <dgm:pt modelId="{0C040636-C591-4653-9001-EA6FD17E2869}" type="pres">
      <dgm:prSet presAssocID="{A69CFE27-BDFC-44D6-B9FD-8B11A6A5A6B4}" presName="childText" presStyleLbl="revTx" presStyleIdx="0" presStyleCnt="4">
        <dgm:presLayoutVars>
          <dgm:bulletEnabled val="1"/>
        </dgm:presLayoutVars>
      </dgm:prSet>
      <dgm:spPr/>
    </dgm:pt>
    <dgm:pt modelId="{EF64FE65-4E4B-4F12-94D9-78CC6D9DAE36}" type="pres">
      <dgm:prSet presAssocID="{80EE0606-4B8E-4461-AA86-C9CD2909C149}" presName="parentText" presStyleLbl="node1" presStyleIdx="1" presStyleCnt="4">
        <dgm:presLayoutVars>
          <dgm:chMax val="0"/>
          <dgm:bulletEnabled val="1"/>
        </dgm:presLayoutVars>
      </dgm:prSet>
      <dgm:spPr/>
    </dgm:pt>
    <dgm:pt modelId="{2283F6E1-475E-4206-AE60-AB2D8B95D40F}" type="pres">
      <dgm:prSet presAssocID="{80EE0606-4B8E-4461-AA86-C9CD2909C149}" presName="childText" presStyleLbl="revTx" presStyleIdx="1" presStyleCnt="4">
        <dgm:presLayoutVars>
          <dgm:bulletEnabled val="1"/>
        </dgm:presLayoutVars>
      </dgm:prSet>
      <dgm:spPr/>
    </dgm:pt>
    <dgm:pt modelId="{A7BBF2E9-5A32-4FEB-89C7-C8D0100AD725}" type="pres">
      <dgm:prSet presAssocID="{3A9EDD94-4BBC-4EF7-AE1C-F096435F8F7D}" presName="parentText" presStyleLbl="node1" presStyleIdx="2" presStyleCnt="4">
        <dgm:presLayoutVars>
          <dgm:chMax val="0"/>
          <dgm:bulletEnabled val="1"/>
        </dgm:presLayoutVars>
      </dgm:prSet>
      <dgm:spPr/>
    </dgm:pt>
    <dgm:pt modelId="{C20F0545-88DB-4C98-A0DB-8B29647B4294}" type="pres">
      <dgm:prSet presAssocID="{3A9EDD94-4BBC-4EF7-AE1C-F096435F8F7D}" presName="childText" presStyleLbl="revTx" presStyleIdx="2" presStyleCnt="4">
        <dgm:presLayoutVars>
          <dgm:bulletEnabled val="1"/>
        </dgm:presLayoutVars>
      </dgm:prSet>
      <dgm:spPr/>
    </dgm:pt>
    <dgm:pt modelId="{C33EDDB8-F9A8-49F8-8179-63ECE812ECFE}" type="pres">
      <dgm:prSet presAssocID="{F7E52E4C-9A58-49DE-9FC5-5DEDEF9A3D7A}" presName="parentText" presStyleLbl="node1" presStyleIdx="3" presStyleCnt="4">
        <dgm:presLayoutVars>
          <dgm:chMax val="0"/>
          <dgm:bulletEnabled val="1"/>
        </dgm:presLayoutVars>
      </dgm:prSet>
      <dgm:spPr/>
    </dgm:pt>
    <dgm:pt modelId="{21D2BB4F-8B6F-475F-90BA-FEAE616B8CB6}" type="pres">
      <dgm:prSet presAssocID="{F7E52E4C-9A58-49DE-9FC5-5DEDEF9A3D7A}" presName="childText" presStyleLbl="revTx" presStyleIdx="3" presStyleCnt="4">
        <dgm:presLayoutVars>
          <dgm:bulletEnabled val="1"/>
        </dgm:presLayoutVars>
      </dgm:prSet>
      <dgm:spPr/>
    </dgm:pt>
  </dgm:ptLst>
  <dgm:cxnLst>
    <dgm:cxn modelId="{1391930B-599B-4204-8097-3665E3572EE7}" type="presOf" srcId="{80EE0606-4B8E-4461-AA86-C9CD2909C149}" destId="{EF64FE65-4E4B-4F12-94D9-78CC6D9DAE36}" srcOrd="0" destOrd="0" presId="urn:microsoft.com/office/officeart/2005/8/layout/vList2"/>
    <dgm:cxn modelId="{DA29E021-90F8-46F3-98BE-2448559ADC8F}" srcId="{FD8650A9-6242-4EDB-B4FC-41F7DD344576}" destId="{3A9EDD94-4BBC-4EF7-AE1C-F096435F8F7D}" srcOrd="2" destOrd="0" parTransId="{F30160BD-8C81-4E33-B716-B13BE77DD8C7}" sibTransId="{D1EE05D0-CF84-40F5-95B8-93664FEE1A34}"/>
    <dgm:cxn modelId="{8F717328-E585-4CC9-974A-A8A6F7586B42}" srcId="{FD8650A9-6242-4EDB-B4FC-41F7DD344576}" destId="{F7E52E4C-9A58-49DE-9FC5-5DEDEF9A3D7A}" srcOrd="3" destOrd="0" parTransId="{94ABF712-8FD6-44B1-BB20-5372F69DFF13}" sibTransId="{E865DDA6-1CE5-4EDF-820F-B51FBEBAAE78}"/>
    <dgm:cxn modelId="{E338BF36-0C44-4390-A7EF-58A2BBEB34B7}" type="presOf" srcId="{3A9EDD94-4BBC-4EF7-AE1C-F096435F8F7D}" destId="{A7BBF2E9-5A32-4FEB-89C7-C8D0100AD725}" srcOrd="0" destOrd="0" presId="urn:microsoft.com/office/officeart/2005/8/layout/vList2"/>
    <dgm:cxn modelId="{79D1F760-C21C-44B4-B7B2-22CAD2B6684E}" type="presOf" srcId="{F7E52E4C-9A58-49DE-9FC5-5DEDEF9A3D7A}" destId="{C33EDDB8-F9A8-49F8-8179-63ECE812ECFE}" srcOrd="0" destOrd="0" presId="urn:microsoft.com/office/officeart/2005/8/layout/vList2"/>
    <dgm:cxn modelId="{2DDD4449-7512-4CD9-B4EE-87034EBBDD48}" type="presOf" srcId="{1CEA0E09-4AE9-4F1C-BFC4-3B0976433A7F}" destId="{0C040636-C591-4653-9001-EA6FD17E2869}" srcOrd="0" destOrd="0" presId="urn:microsoft.com/office/officeart/2005/8/layout/vList2"/>
    <dgm:cxn modelId="{69665A51-9352-4B66-B78F-EE8F2C2B71C1}" srcId="{F7E52E4C-9A58-49DE-9FC5-5DEDEF9A3D7A}" destId="{EA2AFB5C-17FB-4243-89B7-5C770E900F5B}" srcOrd="0" destOrd="0" parTransId="{60643BA6-A60A-487C-99A3-2FD236B9916E}" sibTransId="{C5F14241-DE0C-4DC9-BAD3-4E5501053199}"/>
    <dgm:cxn modelId="{3767D656-B4E3-448E-94DD-D7828A4E25D7}" type="presOf" srcId="{5F94A0F2-60C1-4C5C-89AC-69EAFAE81712}" destId="{2283F6E1-475E-4206-AE60-AB2D8B95D40F}" srcOrd="0" destOrd="0" presId="urn:microsoft.com/office/officeart/2005/8/layout/vList2"/>
    <dgm:cxn modelId="{5D8BE18B-7013-4503-A461-7F2FF947B082}" type="presOf" srcId="{EA2AFB5C-17FB-4243-89B7-5C770E900F5B}" destId="{21D2BB4F-8B6F-475F-90BA-FEAE616B8CB6}" srcOrd="0" destOrd="0" presId="urn:microsoft.com/office/officeart/2005/8/layout/vList2"/>
    <dgm:cxn modelId="{7F9F7FD1-CF46-4264-AE9A-F674BD237D46}" srcId="{FD8650A9-6242-4EDB-B4FC-41F7DD344576}" destId="{80EE0606-4B8E-4461-AA86-C9CD2909C149}" srcOrd="1" destOrd="0" parTransId="{FE7BF8B4-A096-4415-A546-08532A7F787F}" sibTransId="{B65CD661-D7E7-4D2A-A903-F9628BDCAA43}"/>
    <dgm:cxn modelId="{5E7EE6D4-8E37-473B-9630-5DAF8CE5CE80}" type="presOf" srcId="{A69CFE27-BDFC-44D6-B9FD-8B11A6A5A6B4}" destId="{B44FCB3C-7C07-47AB-88AF-1366D249781F}" srcOrd="0" destOrd="0" presId="urn:microsoft.com/office/officeart/2005/8/layout/vList2"/>
    <dgm:cxn modelId="{2C2508D6-8BF7-433B-8F79-1FEA6CE32AA4}" srcId="{80EE0606-4B8E-4461-AA86-C9CD2909C149}" destId="{5F94A0F2-60C1-4C5C-89AC-69EAFAE81712}" srcOrd="0" destOrd="0" parTransId="{375053AE-9B14-4B8D-8101-0FF707D3B19A}" sibTransId="{AB3D0F3E-99AB-437B-B25B-F6AB30644F08}"/>
    <dgm:cxn modelId="{8CFCB5D8-FA7B-4D8A-BC52-4457797B1F64}" type="presOf" srcId="{48295E81-DEB7-4D01-A521-212A0E1F9093}" destId="{C20F0545-88DB-4C98-A0DB-8B29647B4294}" srcOrd="0" destOrd="0" presId="urn:microsoft.com/office/officeart/2005/8/layout/vList2"/>
    <dgm:cxn modelId="{37A1B5E2-CB17-40A9-BD44-370785F1A805}" srcId="{FD8650A9-6242-4EDB-B4FC-41F7DD344576}" destId="{A69CFE27-BDFC-44D6-B9FD-8B11A6A5A6B4}" srcOrd="0" destOrd="0" parTransId="{1AB0E55F-3812-4F51-B55F-9749FC6051A2}" sibTransId="{D978958C-852D-4C92-8519-99BBD4E16EDD}"/>
    <dgm:cxn modelId="{B1D057EF-32E5-4786-867C-B0CB74EDA3F8}" type="presOf" srcId="{FD8650A9-6242-4EDB-B4FC-41F7DD344576}" destId="{A2F38829-0F0E-4364-8C85-B7822A365A94}" srcOrd="0" destOrd="0" presId="urn:microsoft.com/office/officeart/2005/8/layout/vList2"/>
    <dgm:cxn modelId="{75F39BF0-4F79-433B-993F-DC4D383D0D1D}" srcId="{3A9EDD94-4BBC-4EF7-AE1C-F096435F8F7D}" destId="{48295E81-DEB7-4D01-A521-212A0E1F9093}" srcOrd="0" destOrd="0" parTransId="{37256F96-C536-4BFE-BC53-EAEE3097B759}" sibTransId="{E3163229-ACC3-4415-9808-5D860B1F93E8}"/>
    <dgm:cxn modelId="{B09C84FF-E0A4-4F70-A62E-C5FFE9E459DA}" srcId="{A69CFE27-BDFC-44D6-B9FD-8B11A6A5A6B4}" destId="{1CEA0E09-4AE9-4F1C-BFC4-3B0976433A7F}" srcOrd="0" destOrd="0" parTransId="{07E6F654-1CA1-4E48-9582-0E0746DE3FCB}" sibTransId="{8278709E-16FB-4646-B5A4-D95797C6CDF4}"/>
    <dgm:cxn modelId="{E5DEF643-1A98-4E0F-AB39-B37D375B497C}" type="presParOf" srcId="{A2F38829-0F0E-4364-8C85-B7822A365A94}" destId="{B44FCB3C-7C07-47AB-88AF-1366D249781F}" srcOrd="0" destOrd="0" presId="urn:microsoft.com/office/officeart/2005/8/layout/vList2"/>
    <dgm:cxn modelId="{16E65F50-D317-4DC5-9A85-BE095C3B2D7C}" type="presParOf" srcId="{A2F38829-0F0E-4364-8C85-B7822A365A94}" destId="{0C040636-C591-4653-9001-EA6FD17E2869}" srcOrd="1" destOrd="0" presId="urn:microsoft.com/office/officeart/2005/8/layout/vList2"/>
    <dgm:cxn modelId="{12FB9A39-CFB8-4B5C-87E7-2A6B58F3AB47}" type="presParOf" srcId="{A2F38829-0F0E-4364-8C85-B7822A365A94}" destId="{EF64FE65-4E4B-4F12-94D9-78CC6D9DAE36}" srcOrd="2" destOrd="0" presId="urn:microsoft.com/office/officeart/2005/8/layout/vList2"/>
    <dgm:cxn modelId="{1A9A0021-BDCF-452B-BD77-A18F137B6F6F}" type="presParOf" srcId="{A2F38829-0F0E-4364-8C85-B7822A365A94}" destId="{2283F6E1-475E-4206-AE60-AB2D8B95D40F}" srcOrd="3" destOrd="0" presId="urn:microsoft.com/office/officeart/2005/8/layout/vList2"/>
    <dgm:cxn modelId="{3966A30C-CFC0-498B-A87D-1798170789CF}" type="presParOf" srcId="{A2F38829-0F0E-4364-8C85-B7822A365A94}" destId="{A7BBF2E9-5A32-4FEB-89C7-C8D0100AD725}" srcOrd="4" destOrd="0" presId="urn:microsoft.com/office/officeart/2005/8/layout/vList2"/>
    <dgm:cxn modelId="{2825F96F-028D-4F37-B6E1-F4E96556D7A6}" type="presParOf" srcId="{A2F38829-0F0E-4364-8C85-B7822A365A94}" destId="{C20F0545-88DB-4C98-A0DB-8B29647B4294}" srcOrd="5" destOrd="0" presId="urn:microsoft.com/office/officeart/2005/8/layout/vList2"/>
    <dgm:cxn modelId="{BB3D6DDA-B032-434D-812F-F7A209093416}" type="presParOf" srcId="{A2F38829-0F0E-4364-8C85-B7822A365A94}" destId="{C33EDDB8-F9A8-49F8-8179-63ECE812ECFE}" srcOrd="6" destOrd="0" presId="urn:microsoft.com/office/officeart/2005/8/layout/vList2"/>
    <dgm:cxn modelId="{7B1C45E7-5D2B-490F-A69F-CC420879D7AE}" type="presParOf" srcId="{A2F38829-0F0E-4364-8C85-B7822A365A94}" destId="{21D2BB4F-8B6F-475F-90BA-FEAE616B8CB6}"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64B625-1A2C-4C03-9256-3CD78DD4905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06AE0AD0-3CC9-4D70-B7D4-D37A96A9F38B}">
      <dgm:prSet phldrT="[Texto]"/>
      <dgm:spPr>
        <a:solidFill>
          <a:srgbClr val="003366"/>
        </a:solidFill>
      </dgm:spPr>
      <dgm:t>
        <a:bodyPr/>
        <a:lstStyle/>
        <a:p>
          <a:r>
            <a:rPr lang="es-MX" b="1" dirty="0"/>
            <a:t>CLASE A – 0.0.0.0 a 127.255.255.255</a:t>
          </a:r>
          <a:endParaRPr lang="es-VE" b="1" dirty="0"/>
        </a:p>
      </dgm:t>
    </dgm:pt>
    <dgm:pt modelId="{B0B2F929-5ABB-4A2B-A19B-297484CC10C8}" type="parTrans" cxnId="{7DA23821-92A6-452F-B848-3AA1557D3DC8}">
      <dgm:prSet/>
      <dgm:spPr/>
      <dgm:t>
        <a:bodyPr/>
        <a:lstStyle/>
        <a:p>
          <a:endParaRPr lang="es-VE"/>
        </a:p>
      </dgm:t>
    </dgm:pt>
    <dgm:pt modelId="{BE13E738-52D5-4DC7-AEE6-10DD7F84CD49}" type="sibTrans" cxnId="{7DA23821-92A6-452F-B848-3AA1557D3DC8}">
      <dgm:prSet/>
      <dgm:spPr/>
      <dgm:t>
        <a:bodyPr/>
        <a:lstStyle/>
        <a:p>
          <a:endParaRPr lang="es-VE"/>
        </a:p>
      </dgm:t>
    </dgm:pt>
    <dgm:pt modelId="{3C36E6A3-3968-4BAF-AECA-8342ED609E04}">
      <dgm:prSet phldrT="[Texto]"/>
      <dgm:spPr>
        <a:solidFill>
          <a:srgbClr val="003366"/>
        </a:solidFill>
      </dgm:spPr>
      <dgm:t>
        <a:bodyPr/>
        <a:lstStyle/>
        <a:p>
          <a:r>
            <a:rPr lang="es-MX" b="1" dirty="0"/>
            <a:t>CLASE B – 128.0.0.0 a 192.255.255.255</a:t>
          </a:r>
          <a:endParaRPr lang="es-VE" b="1" dirty="0"/>
        </a:p>
      </dgm:t>
    </dgm:pt>
    <dgm:pt modelId="{3C55732D-F07C-4AB7-BA38-A69A71C806EC}" type="parTrans" cxnId="{27247EDA-5499-4B62-A284-184F44F4218A}">
      <dgm:prSet/>
      <dgm:spPr/>
      <dgm:t>
        <a:bodyPr/>
        <a:lstStyle/>
        <a:p>
          <a:endParaRPr lang="es-VE"/>
        </a:p>
      </dgm:t>
    </dgm:pt>
    <dgm:pt modelId="{E6897ED1-1E39-4024-B297-E896CF358D32}" type="sibTrans" cxnId="{27247EDA-5499-4B62-A284-184F44F4218A}">
      <dgm:prSet/>
      <dgm:spPr/>
      <dgm:t>
        <a:bodyPr/>
        <a:lstStyle/>
        <a:p>
          <a:endParaRPr lang="es-VE"/>
        </a:p>
      </dgm:t>
    </dgm:pt>
    <dgm:pt modelId="{B681F401-6282-4086-9585-CDA849FFB886}">
      <dgm:prSet phldrT="[Texto]"/>
      <dgm:spPr>
        <a:solidFill>
          <a:srgbClr val="003366"/>
        </a:solidFill>
      </dgm:spPr>
      <dgm:t>
        <a:bodyPr/>
        <a:lstStyle/>
        <a:p>
          <a:r>
            <a:rPr lang="es-MX" b="1" dirty="0"/>
            <a:t>CLASE C – 192.0.0.0 a 223.255.255.255</a:t>
          </a:r>
          <a:endParaRPr lang="es-VE" b="1" dirty="0"/>
        </a:p>
      </dgm:t>
    </dgm:pt>
    <dgm:pt modelId="{58EBE8A1-74C2-4DEE-825A-140BF6AB5DB6}" type="parTrans" cxnId="{677BF17D-EFAA-4EE9-8937-49E390FCCC9C}">
      <dgm:prSet/>
      <dgm:spPr/>
      <dgm:t>
        <a:bodyPr/>
        <a:lstStyle/>
        <a:p>
          <a:endParaRPr lang="es-VE"/>
        </a:p>
      </dgm:t>
    </dgm:pt>
    <dgm:pt modelId="{9B711E35-96CA-4FE9-B318-41484A694296}" type="sibTrans" cxnId="{677BF17D-EFAA-4EE9-8937-49E390FCCC9C}">
      <dgm:prSet/>
      <dgm:spPr/>
      <dgm:t>
        <a:bodyPr/>
        <a:lstStyle/>
        <a:p>
          <a:endParaRPr lang="es-VE"/>
        </a:p>
      </dgm:t>
    </dgm:pt>
    <dgm:pt modelId="{4247006D-0819-4F46-964C-9F24A61846FB}">
      <dgm:prSet phldrT="[Texto]"/>
      <dgm:spPr>
        <a:solidFill>
          <a:schemeClr val="accent6">
            <a:lumMod val="20000"/>
            <a:lumOff val="80000"/>
            <a:alpha val="90000"/>
          </a:schemeClr>
        </a:solidFill>
        <a:ln>
          <a:noFill/>
        </a:ln>
      </dgm:spPr>
      <dgm:t>
        <a:bodyPr/>
        <a:lstStyle/>
        <a:p>
          <a:pPr marL="0" indent="0" algn="just">
            <a:buNone/>
          </a:pPr>
          <a:r>
            <a:rPr lang="es-MX" b="0" dirty="0"/>
            <a:t>En una red de clase A, los primeros ocho bits de la dirección, o el primer punto decimal, son la parte de la red, y la parte restante es la del host. Hay 128 redes de clase A posibles. Sin embargo, cualquier dirección que comience con «127.» se denomina dirección de </a:t>
          </a:r>
          <a:r>
            <a:rPr lang="es-MX" b="0" dirty="0" err="1"/>
            <a:t>loopback</a:t>
          </a:r>
          <a:r>
            <a:rPr lang="es-MX" b="0" dirty="0"/>
            <a:t>, es decir, que apunta al propio host.</a:t>
          </a:r>
          <a:endParaRPr lang="es-VE" b="0" dirty="0"/>
        </a:p>
      </dgm:t>
    </dgm:pt>
    <dgm:pt modelId="{21A99413-5A81-41F4-8380-6E7379EEFABB}" type="parTrans" cxnId="{4A675FAB-9E36-44D9-B2A1-640DFAB5B06A}">
      <dgm:prSet/>
      <dgm:spPr/>
      <dgm:t>
        <a:bodyPr/>
        <a:lstStyle/>
        <a:p>
          <a:endParaRPr lang="es-VE"/>
        </a:p>
      </dgm:t>
    </dgm:pt>
    <dgm:pt modelId="{F2211DC1-7F35-4F6C-B617-E0BB33C910AA}" type="sibTrans" cxnId="{4A675FAB-9E36-44D9-B2A1-640DFAB5B06A}">
      <dgm:prSet/>
      <dgm:spPr/>
      <dgm:t>
        <a:bodyPr/>
        <a:lstStyle/>
        <a:p>
          <a:endParaRPr lang="es-VE"/>
        </a:p>
      </dgm:t>
    </dgm:pt>
    <dgm:pt modelId="{3D22B41C-756E-417A-B1E7-A68B58C7C05E}">
      <dgm:prSet phldrT="[Texto]"/>
      <dgm:spPr>
        <a:solidFill>
          <a:schemeClr val="accent6">
            <a:lumMod val="20000"/>
            <a:lumOff val="80000"/>
            <a:alpha val="90000"/>
          </a:schemeClr>
        </a:solidFill>
        <a:ln>
          <a:noFill/>
        </a:ln>
      </dgm:spPr>
      <dgm:t>
        <a:bodyPr/>
        <a:lstStyle/>
        <a:p>
          <a:pPr marL="0" indent="0" algn="just">
            <a:buNone/>
          </a:pPr>
          <a:r>
            <a:rPr lang="es-MX" b="0" dirty="0"/>
            <a:t>En una red de clase B, los primeros 16 bits de la dirección son la parte de la red. Todas las redes de clase B tienen el primer bit a 1 y el segundo bit a 0. Si dividimos la dirección en octetos, nos queda que las direcciones 128.0.0.0 a 191.255.0.0 corresponden a redes de clase B. Hay 16 384 redes de clase B posibles.</a:t>
          </a:r>
          <a:endParaRPr lang="es-VE" b="0" dirty="0"/>
        </a:p>
      </dgm:t>
    </dgm:pt>
    <dgm:pt modelId="{5A2FEFAB-E5C3-4BFB-962C-8171412F2E37}" type="parTrans" cxnId="{7EA299C7-9CA5-45F7-82A7-AA1A88FDF0E0}">
      <dgm:prSet/>
      <dgm:spPr/>
      <dgm:t>
        <a:bodyPr/>
        <a:lstStyle/>
        <a:p>
          <a:endParaRPr lang="es-VE"/>
        </a:p>
      </dgm:t>
    </dgm:pt>
    <dgm:pt modelId="{99AA9659-2891-47CD-B58C-61C167532F3C}" type="sibTrans" cxnId="{7EA299C7-9CA5-45F7-82A7-AA1A88FDF0E0}">
      <dgm:prSet/>
      <dgm:spPr/>
      <dgm:t>
        <a:bodyPr/>
        <a:lstStyle/>
        <a:p>
          <a:endParaRPr lang="es-VE"/>
        </a:p>
      </dgm:t>
    </dgm:pt>
    <dgm:pt modelId="{F1BC582C-3FB1-4187-A9CF-5471E10DCDE0}">
      <dgm:prSet phldrT="[Texto]"/>
      <dgm:spPr>
        <a:solidFill>
          <a:schemeClr val="accent6">
            <a:lumMod val="20000"/>
            <a:lumOff val="80000"/>
            <a:alpha val="90000"/>
          </a:schemeClr>
        </a:solidFill>
        <a:ln>
          <a:noFill/>
        </a:ln>
      </dgm:spPr>
      <dgm:t>
        <a:bodyPr/>
        <a:lstStyle/>
        <a:p>
          <a:pPr marL="0" indent="0" algn="just">
            <a:buNone/>
          </a:pPr>
          <a:r>
            <a:rPr lang="es-MX" b="0" dirty="0"/>
            <a:t>En una red de clase C, los dos primeros bits están puestos a 1 y el tercero a 0. Eso hace que los primeros 24 bits de la dirección sean la parte de la red, y el resto, la del host. Las direcciones de red de clase C van desde 192.0.0.0 a 223.255.255.0. Hay más de 2 millones de redes de clase C posibles.</a:t>
          </a:r>
          <a:endParaRPr lang="es-VE" b="0" dirty="0"/>
        </a:p>
      </dgm:t>
    </dgm:pt>
    <dgm:pt modelId="{D0C0E4C4-43A4-4587-8A7B-210B1258646C}" type="parTrans" cxnId="{8D7BCCB5-9341-49F8-B30F-CB86C3955648}">
      <dgm:prSet/>
      <dgm:spPr/>
      <dgm:t>
        <a:bodyPr/>
        <a:lstStyle/>
        <a:p>
          <a:endParaRPr lang="es-VE"/>
        </a:p>
      </dgm:t>
    </dgm:pt>
    <dgm:pt modelId="{26AAB82B-6BE1-4314-8994-D784914C6F65}" type="sibTrans" cxnId="{8D7BCCB5-9341-49F8-B30F-CB86C3955648}">
      <dgm:prSet/>
      <dgm:spPr/>
      <dgm:t>
        <a:bodyPr/>
        <a:lstStyle/>
        <a:p>
          <a:endParaRPr lang="es-VE"/>
        </a:p>
      </dgm:t>
    </dgm:pt>
    <dgm:pt modelId="{5C13DB67-7589-46AD-A0F4-51373AE21DD0}">
      <dgm:prSet phldrT="[Texto]"/>
      <dgm:spPr>
        <a:solidFill>
          <a:schemeClr val="accent6">
            <a:lumMod val="20000"/>
            <a:lumOff val="80000"/>
            <a:alpha val="90000"/>
          </a:schemeClr>
        </a:solidFill>
        <a:ln>
          <a:noFill/>
        </a:ln>
      </dgm:spPr>
      <dgm:t>
        <a:bodyPr/>
        <a:lstStyle/>
        <a:p>
          <a:pPr marL="171450" indent="0" algn="just">
            <a:buNone/>
          </a:pPr>
          <a:r>
            <a:rPr lang="es-MX" b="1" dirty="0"/>
            <a:t>Ejemplo: 192.168.178.1</a:t>
          </a:r>
          <a:endParaRPr lang="es-VE" b="1" dirty="0"/>
        </a:p>
      </dgm:t>
    </dgm:pt>
    <dgm:pt modelId="{38FF26DB-EB2F-4FC3-B2D0-D88FAC81C5D0}" type="parTrans" cxnId="{56E48940-0A89-406A-A534-3E75B68784D8}">
      <dgm:prSet/>
      <dgm:spPr/>
      <dgm:t>
        <a:bodyPr/>
        <a:lstStyle/>
        <a:p>
          <a:endParaRPr lang="es-VE"/>
        </a:p>
      </dgm:t>
    </dgm:pt>
    <dgm:pt modelId="{AC41CB37-CE72-41EB-920A-8A718B93C184}" type="sibTrans" cxnId="{56E48940-0A89-406A-A534-3E75B68784D8}">
      <dgm:prSet/>
      <dgm:spPr/>
      <dgm:t>
        <a:bodyPr/>
        <a:lstStyle/>
        <a:p>
          <a:endParaRPr lang="es-VE"/>
        </a:p>
      </dgm:t>
    </dgm:pt>
    <dgm:pt modelId="{1D3FB5CD-BEBC-4ACE-A29A-60C5425189DF}">
      <dgm:prSet phldrT="[Texto]"/>
      <dgm:spPr>
        <a:solidFill>
          <a:schemeClr val="accent6">
            <a:lumMod val="20000"/>
            <a:lumOff val="80000"/>
            <a:alpha val="90000"/>
          </a:schemeClr>
        </a:solidFill>
        <a:ln>
          <a:noFill/>
        </a:ln>
      </dgm:spPr>
      <dgm:t>
        <a:bodyPr/>
        <a:lstStyle/>
        <a:p>
          <a:pPr marL="93663" indent="0" algn="just">
            <a:buNone/>
          </a:pPr>
          <a:r>
            <a:rPr lang="es-MX" b="1" dirty="0"/>
            <a:t>Ejemplo: 2.134.213.2</a:t>
          </a:r>
          <a:endParaRPr lang="es-VE" b="1" dirty="0"/>
        </a:p>
      </dgm:t>
    </dgm:pt>
    <dgm:pt modelId="{4B61CAAA-C775-42B0-9937-0CC6ABD3C967}" type="parTrans" cxnId="{4C7C7765-7669-4803-9E73-806EFA986A25}">
      <dgm:prSet/>
      <dgm:spPr/>
      <dgm:t>
        <a:bodyPr/>
        <a:lstStyle/>
        <a:p>
          <a:endParaRPr lang="es-VE"/>
        </a:p>
      </dgm:t>
    </dgm:pt>
    <dgm:pt modelId="{7E7D0BD4-8D73-4384-8A44-016C090D8D93}" type="sibTrans" cxnId="{4C7C7765-7669-4803-9E73-806EFA986A25}">
      <dgm:prSet/>
      <dgm:spPr/>
      <dgm:t>
        <a:bodyPr/>
        <a:lstStyle/>
        <a:p>
          <a:endParaRPr lang="es-VE"/>
        </a:p>
      </dgm:t>
    </dgm:pt>
    <dgm:pt modelId="{EEF42815-080C-4614-A48A-90479380C0C9}">
      <dgm:prSet phldrT="[Texto]"/>
      <dgm:spPr>
        <a:solidFill>
          <a:schemeClr val="accent6">
            <a:lumMod val="20000"/>
            <a:lumOff val="80000"/>
            <a:alpha val="90000"/>
          </a:schemeClr>
        </a:solidFill>
        <a:ln>
          <a:noFill/>
        </a:ln>
      </dgm:spPr>
      <dgm:t>
        <a:bodyPr/>
        <a:lstStyle/>
        <a:p>
          <a:pPr marL="93663" indent="0" algn="just">
            <a:buNone/>
          </a:pPr>
          <a:r>
            <a:rPr lang="es-MX" b="1" dirty="0"/>
            <a:t>Ejemplo: 135.58.24.17</a:t>
          </a:r>
          <a:endParaRPr lang="es-VE" b="1" dirty="0"/>
        </a:p>
      </dgm:t>
    </dgm:pt>
    <dgm:pt modelId="{73FA21A6-88D8-449E-80A8-7F57E83E5484}" type="sibTrans" cxnId="{704B6553-C59A-453D-B441-FEA572046385}">
      <dgm:prSet/>
      <dgm:spPr/>
      <dgm:t>
        <a:bodyPr/>
        <a:lstStyle/>
        <a:p>
          <a:endParaRPr lang="es-VE"/>
        </a:p>
      </dgm:t>
    </dgm:pt>
    <dgm:pt modelId="{4AA2EC84-E728-4AD4-981A-B3808F995262}" type="parTrans" cxnId="{704B6553-C59A-453D-B441-FEA572046385}">
      <dgm:prSet/>
      <dgm:spPr/>
      <dgm:t>
        <a:bodyPr/>
        <a:lstStyle/>
        <a:p>
          <a:endParaRPr lang="es-VE"/>
        </a:p>
      </dgm:t>
    </dgm:pt>
    <dgm:pt modelId="{246EF7FE-8CB3-45D6-A45F-385C87C8CE97}" type="pres">
      <dgm:prSet presAssocID="{9364B625-1A2C-4C03-9256-3CD78DD4905B}" presName="linear" presStyleCnt="0">
        <dgm:presLayoutVars>
          <dgm:dir/>
          <dgm:animLvl val="lvl"/>
          <dgm:resizeHandles val="exact"/>
        </dgm:presLayoutVars>
      </dgm:prSet>
      <dgm:spPr/>
    </dgm:pt>
    <dgm:pt modelId="{8060DEB1-DACF-4F7B-9F3A-F68457D29732}" type="pres">
      <dgm:prSet presAssocID="{06AE0AD0-3CC9-4D70-B7D4-D37A96A9F38B}" presName="parentLin" presStyleCnt="0"/>
      <dgm:spPr/>
    </dgm:pt>
    <dgm:pt modelId="{79A771ED-9F97-43E6-92B2-80CF3D7004A5}" type="pres">
      <dgm:prSet presAssocID="{06AE0AD0-3CC9-4D70-B7D4-D37A96A9F38B}" presName="parentLeftMargin" presStyleLbl="node1" presStyleIdx="0" presStyleCnt="3"/>
      <dgm:spPr/>
    </dgm:pt>
    <dgm:pt modelId="{01F9AA59-9DCF-4247-B463-0AFFC2CA39E2}" type="pres">
      <dgm:prSet presAssocID="{06AE0AD0-3CC9-4D70-B7D4-D37A96A9F38B}" presName="parentText" presStyleLbl="node1" presStyleIdx="0" presStyleCnt="3">
        <dgm:presLayoutVars>
          <dgm:chMax val="0"/>
          <dgm:bulletEnabled val="1"/>
        </dgm:presLayoutVars>
      </dgm:prSet>
      <dgm:spPr/>
    </dgm:pt>
    <dgm:pt modelId="{E4730A1D-0585-4486-AA72-BB1DFC29A8B0}" type="pres">
      <dgm:prSet presAssocID="{06AE0AD0-3CC9-4D70-B7D4-D37A96A9F38B}" presName="negativeSpace" presStyleCnt="0"/>
      <dgm:spPr/>
    </dgm:pt>
    <dgm:pt modelId="{EE3AC928-FBDE-45EE-A114-4BD8B90ADD09}" type="pres">
      <dgm:prSet presAssocID="{06AE0AD0-3CC9-4D70-B7D4-D37A96A9F38B}" presName="childText" presStyleLbl="conFgAcc1" presStyleIdx="0" presStyleCnt="3">
        <dgm:presLayoutVars>
          <dgm:bulletEnabled val="1"/>
        </dgm:presLayoutVars>
      </dgm:prSet>
      <dgm:spPr/>
    </dgm:pt>
    <dgm:pt modelId="{3A1E3373-BF7A-4B19-B0C1-22422AC4D244}" type="pres">
      <dgm:prSet presAssocID="{BE13E738-52D5-4DC7-AEE6-10DD7F84CD49}" presName="spaceBetweenRectangles" presStyleCnt="0"/>
      <dgm:spPr/>
    </dgm:pt>
    <dgm:pt modelId="{7C9686E3-B25E-4890-A1D9-AC9860FEE564}" type="pres">
      <dgm:prSet presAssocID="{3C36E6A3-3968-4BAF-AECA-8342ED609E04}" presName="parentLin" presStyleCnt="0"/>
      <dgm:spPr/>
    </dgm:pt>
    <dgm:pt modelId="{9629559C-6BCF-486C-9AD8-E6A5393B1547}" type="pres">
      <dgm:prSet presAssocID="{3C36E6A3-3968-4BAF-AECA-8342ED609E04}" presName="parentLeftMargin" presStyleLbl="node1" presStyleIdx="0" presStyleCnt="3"/>
      <dgm:spPr/>
    </dgm:pt>
    <dgm:pt modelId="{DE2587ED-73D8-4D25-AB0C-F8BA7AB0A032}" type="pres">
      <dgm:prSet presAssocID="{3C36E6A3-3968-4BAF-AECA-8342ED609E04}" presName="parentText" presStyleLbl="node1" presStyleIdx="1" presStyleCnt="3">
        <dgm:presLayoutVars>
          <dgm:chMax val="0"/>
          <dgm:bulletEnabled val="1"/>
        </dgm:presLayoutVars>
      </dgm:prSet>
      <dgm:spPr/>
    </dgm:pt>
    <dgm:pt modelId="{80C0F9FC-661A-41D6-8785-1701E63C119D}" type="pres">
      <dgm:prSet presAssocID="{3C36E6A3-3968-4BAF-AECA-8342ED609E04}" presName="negativeSpace" presStyleCnt="0"/>
      <dgm:spPr/>
    </dgm:pt>
    <dgm:pt modelId="{AD2EA1DA-5F9D-4F37-9511-198E07D2BCE7}" type="pres">
      <dgm:prSet presAssocID="{3C36E6A3-3968-4BAF-AECA-8342ED609E04}" presName="childText" presStyleLbl="conFgAcc1" presStyleIdx="1" presStyleCnt="3">
        <dgm:presLayoutVars>
          <dgm:bulletEnabled val="1"/>
        </dgm:presLayoutVars>
      </dgm:prSet>
      <dgm:spPr/>
    </dgm:pt>
    <dgm:pt modelId="{0E8C032B-9095-4489-A451-E7CD4C3CB863}" type="pres">
      <dgm:prSet presAssocID="{E6897ED1-1E39-4024-B297-E896CF358D32}" presName="spaceBetweenRectangles" presStyleCnt="0"/>
      <dgm:spPr/>
    </dgm:pt>
    <dgm:pt modelId="{8A55DE2E-B657-451F-AE3D-578DBA1705BE}" type="pres">
      <dgm:prSet presAssocID="{B681F401-6282-4086-9585-CDA849FFB886}" presName="parentLin" presStyleCnt="0"/>
      <dgm:spPr/>
    </dgm:pt>
    <dgm:pt modelId="{FB2B5481-9A85-4514-8C1C-63EBF45C00A1}" type="pres">
      <dgm:prSet presAssocID="{B681F401-6282-4086-9585-CDA849FFB886}" presName="parentLeftMargin" presStyleLbl="node1" presStyleIdx="1" presStyleCnt="3"/>
      <dgm:spPr/>
    </dgm:pt>
    <dgm:pt modelId="{73AF6919-BB85-4882-9059-FCEA61AB9E4C}" type="pres">
      <dgm:prSet presAssocID="{B681F401-6282-4086-9585-CDA849FFB886}" presName="parentText" presStyleLbl="node1" presStyleIdx="2" presStyleCnt="3">
        <dgm:presLayoutVars>
          <dgm:chMax val="0"/>
          <dgm:bulletEnabled val="1"/>
        </dgm:presLayoutVars>
      </dgm:prSet>
      <dgm:spPr/>
    </dgm:pt>
    <dgm:pt modelId="{A051996F-9914-407B-B8B5-0B929A454D32}" type="pres">
      <dgm:prSet presAssocID="{B681F401-6282-4086-9585-CDA849FFB886}" presName="negativeSpace" presStyleCnt="0"/>
      <dgm:spPr/>
    </dgm:pt>
    <dgm:pt modelId="{8AD7CB19-26F9-47B1-BD89-D04AF561139A}" type="pres">
      <dgm:prSet presAssocID="{B681F401-6282-4086-9585-CDA849FFB886}" presName="childText" presStyleLbl="conFgAcc1" presStyleIdx="2" presStyleCnt="3">
        <dgm:presLayoutVars>
          <dgm:bulletEnabled val="1"/>
        </dgm:presLayoutVars>
      </dgm:prSet>
      <dgm:spPr/>
    </dgm:pt>
  </dgm:ptLst>
  <dgm:cxnLst>
    <dgm:cxn modelId="{EB482D06-CC25-4C4F-9BF8-06F639F54661}" type="presOf" srcId="{9364B625-1A2C-4C03-9256-3CD78DD4905B}" destId="{246EF7FE-8CB3-45D6-A45F-385C87C8CE97}" srcOrd="0" destOrd="0" presId="urn:microsoft.com/office/officeart/2005/8/layout/list1"/>
    <dgm:cxn modelId="{935F6107-E356-444A-A563-D0F7826EF251}" type="presOf" srcId="{B681F401-6282-4086-9585-CDA849FFB886}" destId="{73AF6919-BB85-4882-9059-FCEA61AB9E4C}" srcOrd="1" destOrd="0" presId="urn:microsoft.com/office/officeart/2005/8/layout/list1"/>
    <dgm:cxn modelId="{0391BF10-ED4F-490C-92C7-AEEAD1EEFBF3}" type="presOf" srcId="{B681F401-6282-4086-9585-CDA849FFB886}" destId="{FB2B5481-9A85-4514-8C1C-63EBF45C00A1}" srcOrd="0" destOrd="0" presId="urn:microsoft.com/office/officeart/2005/8/layout/list1"/>
    <dgm:cxn modelId="{7DA23821-92A6-452F-B848-3AA1557D3DC8}" srcId="{9364B625-1A2C-4C03-9256-3CD78DD4905B}" destId="{06AE0AD0-3CC9-4D70-B7D4-D37A96A9F38B}" srcOrd="0" destOrd="0" parTransId="{B0B2F929-5ABB-4A2B-A19B-297484CC10C8}" sibTransId="{BE13E738-52D5-4DC7-AEE6-10DD7F84CD49}"/>
    <dgm:cxn modelId="{56E48940-0A89-406A-A534-3E75B68784D8}" srcId="{B681F401-6282-4086-9585-CDA849FFB886}" destId="{5C13DB67-7589-46AD-A0F4-51373AE21DD0}" srcOrd="1" destOrd="0" parTransId="{38FF26DB-EB2F-4FC3-B2D0-D88FAC81C5D0}" sibTransId="{AC41CB37-CE72-41EB-920A-8A718B93C184}"/>
    <dgm:cxn modelId="{EFDA0563-1CBC-4424-831D-432C4ECE5DAA}" type="presOf" srcId="{EEF42815-080C-4614-A48A-90479380C0C9}" destId="{AD2EA1DA-5F9D-4F37-9511-198E07D2BCE7}" srcOrd="0" destOrd="1" presId="urn:microsoft.com/office/officeart/2005/8/layout/list1"/>
    <dgm:cxn modelId="{4C7C7765-7669-4803-9E73-806EFA986A25}" srcId="{06AE0AD0-3CC9-4D70-B7D4-D37A96A9F38B}" destId="{1D3FB5CD-BEBC-4ACE-A29A-60C5425189DF}" srcOrd="1" destOrd="0" parTransId="{4B61CAAA-C775-42B0-9937-0CC6ABD3C967}" sibTransId="{7E7D0BD4-8D73-4384-8A44-016C090D8D93}"/>
    <dgm:cxn modelId="{704B6553-C59A-453D-B441-FEA572046385}" srcId="{3C36E6A3-3968-4BAF-AECA-8342ED609E04}" destId="{EEF42815-080C-4614-A48A-90479380C0C9}" srcOrd="1" destOrd="0" parTransId="{4AA2EC84-E728-4AD4-981A-B3808F995262}" sibTransId="{73FA21A6-88D8-449E-80A8-7F57E83E5484}"/>
    <dgm:cxn modelId="{677BF17D-EFAA-4EE9-8937-49E390FCCC9C}" srcId="{9364B625-1A2C-4C03-9256-3CD78DD4905B}" destId="{B681F401-6282-4086-9585-CDA849FFB886}" srcOrd="2" destOrd="0" parTransId="{58EBE8A1-74C2-4DEE-825A-140BF6AB5DB6}" sibTransId="{9B711E35-96CA-4FE9-B318-41484A694296}"/>
    <dgm:cxn modelId="{BC50D28C-A4BE-4DC7-B8D5-AAE6F6367BA8}" type="presOf" srcId="{3D22B41C-756E-417A-B1E7-A68B58C7C05E}" destId="{AD2EA1DA-5F9D-4F37-9511-198E07D2BCE7}" srcOrd="0" destOrd="0" presId="urn:microsoft.com/office/officeart/2005/8/layout/list1"/>
    <dgm:cxn modelId="{72B99A99-D8F1-4B72-8732-2A80938AEA4B}" type="presOf" srcId="{1D3FB5CD-BEBC-4ACE-A29A-60C5425189DF}" destId="{EE3AC928-FBDE-45EE-A114-4BD8B90ADD09}" srcOrd="0" destOrd="1" presId="urn:microsoft.com/office/officeart/2005/8/layout/list1"/>
    <dgm:cxn modelId="{1482409A-7157-4DD1-B407-2FBD30BDC723}" type="presOf" srcId="{06AE0AD0-3CC9-4D70-B7D4-D37A96A9F38B}" destId="{79A771ED-9F97-43E6-92B2-80CF3D7004A5}" srcOrd="0" destOrd="0" presId="urn:microsoft.com/office/officeart/2005/8/layout/list1"/>
    <dgm:cxn modelId="{424DBDA0-F269-49DB-B1D1-6A56E884D9DB}" type="presOf" srcId="{3C36E6A3-3968-4BAF-AECA-8342ED609E04}" destId="{DE2587ED-73D8-4D25-AB0C-F8BA7AB0A032}" srcOrd="1" destOrd="0" presId="urn:microsoft.com/office/officeart/2005/8/layout/list1"/>
    <dgm:cxn modelId="{99EFB0AA-F58E-4580-996F-7D9C00ED3C41}" type="presOf" srcId="{F1BC582C-3FB1-4187-A9CF-5471E10DCDE0}" destId="{8AD7CB19-26F9-47B1-BD89-D04AF561139A}" srcOrd="0" destOrd="0" presId="urn:microsoft.com/office/officeart/2005/8/layout/list1"/>
    <dgm:cxn modelId="{4A675FAB-9E36-44D9-B2A1-640DFAB5B06A}" srcId="{06AE0AD0-3CC9-4D70-B7D4-D37A96A9F38B}" destId="{4247006D-0819-4F46-964C-9F24A61846FB}" srcOrd="0" destOrd="0" parTransId="{21A99413-5A81-41F4-8380-6E7379EEFABB}" sibTransId="{F2211DC1-7F35-4F6C-B617-E0BB33C910AA}"/>
    <dgm:cxn modelId="{8D7BCCB5-9341-49F8-B30F-CB86C3955648}" srcId="{B681F401-6282-4086-9585-CDA849FFB886}" destId="{F1BC582C-3FB1-4187-A9CF-5471E10DCDE0}" srcOrd="0" destOrd="0" parTransId="{D0C0E4C4-43A4-4587-8A7B-210B1258646C}" sibTransId="{26AAB82B-6BE1-4314-8994-D784914C6F65}"/>
    <dgm:cxn modelId="{A35540BD-7B5E-429D-97E4-771500585DB6}" type="presOf" srcId="{4247006D-0819-4F46-964C-9F24A61846FB}" destId="{EE3AC928-FBDE-45EE-A114-4BD8B90ADD09}" srcOrd="0" destOrd="0" presId="urn:microsoft.com/office/officeart/2005/8/layout/list1"/>
    <dgm:cxn modelId="{7EA299C7-9CA5-45F7-82A7-AA1A88FDF0E0}" srcId="{3C36E6A3-3968-4BAF-AECA-8342ED609E04}" destId="{3D22B41C-756E-417A-B1E7-A68B58C7C05E}" srcOrd="0" destOrd="0" parTransId="{5A2FEFAB-E5C3-4BFB-962C-8171412F2E37}" sibTransId="{99AA9659-2891-47CD-B58C-61C167532F3C}"/>
    <dgm:cxn modelId="{27247EDA-5499-4B62-A284-184F44F4218A}" srcId="{9364B625-1A2C-4C03-9256-3CD78DD4905B}" destId="{3C36E6A3-3968-4BAF-AECA-8342ED609E04}" srcOrd="1" destOrd="0" parTransId="{3C55732D-F07C-4AB7-BA38-A69A71C806EC}" sibTransId="{E6897ED1-1E39-4024-B297-E896CF358D32}"/>
    <dgm:cxn modelId="{68D53DE0-7FCD-4D1E-9474-08796D334F69}" type="presOf" srcId="{3C36E6A3-3968-4BAF-AECA-8342ED609E04}" destId="{9629559C-6BCF-486C-9AD8-E6A5393B1547}" srcOrd="0" destOrd="0" presId="urn:microsoft.com/office/officeart/2005/8/layout/list1"/>
    <dgm:cxn modelId="{5C008CEA-3F85-4D07-825C-873B55502DDB}" type="presOf" srcId="{5C13DB67-7589-46AD-A0F4-51373AE21DD0}" destId="{8AD7CB19-26F9-47B1-BD89-D04AF561139A}" srcOrd="0" destOrd="1" presId="urn:microsoft.com/office/officeart/2005/8/layout/list1"/>
    <dgm:cxn modelId="{CD654BFE-D390-44FC-BB6B-B51E9C5EE4B3}" type="presOf" srcId="{06AE0AD0-3CC9-4D70-B7D4-D37A96A9F38B}" destId="{01F9AA59-9DCF-4247-B463-0AFFC2CA39E2}" srcOrd="1" destOrd="0" presId="urn:microsoft.com/office/officeart/2005/8/layout/list1"/>
    <dgm:cxn modelId="{DD9FC244-F2C1-4AF1-98F6-7AAAA80EB1E8}" type="presParOf" srcId="{246EF7FE-8CB3-45D6-A45F-385C87C8CE97}" destId="{8060DEB1-DACF-4F7B-9F3A-F68457D29732}" srcOrd="0" destOrd="0" presId="urn:microsoft.com/office/officeart/2005/8/layout/list1"/>
    <dgm:cxn modelId="{8DE70084-3AFD-48E0-B222-EDB7947BABDF}" type="presParOf" srcId="{8060DEB1-DACF-4F7B-9F3A-F68457D29732}" destId="{79A771ED-9F97-43E6-92B2-80CF3D7004A5}" srcOrd="0" destOrd="0" presId="urn:microsoft.com/office/officeart/2005/8/layout/list1"/>
    <dgm:cxn modelId="{B3608FCF-4DE9-41DC-A411-C1ED8FDCA1BA}" type="presParOf" srcId="{8060DEB1-DACF-4F7B-9F3A-F68457D29732}" destId="{01F9AA59-9DCF-4247-B463-0AFFC2CA39E2}" srcOrd="1" destOrd="0" presId="urn:microsoft.com/office/officeart/2005/8/layout/list1"/>
    <dgm:cxn modelId="{09E5B297-1920-4160-9F02-703430272B07}" type="presParOf" srcId="{246EF7FE-8CB3-45D6-A45F-385C87C8CE97}" destId="{E4730A1D-0585-4486-AA72-BB1DFC29A8B0}" srcOrd="1" destOrd="0" presId="urn:microsoft.com/office/officeart/2005/8/layout/list1"/>
    <dgm:cxn modelId="{8FAA5C4C-2D77-49FB-A0F4-C7F484C540ED}" type="presParOf" srcId="{246EF7FE-8CB3-45D6-A45F-385C87C8CE97}" destId="{EE3AC928-FBDE-45EE-A114-4BD8B90ADD09}" srcOrd="2" destOrd="0" presId="urn:microsoft.com/office/officeart/2005/8/layout/list1"/>
    <dgm:cxn modelId="{299C580D-A05A-4AA3-9C2C-45DE11C5AD36}" type="presParOf" srcId="{246EF7FE-8CB3-45D6-A45F-385C87C8CE97}" destId="{3A1E3373-BF7A-4B19-B0C1-22422AC4D244}" srcOrd="3" destOrd="0" presId="urn:microsoft.com/office/officeart/2005/8/layout/list1"/>
    <dgm:cxn modelId="{7B6C65B1-5763-49B5-AC8D-F935C47A7A57}" type="presParOf" srcId="{246EF7FE-8CB3-45D6-A45F-385C87C8CE97}" destId="{7C9686E3-B25E-4890-A1D9-AC9860FEE564}" srcOrd="4" destOrd="0" presId="urn:microsoft.com/office/officeart/2005/8/layout/list1"/>
    <dgm:cxn modelId="{1576C8D0-8A5E-44C6-AC69-699155F1BAAC}" type="presParOf" srcId="{7C9686E3-B25E-4890-A1D9-AC9860FEE564}" destId="{9629559C-6BCF-486C-9AD8-E6A5393B1547}" srcOrd="0" destOrd="0" presId="urn:microsoft.com/office/officeart/2005/8/layout/list1"/>
    <dgm:cxn modelId="{92DBE1DA-8F1F-4EB0-8E61-23C2DA68603A}" type="presParOf" srcId="{7C9686E3-B25E-4890-A1D9-AC9860FEE564}" destId="{DE2587ED-73D8-4D25-AB0C-F8BA7AB0A032}" srcOrd="1" destOrd="0" presId="urn:microsoft.com/office/officeart/2005/8/layout/list1"/>
    <dgm:cxn modelId="{01E9A5D1-6273-4A42-8E72-6CA93261BA04}" type="presParOf" srcId="{246EF7FE-8CB3-45D6-A45F-385C87C8CE97}" destId="{80C0F9FC-661A-41D6-8785-1701E63C119D}" srcOrd="5" destOrd="0" presId="urn:microsoft.com/office/officeart/2005/8/layout/list1"/>
    <dgm:cxn modelId="{0FEE0D46-E8B6-40E5-95FD-E4A83B603510}" type="presParOf" srcId="{246EF7FE-8CB3-45D6-A45F-385C87C8CE97}" destId="{AD2EA1DA-5F9D-4F37-9511-198E07D2BCE7}" srcOrd="6" destOrd="0" presId="urn:microsoft.com/office/officeart/2005/8/layout/list1"/>
    <dgm:cxn modelId="{4A75294B-FE2A-4257-A5E8-4D25ACBCEDB9}" type="presParOf" srcId="{246EF7FE-8CB3-45D6-A45F-385C87C8CE97}" destId="{0E8C032B-9095-4489-A451-E7CD4C3CB863}" srcOrd="7" destOrd="0" presId="urn:microsoft.com/office/officeart/2005/8/layout/list1"/>
    <dgm:cxn modelId="{68B981AE-EBC8-4776-8367-E121CC75EDBA}" type="presParOf" srcId="{246EF7FE-8CB3-45D6-A45F-385C87C8CE97}" destId="{8A55DE2E-B657-451F-AE3D-578DBA1705BE}" srcOrd="8" destOrd="0" presId="urn:microsoft.com/office/officeart/2005/8/layout/list1"/>
    <dgm:cxn modelId="{BEC2DEA8-C66B-41E2-AE2C-42C04F0DEBC1}" type="presParOf" srcId="{8A55DE2E-B657-451F-AE3D-578DBA1705BE}" destId="{FB2B5481-9A85-4514-8C1C-63EBF45C00A1}" srcOrd="0" destOrd="0" presId="urn:microsoft.com/office/officeart/2005/8/layout/list1"/>
    <dgm:cxn modelId="{C50B8534-5882-4905-93FB-72EA49D8DA4E}" type="presParOf" srcId="{8A55DE2E-B657-451F-AE3D-578DBA1705BE}" destId="{73AF6919-BB85-4882-9059-FCEA61AB9E4C}" srcOrd="1" destOrd="0" presId="urn:microsoft.com/office/officeart/2005/8/layout/list1"/>
    <dgm:cxn modelId="{243FEFC9-6D5F-44F4-9419-75634DD2CC0E}" type="presParOf" srcId="{246EF7FE-8CB3-45D6-A45F-385C87C8CE97}" destId="{A051996F-9914-407B-B8B5-0B929A454D32}" srcOrd="9" destOrd="0" presId="urn:microsoft.com/office/officeart/2005/8/layout/list1"/>
    <dgm:cxn modelId="{D20E6660-5ADB-4BEC-951A-7B07EF4B96F7}" type="presParOf" srcId="{246EF7FE-8CB3-45D6-A45F-385C87C8CE97}" destId="{8AD7CB19-26F9-47B1-BD89-D04AF561139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4AD185-881F-472C-8E8A-F4BDF00EABF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0940C768-1269-4EB9-9B01-1E38BF73A999}">
      <dgm:prSet phldrT="[Texto]"/>
      <dgm:spPr>
        <a:solidFill>
          <a:srgbClr val="003366"/>
        </a:solidFill>
      </dgm:spPr>
      <dgm:t>
        <a:bodyPr/>
        <a:lstStyle/>
        <a:p>
          <a:r>
            <a:rPr lang="es-MX" b="1" dirty="0"/>
            <a:t>CLASE D – 224.0.0.0 a 239.255.255.255</a:t>
          </a:r>
          <a:endParaRPr lang="es-VE" b="1" dirty="0"/>
        </a:p>
      </dgm:t>
    </dgm:pt>
    <dgm:pt modelId="{B8DD39AB-4A9A-45FA-97B3-48A2FAB6B6AB}" type="parTrans" cxnId="{EF2B7CD0-A9D5-49D0-B1F6-9994837D19B9}">
      <dgm:prSet/>
      <dgm:spPr/>
      <dgm:t>
        <a:bodyPr/>
        <a:lstStyle/>
        <a:p>
          <a:endParaRPr lang="es-VE"/>
        </a:p>
      </dgm:t>
    </dgm:pt>
    <dgm:pt modelId="{4B489D05-7191-4C89-9185-A0D627D4EFFC}" type="sibTrans" cxnId="{EF2B7CD0-A9D5-49D0-B1F6-9994837D19B9}">
      <dgm:prSet/>
      <dgm:spPr/>
      <dgm:t>
        <a:bodyPr/>
        <a:lstStyle/>
        <a:p>
          <a:endParaRPr lang="es-VE"/>
        </a:p>
      </dgm:t>
    </dgm:pt>
    <dgm:pt modelId="{E9FEB2F7-D52A-4C47-8EC9-03DA18BA1E97}">
      <dgm:prSet phldrT="[Texto]"/>
      <dgm:spPr>
        <a:solidFill>
          <a:schemeClr val="accent6">
            <a:lumMod val="20000"/>
            <a:lumOff val="80000"/>
            <a:alpha val="90000"/>
          </a:schemeClr>
        </a:solidFill>
        <a:ln>
          <a:noFill/>
        </a:ln>
      </dgm:spPr>
      <dgm:t>
        <a:bodyPr/>
        <a:lstStyle/>
        <a:p>
          <a:pPr marL="0" indent="0" algn="just">
            <a:buNone/>
          </a:pPr>
          <a:r>
            <a:rPr lang="es-MX" dirty="0"/>
            <a:t>Las direcciones de clase D se utilizan para aplicaciones de multidifusión. A diferencia de las clases anteriores, la Clase D no se utiliza para operaciones de red “comunes”. Las direcciones de clase D tienen los primeros tres bits a “1” y el cuarto bit establecido a “0”. Las direcciones de clase D son direcciones de red de 32 bits, lo que significa que todos los valores que podemos encontrar en el rango 224.0.0.0 - 239.255.255.255 se utilizan para identificar grupos de multidifusión de forma única. No hay direcciones de host dentro del espacio de direcciones de clase D, puesto que todos los hosts dentro de un grupo comparten la dirección IP del grupo a la hora de recibir datagramas.</a:t>
          </a:r>
          <a:endParaRPr lang="es-VE" dirty="0"/>
        </a:p>
      </dgm:t>
    </dgm:pt>
    <dgm:pt modelId="{194FF453-ABB6-48AD-9942-582D15501A08}" type="parTrans" cxnId="{67EC1FFC-8E16-4EF0-8C8D-1CAECC5DF4AB}">
      <dgm:prSet/>
      <dgm:spPr/>
      <dgm:t>
        <a:bodyPr/>
        <a:lstStyle/>
        <a:p>
          <a:endParaRPr lang="es-VE"/>
        </a:p>
      </dgm:t>
    </dgm:pt>
    <dgm:pt modelId="{C4A8E744-32A8-4460-89E9-4E9EBC36287E}" type="sibTrans" cxnId="{67EC1FFC-8E16-4EF0-8C8D-1CAECC5DF4AB}">
      <dgm:prSet/>
      <dgm:spPr/>
      <dgm:t>
        <a:bodyPr/>
        <a:lstStyle/>
        <a:p>
          <a:endParaRPr lang="es-VE"/>
        </a:p>
      </dgm:t>
    </dgm:pt>
    <dgm:pt modelId="{E95C95BD-BC47-4083-BBE7-4EF6342EBF42}">
      <dgm:prSet phldrT="[Texto]"/>
      <dgm:spPr>
        <a:solidFill>
          <a:srgbClr val="003366"/>
        </a:solidFill>
      </dgm:spPr>
      <dgm:t>
        <a:bodyPr/>
        <a:lstStyle/>
        <a:p>
          <a:r>
            <a:rPr lang="es-MX" b="1" dirty="0"/>
            <a:t>CLASE E – 240.0.0.0 a 255.255.255.255</a:t>
          </a:r>
          <a:endParaRPr lang="es-VE" b="1" dirty="0"/>
        </a:p>
      </dgm:t>
    </dgm:pt>
    <dgm:pt modelId="{5DABF2C6-CA9F-4B7B-9CAE-51BD9907D7CB}" type="parTrans" cxnId="{AE326BBC-C287-42EF-B019-CD78C27A146D}">
      <dgm:prSet/>
      <dgm:spPr/>
      <dgm:t>
        <a:bodyPr/>
        <a:lstStyle/>
        <a:p>
          <a:endParaRPr lang="es-VE"/>
        </a:p>
      </dgm:t>
    </dgm:pt>
    <dgm:pt modelId="{9CF8D9B9-F8D1-464F-B139-CAA4E663E37A}" type="sibTrans" cxnId="{AE326BBC-C287-42EF-B019-CD78C27A146D}">
      <dgm:prSet/>
      <dgm:spPr/>
      <dgm:t>
        <a:bodyPr/>
        <a:lstStyle/>
        <a:p>
          <a:endParaRPr lang="es-VE"/>
        </a:p>
      </dgm:t>
    </dgm:pt>
    <dgm:pt modelId="{F4822404-2FE5-4706-A934-4892FE2ABD00}">
      <dgm:prSet/>
      <dgm:spPr>
        <a:solidFill>
          <a:schemeClr val="accent6">
            <a:lumMod val="20000"/>
            <a:lumOff val="80000"/>
            <a:alpha val="90000"/>
          </a:schemeClr>
        </a:solidFill>
        <a:ln>
          <a:noFill/>
        </a:ln>
      </dgm:spPr>
      <dgm:t>
        <a:bodyPr/>
        <a:lstStyle/>
        <a:p>
          <a:pPr marL="0" indent="0" algn="just">
            <a:buNone/>
          </a:pPr>
          <a:r>
            <a:rPr lang="es-MX" dirty="0"/>
            <a:t>Las redes de clase E se definen marcando los primeros cuatro bits de la dirección de red a 1, lo que genera las direcciones que van desde 240.0.0.0 a 255.255.255.255. A pesar de que esta clase está reservada, nunca se definió su uso, por lo que la mayoría de las implementaciones de red descartan estas direcciones como ilegales o indefinidas, a excepción, claro está, de 255.255.255.255, que se utiliza como una dirección de difusión (broadcast).</a:t>
          </a:r>
          <a:endParaRPr lang="es-VE" dirty="0"/>
        </a:p>
      </dgm:t>
    </dgm:pt>
    <dgm:pt modelId="{5F713A9E-8F60-4658-8C74-4B53863E4724}" type="parTrans" cxnId="{5F5907DB-878B-4C75-BF90-6C3B08EBAA3D}">
      <dgm:prSet/>
      <dgm:spPr/>
      <dgm:t>
        <a:bodyPr/>
        <a:lstStyle/>
        <a:p>
          <a:endParaRPr lang="es-VE"/>
        </a:p>
      </dgm:t>
    </dgm:pt>
    <dgm:pt modelId="{22FBFA82-A806-4584-B392-11B81E48A063}" type="sibTrans" cxnId="{5F5907DB-878B-4C75-BF90-6C3B08EBAA3D}">
      <dgm:prSet/>
      <dgm:spPr/>
      <dgm:t>
        <a:bodyPr/>
        <a:lstStyle/>
        <a:p>
          <a:endParaRPr lang="es-VE"/>
        </a:p>
      </dgm:t>
    </dgm:pt>
    <dgm:pt modelId="{BF9FF45C-DBF1-4F96-A897-B78225F8534F}">
      <dgm:prSet phldrT="[Texto]"/>
      <dgm:spPr>
        <a:solidFill>
          <a:schemeClr val="accent6">
            <a:lumMod val="20000"/>
            <a:lumOff val="80000"/>
            <a:alpha val="90000"/>
          </a:schemeClr>
        </a:solidFill>
        <a:ln>
          <a:noFill/>
        </a:ln>
      </dgm:spPr>
      <dgm:t>
        <a:bodyPr/>
        <a:lstStyle/>
        <a:p>
          <a:pPr marL="0" indent="0" algn="just">
            <a:buNone/>
          </a:pPr>
          <a:r>
            <a:rPr lang="es-MX" b="1" dirty="0"/>
            <a:t>Ejemplo: </a:t>
          </a:r>
          <a:r>
            <a:rPr lang="es-VE" b="1" dirty="0"/>
            <a:t>227.21.6.173</a:t>
          </a:r>
        </a:p>
      </dgm:t>
    </dgm:pt>
    <dgm:pt modelId="{F026F390-40C5-43C3-B722-AA445F794251}" type="parTrans" cxnId="{4BB18611-8DE6-44A0-A7A6-A0626FEFC069}">
      <dgm:prSet/>
      <dgm:spPr/>
      <dgm:t>
        <a:bodyPr/>
        <a:lstStyle/>
        <a:p>
          <a:endParaRPr lang="es-VE"/>
        </a:p>
      </dgm:t>
    </dgm:pt>
    <dgm:pt modelId="{B3AE143F-55AF-4B2D-BFDB-CBF57DE1FA26}" type="sibTrans" cxnId="{4BB18611-8DE6-44A0-A7A6-A0626FEFC069}">
      <dgm:prSet/>
      <dgm:spPr/>
      <dgm:t>
        <a:bodyPr/>
        <a:lstStyle/>
        <a:p>
          <a:endParaRPr lang="es-VE"/>
        </a:p>
      </dgm:t>
    </dgm:pt>
    <dgm:pt modelId="{EA1A4B98-096B-4F1A-BC47-DB4AAA7D231E}">
      <dgm:prSet/>
      <dgm:spPr>
        <a:solidFill>
          <a:schemeClr val="accent6">
            <a:lumMod val="20000"/>
            <a:lumOff val="80000"/>
            <a:alpha val="90000"/>
          </a:schemeClr>
        </a:solidFill>
        <a:ln>
          <a:noFill/>
        </a:ln>
      </dgm:spPr>
      <dgm:t>
        <a:bodyPr/>
        <a:lstStyle/>
        <a:p>
          <a:pPr marL="0" indent="0" algn="just">
            <a:buNone/>
          </a:pPr>
          <a:r>
            <a:rPr lang="es-MX" b="1" dirty="0"/>
            <a:t>Ejemplo: </a:t>
          </a:r>
          <a:r>
            <a:rPr lang="es-VE" b="1" dirty="0"/>
            <a:t>243.164.89.28</a:t>
          </a:r>
        </a:p>
      </dgm:t>
    </dgm:pt>
    <dgm:pt modelId="{48E61022-4024-4FF7-8DD7-1EC20E833708}" type="parTrans" cxnId="{189A2D9A-37F3-4ADF-BBF0-3088A995CDD8}">
      <dgm:prSet/>
      <dgm:spPr/>
      <dgm:t>
        <a:bodyPr/>
        <a:lstStyle/>
        <a:p>
          <a:endParaRPr lang="es-VE"/>
        </a:p>
      </dgm:t>
    </dgm:pt>
    <dgm:pt modelId="{9849B299-744F-42A5-BA37-C499513DD801}" type="sibTrans" cxnId="{189A2D9A-37F3-4ADF-BBF0-3088A995CDD8}">
      <dgm:prSet/>
      <dgm:spPr/>
      <dgm:t>
        <a:bodyPr/>
        <a:lstStyle/>
        <a:p>
          <a:endParaRPr lang="es-VE"/>
        </a:p>
      </dgm:t>
    </dgm:pt>
    <dgm:pt modelId="{F82610AA-F14B-47EC-BCA5-9296DB980A0B}" type="pres">
      <dgm:prSet presAssocID="{CC4AD185-881F-472C-8E8A-F4BDF00EABF3}" presName="linear" presStyleCnt="0">
        <dgm:presLayoutVars>
          <dgm:dir/>
          <dgm:animLvl val="lvl"/>
          <dgm:resizeHandles val="exact"/>
        </dgm:presLayoutVars>
      </dgm:prSet>
      <dgm:spPr/>
    </dgm:pt>
    <dgm:pt modelId="{8A51EE6B-4A25-4AE4-826D-7FEFD891CA7D}" type="pres">
      <dgm:prSet presAssocID="{0940C768-1269-4EB9-9B01-1E38BF73A999}" presName="parentLin" presStyleCnt="0"/>
      <dgm:spPr/>
    </dgm:pt>
    <dgm:pt modelId="{E7964A20-C32C-444D-81D9-EF06FE16FC1A}" type="pres">
      <dgm:prSet presAssocID="{0940C768-1269-4EB9-9B01-1E38BF73A999}" presName="parentLeftMargin" presStyleLbl="node1" presStyleIdx="0" presStyleCnt="2"/>
      <dgm:spPr/>
    </dgm:pt>
    <dgm:pt modelId="{2AB4C2E7-73CD-47D3-95A1-D19FE74E46AE}" type="pres">
      <dgm:prSet presAssocID="{0940C768-1269-4EB9-9B01-1E38BF73A999}" presName="parentText" presStyleLbl="node1" presStyleIdx="0" presStyleCnt="2">
        <dgm:presLayoutVars>
          <dgm:chMax val="0"/>
          <dgm:bulletEnabled val="1"/>
        </dgm:presLayoutVars>
      </dgm:prSet>
      <dgm:spPr/>
    </dgm:pt>
    <dgm:pt modelId="{A94ACF20-20AC-4634-AB35-FA031463E12D}" type="pres">
      <dgm:prSet presAssocID="{0940C768-1269-4EB9-9B01-1E38BF73A999}" presName="negativeSpace" presStyleCnt="0"/>
      <dgm:spPr/>
    </dgm:pt>
    <dgm:pt modelId="{4AEA9761-8460-4049-8BBB-7FCF47F4772F}" type="pres">
      <dgm:prSet presAssocID="{0940C768-1269-4EB9-9B01-1E38BF73A999}" presName="childText" presStyleLbl="conFgAcc1" presStyleIdx="0" presStyleCnt="2">
        <dgm:presLayoutVars>
          <dgm:bulletEnabled val="1"/>
        </dgm:presLayoutVars>
      </dgm:prSet>
      <dgm:spPr/>
    </dgm:pt>
    <dgm:pt modelId="{094450F6-0948-49EE-B157-3205D14C8645}" type="pres">
      <dgm:prSet presAssocID="{4B489D05-7191-4C89-9185-A0D627D4EFFC}" presName="spaceBetweenRectangles" presStyleCnt="0"/>
      <dgm:spPr/>
    </dgm:pt>
    <dgm:pt modelId="{B15067BC-349C-42C3-A8DC-0F129D599412}" type="pres">
      <dgm:prSet presAssocID="{E95C95BD-BC47-4083-BBE7-4EF6342EBF42}" presName="parentLin" presStyleCnt="0"/>
      <dgm:spPr/>
    </dgm:pt>
    <dgm:pt modelId="{E9C5F47A-D046-44C9-93CE-0B9CAB3839A9}" type="pres">
      <dgm:prSet presAssocID="{E95C95BD-BC47-4083-BBE7-4EF6342EBF42}" presName="parentLeftMargin" presStyleLbl="node1" presStyleIdx="0" presStyleCnt="2"/>
      <dgm:spPr/>
    </dgm:pt>
    <dgm:pt modelId="{70016BBC-0021-4D6E-A470-78DF93FA59D8}" type="pres">
      <dgm:prSet presAssocID="{E95C95BD-BC47-4083-BBE7-4EF6342EBF42}" presName="parentText" presStyleLbl="node1" presStyleIdx="1" presStyleCnt="2">
        <dgm:presLayoutVars>
          <dgm:chMax val="0"/>
          <dgm:bulletEnabled val="1"/>
        </dgm:presLayoutVars>
      </dgm:prSet>
      <dgm:spPr/>
    </dgm:pt>
    <dgm:pt modelId="{D378DCDE-2147-44B4-A97E-B48D07CA691E}" type="pres">
      <dgm:prSet presAssocID="{E95C95BD-BC47-4083-BBE7-4EF6342EBF42}" presName="negativeSpace" presStyleCnt="0"/>
      <dgm:spPr/>
    </dgm:pt>
    <dgm:pt modelId="{5A9BC23D-60F1-41ED-A9E9-9F2B7A615F13}" type="pres">
      <dgm:prSet presAssocID="{E95C95BD-BC47-4083-BBE7-4EF6342EBF42}" presName="childText" presStyleLbl="conFgAcc1" presStyleIdx="1" presStyleCnt="2" custLinFactNeighborX="740">
        <dgm:presLayoutVars>
          <dgm:bulletEnabled val="1"/>
        </dgm:presLayoutVars>
      </dgm:prSet>
      <dgm:spPr/>
    </dgm:pt>
  </dgm:ptLst>
  <dgm:cxnLst>
    <dgm:cxn modelId="{4BB18611-8DE6-44A0-A7A6-A0626FEFC069}" srcId="{0940C768-1269-4EB9-9B01-1E38BF73A999}" destId="{BF9FF45C-DBF1-4F96-A897-B78225F8534F}" srcOrd="1" destOrd="0" parTransId="{F026F390-40C5-43C3-B722-AA445F794251}" sibTransId="{B3AE143F-55AF-4B2D-BFDB-CBF57DE1FA26}"/>
    <dgm:cxn modelId="{FD86983C-5C7E-4A08-AD79-B1EB83987099}" type="presOf" srcId="{E95C95BD-BC47-4083-BBE7-4EF6342EBF42}" destId="{E9C5F47A-D046-44C9-93CE-0B9CAB3839A9}" srcOrd="0" destOrd="0" presId="urn:microsoft.com/office/officeart/2005/8/layout/list1"/>
    <dgm:cxn modelId="{7B2BFB5D-3095-431D-B260-D3B1730AE0C5}" type="presOf" srcId="{0940C768-1269-4EB9-9B01-1E38BF73A999}" destId="{2AB4C2E7-73CD-47D3-95A1-D19FE74E46AE}" srcOrd="1" destOrd="0" presId="urn:microsoft.com/office/officeart/2005/8/layout/list1"/>
    <dgm:cxn modelId="{C594876A-ADCC-4FE4-ACE1-16BF0D7C74CF}" type="presOf" srcId="{F4822404-2FE5-4706-A934-4892FE2ABD00}" destId="{5A9BC23D-60F1-41ED-A9E9-9F2B7A615F13}" srcOrd="0" destOrd="0" presId="urn:microsoft.com/office/officeart/2005/8/layout/list1"/>
    <dgm:cxn modelId="{B9FA4785-261C-47AD-9093-76E5CBCE58AA}" type="presOf" srcId="{0940C768-1269-4EB9-9B01-1E38BF73A999}" destId="{E7964A20-C32C-444D-81D9-EF06FE16FC1A}" srcOrd="0" destOrd="0" presId="urn:microsoft.com/office/officeart/2005/8/layout/list1"/>
    <dgm:cxn modelId="{189A2D9A-37F3-4ADF-BBF0-3088A995CDD8}" srcId="{E95C95BD-BC47-4083-BBE7-4EF6342EBF42}" destId="{EA1A4B98-096B-4F1A-BC47-DB4AAA7D231E}" srcOrd="1" destOrd="0" parTransId="{48E61022-4024-4FF7-8DD7-1EC20E833708}" sibTransId="{9849B299-744F-42A5-BA37-C499513DD801}"/>
    <dgm:cxn modelId="{4523CB9F-E859-4026-AA08-E68DBBE7786B}" type="presOf" srcId="{EA1A4B98-096B-4F1A-BC47-DB4AAA7D231E}" destId="{5A9BC23D-60F1-41ED-A9E9-9F2B7A615F13}" srcOrd="0" destOrd="1" presId="urn:microsoft.com/office/officeart/2005/8/layout/list1"/>
    <dgm:cxn modelId="{B2E1D2AC-1911-4C6A-8904-B12B19452583}" type="presOf" srcId="{BF9FF45C-DBF1-4F96-A897-B78225F8534F}" destId="{4AEA9761-8460-4049-8BBB-7FCF47F4772F}" srcOrd="0" destOrd="1" presId="urn:microsoft.com/office/officeart/2005/8/layout/list1"/>
    <dgm:cxn modelId="{DDC3A3AE-D7F0-419E-9200-C7E4AED316D0}" type="presOf" srcId="{CC4AD185-881F-472C-8E8A-F4BDF00EABF3}" destId="{F82610AA-F14B-47EC-BCA5-9296DB980A0B}" srcOrd="0" destOrd="0" presId="urn:microsoft.com/office/officeart/2005/8/layout/list1"/>
    <dgm:cxn modelId="{29279AB7-26CE-4905-B9B3-85BBFBD05EC7}" type="presOf" srcId="{E95C95BD-BC47-4083-BBE7-4EF6342EBF42}" destId="{70016BBC-0021-4D6E-A470-78DF93FA59D8}" srcOrd="1" destOrd="0" presId="urn:microsoft.com/office/officeart/2005/8/layout/list1"/>
    <dgm:cxn modelId="{AE326BBC-C287-42EF-B019-CD78C27A146D}" srcId="{CC4AD185-881F-472C-8E8A-F4BDF00EABF3}" destId="{E95C95BD-BC47-4083-BBE7-4EF6342EBF42}" srcOrd="1" destOrd="0" parTransId="{5DABF2C6-CA9F-4B7B-9CAE-51BD9907D7CB}" sibTransId="{9CF8D9B9-F8D1-464F-B139-CAA4E663E37A}"/>
    <dgm:cxn modelId="{C5739FCD-6FB8-42B2-8621-2B37B2BECDED}" type="presOf" srcId="{E9FEB2F7-D52A-4C47-8EC9-03DA18BA1E97}" destId="{4AEA9761-8460-4049-8BBB-7FCF47F4772F}" srcOrd="0" destOrd="0" presId="urn:microsoft.com/office/officeart/2005/8/layout/list1"/>
    <dgm:cxn modelId="{EF2B7CD0-A9D5-49D0-B1F6-9994837D19B9}" srcId="{CC4AD185-881F-472C-8E8A-F4BDF00EABF3}" destId="{0940C768-1269-4EB9-9B01-1E38BF73A999}" srcOrd="0" destOrd="0" parTransId="{B8DD39AB-4A9A-45FA-97B3-48A2FAB6B6AB}" sibTransId="{4B489D05-7191-4C89-9185-A0D627D4EFFC}"/>
    <dgm:cxn modelId="{5F5907DB-878B-4C75-BF90-6C3B08EBAA3D}" srcId="{E95C95BD-BC47-4083-BBE7-4EF6342EBF42}" destId="{F4822404-2FE5-4706-A934-4892FE2ABD00}" srcOrd="0" destOrd="0" parTransId="{5F713A9E-8F60-4658-8C74-4B53863E4724}" sibTransId="{22FBFA82-A806-4584-B392-11B81E48A063}"/>
    <dgm:cxn modelId="{67EC1FFC-8E16-4EF0-8C8D-1CAECC5DF4AB}" srcId="{0940C768-1269-4EB9-9B01-1E38BF73A999}" destId="{E9FEB2F7-D52A-4C47-8EC9-03DA18BA1E97}" srcOrd="0" destOrd="0" parTransId="{194FF453-ABB6-48AD-9942-582D15501A08}" sibTransId="{C4A8E744-32A8-4460-89E9-4E9EBC36287E}"/>
    <dgm:cxn modelId="{60ECECB3-3B75-4A1A-9DC3-844DBA727C79}" type="presParOf" srcId="{F82610AA-F14B-47EC-BCA5-9296DB980A0B}" destId="{8A51EE6B-4A25-4AE4-826D-7FEFD891CA7D}" srcOrd="0" destOrd="0" presId="urn:microsoft.com/office/officeart/2005/8/layout/list1"/>
    <dgm:cxn modelId="{F18AF000-F2A0-4583-B70A-B52B48532F9A}" type="presParOf" srcId="{8A51EE6B-4A25-4AE4-826D-7FEFD891CA7D}" destId="{E7964A20-C32C-444D-81D9-EF06FE16FC1A}" srcOrd="0" destOrd="0" presId="urn:microsoft.com/office/officeart/2005/8/layout/list1"/>
    <dgm:cxn modelId="{97FE24DA-3301-498E-B03B-AC53C67B90DB}" type="presParOf" srcId="{8A51EE6B-4A25-4AE4-826D-7FEFD891CA7D}" destId="{2AB4C2E7-73CD-47D3-95A1-D19FE74E46AE}" srcOrd="1" destOrd="0" presId="urn:microsoft.com/office/officeart/2005/8/layout/list1"/>
    <dgm:cxn modelId="{7CE886AF-F1C8-499C-A427-9110EC52FF65}" type="presParOf" srcId="{F82610AA-F14B-47EC-BCA5-9296DB980A0B}" destId="{A94ACF20-20AC-4634-AB35-FA031463E12D}" srcOrd="1" destOrd="0" presId="urn:microsoft.com/office/officeart/2005/8/layout/list1"/>
    <dgm:cxn modelId="{08DACC72-B7F4-43D0-8272-5994B9AC95BC}" type="presParOf" srcId="{F82610AA-F14B-47EC-BCA5-9296DB980A0B}" destId="{4AEA9761-8460-4049-8BBB-7FCF47F4772F}" srcOrd="2" destOrd="0" presId="urn:microsoft.com/office/officeart/2005/8/layout/list1"/>
    <dgm:cxn modelId="{D1FE6FAF-E8B6-43B9-9DF8-847589062DEB}" type="presParOf" srcId="{F82610AA-F14B-47EC-BCA5-9296DB980A0B}" destId="{094450F6-0948-49EE-B157-3205D14C8645}" srcOrd="3" destOrd="0" presId="urn:microsoft.com/office/officeart/2005/8/layout/list1"/>
    <dgm:cxn modelId="{04511F43-47F4-4589-A0AF-D925187B16DC}" type="presParOf" srcId="{F82610AA-F14B-47EC-BCA5-9296DB980A0B}" destId="{B15067BC-349C-42C3-A8DC-0F129D599412}" srcOrd="4" destOrd="0" presId="urn:microsoft.com/office/officeart/2005/8/layout/list1"/>
    <dgm:cxn modelId="{8B6F5776-7E5C-48DF-A54D-C9D59E7D5573}" type="presParOf" srcId="{B15067BC-349C-42C3-A8DC-0F129D599412}" destId="{E9C5F47A-D046-44C9-93CE-0B9CAB3839A9}" srcOrd="0" destOrd="0" presId="urn:microsoft.com/office/officeart/2005/8/layout/list1"/>
    <dgm:cxn modelId="{927CE807-98A8-41E5-8D1C-31617797F866}" type="presParOf" srcId="{B15067BC-349C-42C3-A8DC-0F129D599412}" destId="{70016BBC-0021-4D6E-A470-78DF93FA59D8}" srcOrd="1" destOrd="0" presId="urn:microsoft.com/office/officeart/2005/8/layout/list1"/>
    <dgm:cxn modelId="{6B0F9992-BF6D-4846-8547-DBE19B6D7FBA}" type="presParOf" srcId="{F82610AA-F14B-47EC-BCA5-9296DB980A0B}" destId="{D378DCDE-2147-44B4-A97E-B48D07CA691E}" srcOrd="5" destOrd="0" presId="urn:microsoft.com/office/officeart/2005/8/layout/list1"/>
    <dgm:cxn modelId="{839585CB-5390-4CAC-A17B-6879965E3F66}" type="presParOf" srcId="{F82610AA-F14B-47EC-BCA5-9296DB980A0B}" destId="{5A9BC23D-60F1-41ED-A9E9-9F2B7A615F1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D88232-6916-4F83-B1BF-019BE8BE517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s-VE"/>
        </a:p>
      </dgm:t>
    </dgm:pt>
    <dgm:pt modelId="{EE871D16-17E7-4B85-ACFD-F96C01E8CEDC}">
      <dgm:prSet phldrT="[Texto]"/>
      <dgm:spPr>
        <a:solidFill>
          <a:srgbClr val="003366"/>
        </a:solidFill>
        <a:ln>
          <a:noFill/>
        </a:ln>
      </dgm:spPr>
      <dgm:t>
        <a:bodyPr/>
        <a:lstStyle/>
        <a:p>
          <a:r>
            <a:rPr lang="es-MX" b="1" dirty="0"/>
            <a:t>¿QUÉ ES UNA MASCARA DE SUBRED?</a:t>
          </a:r>
          <a:endParaRPr lang="es-VE" b="1" dirty="0"/>
        </a:p>
      </dgm:t>
    </dgm:pt>
    <dgm:pt modelId="{86ACB9B3-0729-42E3-A4F1-131E3C00B727}" type="parTrans" cxnId="{9642263B-BEA0-48BE-BF8D-EA5CE23FC731}">
      <dgm:prSet/>
      <dgm:spPr/>
      <dgm:t>
        <a:bodyPr/>
        <a:lstStyle/>
        <a:p>
          <a:endParaRPr lang="es-VE"/>
        </a:p>
      </dgm:t>
    </dgm:pt>
    <dgm:pt modelId="{7EEDED59-588F-4072-98F2-CC0B6CA728CE}" type="sibTrans" cxnId="{9642263B-BEA0-48BE-BF8D-EA5CE23FC731}">
      <dgm:prSet/>
      <dgm:spPr/>
      <dgm:t>
        <a:bodyPr/>
        <a:lstStyle/>
        <a:p>
          <a:endParaRPr lang="es-VE"/>
        </a:p>
      </dgm:t>
    </dgm:pt>
    <dgm:pt modelId="{0CC77AFF-7204-4ABD-82EA-6EEEEF794573}">
      <dgm:prSet phldrT="[Texto]"/>
      <dgm:spPr>
        <a:solidFill>
          <a:schemeClr val="accent6">
            <a:lumMod val="40000"/>
            <a:lumOff val="60000"/>
          </a:schemeClr>
        </a:solidFill>
        <a:ln>
          <a:noFill/>
        </a:ln>
      </dgm:spPr>
      <dgm:t>
        <a:bodyPr/>
        <a:lstStyle/>
        <a:p>
          <a:pPr algn="just"/>
          <a:r>
            <a:rPr lang="es-MX" dirty="0">
              <a:solidFill>
                <a:schemeClr val="tx1"/>
              </a:solidFill>
            </a:rPr>
            <a:t>Una máscara de subred es un número de 32 bits que se utiliza en el direccionamiento IP para separar la parte de red de una dirección IP de la parte de host. Ayuda a las computadoras y dispositivos a determinar qué parte de una dirección IP se refiere a la red en la que se encuentran y qué parte se refiere a su ubicación o dirección específica dentro de esa red.</a:t>
          </a:r>
          <a:endParaRPr lang="es-VE" dirty="0">
            <a:solidFill>
              <a:schemeClr val="tx1"/>
            </a:solidFill>
          </a:endParaRPr>
        </a:p>
      </dgm:t>
    </dgm:pt>
    <dgm:pt modelId="{C1BA7C61-BE1F-4188-ACC7-56AB784095A7}" type="parTrans" cxnId="{06A73852-A298-42B7-B654-B5B9834C24D7}">
      <dgm:prSet/>
      <dgm:spPr/>
      <dgm:t>
        <a:bodyPr/>
        <a:lstStyle/>
        <a:p>
          <a:endParaRPr lang="es-VE"/>
        </a:p>
      </dgm:t>
    </dgm:pt>
    <dgm:pt modelId="{4C38A9A7-9C59-4621-9502-A3FD8E8B5642}" type="sibTrans" cxnId="{06A73852-A298-42B7-B654-B5B9834C24D7}">
      <dgm:prSet/>
      <dgm:spPr/>
      <dgm:t>
        <a:bodyPr/>
        <a:lstStyle/>
        <a:p>
          <a:endParaRPr lang="es-VE"/>
        </a:p>
      </dgm:t>
    </dgm:pt>
    <dgm:pt modelId="{0FF75063-EB81-4D2D-8718-98FC97A69970}">
      <dgm:prSet phldrT="[Texto]"/>
      <dgm:spPr>
        <a:ln>
          <a:noFill/>
        </a:ln>
      </dgm:spPr>
      <dgm:t>
        <a:bodyPr/>
        <a:lstStyle/>
        <a:p>
          <a:pPr algn="just"/>
          <a:r>
            <a:rPr lang="es-MX" dirty="0"/>
            <a:t>El funcionamiento de las subredes comienza dividiéndolas en subredes más pequeñas. Para la comunicación entre subredes, se utilizan enrutadores. Cada subred permite que los dispositivos conectados se comuniquen entre sí. La subred de una red debe realizarse de forma que no afecte a los bits de la red.</a:t>
          </a:r>
          <a:endParaRPr lang="es-VE" dirty="0"/>
        </a:p>
      </dgm:t>
    </dgm:pt>
    <dgm:pt modelId="{DB499A97-B7FB-409E-B55C-CC49990B6100}" type="parTrans" cxnId="{47B91021-DE6A-4A30-9E31-39885EBDF234}">
      <dgm:prSet/>
      <dgm:spPr/>
      <dgm:t>
        <a:bodyPr/>
        <a:lstStyle/>
        <a:p>
          <a:endParaRPr lang="es-VE"/>
        </a:p>
      </dgm:t>
    </dgm:pt>
    <dgm:pt modelId="{6B79DB31-0F2B-4721-8673-01990AB3DEBF}" type="sibTrans" cxnId="{47B91021-DE6A-4A30-9E31-39885EBDF234}">
      <dgm:prSet/>
      <dgm:spPr/>
      <dgm:t>
        <a:bodyPr/>
        <a:lstStyle/>
        <a:p>
          <a:endParaRPr lang="es-VE"/>
        </a:p>
      </dgm:t>
    </dgm:pt>
    <dgm:pt modelId="{477D8134-B53A-405E-9F31-9E251B6B49EC}" type="pres">
      <dgm:prSet presAssocID="{82D88232-6916-4F83-B1BF-019BE8BE517C}" presName="Name0" presStyleCnt="0">
        <dgm:presLayoutVars>
          <dgm:dir/>
          <dgm:animLvl val="lvl"/>
          <dgm:resizeHandles val="exact"/>
        </dgm:presLayoutVars>
      </dgm:prSet>
      <dgm:spPr/>
    </dgm:pt>
    <dgm:pt modelId="{588C2482-87C2-4D4B-99B8-A3194BE248D3}" type="pres">
      <dgm:prSet presAssocID="{0CC77AFF-7204-4ABD-82EA-6EEEEF794573}" presName="boxAndChildren" presStyleCnt="0"/>
      <dgm:spPr/>
    </dgm:pt>
    <dgm:pt modelId="{E5CB3B8D-7728-4E28-9F71-C505237ED357}" type="pres">
      <dgm:prSet presAssocID="{0CC77AFF-7204-4ABD-82EA-6EEEEF794573}" presName="parentTextBox" presStyleLbl="node1" presStyleIdx="0" presStyleCnt="2"/>
      <dgm:spPr/>
    </dgm:pt>
    <dgm:pt modelId="{6496C9ED-1885-4578-A113-CE86603BF225}" type="pres">
      <dgm:prSet presAssocID="{0CC77AFF-7204-4ABD-82EA-6EEEEF794573}" presName="entireBox" presStyleLbl="node1" presStyleIdx="0" presStyleCnt="2" custLinFactNeighborY="-245"/>
      <dgm:spPr/>
    </dgm:pt>
    <dgm:pt modelId="{2932CC79-B04F-4EA5-B95F-3C590BBCE07F}" type="pres">
      <dgm:prSet presAssocID="{0CC77AFF-7204-4ABD-82EA-6EEEEF794573}" presName="descendantBox" presStyleCnt="0"/>
      <dgm:spPr/>
    </dgm:pt>
    <dgm:pt modelId="{BCB1CDDF-C0D3-4823-B34D-3F054CAD0A4E}" type="pres">
      <dgm:prSet presAssocID="{0FF75063-EB81-4D2D-8718-98FC97A69970}" presName="childTextBox" presStyleLbl="fgAccFollowNode1" presStyleIdx="0" presStyleCnt="1">
        <dgm:presLayoutVars>
          <dgm:bulletEnabled val="1"/>
        </dgm:presLayoutVars>
      </dgm:prSet>
      <dgm:spPr/>
    </dgm:pt>
    <dgm:pt modelId="{E0196815-29C6-4FEE-AA0F-0F72FACBC79D}" type="pres">
      <dgm:prSet presAssocID="{7EEDED59-588F-4072-98F2-CC0B6CA728CE}" presName="sp" presStyleCnt="0"/>
      <dgm:spPr/>
    </dgm:pt>
    <dgm:pt modelId="{78B3CA0D-D953-41DA-B6E4-7175F7064934}" type="pres">
      <dgm:prSet presAssocID="{EE871D16-17E7-4B85-ACFD-F96C01E8CEDC}" presName="arrowAndChildren" presStyleCnt="0"/>
      <dgm:spPr/>
    </dgm:pt>
    <dgm:pt modelId="{4A2B3BDE-4865-40BA-A484-843EDE548844}" type="pres">
      <dgm:prSet presAssocID="{EE871D16-17E7-4B85-ACFD-F96C01E8CEDC}" presName="parentTextArrow" presStyleLbl="node1" presStyleIdx="1" presStyleCnt="2" custScaleY="15013"/>
      <dgm:spPr/>
    </dgm:pt>
  </dgm:ptLst>
  <dgm:cxnLst>
    <dgm:cxn modelId="{7AAA0102-40C3-4163-8E2F-D891C77F4ED3}" type="presOf" srcId="{82D88232-6916-4F83-B1BF-019BE8BE517C}" destId="{477D8134-B53A-405E-9F31-9E251B6B49EC}" srcOrd="0" destOrd="0" presId="urn:microsoft.com/office/officeart/2005/8/layout/process4"/>
    <dgm:cxn modelId="{7B03440C-7C6C-4A70-82B5-934B3148D6EF}" type="presOf" srcId="{0FF75063-EB81-4D2D-8718-98FC97A69970}" destId="{BCB1CDDF-C0D3-4823-B34D-3F054CAD0A4E}" srcOrd="0" destOrd="0" presId="urn:microsoft.com/office/officeart/2005/8/layout/process4"/>
    <dgm:cxn modelId="{47B91021-DE6A-4A30-9E31-39885EBDF234}" srcId="{0CC77AFF-7204-4ABD-82EA-6EEEEF794573}" destId="{0FF75063-EB81-4D2D-8718-98FC97A69970}" srcOrd="0" destOrd="0" parTransId="{DB499A97-B7FB-409E-B55C-CC49990B6100}" sibTransId="{6B79DB31-0F2B-4721-8673-01990AB3DEBF}"/>
    <dgm:cxn modelId="{AD9CEC22-D39F-4553-988C-D9306C3E9782}" type="presOf" srcId="{0CC77AFF-7204-4ABD-82EA-6EEEEF794573}" destId="{E5CB3B8D-7728-4E28-9F71-C505237ED357}" srcOrd="0" destOrd="0" presId="urn:microsoft.com/office/officeart/2005/8/layout/process4"/>
    <dgm:cxn modelId="{9642263B-BEA0-48BE-BF8D-EA5CE23FC731}" srcId="{82D88232-6916-4F83-B1BF-019BE8BE517C}" destId="{EE871D16-17E7-4B85-ACFD-F96C01E8CEDC}" srcOrd="0" destOrd="0" parTransId="{86ACB9B3-0729-42E3-A4F1-131E3C00B727}" sibTransId="{7EEDED59-588F-4072-98F2-CC0B6CA728CE}"/>
    <dgm:cxn modelId="{06A73852-A298-42B7-B654-B5B9834C24D7}" srcId="{82D88232-6916-4F83-B1BF-019BE8BE517C}" destId="{0CC77AFF-7204-4ABD-82EA-6EEEEF794573}" srcOrd="1" destOrd="0" parTransId="{C1BA7C61-BE1F-4188-ACC7-56AB784095A7}" sibTransId="{4C38A9A7-9C59-4621-9502-A3FD8E8B5642}"/>
    <dgm:cxn modelId="{13A521BD-276B-49BE-A5A1-8310361D5EFA}" type="presOf" srcId="{0CC77AFF-7204-4ABD-82EA-6EEEEF794573}" destId="{6496C9ED-1885-4578-A113-CE86603BF225}" srcOrd="1" destOrd="0" presId="urn:microsoft.com/office/officeart/2005/8/layout/process4"/>
    <dgm:cxn modelId="{1F71B8CE-8132-4BF2-ACB8-84F2BE6CC83F}" type="presOf" srcId="{EE871D16-17E7-4B85-ACFD-F96C01E8CEDC}" destId="{4A2B3BDE-4865-40BA-A484-843EDE548844}" srcOrd="0" destOrd="0" presId="urn:microsoft.com/office/officeart/2005/8/layout/process4"/>
    <dgm:cxn modelId="{F4023D94-CDD8-4FEB-80DA-CC38A789F8FC}" type="presParOf" srcId="{477D8134-B53A-405E-9F31-9E251B6B49EC}" destId="{588C2482-87C2-4D4B-99B8-A3194BE248D3}" srcOrd="0" destOrd="0" presId="urn:microsoft.com/office/officeart/2005/8/layout/process4"/>
    <dgm:cxn modelId="{E39DA5E7-97B8-4185-B22D-CB2A74F5B834}" type="presParOf" srcId="{588C2482-87C2-4D4B-99B8-A3194BE248D3}" destId="{E5CB3B8D-7728-4E28-9F71-C505237ED357}" srcOrd="0" destOrd="0" presId="urn:microsoft.com/office/officeart/2005/8/layout/process4"/>
    <dgm:cxn modelId="{FF83BCC5-31B0-4FA5-B749-33D715626F5C}" type="presParOf" srcId="{588C2482-87C2-4D4B-99B8-A3194BE248D3}" destId="{6496C9ED-1885-4578-A113-CE86603BF225}" srcOrd="1" destOrd="0" presId="urn:microsoft.com/office/officeart/2005/8/layout/process4"/>
    <dgm:cxn modelId="{137DDA0F-5192-4D22-BCC1-87145E347B6C}" type="presParOf" srcId="{588C2482-87C2-4D4B-99B8-A3194BE248D3}" destId="{2932CC79-B04F-4EA5-B95F-3C590BBCE07F}" srcOrd="2" destOrd="0" presId="urn:microsoft.com/office/officeart/2005/8/layout/process4"/>
    <dgm:cxn modelId="{AA7F91BF-A77A-4361-B50B-2F7C07120000}" type="presParOf" srcId="{2932CC79-B04F-4EA5-B95F-3C590BBCE07F}" destId="{BCB1CDDF-C0D3-4823-B34D-3F054CAD0A4E}" srcOrd="0" destOrd="0" presId="urn:microsoft.com/office/officeart/2005/8/layout/process4"/>
    <dgm:cxn modelId="{A968FB9F-06FE-478F-B57C-EDB9AD7242FB}" type="presParOf" srcId="{477D8134-B53A-405E-9F31-9E251B6B49EC}" destId="{E0196815-29C6-4FEE-AA0F-0F72FACBC79D}" srcOrd="1" destOrd="0" presId="urn:microsoft.com/office/officeart/2005/8/layout/process4"/>
    <dgm:cxn modelId="{45B7B8CA-CFF9-4534-8C37-241641A9BC92}" type="presParOf" srcId="{477D8134-B53A-405E-9F31-9E251B6B49EC}" destId="{78B3CA0D-D953-41DA-B6E4-7175F7064934}" srcOrd="2" destOrd="0" presId="urn:microsoft.com/office/officeart/2005/8/layout/process4"/>
    <dgm:cxn modelId="{62B3A245-8EBC-46DF-ABAC-D6F84A996972}" type="presParOf" srcId="{78B3CA0D-D953-41DA-B6E4-7175F7064934}" destId="{4A2B3BDE-4865-40BA-A484-843EDE54884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D88232-6916-4F83-B1BF-019BE8BE517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s-VE"/>
        </a:p>
      </dgm:t>
    </dgm:pt>
    <dgm:pt modelId="{EE871D16-17E7-4B85-ACFD-F96C01E8CEDC}">
      <dgm:prSet phldrT="[Texto]" custT="1"/>
      <dgm:spPr>
        <a:solidFill>
          <a:srgbClr val="003366"/>
        </a:solidFill>
        <a:ln>
          <a:noFill/>
        </a:ln>
      </dgm:spPr>
      <dgm:t>
        <a:bodyPr lIns="241200"/>
        <a:lstStyle/>
        <a:p>
          <a:endParaRPr lang="es-VE" sz="1600" b="1" dirty="0"/>
        </a:p>
      </dgm:t>
    </dgm:pt>
    <dgm:pt modelId="{86ACB9B3-0729-42E3-A4F1-131E3C00B727}" type="parTrans" cxnId="{9642263B-BEA0-48BE-BF8D-EA5CE23FC731}">
      <dgm:prSet/>
      <dgm:spPr/>
      <dgm:t>
        <a:bodyPr/>
        <a:lstStyle/>
        <a:p>
          <a:endParaRPr lang="es-VE"/>
        </a:p>
      </dgm:t>
    </dgm:pt>
    <dgm:pt modelId="{7EEDED59-588F-4072-98F2-CC0B6CA728CE}" type="sibTrans" cxnId="{9642263B-BEA0-48BE-BF8D-EA5CE23FC731}">
      <dgm:prSet/>
      <dgm:spPr/>
      <dgm:t>
        <a:bodyPr/>
        <a:lstStyle/>
        <a:p>
          <a:endParaRPr lang="es-VE"/>
        </a:p>
      </dgm:t>
    </dgm:pt>
    <dgm:pt modelId="{9DE6AFC1-0AAD-465B-966E-0FA339D3682D}">
      <dgm:prSet phldrT="[Texto]"/>
      <dgm:spPr>
        <a:noFill/>
        <a:ln>
          <a:noFill/>
        </a:ln>
      </dgm:spPr>
      <dgm:t>
        <a:bodyPr/>
        <a:lstStyle/>
        <a:p>
          <a:endParaRPr lang="es-VE" b="1" dirty="0"/>
        </a:p>
      </dgm:t>
    </dgm:pt>
    <dgm:pt modelId="{F3F950F9-92E3-4710-9F98-6C5C0112AFB8}" type="parTrans" cxnId="{EB8BC073-98D9-4DB1-89E8-4F31EF615365}">
      <dgm:prSet/>
      <dgm:spPr/>
      <dgm:t>
        <a:bodyPr/>
        <a:lstStyle/>
        <a:p>
          <a:endParaRPr lang="es-VE"/>
        </a:p>
      </dgm:t>
    </dgm:pt>
    <dgm:pt modelId="{9907082A-1F2F-49AD-B83C-DF826033C18A}" type="sibTrans" cxnId="{EB8BC073-98D9-4DB1-89E8-4F31EF615365}">
      <dgm:prSet/>
      <dgm:spPr/>
      <dgm:t>
        <a:bodyPr/>
        <a:lstStyle/>
        <a:p>
          <a:endParaRPr lang="es-VE"/>
        </a:p>
      </dgm:t>
    </dgm:pt>
    <dgm:pt modelId="{477D8134-B53A-405E-9F31-9E251B6B49EC}" type="pres">
      <dgm:prSet presAssocID="{82D88232-6916-4F83-B1BF-019BE8BE517C}" presName="Name0" presStyleCnt="0">
        <dgm:presLayoutVars>
          <dgm:dir/>
          <dgm:animLvl val="lvl"/>
          <dgm:resizeHandles val="exact"/>
        </dgm:presLayoutVars>
      </dgm:prSet>
      <dgm:spPr/>
    </dgm:pt>
    <dgm:pt modelId="{BE0D7D95-E0F3-4861-A2ED-7351F1EF3A68}" type="pres">
      <dgm:prSet presAssocID="{9DE6AFC1-0AAD-465B-966E-0FA339D3682D}" presName="boxAndChildren" presStyleCnt="0"/>
      <dgm:spPr/>
    </dgm:pt>
    <dgm:pt modelId="{4CB221A8-CCE0-4984-8B1B-D5AF00B480CC}" type="pres">
      <dgm:prSet presAssocID="{9DE6AFC1-0AAD-465B-966E-0FA339D3682D}" presName="parentTextBox" presStyleLbl="node1" presStyleIdx="0" presStyleCnt="2"/>
      <dgm:spPr/>
    </dgm:pt>
    <dgm:pt modelId="{FCF565F7-1FE1-4B14-9339-2CBE43455CA0}" type="pres">
      <dgm:prSet presAssocID="{7EEDED59-588F-4072-98F2-CC0B6CA728CE}" presName="sp" presStyleCnt="0"/>
      <dgm:spPr/>
    </dgm:pt>
    <dgm:pt modelId="{A3ECB279-0173-402C-A5F9-5453C1347691}" type="pres">
      <dgm:prSet presAssocID="{EE871D16-17E7-4B85-ACFD-F96C01E8CEDC}" presName="arrowAndChildren" presStyleCnt="0"/>
      <dgm:spPr/>
    </dgm:pt>
    <dgm:pt modelId="{636340BF-1C2D-427F-89B6-56B79E7BBD82}" type="pres">
      <dgm:prSet presAssocID="{EE871D16-17E7-4B85-ACFD-F96C01E8CEDC}" presName="parentTextArrow" presStyleLbl="node1" presStyleIdx="1" presStyleCnt="2" custAng="10800000" custScaleY="251474" custLinFactNeighborY="2885"/>
      <dgm:spPr/>
    </dgm:pt>
  </dgm:ptLst>
  <dgm:cxnLst>
    <dgm:cxn modelId="{7AAA0102-40C3-4163-8E2F-D891C77F4ED3}" type="presOf" srcId="{82D88232-6916-4F83-B1BF-019BE8BE517C}" destId="{477D8134-B53A-405E-9F31-9E251B6B49EC}" srcOrd="0" destOrd="0" presId="urn:microsoft.com/office/officeart/2005/8/layout/process4"/>
    <dgm:cxn modelId="{9642263B-BEA0-48BE-BF8D-EA5CE23FC731}" srcId="{82D88232-6916-4F83-B1BF-019BE8BE517C}" destId="{EE871D16-17E7-4B85-ACFD-F96C01E8CEDC}" srcOrd="0" destOrd="0" parTransId="{86ACB9B3-0729-42E3-A4F1-131E3C00B727}" sibTransId="{7EEDED59-588F-4072-98F2-CC0B6CA728CE}"/>
    <dgm:cxn modelId="{EB8BC073-98D9-4DB1-89E8-4F31EF615365}" srcId="{82D88232-6916-4F83-B1BF-019BE8BE517C}" destId="{9DE6AFC1-0AAD-465B-966E-0FA339D3682D}" srcOrd="1" destOrd="0" parTransId="{F3F950F9-92E3-4710-9F98-6C5C0112AFB8}" sibTransId="{9907082A-1F2F-49AD-B83C-DF826033C18A}"/>
    <dgm:cxn modelId="{485CB957-9D1A-41AD-B914-6F86B8117A92}" type="presOf" srcId="{EE871D16-17E7-4B85-ACFD-F96C01E8CEDC}" destId="{636340BF-1C2D-427F-89B6-56B79E7BBD82}" srcOrd="0" destOrd="0" presId="urn:microsoft.com/office/officeart/2005/8/layout/process4"/>
    <dgm:cxn modelId="{2DD79EB8-4A0C-4929-AB0F-5FE57A3945BB}" type="presOf" srcId="{9DE6AFC1-0AAD-465B-966E-0FA339D3682D}" destId="{4CB221A8-CCE0-4984-8B1B-D5AF00B480CC}" srcOrd="0" destOrd="0" presId="urn:microsoft.com/office/officeart/2005/8/layout/process4"/>
    <dgm:cxn modelId="{B88D6D3B-F9A7-4B07-B28A-292492B6BDC7}" type="presParOf" srcId="{477D8134-B53A-405E-9F31-9E251B6B49EC}" destId="{BE0D7D95-E0F3-4861-A2ED-7351F1EF3A68}" srcOrd="0" destOrd="0" presId="urn:microsoft.com/office/officeart/2005/8/layout/process4"/>
    <dgm:cxn modelId="{7265E951-991B-4A24-9683-86EB77B3727D}" type="presParOf" srcId="{BE0D7D95-E0F3-4861-A2ED-7351F1EF3A68}" destId="{4CB221A8-CCE0-4984-8B1B-D5AF00B480CC}" srcOrd="0" destOrd="0" presId="urn:microsoft.com/office/officeart/2005/8/layout/process4"/>
    <dgm:cxn modelId="{27C09646-0FBC-4191-94AC-509B64E5ECF8}" type="presParOf" srcId="{477D8134-B53A-405E-9F31-9E251B6B49EC}" destId="{FCF565F7-1FE1-4B14-9339-2CBE43455CA0}" srcOrd="1" destOrd="0" presId="urn:microsoft.com/office/officeart/2005/8/layout/process4"/>
    <dgm:cxn modelId="{51106934-B076-4571-9C13-2A52D164ABA2}" type="presParOf" srcId="{477D8134-B53A-405E-9F31-9E251B6B49EC}" destId="{A3ECB279-0173-402C-A5F9-5453C1347691}" srcOrd="2" destOrd="0" presId="urn:microsoft.com/office/officeart/2005/8/layout/process4"/>
    <dgm:cxn modelId="{8C555B4F-8345-470E-947F-03E44CAB43E3}" type="presParOf" srcId="{A3ECB279-0173-402C-A5F9-5453C1347691}" destId="{636340BF-1C2D-427F-89B6-56B79E7BBD82}"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E51257-22B5-41B3-A7FE-B63074021DC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57181CA6-BAFF-4F35-8892-FFDC28F058AC}">
      <dgm:prSet phldrT="[Texto]"/>
      <dgm:spPr>
        <a:solidFill>
          <a:srgbClr val="003366"/>
        </a:solidFill>
      </dgm:spPr>
      <dgm:t>
        <a:bodyPr/>
        <a:lstStyle/>
        <a:p>
          <a:r>
            <a:rPr lang="es-MX" b="1" dirty="0">
              <a:solidFill>
                <a:schemeClr val="bg1"/>
              </a:solidFill>
            </a:rPr>
            <a:t>PRUEBAS DE CONECTIVIDAD</a:t>
          </a:r>
          <a:endParaRPr lang="es-VE" b="1" dirty="0">
            <a:solidFill>
              <a:schemeClr val="bg1"/>
            </a:solidFill>
          </a:endParaRPr>
        </a:p>
      </dgm:t>
    </dgm:pt>
    <dgm:pt modelId="{46997357-2CA7-4F64-84C0-511B99185685}" type="parTrans" cxnId="{7E942DC8-2A27-410A-8D45-9833A17CFC44}">
      <dgm:prSet/>
      <dgm:spPr/>
      <dgm:t>
        <a:bodyPr/>
        <a:lstStyle/>
        <a:p>
          <a:endParaRPr lang="es-VE"/>
        </a:p>
      </dgm:t>
    </dgm:pt>
    <dgm:pt modelId="{2F7CDD78-2645-4426-A7F2-806C3D2AFEFF}" type="sibTrans" cxnId="{7E942DC8-2A27-410A-8D45-9833A17CFC44}">
      <dgm:prSet/>
      <dgm:spPr/>
      <dgm:t>
        <a:bodyPr/>
        <a:lstStyle/>
        <a:p>
          <a:endParaRPr lang="es-VE"/>
        </a:p>
      </dgm:t>
    </dgm:pt>
    <dgm:pt modelId="{B8EA962E-9E57-40DD-8E1A-B726A1BBCDEE}">
      <dgm:prSet phldrT="[Texto]"/>
      <dgm:spPr>
        <a:solidFill>
          <a:srgbClr val="003366"/>
        </a:solidFill>
      </dgm:spPr>
      <dgm:t>
        <a:bodyPr/>
        <a:lstStyle/>
        <a:p>
          <a:r>
            <a:rPr lang="es-MX" b="1" dirty="0">
              <a:solidFill>
                <a:schemeClr val="bg1"/>
              </a:solidFill>
            </a:rPr>
            <a:t>PRUEBAS DE RENDIMIENTO</a:t>
          </a:r>
          <a:endParaRPr lang="es-VE" b="1" dirty="0">
            <a:solidFill>
              <a:schemeClr val="bg1"/>
            </a:solidFill>
          </a:endParaRPr>
        </a:p>
      </dgm:t>
    </dgm:pt>
    <dgm:pt modelId="{2D06BB07-1608-4C7D-BCB4-CAEAE93DDA3B}" type="parTrans" cxnId="{830549D7-A54A-4962-BF3A-4F2DF1DCC58A}">
      <dgm:prSet/>
      <dgm:spPr/>
      <dgm:t>
        <a:bodyPr/>
        <a:lstStyle/>
        <a:p>
          <a:endParaRPr lang="es-VE"/>
        </a:p>
      </dgm:t>
    </dgm:pt>
    <dgm:pt modelId="{6B3073D2-8789-46EC-BF1A-EE34FA925E25}" type="sibTrans" cxnId="{830549D7-A54A-4962-BF3A-4F2DF1DCC58A}">
      <dgm:prSet/>
      <dgm:spPr/>
      <dgm:t>
        <a:bodyPr/>
        <a:lstStyle/>
        <a:p>
          <a:endParaRPr lang="es-VE"/>
        </a:p>
      </dgm:t>
    </dgm:pt>
    <dgm:pt modelId="{FE60E47D-2675-4CDF-AA86-89CF8E641BC5}">
      <dgm:prSet phldrT="[Texto]"/>
      <dgm:spPr>
        <a:solidFill>
          <a:srgbClr val="003366"/>
        </a:solidFill>
      </dgm:spPr>
      <dgm:t>
        <a:bodyPr/>
        <a:lstStyle/>
        <a:p>
          <a:r>
            <a:rPr lang="es-MX" b="1" dirty="0">
              <a:solidFill>
                <a:schemeClr val="bg1"/>
              </a:solidFill>
            </a:rPr>
            <a:t>PRUEBAS DE SEGURIDAD</a:t>
          </a:r>
          <a:endParaRPr lang="es-VE" b="1" dirty="0">
            <a:solidFill>
              <a:schemeClr val="bg1"/>
            </a:solidFill>
          </a:endParaRPr>
        </a:p>
      </dgm:t>
    </dgm:pt>
    <dgm:pt modelId="{167C7784-4A03-4AF0-B0C6-1258ED2DFE23}" type="parTrans" cxnId="{93B90251-E45B-4CF7-972C-7A6F97391F3F}">
      <dgm:prSet/>
      <dgm:spPr/>
      <dgm:t>
        <a:bodyPr/>
        <a:lstStyle/>
        <a:p>
          <a:endParaRPr lang="es-VE"/>
        </a:p>
      </dgm:t>
    </dgm:pt>
    <dgm:pt modelId="{8CE53D56-801A-469D-8B20-BB6353ED6835}" type="sibTrans" cxnId="{93B90251-E45B-4CF7-972C-7A6F97391F3F}">
      <dgm:prSet/>
      <dgm:spPr/>
      <dgm:t>
        <a:bodyPr/>
        <a:lstStyle/>
        <a:p>
          <a:endParaRPr lang="es-VE"/>
        </a:p>
      </dgm:t>
    </dgm:pt>
    <dgm:pt modelId="{1BA41715-C6F6-4FBF-8A56-0222EBF44640}">
      <dgm:prSet phldrT="[Texto]"/>
      <dgm:spPr>
        <a:solidFill>
          <a:srgbClr val="003366"/>
        </a:solidFill>
      </dgm:spPr>
      <dgm:t>
        <a:bodyPr/>
        <a:lstStyle/>
        <a:p>
          <a:r>
            <a:rPr lang="es-MX" b="1" dirty="0">
              <a:solidFill>
                <a:schemeClr val="bg1"/>
              </a:solidFill>
            </a:rPr>
            <a:t>PRUEBAS DE ESCALABILIDAD</a:t>
          </a:r>
          <a:endParaRPr lang="es-VE" b="1" dirty="0">
            <a:solidFill>
              <a:schemeClr val="bg1"/>
            </a:solidFill>
          </a:endParaRPr>
        </a:p>
      </dgm:t>
    </dgm:pt>
    <dgm:pt modelId="{5E4ED969-FFD1-46DA-8D91-E4FC986B1D16}" type="parTrans" cxnId="{59822C4E-8F39-4E43-9302-88884E146E02}">
      <dgm:prSet/>
      <dgm:spPr/>
      <dgm:t>
        <a:bodyPr/>
        <a:lstStyle/>
        <a:p>
          <a:endParaRPr lang="es-VE"/>
        </a:p>
      </dgm:t>
    </dgm:pt>
    <dgm:pt modelId="{43C151B2-4470-4495-8917-F0A07478A148}" type="sibTrans" cxnId="{59822C4E-8F39-4E43-9302-88884E146E02}">
      <dgm:prSet/>
      <dgm:spPr/>
      <dgm:t>
        <a:bodyPr/>
        <a:lstStyle/>
        <a:p>
          <a:endParaRPr lang="es-VE"/>
        </a:p>
      </dgm:t>
    </dgm:pt>
    <dgm:pt modelId="{80AF0CE1-876E-44C1-B9AE-50FB04C1F572}">
      <dgm:prSet phldrT="[Texto]"/>
      <dgm:spPr>
        <a:solidFill>
          <a:srgbClr val="003366"/>
        </a:solidFill>
      </dgm:spPr>
      <dgm:t>
        <a:bodyPr/>
        <a:lstStyle/>
        <a:p>
          <a:r>
            <a:rPr lang="es-MX" b="1" dirty="0">
              <a:solidFill>
                <a:schemeClr val="bg1"/>
              </a:solidFill>
            </a:rPr>
            <a:t>PRUEBAS DE REDUNDANCIA Y RESILENCIA</a:t>
          </a:r>
          <a:endParaRPr lang="es-VE" b="1" dirty="0">
            <a:solidFill>
              <a:schemeClr val="bg1"/>
            </a:solidFill>
          </a:endParaRPr>
        </a:p>
      </dgm:t>
    </dgm:pt>
    <dgm:pt modelId="{ECA87619-CC12-4A1D-878C-B1287D36195B}" type="parTrans" cxnId="{6EC44A68-F44A-4E6A-B640-A7F32AD0AF8B}">
      <dgm:prSet/>
      <dgm:spPr/>
      <dgm:t>
        <a:bodyPr/>
        <a:lstStyle/>
        <a:p>
          <a:endParaRPr lang="es-VE"/>
        </a:p>
      </dgm:t>
    </dgm:pt>
    <dgm:pt modelId="{3F837CF6-4B45-4814-9220-282D66829FCA}" type="sibTrans" cxnId="{6EC44A68-F44A-4E6A-B640-A7F32AD0AF8B}">
      <dgm:prSet/>
      <dgm:spPr/>
      <dgm:t>
        <a:bodyPr/>
        <a:lstStyle/>
        <a:p>
          <a:endParaRPr lang="es-VE"/>
        </a:p>
      </dgm:t>
    </dgm:pt>
    <dgm:pt modelId="{27236273-EEFB-4FFF-B96D-A4A0C6A88D7A}">
      <dgm:prSet/>
      <dgm:spPr>
        <a:solidFill>
          <a:schemeClr val="accent6">
            <a:lumMod val="20000"/>
            <a:lumOff val="80000"/>
            <a:alpha val="90000"/>
          </a:schemeClr>
        </a:solidFill>
        <a:ln>
          <a:noFill/>
        </a:ln>
      </dgm:spPr>
      <dgm:t>
        <a:bodyPr/>
        <a:lstStyle/>
        <a:p>
          <a:pPr marL="0" indent="0">
            <a:buNone/>
          </a:pPr>
          <a:r>
            <a:rPr lang="es-MX" b="0" dirty="0"/>
            <a:t>Verificar que todos los dispositivos (servidores, switches, routers, etc.) en la red estén correctamente conectados y puedan comunicarse entre sí. Herramientas como </a:t>
          </a:r>
          <a:r>
            <a:rPr lang="es-MX" b="0" i="1" dirty="0"/>
            <a:t>ping</a:t>
          </a:r>
          <a:r>
            <a:rPr lang="es-MX" b="0" dirty="0"/>
            <a:t>, </a:t>
          </a:r>
          <a:r>
            <a:rPr lang="es-MX" b="0" i="1" dirty="0" err="1"/>
            <a:t>traceroute</a:t>
          </a:r>
          <a:r>
            <a:rPr lang="es-MX" b="0" dirty="0"/>
            <a:t> o utilidades de comprobación de conectividad se utilizan comúnmente.</a:t>
          </a:r>
          <a:endParaRPr lang="es-VE" b="0" dirty="0"/>
        </a:p>
      </dgm:t>
    </dgm:pt>
    <dgm:pt modelId="{FD3E7D08-8CE7-47C2-BD25-3FACB75E7715}" type="parTrans" cxnId="{E1D66741-E718-42EF-8CB2-1B4DB46E5D07}">
      <dgm:prSet/>
      <dgm:spPr/>
      <dgm:t>
        <a:bodyPr/>
        <a:lstStyle/>
        <a:p>
          <a:endParaRPr lang="es-VE"/>
        </a:p>
      </dgm:t>
    </dgm:pt>
    <dgm:pt modelId="{17793542-4404-4539-8FC7-5AE6D82ED36E}" type="sibTrans" cxnId="{E1D66741-E718-42EF-8CB2-1B4DB46E5D07}">
      <dgm:prSet/>
      <dgm:spPr/>
      <dgm:t>
        <a:bodyPr/>
        <a:lstStyle/>
        <a:p>
          <a:endParaRPr lang="es-VE"/>
        </a:p>
      </dgm:t>
    </dgm:pt>
    <dgm:pt modelId="{EF75D01E-B2A6-48B8-80CD-E206C77487BD}">
      <dgm:prSet/>
      <dgm:spPr>
        <a:solidFill>
          <a:schemeClr val="accent6">
            <a:lumMod val="20000"/>
            <a:lumOff val="80000"/>
            <a:alpha val="90000"/>
          </a:schemeClr>
        </a:solidFill>
        <a:ln>
          <a:noFill/>
        </a:ln>
      </dgm:spPr>
      <dgm:t>
        <a:bodyPr/>
        <a:lstStyle/>
        <a:p>
          <a:pPr marL="0" indent="0">
            <a:buNone/>
          </a:pPr>
          <a:r>
            <a:rPr lang="es-MX" dirty="0"/>
            <a:t>Evaluar la capacidad de la red para manejar el tráfico y las aplicaciones que se ejecutarán en ella. Se pueden realizar pruebas de ancho de banda, latencia y tiempo de respuesta utilizando herramientas de análisis de rendimiento.</a:t>
          </a:r>
          <a:endParaRPr lang="es-VE" dirty="0"/>
        </a:p>
      </dgm:t>
    </dgm:pt>
    <dgm:pt modelId="{AE3D806C-649E-4D28-A883-432A8BBA06F2}" type="parTrans" cxnId="{B7D9637E-36A6-4CAF-BB7D-B6FEE9A53682}">
      <dgm:prSet/>
      <dgm:spPr/>
      <dgm:t>
        <a:bodyPr/>
        <a:lstStyle/>
        <a:p>
          <a:endParaRPr lang="es-VE"/>
        </a:p>
      </dgm:t>
    </dgm:pt>
    <dgm:pt modelId="{F9DEB787-CB49-4F3C-9E06-3C1E5CF36B03}" type="sibTrans" cxnId="{B7D9637E-36A6-4CAF-BB7D-B6FEE9A53682}">
      <dgm:prSet/>
      <dgm:spPr/>
      <dgm:t>
        <a:bodyPr/>
        <a:lstStyle/>
        <a:p>
          <a:endParaRPr lang="es-VE"/>
        </a:p>
      </dgm:t>
    </dgm:pt>
    <dgm:pt modelId="{204BDE02-84E3-4E38-86DC-C598BA6249FE}">
      <dgm:prSet/>
      <dgm:spPr>
        <a:solidFill>
          <a:schemeClr val="accent6">
            <a:lumMod val="20000"/>
            <a:lumOff val="80000"/>
            <a:alpha val="90000"/>
          </a:schemeClr>
        </a:solidFill>
        <a:ln>
          <a:noFill/>
        </a:ln>
      </dgm:spPr>
      <dgm:t>
        <a:bodyPr/>
        <a:lstStyle/>
        <a:p>
          <a:pPr marL="0" indent="0">
            <a:buNone/>
          </a:pPr>
          <a:r>
            <a:rPr lang="es-MX" dirty="0"/>
            <a:t>Asegurarse de que la red esté protegida contra accesos no autorizados e intrusiones. Esto incluye la evaluación de firewalls, sistemas de detección de intrusiones (IDS) y el análisis de las políticas de seguridad.</a:t>
          </a:r>
          <a:endParaRPr lang="es-VE" dirty="0"/>
        </a:p>
      </dgm:t>
    </dgm:pt>
    <dgm:pt modelId="{C005F825-F38F-451B-9E64-2A858A6B160F}" type="parTrans" cxnId="{1A6C8FD4-9105-4246-BA9B-02DA205FE3A6}">
      <dgm:prSet/>
      <dgm:spPr/>
      <dgm:t>
        <a:bodyPr/>
        <a:lstStyle/>
        <a:p>
          <a:endParaRPr lang="es-VE"/>
        </a:p>
      </dgm:t>
    </dgm:pt>
    <dgm:pt modelId="{0AB3DB99-5ADA-4B7B-9417-E6B5354BD5E5}" type="sibTrans" cxnId="{1A6C8FD4-9105-4246-BA9B-02DA205FE3A6}">
      <dgm:prSet/>
      <dgm:spPr/>
      <dgm:t>
        <a:bodyPr/>
        <a:lstStyle/>
        <a:p>
          <a:endParaRPr lang="es-VE"/>
        </a:p>
      </dgm:t>
    </dgm:pt>
    <dgm:pt modelId="{34F7FF0F-7148-4ED7-B3D5-612E8DE0134F}">
      <dgm:prSet/>
      <dgm:spPr>
        <a:solidFill>
          <a:schemeClr val="accent6">
            <a:lumMod val="20000"/>
            <a:lumOff val="80000"/>
            <a:alpha val="90000"/>
          </a:schemeClr>
        </a:solidFill>
        <a:ln>
          <a:noFill/>
        </a:ln>
      </dgm:spPr>
      <dgm:t>
        <a:bodyPr/>
        <a:lstStyle/>
        <a:p>
          <a:pPr marL="0" indent="0">
            <a:buNone/>
          </a:pPr>
          <a:r>
            <a:rPr lang="es-MX" dirty="0"/>
            <a:t>Verificar si la red puede manejar un aumento en la carga o el número de dispositivos sin degradar el rendimiento. Esto es especialmente importante en entornos donde se espera un crecimiento rápido.</a:t>
          </a:r>
          <a:endParaRPr lang="es-VE" dirty="0"/>
        </a:p>
      </dgm:t>
    </dgm:pt>
    <dgm:pt modelId="{B17E8988-B4AF-4E88-BDDE-F4BE0C65A334}" type="parTrans" cxnId="{E9CB29B0-2639-4834-B22D-79343D9815F3}">
      <dgm:prSet/>
      <dgm:spPr/>
      <dgm:t>
        <a:bodyPr/>
        <a:lstStyle/>
        <a:p>
          <a:endParaRPr lang="es-VE"/>
        </a:p>
      </dgm:t>
    </dgm:pt>
    <dgm:pt modelId="{7EA6CD20-D380-48FA-BF9B-95D83408B609}" type="sibTrans" cxnId="{E9CB29B0-2639-4834-B22D-79343D9815F3}">
      <dgm:prSet/>
      <dgm:spPr/>
      <dgm:t>
        <a:bodyPr/>
        <a:lstStyle/>
        <a:p>
          <a:endParaRPr lang="es-VE"/>
        </a:p>
      </dgm:t>
    </dgm:pt>
    <dgm:pt modelId="{676E09D0-CF9E-4B38-9C43-F63E10D73AF3}">
      <dgm:prSet/>
      <dgm:spPr>
        <a:solidFill>
          <a:schemeClr val="accent6">
            <a:lumMod val="20000"/>
            <a:lumOff val="80000"/>
            <a:alpha val="90000"/>
          </a:schemeClr>
        </a:solidFill>
        <a:ln>
          <a:noFill/>
        </a:ln>
      </dgm:spPr>
      <dgm:t>
        <a:bodyPr/>
        <a:lstStyle/>
        <a:p>
          <a:pPr marL="0" indent="0">
            <a:buNone/>
          </a:pPr>
          <a:r>
            <a:rPr lang="es-MX" dirty="0"/>
            <a:t>Evaluar cómo responde la red ante fallos de hardware o software. Esto puede incluir la simulación de fallas en </a:t>
          </a:r>
          <a:r>
            <a:rPr lang="es-MX" dirty="0" err="1"/>
            <a:t>routers</a:t>
          </a:r>
          <a:r>
            <a:rPr lang="es-MX" dirty="0"/>
            <a:t> o enlaces y verificar si la red puede </a:t>
          </a:r>
          <a:r>
            <a:rPr lang="es-MX" dirty="0" err="1"/>
            <a:t>rerutear</a:t>
          </a:r>
          <a:r>
            <a:rPr lang="es-MX" dirty="0"/>
            <a:t> el tráfico sin interrupciones.</a:t>
          </a:r>
          <a:endParaRPr lang="es-VE" dirty="0"/>
        </a:p>
      </dgm:t>
    </dgm:pt>
    <dgm:pt modelId="{843E6FA7-DB22-4A18-9CF7-098E186FA2AD}" type="parTrans" cxnId="{D3B18758-4FF8-48BE-83C6-214A6E6AA784}">
      <dgm:prSet/>
      <dgm:spPr/>
      <dgm:t>
        <a:bodyPr/>
        <a:lstStyle/>
        <a:p>
          <a:endParaRPr lang="es-VE"/>
        </a:p>
      </dgm:t>
    </dgm:pt>
    <dgm:pt modelId="{83723FCA-0D6C-4B16-B653-BD989E6D1551}" type="sibTrans" cxnId="{D3B18758-4FF8-48BE-83C6-214A6E6AA784}">
      <dgm:prSet/>
      <dgm:spPr/>
      <dgm:t>
        <a:bodyPr/>
        <a:lstStyle/>
        <a:p>
          <a:endParaRPr lang="es-VE"/>
        </a:p>
      </dgm:t>
    </dgm:pt>
    <dgm:pt modelId="{5B4D0E00-14F0-47D9-858A-959FE4D39CC7}" type="pres">
      <dgm:prSet presAssocID="{80E51257-22B5-41B3-A7FE-B63074021DC1}" presName="linear" presStyleCnt="0">
        <dgm:presLayoutVars>
          <dgm:dir/>
          <dgm:animLvl val="lvl"/>
          <dgm:resizeHandles val="exact"/>
        </dgm:presLayoutVars>
      </dgm:prSet>
      <dgm:spPr/>
    </dgm:pt>
    <dgm:pt modelId="{26F52F63-6910-469B-B668-69A6FEF77CFA}" type="pres">
      <dgm:prSet presAssocID="{57181CA6-BAFF-4F35-8892-FFDC28F058AC}" presName="parentLin" presStyleCnt="0"/>
      <dgm:spPr/>
    </dgm:pt>
    <dgm:pt modelId="{C329F5BA-C24D-4F20-A9C8-7BCCB598C415}" type="pres">
      <dgm:prSet presAssocID="{57181CA6-BAFF-4F35-8892-FFDC28F058AC}" presName="parentLeftMargin" presStyleLbl="node1" presStyleIdx="0" presStyleCnt="5"/>
      <dgm:spPr/>
    </dgm:pt>
    <dgm:pt modelId="{40D5204C-A982-4F06-8AF8-C0F0F55D97DA}" type="pres">
      <dgm:prSet presAssocID="{57181CA6-BAFF-4F35-8892-FFDC28F058AC}" presName="parentText" presStyleLbl="node1" presStyleIdx="0" presStyleCnt="5">
        <dgm:presLayoutVars>
          <dgm:chMax val="0"/>
          <dgm:bulletEnabled val="1"/>
        </dgm:presLayoutVars>
      </dgm:prSet>
      <dgm:spPr/>
    </dgm:pt>
    <dgm:pt modelId="{B86C5F0C-08B4-4ABD-B2B5-3EE4509B07F2}" type="pres">
      <dgm:prSet presAssocID="{57181CA6-BAFF-4F35-8892-FFDC28F058AC}" presName="negativeSpace" presStyleCnt="0"/>
      <dgm:spPr/>
    </dgm:pt>
    <dgm:pt modelId="{50F77369-DF74-4A13-8414-4AB85E617CC6}" type="pres">
      <dgm:prSet presAssocID="{57181CA6-BAFF-4F35-8892-FFDC28F058AC}" presName="childText" presStyleLbl="conFgAcc1" presStyleIdx="0" presStyleCnt="5" custLinFactNeighborY="0">
        <dgm:presLayoutVars>
          <dgm:bulletEnabled val="1"/>
        </dgm:presLayoutVars>
      </dgm:prSet>
      <dgm:spPr/>
    </dgm:pt>
    <dgm:pt modelId="{F42FB751-ADCD-46FB-A2E3-4E720D1EC25C}" type="pres">
      <dgm:prSet presAssocID="{2F7CDD78-2645-4426-A7F2-806C3D2AFEFF}" presName="spaceBetweenRectangles" presStyleCnt="0"/>
      <dgm:spPr/>
    </dgm:pt>
    <dgm:pt modelId="{B3FF19E5-70E9-46CA-BEC9-27D52AE2DE0F}" type="pres">
      <dgm:prSet presAssocID="{B8EA962E-9E57-40DD-8E1A-B726A1BBCDEE}" presName="parentLin" presStyleCnt="0"/>
      <dgm:spPr/>
    </dgm:pt>
    <dgm:pt modelId="{BAD1C44B-324D-415A-9ED7-8517284FF227}" type="pres">
      <dgm:prSet presAssocID="{B8EA962E-9E57-40DD-8E1A-B726A1BBCDEE}" presName="parentLeftMargin" presStyleLbl="node1" presStyleIdx="0" presStyleCnt="5"/>
      <dgm:spPr/>
    </dgm:pt>
    <dgm:pt modelId="{E0C1DF1A-7111-4147-91D1-736259135EE2}" type="pres">
      <dgm:prSet presAssocID="{B8EA962E-9E57-40DD-8E1A-B726A1BBCDEE}" presName="parentText" presStyleLbl="node1" presStyleIdx="1" presStyleCnt="5">
        <dgm:presLayoutVars>
          <dgm:chMax val="0"/>
          <dgm:bulletEnabled val="1"/>
        </dgm:presLayoutVars>
      </dgm:prSet>
      <dgm:spPr/>
    </dgm:pt>
    <dgm:pt modelId="{FED67E9C-A169-4F9B-9C9C-B4CCEECC6C30}" type="pres">
      <dgm:prSet presAssocID="{B8EA962E-9E57-40DD-8E1A-B726A1BBCDEE}" presName="negativeSpace" presStyleCnt="0"/>
      <dgm:spPr/>
    </dgm:pt>
    <dgm:pt modelId="{FDBF1B07-3D5F-4978-AD27-F76C691BCBEC}" type="pres">
      <dgm:prSet presAssocID="{B8EA962E-9E57-40DD-8E1A-B726A1BBCDEE}" presName="childText" presStyleLbl="conFgAcc1" presStyleIdx="1" presStyleCnt="5">
        <dgm:presLayoutVars>
          <dgm:bulletEnabled val="1"/>
        </dgm:presLayoutVars>
      </dgm:prSet>
      <dgm:spPr/>
    </dgm:pt>
    <dgm:pt modelId="{CEFAACEB-5358-4078-B77C-8BDB10A26735}" type="pres">
      <dgm:prSet presAssocID="{6B3073D2-8789-46EC-BF1A-EE34FA925E25}" presName="spaceBetweenRectangles" presStyleCnt="0"/>
      <dgm:spPr/>
    </dgm:pt>
    <dgm:pt modelId="{1A77752F-F3F4-4AC4-9F27-FBB3EFFEC30F}" type="pres">
      <dgm:prSet presAssocID="{FE60E47D-2675-4CDF-AA86-89CF8E641BC5}" presName="parentLin" presStyleCnt="0"/>
      <dgm:spPr/>
    </dgm:pt>
    <dgm:pt modelId="{D16AB05F-4190-4FA1-BF6A-70840B8C0A7D}" type="pres">
      <dgm:prSet presAssocID="{FE60E47D-2675-4CDF-AA86-89CF8E641BC5}" presName="parentLeftMargin" presStyleLbl="node1" presStyleIdx="1" presStyleCnt="5"/>
      <dgm:spPr/>
    </dgm:pt>
    <dgm:pt modelId="{CDD77353-F523-40C8-B0B3-ACEADFF22CB1}" type="pres">
      <dgm:prSet presAssocID="{FE60E47D-2675-4CDF-AA86-89CF8E641BC5}" presName="parentText" presStyleLbl="node1" presStyleIdx="2" presStyleCnt="5">
        <dgm:presLayoutVars>
          <dgm:chMax val="0"/>
          <dgm:bulletEnabled val="1"/>
        </dgm:presLayoutVars>
      </dgm:prSet>
      <dgm:spPr/>
    </dgm:pt>
    <dgm:pt modelId="{B2AA138A-4055-4D56-B4CC-221098F5FED6}" type="pres">
      <dgm:prSet presAssocID="{FE60E47D-2675-4CDF-AA86-89CF8E641BC5}" presName="negativeSpace" presStyleCnt="0"/>
      <dgm:spPr/>
    </dgm:pt>
    <dgm:pt modelId="{EAF00A16-83A0-405B-B4A0-B4B888EC105D}" type="pres">
      <dgm:prSet presAssocID="{FE60E47D-2675-4CDF-AA86-89CF8E641BC5}" presName="childText" presStyleLbl="conFgAcc1" presStyleIdx="2" presStyleCnt="5">
        <dgm:presLayoutVars>
          <dgm:bulletEnabled val="1"/>
        </dgm:presLayoutVars>
      </dgm:prSet>
      <dgm:spPr/>
    </dgm:pt>
    <dgm:pt modelId="{6EE32378-1EFA-4362-AAE8-41B735FD9355}" type="pres">
      <dgm:prSet presAssocID="{8CE53D56-801A-469D-8B20-BB6353ED6835}" presName="spaceBetweenRectangles" presStyleCnt="0"/>
      <dgm:spPr/>
    </dgm:pt>
    <dgm:pt modelId="{1074FD89-20D6-4A44-9599-BF31A5FC3599}" type="pres">
      <dgm:prSet presAssocID="{1BA41715-C6F6-4FBF-8A56-0222EBF44640}" presName="parentLin" presStyleCnt="0"/>
      <dgm:spPr/>
    </dgm:pt>
    <dgm:pt modelId="{D16D4A33-6935-4C5D-9E7C-0C8764126823}" type="pres">
      <dgm:prSet presAssocID="{1BA41715-C6F6-4FBF-8A56-0222EBF44640}" presName="parentLeftMargin" presStyleLbl="node1" presStyleIdx="2" presStyleCnt="5"/>
      <dgm:spPr/>
    </dgm:pt>
    <dgm:pt modelId="{5EA61D73-81AF-4B76-A7AB-6CDDC495088C}" type="pres">
      <dgm:prSet presAssocID="{1BA41715-C6F6-4FBF-8A56-0222EBF44640}" presName="parentText" presStyleLbl="node1" presStyleIdx="3" presStyleCnt="5">
        <dgm:presLayoutVars>
          <dgm:chMax val="0"/>
          <dgm:bulletEnabled val="1"/>
        </dgm:presLayoutVars>
      </dgm:prSet>
      <dgm:spPr/>
    </dgm:pt>
    <dgm:pt modelId="{749E8212-EABC-42E0-A81A-743C1B7FFBB1}" type="pres">
      <dgm:prSet presAssocID="{1BA41715-C6F6-4FBF-8A56-0222EBF44640}" presName="negativeSpace" presStyleCnt="0"/>
      <dgm:spPr/>
    </dgm:pt>
    <dgm:pt modelId="{A4C8088B-A75E-4E66-ABF7-69EB267A47EE}" type="pres">
      <dgm:prSet presAssocID="{1BA41715-C6F6-4FBF-8A56-0222EBF44640}" presName="childText" presStyleLbl="conFgAcc1" presStyleIdx="3" presStyleCnt="5">
        <dgm:presLayoutVars>
          <dgm:bulletEnabled val="1"/>
        </dgm:presLayoutVars>
      </dgm:prSet>
      <dgm:spPr/>
    </dgm:pt>
    <dgm:pt modelId="{A4DF17AF-CCB8-4B69-9447-2C16B47B3D67}" type="pres">
      <dgm:prSet presAssocID="{43C151B2-4470-4495-8917-F0A07478A148}" presName="spaceBetweenRectangles" presStyleCnt="0"/>
      <dgm:spPr/>
    </dgm:pt>
    <dgm:pt modelId="{8687499B-956F-41A6-B80F-1865B6A03D74}" type="pres">
      <dgm:prSet presAssocID="{80AF0CE1-876E-44C1-B9AE-50FB04C1F572}" presName="parentLin" presStyleCnt="0"/>
      <dgm:spPr/>
    </dgm:pt>
    <dgm:pt modelId="{E6BB38BD-A8F5-4605-AA38-BF133B1EB9F4}" type="pres">
      <dgm:prSet presAssocID="{80AF0CE1-876E-44C1-B9AE-50FB04C1F572}" presName="parentLeftMargin" presStyleLbl="node1" presStyleIdx="3" presStyleCnt="5"/>
      <dgm:spPr/>
    </dgm:pt>
    <dgm:pt modelId="{82ECAB0A-5B71-4E79-90E0-EFCF3A03E18D}" type="pres">
      <dgm:prSet presAssocID="{80AF0CE1-876E-44C1-B9AE-50FB04C1F572}" presName="parentText" presStyleLbl="node1" presStyleIdx="4" presStyleCnt="5">
        <dgm:presLayoutVars>
          <dgm:chMax val="0"/>
          <dgm:bulletEnabled val="1"/>
        </dgm:presLayoutVars>
      </dgm:prSet>
      <dgm:spPr/>
    </dgm:pt>
    <dgm:pt modelId="{C157A6DE-B0FE-4BE0-B50A-E1972B4976A1}" type="pres">
      <dgm:prSet presAssocID="{80AF0CE1-876E-44C1-B9AE-50FB04C1F572}" presName="negativeSpace" presStyleCnt="0"/>
      <dgm:spPr/>
    </dgm:pt>
    <dgm:pt modelId="{53F79D5D-3E07-471E-8405-0E17359E3C39}" type="pres">
      <dgm:prSet presAssocID="{80AF0CE1-876E-44C1-B9AE-50FB04C1F572}" presName="childText" presStyleLbl="conFgAcc1" presStyleIdx="4" presStyleCnt="5">
        <dgm:presLayoutVars>
          <dgm:bulletEnabled val="1"/>
        </dgm:presLayoutVars>
      </dgm:prSet>
      <dgm:spPr/>
    </dgm:pt>
  </dgm:ptLst>
  <dgm:cxnLst>
    <dgm:cxn modelId="{8598B819-B41C-4CC8-95A8-645D230CBE71}" type="presOf" srcId="{B8EA962E-9E57-40DD-8E1A-B726A1BBCDEE}" destId="{E0C1DF1A-7111-4147-91D1-736259135EE2}" srcOrd="1" destOrd="0" presId="urn:microsoft.com/office/officeart/2005/8/layout/list1"/>
    <dgm:cxn modelId="{0C8B381E-B693-42B8-83B1-E34274903A85}" type="presOf" srcId="{1BA41715-C6F6-4FBF-8A56-0222EBF44640}" destId="{D16D4A33-6935-4C5D-9E7C-0C8764126823}" srcOrd="0" destOrd="0" presId="urn:microsoft.com/office/officeart/2005/8/layout/list1"/>
    <dgm:cxn modelId="{EA551620-4999-4B05-A83F-0DF60961FA11}" type="presOf" srcId="{FE60E47D-2675-4CDF-AA86-89CF8E641BC5}" destId="{CDD77353-F523-40C8-B0B3-ACEADFF22CB1}" srcOrd="1" destOrd="0" presId="urn:microsoft.com/office/officeart/2005/8/layout/list1"/>
    <dgm:cxn modelId="{0DCB8835-4B89-4F5A-8124-45633DCBD31F}" type="presOf" srcId="{80E51257-22B5-41B3-A7FE-B63074021DC1}" destId="{5B4D0E00-14F0-47D9-858A-959FE4D39CC7}" srcOrd="0" destOrd="0" presId="urn:microsoft.com/office/officeart/2005/8/layout/list1"/>
    <dgm:cxn modelId="{03C8903B-1D7E-4AFD-A4F4-1290A26F8B5F}" type="presOf" srcId="{57181CA6-BAFF-4F35-8892-FFDC28F058AC}" destId="{40D5204C-A982-4F06-8AF8-C0F0F55D97DA}" srcOrd="1" destOrd="0" presId="urn:microsoft.com/office/officeart/2005/8/layout/list1"/>
    <dgm:cxn modelId="{2BCE095C-8AFA-4ABF-9FFF-B86125044C63}" type="presOf" srcId="{80AF0CE1-876E-44C1-B9AE-50FB04C1F572}" destId="{82ECAB0A-5B71-4E79-90E0-EFCF3A03E18D}" srcOrd="1" destOrd="0" presId="urn:microsoft.com/office/officeart/2005/8/layout/list1"/>
    <dgm:cxn modelId="{E1D66741-E718-42EF-8CB2-1B4DB46E5D07}" srcId="{57181CA6-BAFF-4F35-8892-FFDC28F058AC}" destId="{27236273-EEFB-4FFF-B96D-A4A0C6A88D7A}" srcOrd="0" destOrd="0" parTransId="{FD3E7D08-8CE7-47C2-BD25-3FACB75E7715}" sibTransId="{17793542-4404-4539-8FC7-5AE6D82ED36E}"/>
    <dgm:cxn modelId="{6EC44A68-F44A-4E6A-B640-A7F32AD0AF8B}" srcId="{80E51257-22B5-41B3-A7FE-B63074021DC1}" destId="{80AF0CE1-876E-44C1-B9AE-50FB04C1F572}" srcOrd="4" destOrd="0" parTransId="{ECA87619-CC12-4A1D-878C-B1287D36195B}" sibTransId="{3F837CF6-4B45-4814-9220-282D66829FCA}"/>
    <dgm:cxn modelId="{E7D8E248-197E-4270-935E-22C652521371}" type="presOf" srcId="{676E09D0-CF9E-4B38-9C43-F63E10D73AF3}" destId="{53F79D5D-3E07-471E-8405-0E17359E3C39}" srcOrd="0" destOrd="0" presId="urn:microsoft.com/office/officeart/2005/8/layout/list1"/>
    <dgm:cxn modelId="{AC88A969-AECF-4E4E-B592-1837F7E963D0}" type="presOf" srcId="{FE60E47D-2675-4CDF-AA86-89CF8E641BC5}" destId="{D16AB05F-4190-4FA1-BF6A-70840B8C0A7D}" srcOrd="0" destOrd="0" presId="urn:microsoft.com/office/officeart/2005/8/layout/list1"/>
    <dgm:cxn modelId="{9BE4924A-F7F4-43AD-82A6-631A24CE4D53}" type="presOf" srcId="{80AF0CE1-876E-44C1-B9AE-50FB04C1F572}" destId="{E6BB38BD-A8F5-4605-AA38-BF133B1EB9F4}" srcOrd="0" destOrd="0" presId="urn:microsoft.com/office/officeart/2005/8/layout/list1"/>
    <dgm:cxn modelId="{59822C4E-8F39-4E43-9302-88884E146E02}" srcId="{80E51257-22B5-41B3-A7FE-B63074021DC1}" destId="{1BA41715-C6F6-4FBF-8A56-0222EBF44640}" srcOrd="3" destOrd="0" parTransId="{5E4ED969-FFD1-46DA-8D91-E4FC986B1D16}" sibTransId="{43C151B2-4470-4495-8917-F0A07478A148}"/>
    <dgm:cxn modelId="{93B90251-E45B-4CF7-972C-7A6F97391F3F}" srcId="{80E51257-22B5-41B3-A7FE-B63074021DC1}" destId="{FE60E47D-2675-4CDF-AA86-89CF8E641BC5}" srcOrd="2" destOrd="0" parTransId="{167C7784-4A03-4AF0-B0C6-1258ED2DFE23}" sibTransId="{8CE53D56-801A-469D-8B20-BB6353ED6835}"/>
    <dgm:cxn modelId="{D3B18758-4FF8-48BE-83C6-214A6E6AA784}" srcId="{80AF0CE1-876E-44C1-B9AE-50FB04C1F572}" destId="{676E09D0-CF9E-4B38-9C43-F63E10D73AF3}" srcOrd="0" destOrd="0" parTransId="{843E6FA7-DB22-4A18-9CF7-098E186FA2AD}" sibTransId="{83723FCA-0D6C-4B16-B653-BD989E6D1551}"/>
    <dgm:cxn modelId="{B7D9637E-36A6-4CAF-BB7D-B6FEE9A53682}" srcId="{B8EA962E-9E57-40DD-8E1A-B726A1BBCDEE}" destId="{EF75D01E-B2A6-48B8-80CD-E206C77487BD}" srcOrd="0" destOrd="0" parTransId="{AE3D806C-649E-4D28-A883-432A8BBA06F2}" sibTransId="{F9DEB787-CB49-4F3C-9E06-3C1E5CF36B03}"/>
    <dgm:cxn modelId="{C0DF4B89-4E22-4486-9294-11CD0D65BA87}" type="presOf" srcId="{B8EA962E-9E57-40DD-8E1A-B726A1BBCDEE}" destId="{BAD1C44B-324D-415A-9ED7-8517284FF227}" srcOrd="0" destOrd="0" presId="urn:microsoft.com/office/officeart/2005/8/layout/list1"/>
    <dgm:cxn modelId="{FB65FEA5-E7E3-45B9-91BD-B21D71C68664}" type="presOf" srcId="{204BDE02-84E3-4E38-86DC-C598BA6249FE}" destId="{EAF00A16-83A0-405B-B4A0-B4B888EC105D}" srcOrd="0" destOrd="0" presId="urn:microsoft.com/office/officeart/2005/8/layout/list1"/>
    <dgm:cxn modelId="{CB4A59AC-971B-4595-A3A0-35CF35EBD463}" type="presOf" srcId="{EF75D01E-B2A6-48B8-80CD-E206C77487BD}" destId="{FDBF1B07-3D5F-4978-AD27-F76C691BCBEC}" srcOrd="0" destOrd="0" presId="urn:microsoft.com/office/officeart/2005/8/layout/list1"/>
    <dgm:cxn modelId="{E9CB29B0-2639-4834-B22D-79343D9815F3}" srcId="{1BA41715-C6F6-4FBF-8A56-0222EBF44640}" destId="{34F7FF0F-7148-4ED7-B3D5-612E8DE0134F}" srcOrd="0" destOrd="0" parTransId="{B17E8988-B4AF-4E88-BDDE-F4BE0C65A334}" sibTransId="{7EA6CD20-D380-48FA-BF9B-95D83408B609}"/>
    <dgm:cxn modelId="{1022A0B3-B674-469A-8824-0419C1236C3B}" type="presOf" srcId="{57181CA6-BAFF-4F35-8892-FFDC28F058AC}" destId="{C329F5BA-C24D-4F20-A9C8-7BCCB598C415}" srcOrd="0" destOrd="0" presId="urn:microsoft.com/office/officeart/2005/8/layout/list1"/>
    <dgm:cxn modelId="{1847EAC2-90C2-491B-9D2B-ACD93F99163F}" type="presOf" srcId="{34F7FF0F-7148-4ED7-B3D5-612E8DE0134F}" destId="{A4C8088B-A75E-4E66-ABF7-69EB267A47EE}" srcOrd="0" destOrd="0" presId="urn:microsoft.com/office/officeart/2005/8/layout/list1"/>
    <dgm:cxn modelId="{5D036CC4-3DAF-4A05-9B2F-AADED2DFED04}" type="presOf" srcId="{27236273-EEFB-4FFF-B96D-A4A0C6A88D7A}" destId="{50F77369-DF74-4A13-8414-4AB85E617CC6}" srcOrd="0" destOrd="0" presId="urn:microsoft.com/office/officeart/2005/8/layout/list1"/>
    <dgm:cxn modelId="{7E942DC8-2A27-410A-8D45-9833A17CFC44}" srcId="{80E51257-22B5-41B3-A7FE-B63074021DC1}" destId="{57181CA6-BAFF-4F35-8892-FFDC28F058AC}" srcOrd="0" destOrd="0" parTransId="{46997357-2CA7-4F64-84C0-511B99185685}" sibTransId="{2F7CDD78-2645-4426-A7F2-806C3D2AFEFF}"/>
    <dgm:cxn modelId="{DB7BD5CD-B24E-4784-879C-DCD157D24BCB}" type="presOf" srcId="{1BA41715-C6F6-4FBF-8A56-0222EBF44640}" destId="{5EA61D73-81AF-4B76-A7AB-6CDDC495088C}" srcOrd="1" destOrd="0" presId="urn:microsoft.com/office/officeart/2005/8/layout/list1"/>
    <dgm:cxn modelId="{1A6C8FD4-9105-4246-BA9B-02DA205FE3A6}" srcId="{FE60E47D-2675-4CDF-AA86-89CF8E641BC5}" destId="{204BDE02-84E3-4E38-86DC-C598BA6249FE}" srcOrd="0" destOrd="0" parTransId="{C005F825-F38F-451B-9E64-2A858A6B160F}" sibTransId="{0AB3DB99-5ADA-4B7B-9417-E6B5354BD5E5}"/>
    <dgm:cxn modelId="{830549D7-A54A-4962-BF3A-4F2DF1DCC58A}" srcId="{80E51257-22B5-41B3-A7FE-B63074021DC1}" destId="{B8EA962E-9E57-40DD-8E1A-B726A1BBCDEE}" srcOrd="1" destOrd="0" parTransId="{2D06BB07-1608-4C7D-BCB4-CAEAE93DDA3B}" sibTransId="{6B3073D2-8789-46EC-BF1A-EE34FA925E25}"/>
    <dgm:cxn modelId="{9FB302A5-CA2F-4D47-AEA3-2C1B3A2BA48F}" type="presParOf" srcId="{5B4D0E00-14F0-47D9-858A-959FE4D39CC7}" destId="{26F52F63-6910-469B-B668-69A6FEF77CFA}" srcOrd="0" destOrd="0" presId="urn:microsoft.com/office/officeart/2005/8/layout/list1"/>
    <dgm:cxn modelId="{F69EA537-5031-4B7D-960E-5D451106B6F2}" type="presParOf" srcId="{26F52F63-6910-469B-B668-69A6FEF77CFA}" destId="{C329F5BA-C24D-4F20-A9C8-7BCCB598C415}" srcOrd="0" destOrd="0" presId="urn:microsoft.com/office/officeart/2005/8/layout/list1"/>
    <dgm:cxn modelId="{CB37636D-D8E2-4BF3-A24E-EAA13D315DD4}" type="presParOf" srcId="{26F52F63-6910-469B-B668-69A6FEF77CFA}" destId="{40D5204C-A982-4F06-8AF8-C0F0F55D97DA}" srcOrd="1" destOrd="0" presId="urn:microsoft.com/office/officeart/2005/8/layout/list1"/>
    <dgm:cxn modelId="{46B8E23F-48F7-49F9-92C5-57490FEB61AE}" type="presParOf" srcId="{5B4D0E00-14F0-47D9-858A-959FE4D39CC7}" destId="{B86C5F0C-08B4-4ABD-B2B5-3EE4509B07F2}" srcOrd="1" destOrd="0" presId="urn:microsoft.com/office/officeart/2005/8/layout/list1"/>
    <dgm:cxn modelId="{92045C73-7F7C-454D-BF1C-345CF8A88B08}" type="presParOf" srcId="{5B4D0E00-14F0-47D9-858A-959FE4D39CC7}" destId="{50F77369-DF74-4A13-8414-4AB85E617CC6}" srcOrd="2" destOrd="0" presId="urn:microsoft.com/office/officeart/2005/8/layout/list1"/>
    <dgm:cxn modelId="{02D61853-BB4D-4684-A9EE-B3D49BF3C8D9}" type="presParOf" srcId="{5B4D0E00-14F0-47D9-858A-959FE4D39CC7}" destId="{F42FB751-ADCD-46FB-A2E3-4E720D1EC25C}" srcOrd="3" destOrd="0" presId="urn:microsoft.com/office/officeart/2005/8/layout/list1"/>
    <dgm:cxn modelId="{4F5D64A1-147A-4F54-A3B8-87E0BF9D4056}" type="presParOf" srcId="{5B4D0E00-14F0-47D9-858A-959FE4D39CC7}" destId="{B3FF19E5-70E9-46CA-BEC9-27D52AE2DE0F}" srcOrd="4" destOrd="0" presId="urn:microsoft.com/office/officeart/2005/8/layout/list1"/>
    <dgm:cxn modelId="{5964F755-DBE7-4955-9DA9-7F78E6CB9283}" type="presParOf" srcId="{B3FF19E5-70E9-46CA-BEC9-27D52AE2DE0F}" destId="{BAD1C44B-324D-415A-9ED7-8517284FF227}" srcOrd="0" destOrd="0" presId="urn:microsoft.com/office/officeart/2005/8/layout/list1"/>
    <dgm:cxn modelId="{F0888466-3707-4875-ADBB-D6993D109022}" type="presParOf" srcId="{B3FF19E5-70E9-46CA-BEC9-27D52AE2DE0F}" destId="{E0C1DF1A-7111-4147-91D1-736259135EE2}" srcOrd="1" destOrd="0" presId="urn:microsoft.com/office/officeart/2005/8/layout/list1"/>
    <dgm:cxn modelId="{6B7ACAEE-099E-4658-A077-DBD60063BBEC}" type="presParOf" srcId="{5B4D0E00-14F0-47D9-858A-959FE4D39CC7}" destId="{FED67E9C-A169-4F9B-9C9C-B4CCEECC6C30}" srcOrd="5" destOrd="0" presId="urn:microsoft.com/office/officeart/2005/8/layout/list1"/>
    <dgm:cxn modelId="{D68BEE97-27EB-4762-ABD5-C4FD40434D5F}" type="presParOf" srcId="{5B4D0E00-14F0-47D9-858A-959FE4D39CC7}" destId="{FDBF1B07-3D5F-4978-AD27-F76C691BCBEC}" srcOrd="6" destOrd="0" presId="urn:microsoft.com/office/officeart/2005/8/layout/list1"/>
    <dgm:cxn modelId="{2F3F3BA7-FCA5-4F3D-80EB-DD664FB70664}" type="presParOf" srcId="{5B4D0E00-14F0-47D9-858A-959FE4D39CC7}" destId="{CEFAACEB-5358-4078-B77C-8BDB10A26735}" srcOrd="7" destOrd="0" presId="urn:microsoft.com/office/officeart/2005/8/layout/list1"/>
    <dgm:cxn modelId="{229A1EE2-782C-479D-B77A-3A483626B1E6}" type="presParOf" srcId="{5B4D0E00-14F0-47D9-858A-959FE4D39CC7}" destId="{1A77752F-F3F4-4AC4-9F27-FBB3EFFEC30F}" srcOrd="8" destOrd="0" presId="urn:microsoft.com/office/officeart/2005/8/layout/list1"/>
    <dgm:cxn modelId="{F88B33DD-1F2E-47A6-A63C-536CC9BE976D}" type="presParOf" srcId="{1A77752F-F3F4-4AC4-9F27-FBB3EFFEC30F}" destId="{D16AB05F-4190-4FA1-BF6A-70840B8C0A7D}" srcOrd="0" destOrd="0" presId="urn:microsoft.com/office/officeart/2005/8/layout/list1"/>
    <dgm:cxn modelId="{90ED9140-1CAE-40C0-B3FF-C9ABE1AD4AC5}" type="presParOf" srcId="{1A77752F-F3F4-4AC4-9F27-FBB3EFFEC30F}" destId="{CDD77353-F523-40C8-B0B3-ACEADFF22CB1}" srcOrd="1" destOrd="0" presId="urn:microsoft.com/office/officeart/2005/8/layout/list1"/>
    <dgm:cxn modelId="{254D3645-8F19-4327-818F-4DA56B1424D9}" type="presParOf" srcId="{5B4D0E00-14F0-47D9-858A-959FE4D39CC7}" destId="{B2AA138A-4055-4D56-B4CC-221098F5FED6}" srcOrd="9" destOrd="0" presId="urn:microsoft.com/office/officeart/2005/8/layout/list1"/>
    <dgm:cxn modelId="{05891781-79BF-4C41-8261-5DF813444477}" type="presParOf" srcId="{5B4D0E00-14F0-47D9-858A-959FE4D39CC7}" destId="{EAF00A16-83A0-405B-B4A0-B4B888EC105D}" srcOrd="10" destOrd="0" presId="urn:microsoft.com/office/officeart/2005/8/layout/list1"/>
    <dgm:cxn modelId="{05730A50-B6DA-4B3D-AD9F-17785B7C0742}" type="presParOf" srcId="{5B4D0E00-14F0-47D9-858A-959FE4D39CC7}" destId="{6EE32378-1EFA-4362-AAE8-41B735FD9355}" srcOrd="11" destOrd="0" presId="urn:microsoft.com/office/officeart/2005/8/layout/list1"/>
    <dgm:cxn modelId="{815658FD-FC6D-44F4-A457-E419B13A7B36}" type="presParOf" srcId="{5B4D0E00-14F0-47D9-858A-959FE4D39CC7}" destId="{1074FD89-20D6-4A44-9599-BF31A5FC3599}" srcOrd="12" destOrd="0" presId="urn:microsoft.com/office/officeart/2005/8/layout/list1"/>
    <dgm:cxn modelId="{94D6CD4A-5E8B-4B1B-99D7-65832A65CFC7}" type="presParOf" srcId="{1074FD89-20D6-4A44-9599-BF31A5FC3599}" destId="{D16D4A33-6935-4C5D-9E7C-0C8764126823}" srcOrd="0" destOrd="0" presId="urn:microsoft.com/office/officeart/2005/8/layout/list1"/>
    <dgm:cxn modelId="{9BA731E7-C954-495A-AB60-B6534701E175}" type="presParOf" srcId="{1074FD89-20D6-4A44-9599-BF31A5FC3599}" destId="{5EA61D73-81AF-4B76-A7AB-6CDDC495088C}" srcOrd="1" destOrd="0" presId="urn:microsoft.com/office/officeart/2005/8/layout/list1"/>
    <dgm:cxn modelId="{03312A22-838D-4534-B02D-C8FF1FF6CF82}" type="presParOf" srcId="{5B4D0E00-14F0-47D9-858A-959FE4D39CC7}" destId="{749E8212-EABC-42E0-A81A-743C1B7FFBB1}" srcOrd="13" destOrd="0" presId="urn:microsoft.com/office/officeart/2005/8/layout/list1"/>
    <dgm:cxn modelId="{4FE1F9A1-819D-47B5-A017-1A1291C856F4}" type="presParOf" srcId="{5B4D0E00-14F0-47D9-858A-959FE4D39CC7}" destId="{A4C8088B-A75E-4E66-ABF7-69EB267A47EE}" srcOrd="14" destOrd="0" presId="urn:microsoft.com/office/officeart/2005/8/layout/list1"/>
    <dgm:cxn modelId="{8DE022CE-6313-4E48-A1ED-3EF708AB8CCE}" type="presParOf" srcId="{5B4D0E00-14F0-47D9-858A-959FE4D39CC7}" destId="{A4DF17AF-CCB8-4B69-9447-2C16B47B3D67}" srcOrd="15" destOrd="0" presId="urn:microsoft.com/office/officeart/2005/8/layout/list1"/>
    <dgm:cxn modelId="{2CBEE1B1-B81D-4385-A14D-CFBD2726832F}" type="presParOf" srcId="{5B4D0E00-14F0-47D9-858A-959FE4D39CC7}" destId="{8687499B-956F-41A6-B80F-1865B6A03D74}" srcOrd="16" destOrd="0" presId="urn:microsoft.com/office/officeart/2005/8/layout/list1"/>
    <dgm:cxn modelId="{2E5F66CC-7004-4A09-B834-220C9F26F3FF}" type="presParOf" srcId="{8687499B-956F-41A6-B80F-1865B6A03D74}" destId="{E6BB38BD-A8F5-4605-AA38-BF133B1EB9F4}" srcOrd="0" destOrd="0" presId="urn:microsoft.com/office/officeart/2005/8/layout/list1"/>
    <dgm:cxn modelId="{6DF9D461-C794-4D0F-AC65-7ACB41B3DAD0}" type="presParOf" srcId="{8687499B-956F-41A6-B80F-1865B6A03D74}" destId="{82ECAB0A-5B71-4E79-90E0-EFCF3A03E18D}" srcOrd="1" destOrd="0" presId="urn:microsoft.com/office/officeart/2005/8/layout/list1"/>
    <dgm:cxn modelId="{2521BE59-0338-4418-97BB-B9877289AB80}" type="presParOf" srcId="{5B4D0E00-14F0-47D9-858A-959FE4D39CC7}" destId="{C157A6DE-B0FE-4BE0-B50A-E1972B4976A1}" srcOrd="17" destOrd="0" presId="urn:microsoft.com/office/officeart/2005/8/layout/list1"/>
    <dgm:cxn modelId="{D466875C-BB6E-46FD-A424-BDD3DE3321F1}" type="presParOf" srcId="{5B4D0E00-14F0-47D9-858A-959FE4D39CC7}" destId="{53F79D5D-3E07-471E-8405-0E17359E3C3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C3FE83-C3E8-4EC6-8755-938333ED3E2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VE"/>
        </a:p>
      </dgm:t>
    </dgm:pt>
    <dgm:pt modelId="{B36DCCC0-6EA1-471B-AE6D-03AF8FB27C95}">
      <dgm:prSet phldrT="[Texto]"/>
      <dgm:spPr>
        <a:solidFill>
          <a:srgbClr val="003366"/>
        </a:solidFill>
      </dgm:spPr>
      <dgm:t>
        <a:bodyPr/>
        <a:lstStyle/>
        <a:p>
          <a:r>
            <a:rPr lang="es-MX" dirty="0"/>
            <a:t>TOPOLOGÍA</a:t>
          </a:r>
          <a:endParaRPr lang="es-VE" dirty="0"/>
        </a:p>
      </dgm:t>
    </dgm:pt>
    <dgm:pt modelId="{48D94041-F971-4F76-AE7A-5BB877A37D01}" type="parTrans" cxnId="{EE8D1ECC-59FF-4B8F-9F22-3C6BACE244DD}">
      <dgm:prSet/>
      <dgm:spPr/>
      <dgm:t>
        <a:bodyPr/>
        <a:lstStyle/>
        <a:p>
          <a:endParaRPr lang="es-VE"/>
        </a:p>
      </dgm:t>
    </dgm:pt>
    <dgm:pt modelId="{0C2DA4E3-1AED-4263-8DD7-7A2A53ADABF7}" type="sibTrans" cxnId="{EE8D1ECC-59FF-4B8F-9F22-3C6BACE244DD}">
      <dgm:prSet/>
      <dgm:spPr/>
      <dgm:t>
        <a:bodyPr/>
        <a:lstStyle/>
        <a:p>
          <a:endParaRPr lang="es-VE"/>
        </a:p>
      </dgm:t>
    </dgm:pt>
    <dgm:pt modelId="{6C625853-5A05-4A19-BA36-4388555DDE9B}">
      <dgm:prSet phldrT="[Texto]"/>
      <dgm:spPr>
        <a:solidFill>
          <a:srgbClr val="003366"/>
        </a:solidFill>
      </dgm:spPr>
      <dgm:t>
        <a:bodyPr/>
        <a:lstStyle/>
        <a:p>
          <a:r>
            <a:rPr lang="es-MX" dirty="0"/>
            <a:t>DISPOSITIVOS</a:t>
          </a:r>
          <a:endParaRPr lang="es-VE" dirty="0"/>
        </a:p>
      </dgm:t>
    </dgm:pt>
    <dgm:pt modelId="{B74C287A-AADB-445A-8C03-9DB232696860}" type="parTrans" cxnId="{9D248BCC-CB39-438F-BDE1-5CABC85D3D11}">
      <dgm:prSet/>
      <dgm:spPr/>
      <dgm:t>
        <a:bodyPr/>
        <a:lstStyle/>
        <a:p>
          <a:endParaRPr lang="es-VE"/>
        </a:p>
      </dgm:t>
    </dgm:pt>
    <dgm:pt modelId="{B30A4316-4A37-4322-850E-D0FA62E499A9}" type="sibTrans" cxnId="{9D248BCC-CB39-438F-BDE1-5CABC85D3D11}">
      <dgm:prSet/>
      <dgm:spPr/>
      <dgm:t>
        <a:bodyPr/>
        <a:lstStyle/>
        <a:p>
          <a:endParaRPr lang="es-VE"/>
        </a:p>
      </dgm:t>
    </dgm:pt>
    <dgm:pt modelId="{266D01BE-8DD7-46A6-9511-9BDD5CEBB9F9}">
      <dgm:prSet phldrT="[Texto]"/>
      <dgm:spPr>
        <a:solidFill>
          <a:schemeClr val="accent6">
            <a:lumMod val="20000"/>
            <a:lumOff val="80000"/>
            <a:alpha val="90000"/>
          </a:schemeClr>
        </a:solidFill>
      </dgm:spPr>
      <dgm:t>
        <a:bodyPr/>
        <a:lstStyle/>
        <a:p>
          <a:pPr>
            <a:buFont typeface="Arial" panose="020B0604020202020204" pitchFamily="34" charset="0"/>
            <a:buChar char="•"/>
          </a:pPr>
          <a:r>
            <a:rPr lang="es-MX" b="1" dirty="0"/>
            <a:t>Física</a:t>
          </a:r>
          <a:r>
            <a:rPr lang="es-MX" dirty="0"/>
            <a:t>: Se refiere a la disposición física de los cables, dispositivos y otros componentes. Las topologías comunes incluyen en estrella, en árbol, en anillo y de malla.</a:t>
          </a:r>
          <a:endParaRPr lang="es-VE" dirty="0"/>
        </a:p>
      </dgm:t>
    </dgm:pt>
    <dgm:pt modelId="{552A1394-B5A4-4518-92A9-19E729AB3751}" type="parTrans" cxnId="{AED1B8CC-5B83-495A-B3DB-6D410D4CB538}">
      <dgm:prSet/>
      <dgm:spPr/>
      <dgm:t>
        <a:bodyPr/>
        <a:lstStyle/>
        <a:p>
          <a:endParaRPr lang="es-VE"/>
        </a:p>
      </dgm:t>
    </dgm:pt>
    <dgm:pt modelId="{0470900D-A0C4-47A2-8C9A-31F0C557DACC}" type="sibTrans" cxnId="{AED1B8CC-5B83-495A-B3DB-6D410D4CB538}">
      <dgm:prSet/>
      <dgm:spPr/>
      <dgm:t>
        <a:bodyPr/>
        <a:lstStyle/>
        <a:p>
          <a:endParaRPr lang="es-VE"/>
        </a:p>
      </dgm:t>
    </dgm:pt>
    <dgm:pt modelId="{A6B0FCD4-FFDC-4944-AD2E-76B52F87A2D0}">
      <dgm:prSet/>
      <dgm:spPr>
        <a:solidFill>
          <a:schemeClr val="accent6">
            <a:lumMod val="20000"/>
            <a:lumOff val="80000"/>
            <a:alpha val="90000"/>
          </a:schemeClr>
        </a:solidFill>
      </dgm:spPr>
      <dgm:t>
        <a:bodyPr/>
        <a:lstStyle/>
        <a:p>
          <a:r>
            <a:rPr lang="es-MX" b="1" dirty="0"/>
            <a:t>Lógica</a:t>
          </a:r>
          <a:r>
            <a:rPr lang="es-MX" dirty="0"/>
            <a:t>: Se centra en cómo se transmiten los datos dentro de la red y cómo se configuran los dispositivos para comunicarse.</a:t>
          </a:r>
        </a:p>
      </dgm:t>
    </dgm:pt>
    <dgm:pt modelId="{A79F0397-AF28-4718-8579-18C0004503CD}" type="parTrans" cxnId="{F385A673-F6D7-4CF1-B933-D2B2B9309287}">
      <dgm:prSet/>
      <dgm:spPr/>
      <dgm:t>
        <a:bodyPr/>
        <a:lstStyle/>
        <a:p>
          <a:endParaRPr lang="es-VE"/>
        </a:p>
      </dgm:t>
    </dgm:pt>
    <dgm:pt modelId="{12E1943D-3D0F-4844-B70E-413D061085A8}" type="sibTrans" cxnId="{F385A673-F6D7-4CF1-B933-D2B2B9309287}">
      <dgm:prSet/>
      <dgm:spPr/>
      <dgm:t>
        <a:bodyPr/>
        <a:lstStyle/>
        <a:p>
          <a:endParaRPr lang="es-VE"/>
        </a:p>
      </dgm:t>
    </dgm:pt>
    <dgm:pt modelId="{15A7C447-33AC-4E42-B9EF-39460AA27429}">
      <dgm:prSet phldrT="[Texto]"/>
      <dgm:spPr>
        <a:solidFill>
          <a:schemeClr val="accent6">
            <a:lumMod val="20000"/>
            <a:lumOff val="80000"/>
            <a:alpha val="90000"/>
          </a:schemeClr>
        </a:solidFill>
      </dgm:spPr>
      <dgm:t>
        <a:bodyPr/>
        <a:lstStyle/>
        <a:p>
          <a:pPr>
            <a:buFont typeface="Arial" panose="020B0604020202020204" pitchFamily="34" charset="0"/>
            <a:buChar char="•"/>
          </a:pPr>
          <a:r>
            <a:rPr lang="es-MX" dirty="0"/>
            <a:t>Incluyen </a:t>
          </a:r>
          <a:r>
            <a:rPr lang="es-MX" b="1" dirty="0" err="1"/>
            <a:t>routers</a:t>
          </a:r>
          <a:r>
            <a:rPr lang="es-MX" dirty="0"/>
            <a:t>, </a:t>
          </a:r>
          <a:r>
            <a:rPr lang="es-MX" b="1" dirty="0"/>
            <a:t>switches</a:t>
          </a:r>
          <a:r>
            <a:rPr lang="es-MX" dirty="0"/>
            <a:t>, </a:t>
          </a:r>
          <a:r>
            <a:rPr lang="es-MX" b="1" dirty="0"/>
            <a:t>firewalls</a:t>
          </a:r>
          <a:r>
            <a:rPr lang="es-MX" dirty="0"/>
            <a:t>, </a:t>
          </a:r>
          <a:r>
            <a:rPr lang="es-MX" b="1" dirty="0"/>
            <a:t>puntos de acceso (AP)</a:t>
          </a:r>
          <a:r>
            <a:rPr lang="es-MX" dirty="0"/>
            <a:t> y otros dispositivos esenciales que permiten la conectividad y el control del tráfico.</a:t>
          </a:r>
          <a:endParaRPr lang="es-VE" dirty="0"/>
        </a:p>
      </dgm:t>
    </dgm:pt>
    <dgm:pt modelId="{58B602DB-7D6A-4438-9EBF-66EA529B4A2A}" type="parTrans" cxnId="{7309F2F9-7635-458F-921B-04AB8B86E804}">
      <dgm:prSet/>
      <dgm:spPr/>
      <dgm:t>
        <a:bodyPr/>
        <a:lstStyle/>
        <a:p>
          <a:endParaRPr lang="es-VE"/>
        </a:p>
      </dgm:t>
    </dgm:pt>
    <dgm:pt modelId="{4EF48EB7-44EC-44E0-B5F5-58415BC7924D}" type="sibTrans" cxnId="{7309F2F9-7635-458F-921B-04AB8B86E804}">
      <dgm:prSet/>
      <dgm:spPr/>
      <dgm:t>
        <a:bodyPr/>
        <a:lstStyle/>
        <a:p>
          <a:endParaRPr lang="es-VE"/>
        </a:p>
      </dgm:t>
    </dgm:pt>
    <dgm:pt modelId="{04D894E0-313A-4E93-B166-126F469DD122}">
      <dgm:prSet/>
      <dgm:spPr>
        <a:solidFill>
          <a:schemeClr val="accent6">
            <a:lumMod val="20000"/>
            <a:lumOff val="80000"/>
            <a:alpha val="90000"/>
          </a:schemeClr>
        </a:solidFill>
      </dgm:spPr>
      <dgm:t>
        <a:bodyPr/>
        <a:lstStyle/>
        <a:p>
          <a:r>
            <a:rPr lang="es-MX" dirty="0"/>
            <a:t>Cada dispositivo tiene funciones específicas en términos de enrutamiento, conmutación, filtrado y seguridad.</a:t>
          </a:r>
        </a:p>
      </dgm:t>
    </dgm:pt>
    <dgm:pt modelId="{C3BFFA84-239F-40BC-9125-4041A399AEBC}" type="parTrans" cxnId="{3B3D4E6E-4713-4C9A-80EA-5AFD7EC23857}">
      <dgm:prSet/>
      <dgm:spPr/>
      <dgm:t>
        <a:bodyPr/>
        <a:lstStyle/>
        <a:p>
          <a:endParaRPr lang="es-VE"/>
        </a:p>
      </dgm:t>
    </dgm:pt>
    <dgm:pt modelId="{F688FFC9-84DE-4C6C-B7F2-0E8DBF550DB0}" type="sibTrans" cxnId="{3B3D4E6E-4713-4C9A-80EA-5AFD7EC23857}">
      <dgm:prSet/>
      <dgm:spPr/>
      <dgm:t>
        <a:bodyPr/>
        <a:lstStyle/>
        <a:p>
          <a:endParaRPr lang="es-VE"/>
        </a:p>
      </dgm:t>
    </dgm:pt>
    <dgm:pt modelId="{90F1C3D8-F565-4CA3-A861-974945373877}">
      <dgm:prSet phldrT="[Texto]"/>
      <dgm:spPr>
        <a:solidFill>
          <a:srgbClr val="003366"/>
        </a:solidFill>
      </dgm:spPr>
      <dgm:t>
        <a:bodyPr/>
        <a:lstStyle/>
        <a:p>
          <a:r>
            <a:rPr lang="es-MX" dirty="0"/>
            <a:t>DIRECCIÓN IP Y SUBREDES</a:t>
          </a:r>
          <a:endParaRPr lang="es-VE" dirty="0"/>
        </a:p>
      </dgm:t>
    </dgm:pt>
    <dgm:pt modelId="{FC530E19-6A31-4824-856B-F2EB7230F98B}" type="sibTrans" cxnId="{67E516C7-B4F7-4E9C-9A4E-ED0BA6E92D92}">
      <dgm:prSet/>
      <dgm:spPr/>
      <dgm:t>
        <a:bodyPr/>
        <a:lstStyle/>
        <a:p>
          <a:endParaRPr lang="es-VE"/>
        </a:p>
      </dgm:t>
    </dgm:pt>
    <dgm:pt modelId="{625B6B5E-0133-46D0-9965-34A925C69F22}" type="parTrans" cxnId="{67E516C7-B4F7-4E9C-9A4E-ED0BA6E92D92}">
      <dgm:prSet/>
      <dgm:spPr/>
      <dgm:t>
        <a:bodyPr/>
        <a:lstStyle/>
        <a:p>
          <a:endParaRPr lang="es-VE"/>
        </a:p>
      </dgm:t>
    </dgm:pt>
    <dgm:pt modelId="{AFCBE464-A54A-47EA-96EE-074623F73F92}">
      <dgm:prSet phldrT="[Texto]"/>
      <dgm:spPr>
        <a:solidFill>
          <a:schemeClr val="accent6">
            <a:lumMod val="20000"/>
            <a:lumOff val="80000"/>
            <a:alpha val="90000"/>
          </a:schemeClr>
        </a:solidFill>
      </dgm:spPr>
      <dgm:t>
        <a:bodyPr/>
        <a:lstStyle/>
        <a:p>
          <a:pPr>
            <a:buFont typeface="Arial" panose="020B0604020202020204" pitchFamily="34" charset="0"/>
            <a:buChar char="•"/>
          </a:pPr>
          <a:r>
            <a:rPr lang="es-MX" dirty="0"/>
            <a:t>Planificación de la asignación de direcciones IP adecuadas y el uso eficiente de subredes.</a:t>
          </a:r>
          <a:endParaRPr lang="es-VE" dirty="0"/>
        </a:p>
      </dgm:t>
    </dgm:pt>
    <dgm:pt modelId="{9C0135A9-CE56-4F69-97A5-950667A008BE}" type="parTrans" cxnId="{A02007CF-8D35-4340-A8C4-4EFB32FAFB94}">
      <dgm:prSet/>
      <dgm:spPr/>
      <dgm:t>
        <a:bodyPr/>
        <a:lstStyle/>
        <a:p>
          <a:endParaRPr lang="es-VE"/>
        </a:p>
      </dgm:t>
    </dgm:pt>
    <dgm:pt modelId="{53CCBDB6-75AC-49CA-BAAC-B33A4F1AE38A}" type="sibTrans" cxnId="{A02007CF-8D35-4340-A8C4-4EFB32FAFB94}">
      <dgm:prSet/>
      <dgm:spPr/>
      <dgm:t>
        <a:bodyPr/>
        <a:lstStyle/>
        <a:p>
          <a:endParaRPr lang="es-VE"/>
        </a:p>
      </dgm:t>
    </dgm:pt>
    <dgm:pt modelId="{EC26BB88-DF41-40D2-886C-A9F664DD6E17}">
      <dgm:prSet/>
      <dgm:spPr>
        <a:solidFill>
          <a:schemeClr val="accent6">
            <a:lumMod val="20000"/>
            <a:lumOff val="80000"/>
            <a:alpha val="90000"/>
          </a:schemeClr>
        </a:solidFill>
      </dgm:spPr>
      <dgm:t>
        <a:bodyPr/>
        <a:lstStyle/>
        <a:p>
          <a:r>
            <a:rPr lang="es-MX"/>
            <a:t>Definir esquemas de direccionamiento, como el uso de IPv4 o IPv6.</a:t>
          </a:r>
          <a:endParaRPr lang="es-MX" dirty="0"/>
        </a:p>
      </dgm:t>
    </dgm:pt>
    <dgm:pt modelId="{AEB7B872-D2CF-4B3E-A043-A166DE713B1C}" type="parTrans" cxnId="{2936FB4F-D43B-4A2A-A198-9DFA6B68F179}">
      <dgm:prSet/>
      <dgm:spPr/>
      <dgm:t>
        <a:bodyPr/>
        <a:lstStyle/>
        <a:p>
          <a:endParaRPr lang="es-VE"/>
        </a:p>
      </dgm:t>
    </dgm:pt>
    <dgm:pt modelId="{E93EF981-0A9B-444C-8FB5-1EC31DDDE98E}" type="sibTrans" cxnId="{2936FB4F-D43B-4A2A-A198-9DFA6B68F179}">
      <dgm:prSet/>
      <dgm:spPr/>
      <dgm:t>
        <a:bodyPr/>
        <a:lstStyle/>
        <a:p>
          <a:endParaRPr lang="es-VE"/>
        </a:p>
      </dgm:t>
    </dgm:pt>
    <dgm:pt modelId="{393075E1-25B1-4AA7-A096-DAD98CFC55DB}">
      <dgm:prSet/>
      <dgm:spPr>
        <a:solidFill>
          <a:srgbClr val="003366"/>
        </a:solidFill>
      </dgm:spPr>
      <dgm:t>
        <a:bodyPr/>
        <a:lstStyle/>
        <a:p>
          <a:r>
            <a:rPr lang="es-MX" dirty="0"/>
            <a:t>CAPAS DEL MODELO OSI</a:t>
          </a:r>
        </a:p>
      </dgm:t>
    </dgm:pt>
    <dgm:pt modelId="{DCD2BAD6-7E68-4B67-BE5B-E0DFDFFA8EB0}" type="parTrans" cxnId="{CFB97294-276E-46A8-87FB-280C946931B6}">
      <dgm:prSet/>
      <dgm:spPr/>
      <dgm:t>
        <a:bodyPr/>
        <a:lstStyle/>
        <a:p>
          <a:endParaRPr lang="es-VE"/>
        </a:p>
      </dgm:t>
    </dgm:pt>
    <dgm:pt modelId="{28E31B3B-C030-4FD7-8D41-EC891035FE1C}" type="sibTrans" cxnId="{CFB97294-276E-46A8-87FB-280C946931B6}">
      <dgm:prSet/>
      <dgm:spPr/>
      <dgm:t>
        <a:bodyPr/>
        <a:lstStyle/>
        <a:p>
          <a:endParaRPr lang="es-VE"/>
        </a:p>
      </dgm:t>
    </dgm:pt>
    <dgm:pt modelId="{1A0B3B2D-6F6C-4BB0-91AB-D38A432F1F9B}">
      <dgm:prSet/>
      <dgm:spPr>
        <a:solidFill>
          <a:schemeClr val="accent6">
            <a:lumMod val="20000"/>
            <a:lumOff val="80000"/>
            <a:alpha val="90000"/>
          </a:schemeClr>
        </a:solidFill>
      </dgm:spPr>
      <dgm:t>
        <a:bodyPr/>
        <a:lstStyle/>
        <a:p>
          <a:r>
            <a:rPr lang="es-MX" dirty="0"/>
            <a:t>Considerar cómo cada capa del modelo OSI (Modelo de Interconexión de Sistemas Abiertos) se implementa en la red, desde la capa física (cableado) hasta la capa de aplicación (protocolos y servicios).</a:t>
          </a:r>
        </a:p>
      </dgm:t>
    </dgm:pt>
    <dgm:pt modelId="{AC02F542-1858-4950-B4A8-F0DC29CE28D8}" type="parTrans" cxnId="{5351C80B-689D-4847-A115-58EF20EBFABA}">
      <dgm:prSet/>
      <dgm:spPr/>
      <dgm:t>
        <a:bodyPr/>
        <a:lstStyle/>
        <a:p>
          <a:endParaRPr lang="es-VE"/>
        </a:p>
      </dgm:t>
    </dgm:pt>
    <dgm:pt modelId="{6FA3DE68-02D7-4DAA-81D6-461CA6058302}" type="sibTrans" cxnId="{5351C80B-689D-4847-A115-58EF20EBFABA}">
      <dgm:prSet/>
      <dgm:spPr/>
      <dgm:t>
        <a:bodyPr/>
        <a:lstStyle/>
        <a:p>
          <a:endParaRPr lang="es-VE"/>
        </a:p>
      </dgm:t>
    </dgm:pt>
    <dgm:pt modelId="{2ABA010F-DF6A-4C67-925D-123341EB64B2}">
      <dgm:prSet/>
      <dgm:spPr>
        <a:solidFill>
          <a:srgbClr val="003366"/>
        </a:solidFill>
      </dgm:spPr>
      <dgm:t>
        <a:bodyPr/>
        <a:lstStyle/>
        <a:p>
          <a:r>
            <a:rPr lang="es-MX" dirty="0"/>
            <a:t>SEGURIDAD DE LA RED</a:t>
          </a:r>
        </a:p>
      </dgm:t>
    </dgm:pt>
    <dgm:pt modelId="{63A6F546-D406-45CF-BA62-2516921633E2}" type="parTrans" cxnId="{5174A5D3-E932-480C-913B-CBB0B92C4542}">
      <dgm:prSet/>
      <dgm:spPr/>
      <dgm:t>
        <a:bodyPr/>
        <a:lstStyle/>
        <a:p>
          <a:endParaRPr lang="es-VE"/>
        </a:p>
      </dgm:t>
    </dgm:pt>
    <dgm:pt modelId="{676E987C-9968-4D3E-9DA8-010FD2BB027E}" type="sibTrans" cxnId="{5174A5D3-E932-480C-913B-CBB0B92C4542}">
      <dgm:prSet/>
      <dgm:spPr/>
      <dgm:t>
        <a:bodyPr/>
        <a:lstStyle/>
        <a:p>
          <a:endParaRPr lang="es-VE"/>
        </a:p>
      </dgm:t>
    </dgm:pt>
    <dgm:pt modelId="{1557C987-BE1B-4100-84E4-BE81E87CEB11}">
      <dgm:prSet/>
      <dgm:spPr>
        <a:solidFill>
          <a:schemeClr val="accent6">
            <a:lumMod val="20000"/>
            <a:lumOff val="80000"/>
            <a:alpha val="90000"/>
          </a:schemeClr>
        </a:solidFill>
      </dgm:spPr>
      <dgm:t>
        <a:bodyPr/>
        <a:lstStyle/>
        <a:p>
          <a:pPr>
            <a:buFont typeface="Arial" panose="020B0604020202020204" pitchFamily="34" charset="0"/>
            <a:buChar char="•"/>
          </a:pPr>
          <a:r>
            <a:rPr lang="es-MX" dirty="0"/>
            <a:t>Implementar medidas de seguridad desde el diseño, como firewalls, </a:t>
          </a:r>
          <a:r>
            <a:rPr lang="es-MX" dirty="0" err="1"/>
            <a:t>VPNs</a:t>
          </a:r>
          <a:r>
            <a:rPr lang="es-MX" dirty="0"/>
            <a:t> (redes privadas virtuales), y medidas de control de acceso para proteger la red contra amenazas.</a:t>
          </a:r>
        </a:p>
      </dgm:t>
    </dgm:pt>
    <dgm:pt modelId="{AA4BDC15-5604-408C-B952-1172A8EA4CB4}" type="parTrans" cxnId="{A06D0CD4-CCF0-4833-9A85-7F8813071B00}">
      <dgm:prSet/>
      <dgm:spPr/>
      <dgm:t>
        <a:bodyPr/>
        <a:lstStyle/>
        <a:p>
          <a:endParaRPr lang="es-VE"/>
        </a:p>
      </dgm:t>
    </dgm:pt>
    <dgm:pt modelId="{B9605473-65EE-49D2-A703-CEEB150D5CF0}" type="sibTrans" cxnId="{A06D0CD4-CCF0-4833-9A85-7F8813071B00}">
      <dgm:prSet/>
      <dgm:spPr/>
      <dgm:t>
        <a:bodyPr/>
        <a:lstStyle/>
        <a:p>
          <a:endParaRPr lang="es-VE"/>
        </a:p>
      </dgm:t>
    </dgm:pt>
    <dgm:pt modelId="{EAE5C2C8-4129-4B04-B528-00B0732E1839}" type="pres">
      <dgm:prSet presAssocID="{F7C3FE83-C3E8-4EC6-8755-938333ED3E27}" presName="Name0" presStyleCnt="0">
        <dgm:presLayoutVars>
          <dgm:dir/>
          <dgm:animLvl val="lvl"/>
          <dgm:resizeHandles val="exact"/>
        </dgm:presLayoutVars>
      </dgm:prSet>
      <dgm:spPr/>
    </dgm:pt>
    <dgm:pt modelId="{08AEC431-23D9-4F70-B81E-FF70A03D80D0}" type="pres">
      <dgm:prSet presAssocID="{B36DCCC0-6EA1-471B-AE6D-03AF8FB27C95}" presName="linNode" presStyleCnt="0"/>
      <dgm:spPr/>
    </dgm:pt>
    <dgm:pt modelId="{326710E8-7ABF-4844-9EBF-FF09E399F3CB}" type="pres">
      <dgm:prSet presAssocID="{B36DCCC0-6EA1-471B-AE6D-03AF8FB27C95}" presName="parentText" presStyleLbl="node1" presStyleIdx="0" presStyleCnt="5" custScaleX="66747">
        <dgm:presLayoutVars>
          <dgm:chMax val="1"/>
          <dgm:bulletEnabled val="1"/>
        </dgm:presLayoutVars>
      </dgm:prSet>
      <dgm:spPr/>
    </dgm:pt>
    <dgm:pt modelId="{6473E61E-F2D7-4C9A-9B41-529CCBBE37F2}" type="pres">
      <dgm:prSet presAssocID="{B36DCCC0-6EA1-471B-AE6D-03AF8FB27C95}" presName="descendantText" presStyleLbl="alignAccFollowNode1" presStyleIdx="0" presStyleCnt="5">
        <dgm:presLayoutVars>
          <dgm:bulletEnabled val="1"/>
        </dgm:presLayoutVars>
      </dgm:prSet>
      <dgm:spPr/>
    </dgm:pt>
    <dgm:pt modelId="{136BEC19-4C74-4C8D-A86B-21D627DE21AB}" type="pres">
      <dgm:prSet presAssocID="{0C2DA4E3-1AED-4263-8DD7-7A2A53ADABF7}" presName="sp" presStyleCnt="0"/>
      <dgm:spPr/>
    </dgm:pt>
    <dgm:pt modelId="{34A45453-1C35-414C-9E47-3D0AFE9F3017}" type="pres">
      <dgm:prSet presAssocID="{6C625853-5A05-4A19-BA36-4388555DDE9B}" presName="linNode" presStyleCnt="0"/>
      <dgm:spPr/>
    </dgm:pt>
    <dgm:pt modelId="{8C8BA266-454B-4073-91B4-604178171EDE}" type="pres">
      <dgm:prSet presAssocID="{6C625853-5A05-4A19-BA36-4388555DDE9B}" presName="parentText" presStyleLbl="node1" presStyleIdx="1" presStyleCnt="5" custScaleX="67549">
        <dgm:presLayoutVars>
          <dgm:chMax val="1"/>
          <dgm:bulletEnabled val="1"/>
        </dgm:presLayoutVars>
      </dgm:prSet>
      <dgm:spPr/>
    </dgm:pt>
    <dgm:pt modelId="{7C446E7D-9EEE-47C5-9456-47B0FB2105B5}" type="pres">
      <dgm:prSet presAssocID="{6C625853-5A05-4A19-BA36-4388555DDE9B}" presName="descendantText" presStyleLbl="alignAccFollowNode1" presStyleIdx="1" presStyleCnt="5">
        <dgm:presLayoutVars>
          <dgm:bulletEnabled val="1"/>
        </dgm:presLayoutVars>
      </dgm:prSet>
      <dgm:spPr/>
    </dgm:pt>
    <dgm:pt modelId="{37853D0B-CA39-46C3-A14C-7CEF819C0A36}" type="pres">
      <dgm:prSet presAssocID="{B30A4316-4A37-4322-850E-D0FA62E499A9}" presName="sp" presStyleCnt="0"/>
      <dgm:spPr/>
    </dgm:pt>
    <dgm:pt modelId="{AA24F497-8395-43D4-9EE5-6579CEEECC75}" type="pres">
      <dgm:prSet presAssocID="{90F1C3D8-F565-4CA3-A861-974945373877}" presName="linNode" presStyleCnt="0"/>
      <dgm:spPr/>
    </dgm:pt>
    <dgm:pt modelId="{F8323E50-2E33-43D4-8A4F-A89C71831A9C}" type="pres">
      <dgm:prSet presAssocID="{90F1C3D8-F565-4CA3-A861-974945373877}" presName="parentText" presStyleLbl="node1" presStyleIdx="2" presStyleCnt="5" custScaleX="68350">
        <dgm:presLayoutVars>
          <dgm:chMax val="1"/>
          <dgm:bulletEnabled val="1"/>
        </dgm:presLayoutVars>
      </dgm:prSet>
      <dgm:spPr/>
    </dgm:pt>
    <dgm:pt modelId="{0BB6E967-1560-48F8-9F2C-8A98659A589E}" type="pres">
      <dgm:prSet presAssocID="{90F1C3D8-F565-4CA3-A861-974945373877}" presName="descendantText" presStyleLbl="alignAccFollowNode1" presStyleIdx="2" presStyleCnt="5">
        <dgm:presLayoutVars>
          <dgm:bulletEnabled val="1"/>
        </dgm:presLayoutVars>
      </dgm:prSet>
      <dgm:spPr/>
    </dgm:pt>
    <dgm:pt modelId="{711349BE-49B9-4D57-ACC8-A7E4DEE04142}" type="pres">
      <dgm:prSet presAssocID="{FC530E19-6A31-4824-856B-F2EB7230F98B}" presName="sp" presStyleCnt="0"/>
      <dgm:spPr/>
    </dgm:pt>
    <dgm:pt modelId="{ABB0128E-57C2-405F-8FBA-FE359555DDD2}" type="pres">
      <dgm:prSet presAssocID="{393075E1-25B1-4AA7-A096-DAD98CFC55DB}" presName="linNode" presStyleCnt="0"/>
      <dgm:spPr/>
    </dgm:pt>
    <dgm:pt modelId="{89727739-72B9-413C-A1B4-C7B696A0E709}" type="pres">
      <dgm:prSet presAssocID="{393075E1-25B1-4AA7-A096-DAD98CFC55DB}" presName="parentText" presStyleLbl="node1" presStyleIdx="3" presStyleCnt="5" custScaleX="68350">
        <dgm:presLayoutVars>
          <dgm:chMax val="1"/>
          <dgm:bulletEnabled val="1"/>
        </dgm:presLayoutVars>
      </dgm:prSet>
      <dgm:spPr/>
    </dgm:pt>
    <dgm:pt modelId="{5917BBC7-6C83-4AF0-B3D1-6D3EABEBBC57}" type="pres">
      <dgm:prSet presAssocID="{393075E1-25B1-4AA7-A096-DAD98CFC55DB}" presName="descendantText" presStyleLbl="alignAccFollowNode1" presStyleIdx="3" presStyleCnt="5">
        <dgm:presLayoutVars>
          <dgm:bulletEnabled val="1"/>
        </dgm:presLayoutVars>
      </dgm:prSet>
      <dgm:spPr/>
    </dgm:pt>
    <dgm:pt modelId="{B3AB172E-BB49-464B-BC9D-0459BA54EDB6}" type="pres">
      <dgm:prSet presAssocID="{28E31B3B-C030-4FD7-8D41-EC891035FE1C}" presName="sp" presStyleCnt="0"/>
      <dgm:spPr/>
    </dgm:pt>
    <dgm:pt modelId="{CE4CEB3C-81F4-4ED8-8B2A-C3270BA7F913}" type="pres">
      <dgm:prSet presAssocID="{2ABA010F-DF6A-4C67-925D-123341EB64B2}" presName="linNode" presStyleCnt="0"/>
      <dgm:spPr/>
    </dgm:pt>
    <dgm:pt modelId="{7B50B752-4ECB-45B7-8A44-31FAF7ED51DF}" type="pres">
      <dgm:prSet presAssocID="{2ABA010F-DF6A-4C67-925D-123341EB64B2}" presName="parentText" presStyleLbl="node1" presStyleIdx="4" presStyleCnt="5" custScaleX="69152">
        <dgm:presLayoutVars>
          <dgm:chMax val="1"/>
          <dgm:bulletEnabled val="1"/>
        </dgm:presLayoutVars>
      </dgm:prSet>
      <dgm:spPr/>
    </dgm:pt>
    <dgm:pt modelId="{E06F6330-6903-4208-939F-28E8BDC23B35}" type="pres">
      <dgm:prSet presAssocID="{2ABA010F-DF6A-4C67-925D-123341EB64B2}" presName="descendantText" presStyleLbl="alignAccFollowNode1" presStyleIdx="4" presStyleCnt="5">
        <dgm:presLayoutVars>
          <dgm:bulletEnabled val="1"/>
        </dgm:presLayoutVars>
      </dgm:prSet>
      <dgm:spPr/>
    </dgm:pt>
  </dgm:ptLst>
  <dgm:cxnLst>
    <dgm:cxn modelId="{5351C80B-689D-4847-A115-58EF20EBFABA}" srcId="{393075E1-25B1-4AA7-A096-DAD98CFC55DB}" destId="{1A0B3B2D-6F6C-4BB0-91AB-D38A432F1F9B}" srcOrd="0" destOrd="0" parTransId="{AC02F542-1858-4950-B4A8-F0DC29CE28D8}" sibTransId="{6FA3DE68-02D7-4DAA-81D6-461CA6058302}"/>
    <dgm:cxn modelId="{8C56A53D-B42B-4210-8942-9DB7002A1CD6}" type="presOf" srcId="{AFCBE464-A54A-47EA-96EE-074623F73F92}" destId="{0BB6E967-1560-48F8-9F2C-8A98659A589E}" srcOrd="0" destOrd="0" presId="urn:microsoft.com/office/officeart/2005/8/layout/vList5"/>
    <dgm:cxn modelId="{DD480267-29EF-43CE-9E85-1570533F537A}" type="presOf" srcId="{F7C3FE83-C3E8-4EC6-8755-938333ED3E27}" destId="{EAE5C2C8-4129-4B04-B528-00B0732E1839}" srcOrd="0" destOrd="0" presId="urn:microsoft.com/office/officeart/2005/8/layout/vList5"/>
    <dgm:cxn modelId="{3B3D4E6E-4713-4C9A-80EA-5AFD7EC23857}" srcId="{6C625853-5A05-4A19-BA36-4388555DDE9B}" destId="{04D894E0-313A-4E93-B166-126F469DD122}" srcOrd="1" destOrd="0" parTransId="{C3BFFA84-239F-40BC-9125-4041A399AEBC}" sibTransId="{F688FFC9-84DE-4C6C-B7F2-0E8DBF550DB0}"/>
    <dgm:cxn modelId="{2936FB4F-D43B-4A2A-A198-9DFA6B68F179}" srcId="{90F1C3D8-F565-4CA3-A861-974945373877}" destId="{EC26BB88-DF41-40D2-886C-A9F664DD6E17}" srcOrd="1" destOrd="0" parTransId="{AEB7B872-D2CF-4B3E-A043-A166DE713B1C}" sibTransId="{E93EF981-0A9B-444C-8FB5-1EC31DDDE98E}"/>
    <dgm:cxn modelId="{CF3EB571-D7B3-49AA-8660-CB315EF1C8E1}" type="presOf" srcId="{266D01BE-8DD7-46A6-9511-9BDD5CEBB9F9}" destId="{6473E61E-F2D7-4C9A-9B41-529CCBBE37F2}" srcOrd="0" destOrd="0" presId="urn:microsoft.com/office/officeart/2005/8/layout/vList5"/>
    <dgm:cxn modelId="{F91CFE72-F19B-49AD-878F-0286C82CE265}" type="presOf" srcId="{1557C987-BE1B-4100-84E4-BE81E87CEB11}" destId="{E06F6330-6903-4208-939F-28E8BDC23B35}" srcOrd="0" destOrd="0" presId="urn:microsoft.com/office/officeart/2005/8/layout/vList5"/>
    <dgm:cxn modelId="{201D1E53-7FFF-4C14-99DF-F3D097E648CA}" type="presOf" srcId="{A6B0FCD4-FFDC-4944-AD2E-76B52F87A2D0}" destId="{6473E61E-F2D7-4C9A-9B41-529CCBBE37F2}" srcOrd="0" destOrd="1" presId="urn:microsoft.com/office/officeart/2005/8/layout/vList5"/>
    <dgm:cxn modelId="{F385A673-F6D7-4CF1-B933-D2B2B9309287}" srcId="{B36DCCC0-6EA1-471B-AE6D-03AF8FB27C95}" destId="{A6B0FCD4-FFDC-4944-AD2E-76B52F87A2D0}" srcOrd="1" destOrd="0" parTransId="{A79F0397-AF28-4718-8579-18C0004503CD}" sibTransId="{12E1943D-3D0F-4844-B70E-413D061085A8}"/>
    <dgm:cxn modelId="{9DAC3F74-2119-4FF2-A6A5-666DE60F8634}" type="presOf" srcId="{6C625853-5A05-4A19-BA36-4388555DDE9B}" destId="{8C8BA266-454B-4073-91B4-604178171EDE}" srcOrd="0" destOrd="0" presId="urn:microsoft.com/office/officeart/2005/8/layout/vList5"/>
    <dgm:cxn modelId="{FC63C376-8E8D-4994-A937-8FF111CD3760}" type="presOf" srcId="{90F1C3D8-F565-4CA3-A861-974945373877}" destId="{F8323E50-2E33-43D4-8A4F-A89C71831A9C}" srcOrd="0" destOrd="0" presId="urn:microsoft.com/office/officeart/2005/8/layout/vList5"/>
    <dgm:cxn modelId="{2F5E637E-BE7D-4A6B-819C-CD47B96BEAE7}" type="presOf" srcId="{B36DCCC0-6EA1-471B-AE6D-03AF8FB27C95}" destId="{326710E8-7ABF-4844-9EBF-FF09E399F3CB}" srcOrd="0" destOrd="0" presId="urn:microsoft.com/office/officeart/2005/8/layout/vList5"/>
    <dgm:cxn modelId="{CFB97294-276E-46A8-87FB-280C946931B6}" srcId="{F7C3FE83-C3E8-4EC6-8755-938333ED3E27}" destId="{393075E1-25B1-4AA7-A096-DAD98CFC55DB}" srcOrd="3" destOrd="0" parTransId="{DCD2BAD6-7E68-4B67-BE5B-E0DFDFFA8EB0}" sibTransId="{28E31B3B-C030-4FD7-8D41-EC891035FE1C}"/>
    <dgm:cxn modelId="{9C79CF9A-02B2-4D94-8D8D-8E3A55DB9477}" type="presOf" srcId="{15A7C447-33AC-4E42-B9EF-39460AA27429}" destId="{7C446E7D-9EEE-47C5-9456-47B0FB2105B5}" srcOrd="0" destOrd="0" presId="urn:microsoft.com/office/officeart/2005/8/layout/vList5"/>
    <dgm:cxn modelId="{A605789F-DC49-4F6E-B095-1B0E15BCE18E}" type="presOf" srcId="{EC26BB88-DF41-40D2-886C-A9F664DD6E17}" destId="{0BB6E967-1560-48F8-9F2C-8A98659A589E}" srcOrd="0" destOrd="1" presId="urn:microsoft.com/office/officeart/2005/8/layout/vList5"/>
    <dgm:cxn modelId="{43393EA9-49C8-451A-8FA6-1F0D8942110D}" type="presOf" srcId="{04D894E0-313A-4E93-B166-126F469DD122}" destId="{7C446E7D-9EEE-47C5-9456-47B0FB2105B5}" srcOrd="0" destOrd="1" presId="urn:microsoft.com/office/officeart/2005/8/layout/vList5"/>
    <dgm:cxn modelId="{67E516C7-B4F7-4E9C-9A4E-ED0BA6E92D92}" srcId="{F7C3FE83-C3E8-4EC6-8755-938333ED3E27}" destId="{90F1C3D8-F565-4CA3-A861-974945373877}" srcOrd="2" destOrd="0" parTransId="{625B6B5E-0133-46D0-9965-34A925C69F22}" sibTransId="{FC530E19-6A31-4824-856B-F2EB7230F98B}"/>
    <dgm:cxn modelId="{EE8D1ECC-59FF-4B8F-9F22-3C6BACE244DD}" srcId="{F7C3FE83-C3E8-4EC6-8755-938333ED3E27}" destId="{B36DCCC0-6EA1-471B-AE6D-03AF8FB27C95}" srcOrd="0" destOrd="0" parTransId="{48D94041-F971-4F76-AE7A-5BB877A37D01}" sibTransId="{0C2DA4E3-1AED-4263-8DD7-7A2A53ADABF7}"/>
    <dgm:cxn modelId="{9D248BCC-CB39-438F-BDE1-5CABC85D3D11}" srcId="{F7C3FE83-C3E8-4EC6-8755-938333ED3E27}" destId="{6C625853-5A05-4A19-BA36-4388555DDE9B}" srcOrd="1" destOrd="0" parTransId="{B74C287A-AADB-445A-8C03-9DB232696860}" sibTransId="{B30A4316-4A37-4322-850E-D0FA62E499A9}"/>
    <dgm:cxn modelId="{AED1B8CC-5B83-495A-B3DB-6D410D4CB538}" srcId="{B36DCCC0-6EA1-471B-AE6D-03AF8FB27C95}" destId="{266D01BE-8DD7-46A6-9511-9BDD5CEBB9F9}" srcOrd="0" destOrd="0" parTransId="{552A1394-B5A4-4518-92A9-19E729AB3751}" sibTransId="{0470900D-A0C4-47A2-8C9A-31F0C557DACC}"/>
    <dgm:cxn modelId="{A02007CF-8D35-4340-A8C4-4EFB32FAFB94}" srcId="{90F1C3D8-F565-4CA3-A861-974945373877}" destId="{AFCBE464-A54A-47EA-96EE-074623F73F92}" srcOrd="0" destOrd="0" parTransId="{9C0135A9-CE56-4F69-97A5-950667A008BE}" sibTransId="{53CCBDB6-75AC-49CA-BAAC-B33A4F1AE38A}"/>
    <dgm:cxn modelId="{5174A5D3-E932-480C-913B-CBB0B92C4542}" srcId="{F7C3FE83-C3E8-4EC6-8755-938333ED3E27}" destId="{2ABA010F-DF6A-4C67-925D-123341EB64B2}" srcOrd="4" destOrd="0" parTransId="{63A6F546-D406-45CF-BA62-2516921633E2}" sibTransId="{676E987C-9968-4D3E-9DA8-010FD2BB027E}"/>
    <dgm:cxn modelId="{A06D0CD4-CCF0-4833-9A85-7F8813071B00}" srcId="{2ABA010F-DF6A-4C67-925D-123341EB64B2}" destId="{1557C987-BE1B-4100-84E4-BE81E87CEB11}" srcOrd="0" destOrd="0" parTransId="{AA4BDC15-5604-408C-B952-1172A8EA4CB4}" sibTransId="{B9605473-65EE-49D2-A703-CEEB150D5CF0}"/>
    <dgm:cxn modelId="{A94686EC-2ECA-46C5-8163-B04692EAEF17}" type="presOf" srcId="{2ABA010F-DF6A-4C67-925D-123341EB64B2}" destId="{7B50B752-4ECB-45B7-8A44-31FAF7ED51DF}" srcOrd="0" destOrd="0" presId="urn:microsoft.com/office/officeart/2005/8/layout/vList5"/>
    <dgm:cxn modelId="{0B144BF0-3AE1-4CE7-9632-7B5EDEE912BB}" type="presOf" srcId="{1A0B3B2D-6F6C-4BB0-91AB-D38A432F1F9B}" destId="{5917BBC7-6C83-4AF0-B3D1-6D3EABEBBC57}" srcOrd="0" destOrd="0" presId="urn:microsoft.com/office/officeart/2005/8/layout/vList5"/>
    <dgm:cxn modelId="{7309F2F9-7635-458F-921B-04AB8B86E804}" srcId="{6C625853-5A05-4A19-BA36-4388555DDE9B}" destId="{15A7C447-33AC-4E42-B9EF-39460AA27429}" srcOrd="0" destOrd="0" parTransId="{58B602DB-7D6A-4438-9EBF-66EA529B4A2A}" sibTransId="{4EF48EB7-44EC-44E0-B5F5-58415BC7924D}"/>
    <dgm:cxn modelId="{20E7DFFA-C357-44C1-B350-B55723AA5487}" type="presOf" srcId="{393075E1-25B1-4AA7-A096-DAD98CFC55DB}" destId="{89727739-72B9-413C-A1B4-C7B696A0E709}" srcOrd="0" destOrd="0" presId="urn:microsoft.com/office/officeart/2005/8/layout/vList5"/>
    <dgm:cxn modelId="{ADB0DD0C-BFA4-485F-8E54-25DF69BF589F}" type="presParOf" srcId="{EAE5C2C8-4129-4B04-B528-00B0732E1839}" destId="{08AEC431-23D9-4F70-B81E-FF70A03D80D0}" srcOrd="0" destOrd="0" presId="urn:microsoft.com/office/officeart/2005/8/layout/vList5"/>
    <dgm:cxn modelId="{D945F48E-E96A-454E-A0C1-D630C64C9A77}" type="presParOf" srcId="{08AEC431-23D9-4F70-B81E-FF70A03D80D0}" destId="{326710E8-7ABF-4844-9EBF-FF09E399F3CB}" srcOrd="0" destOrd="0" presId="urn:microsoft.com/office/officeart/2005/8/layout/vList5"/>
    <dgm:cxn modelId="{926C54BE-2785-4434-A81C-F070E3E14A11}" type="presParOf" srcId="{08AEC431-23D9-4F70-B81E-FF70A03D80D0}" destId="{6473E61E-F2D7-4C9A-9B41-529CCBBE37F2}" srcOrd="1" destOrd="0" presId="urn:microsoft.com/office/officeart/2005/8/layout/vList5"/>
    <dgm:cxn modelId="{8AA0A19B-C003-4AEB-8B6C-B319B7E09646}" type="presParOf" srcId="{EAE5C2C8-4129-4B04-B528-00B0732E1839}" destId="{136BEC19-4C74-4C8D-A86B-21D627DE21AB}" srcOrd="1" destOrd="0" presId="urn:microsoft.com/office/officeart/2005/8/layout/vList5"/>
    <dgm:cxn modelId="{A0836F56-AD6C-49E0-97B2-42817854FBB8}" type="presParOf" srcId="{EAE5C2C8-4129-4B04-B528-00B0732E1839}" destId="{34A45453-1C35-414C-9E47-3D0AFE9F3017}" srcOrd="2" destOrd="0" presId="urn:microsoft.com/office/officeart/2005/8/layout/vList5"/>
    <dgm:cxn modelId="{C9E52655-4929-4AAA-8CF9-8528928DD186}" type="presParOf" srcId="{34A45453-1C35-414C-9E47-3D0AFE9F3017}" destId="{8C8BA266-454B-4073-91B4-604178171EDE}" srcOrd="0" destOrd="0" presId="urn:microsoft.com/office/officeart/2005/8/layout/vList5"/>
    <dgm:cxn modelId="{8895E993-CA0B-4A23-B2AC-EC06D15956B9}" type="presParOf" srcId="{34A45453-1C35-414C-9E47-3D0AFE9F3017}" destId="{7C446E7D-9EEE-47C5-9456-47B0FB2105B5}" srcOrd="1" destOrd="0" presId="urn:microsoft.com/office/officeart/2005/8/layout/vList5"/>
    <dgm:cxn modelId="{B56E34F0-0ED5-41E2-B725-F8DAAAAF9842}" type="presParOf" srcId="{EAE5C2C8-4129-4B04-B528-00B0732E1839}" destId="{37853D0B-CA39-46C3-A14C-7CEF819C0A36}" srcOrd="3" destOrd="0" presId="urn:microsoft.com/office/officeart/2005/8/layout/vList5"/>
    <dgm:cxn modelId="{2F7ECE6E-FBE6-46F1-99EF-8A0BC903F7EE}" type="presParOf" srcId="{EAE5C2C8-4129-4B04-B528-00B0732E1839}" destId="{AA24F497-8395-43D4-9EE5-6579CEEECC75}" srcOrd="4" destOrd="0" presId="urn:microsoft.com/office/officeart/2005/8/layout/vList5"/>
    <dgm:cxn modelId="{DDDEB650-FB75-43BC-98D0-A59B07AD14B0}" type="presParOf" srcId="{AA24F497-8395-43D4-9EE5-6579CEEECC75}" destId="{F8323E50-2E33-43D4-8A4F-A89C71831A9C}" srcOrd="0" destOrd="0" presId="urn:microsoft.com/office/officeart/2005/8/layout/vList5"/>
    <dgm:cxn modelId="{DD2080EA-68D4-4285-A6B6-0726B1F5C561}" type="presParOf" srcId="{AA24F497-8395-43D4-9EE5-6579CEEECC75}" destId="{0BB6E967-1560-48F8-9F2C-8A98659A589E}" srcOrd="1" destOrd="0" presId="urn:microsoft.com/office/officeart/2005/8/layout/vList5"/>
    <dgm:cxn modelId="{E9E939D9-4379-4FC3-AD3C-763C5A38BABF}" type="presParOf" srcId="{EAE5C2C8-4129-4B04-B528-00B0732E1839}" destId="{711349BE-49B9-4D57-ACC8-A7E4DEE04142}" srcOrd="5" destOrd="0" presId="urn:microsoft.com/office/officeart/2005/8/layout/vList5"/>
    <dgm:cxn modelId="{424E59E2-2B0A-4309-A6E0-2B2BE677E64D}" type="presParOf" srcId="{EAE5C2C8-4129-4B04-B528-00B0732E1839}" destId="{ABB0128E-57C2-405F-8FBA-FE359555DDD2}" srcOrd="6" destOrd="0" presId="urn:microsoft.com/office/officeart/2005/8/layout/vList5"/>
    <dgm:cxn modelId="{DAB70474-6FC3-42BE-85F0-6E5209E63E46}" type="presParOf" srcId="{ABB0128E-57C2-405F-8FBA-FE359555DDD2}" destId="{89727739-72B9-413C-A1B4-C7B696A0E709}" srcOrd="0" destOrd="0" presId="urn:microsoft.com/office/officeart/2005/8/layout/vList5"/>
    <dgm:cxn modelId="{CEA32BA0-1F33-450C-8A52-A228C615F754}" type="presParOf" srcId="{ABB0128E-57C2-405F-8FBA-FE359555DDD2}" destId="{5917BBC7-6C83-4AF0-B3D1-6D3EABEBBC57}" srcOrd="1" destOrd="0" presId="urn:microsoft.com/office/officeart/2005/8/layout/vList5"/>
    <dgm:cxn modelId="{CADF706F-7BAA-402A-9545-0802A3AE3108}" type="presParOf" srcId="{EAE5C2C8-4129-4B04-B528-00B0732E1839}" destId="{B3AB172E-BB49-464B-BC9D-0459BA54EDB6}" srcOrd="7" destOrd="0" presId="urn:microsoft.com/office/officeart/2005/8/layout/vList5"/>
    <dgm:cxn modelId="{EADC7D79-8084-4B2D-BA98-41EADE307C65}" type="presParOf" srcId="{EAE5C2C8-4129-4B04-B528-00B0732E1839}" destId="{CE4CEB3C-81F4-4ED8-8B2A-C3270BA7F913}" srcOrd="8" destOrd="0" presId="urn:microsoft.com/office/officeart/2005/8/layout/vList5"/>
    <dgm:cxn modelId="{D57E37FF-C059-47E3-9C10-9216177F8BD8}" type="presParOf" srcId="{CE4CEB3C-81F4-4ED8-8B2A-C3270BA7F913}" destId="{7B50B752-4ECB-45B7-8A44-31FAF7ED51DF}" srcOrd="0" destOrd="0" presId="urn:microsoft.com/office/officeart/2005/8/layout/vList5"/>
    <dgm:cxn modelId="{D0552CA5-5F27-4652-A871-05DCF9B25976}" type="presParOf" srcId="{CE4CEB3C-81F4-4ED8-8B2A-C3270BA7F913}" destId="{E06F6330-6903-4208-939F-28E8BDC23B3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3B8AF-AB9A-48C4-A00E-7E4A4271D945}">
      <dsp:nvSpPr>
        <dsp:cNvPr id="0" name=""/>
        <dsp:cNvSpPr/>
      </dsp:nvSpPr>
      <dsp:spPr>
        <a:xfrm>
          <a:off x="0" y="444253"/>
          <a:ext cx="6281361" cy="623700"/>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0" lvl="1" indent="0" algn="l" defTabSz="444500">
            <a:lnSpc>
              <a:spcPct val="90000"/>
            </a:lnSpc>
            <a:spcBef>
              <a:spcPct val="0"/>
            </a:spcBef>
            <a:spcAft>
              <a:spcPct val="15000"/>
            </a:spcAft>
            <a:buNone/>
          </a:pPr>
          <a:r>
            <a:rPr lang="es-MX" sz="1000" b="1" kern="1200" dirty="0"/>
            <a:t>Los protocolos están estandarizados para que diferentes fabricantes y desarrolladores puedan implementar de manera compatible la mayoría de dispositivos.</a:t>
          </a:r>
          <a:endParaRPr lang="es-VE" sz="1000" b="1" kern="1200" dirty="0"/>
        </a:p>
      </dsp:txBody>
      <dsp:txXfrm>
        <a:off x="0" y="444253"/>
        <a:ext cx="6281361" cy="623700"/>
      </dsp:txXfrm>
    </dsp:sp>
    <dsp:sp modelId="{7476288A-322E-404D-A0BD-474F69A9B47B}">
      <dsp:nvSpPr>
        <dsp:cNvPr id="0" name=""/>
        <dsp:cNvSpPr/>
      </dsp:nvSpPr>
      <dsp:spPr>
        <a:xfrm>
          <a:off x="342043" y="281893"/>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marL="0" lvl="0" indent="0" algn="l" defTabSz="444500">
            <a:lnSpc>
              <a:spcPct val="90000"/>
            </a:lnSpc>
            <a:spcBef>
              <a:spcPct val="0"/>
            </a:spcBef>
            <a:spcAft>
              <a:spcPct val="35000"/>
            </a:spcAft>
            <a:buNone/>
          </a:pPr>
          <a:r>
            <a:rPr lang="es-MX" sz="1000" b="1" kern="1200" dirty="0"/>
            <a:t>ESTANDARIZACIÓN</a:t>
          </a:r>
          <a:endParaRPr lang="es-VE" sz="1000" b="1" kern="1200" dirty="0"/>
        </a:p>
      </dsp:txBody>
      <dsp:txXfrm>
        <a:off x="357895" y="297745"/>
        <a:ext cx="4756909" cy="293016"/>
      </dsp:txXfrm>
    </dsp:sp>
    <dsp:sp modelId="{6EC3025B-3B79-404A-9D19-7C82CAA2B89C}">
      <dsp:nvSpPr>
        <dsp:cNvPr id="0" name=""/>
        <dsp:cNvSpPr/>
      </dsp:nvSpPr>
      <dsp:spPr>
        <a:xfrm>
          <a:off x="0" y="1289713"/>
          <a:ext cx="6300242" cy="467775"/>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0" lvl="1" indent="0" algn="l" defTabSz="444500">
            <a:lnSpc>
              <a:spcPct val="90000"/>
            </a:lnSpc>
            <a:spcBef>
              <a:spcPct val="0"/>
            </a:spcBef>
            <a:spcAft>
              <a:spcPct val="15000"/>
            </a:spcAft>
            <a:buNone/>
          </a:pPr>
          <a:r>
            <a:rPr lang="es-MX" sz="1000" b="1" kern="1200" dirty="0"/>
            <a:t>Definen cómo deben formatearse los datos para ser enviados y recibidos correctamente.</a:t>
          </a:r>
          <a:endParaRPr lang="es-VE" sz="1000" b="1" kern="1200" dirty="0"/>
        </a:p>
      </dsp:txBody>
      <dsp:txXfrm>
        <a:off x="0" y="1289713"/>
        <a:ext cx="6300242" cy="467775"/>
      </dsp:txXfrm>
    </dsp:sp>
    <dsp:sp modelId="{D3591DBE-044D-4A5B-86B4-AB1B6E688487}">
      <dsp:nvSpPr>
        <dsp:cNvPr id="0" name=""/>
        <dsp:cNvSpPr/>
      </dsp:nvSpPr>
      <dsp:spPr>
        <a:xfrm>
          <a:off x="342043" y="1127353"/>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marL="0" lvl="0" indent="0" algn="l" defTabSz="444500">
            <a:lnSpc>
              <a:spcPct val="90000"/>
            </a:lnSpc>
            <a:spcBef>
              <a:spcPct val="0"/>
            </a:spcBef>
            <a:spcAft>
              <a:spcPct val="35000"/>
            </a:spcAft>
            <a:buNone/>
          </a:pPr>
          <a:r>
            <a:rPr lang="es-MX" sz="1000" b="1" kern="1200" dirty="0"/>
            <a:t>FORMATO DE DATOS</a:t>
          </a:r>
          <a:endParaRPr lang="es-VE" sz="1000" b="1" kern="1200" dirty="0"/>
        </a:p>
      </dsp:txBody>
      <dsp:txXfrm>
        <a:off x="357895" y="1143205"/>
        <a:ext cx="4756909" cy="293016"/>
      </dsp:txXfrm>
    </dsp:sp>
    <dsp:sp modelId="{8E2316AC-9C98-4FDA-99C4-7377245A589B}">
      <dsp:nvSpPr>
        <dsp:cNvPr id="0" name=""/>
        <dsp:cNvSpPr/>
      </dsp:nvSpPr>
      <dsp:spPr>
        <a:xfrm>
          <a:off x="0" y="1979248"/>
          <a:ext cx="6322612" cy="467775"/>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0" lvl="1" indent="0" algn="l" defTabSz="444500">
            <a:lnSpc>
              <a:spcPct val="90000"/>
            </a:lnSpc>
            <a:spcBef>
              <a:spcPct val="0"/>
            </a:spcBef>
            <a:spcAft>
              <a:spcPct val="15000"/>
            </a:spcAft>
            <a:buNone/>
          </a:pPr>
          <a:r>
            <a:rPr lang="es-MX" sz="1000" b="1" kern="1200" dirty="0"/>
            <a:t>Se encargan de detectar y corregir errores en la transmisión de datos.</a:t>
          </a:r>
          <a:endParaRPr lang="es-VE" sz="1000" b="1" kern="1200" dirty="0"/>
        </a:p>
      </dsp:txBody>
      <dsp:txXfrm>
        <a:off x="0" y="1979248"/>
        <a:ext cx="6322612" cy="467775"/>
      </dsp:txXfrm>
    </dsp:sp>
    <dsp:sp modelId="{8E7F3C42-75A3-42F1-9086-24C78E771BBC}">
      <dsp:nvSpPr>
        <dsp:cNvPr id="0" name=""/>
        <dsp:cNvSpPr/>
      </dsp:nvSpPr>
      <dsp:spPr>
        <a:xfrm>
          <a:off x="342043" y="1816888"/>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marL="0" lvl="0" indent="0" algn="l" defTabSz="444500">
            <a:lnSpc>
              <a:spcPct val="90000"/>
            </a:lnSpc>
            <a:spcBef>
              <a:spcPct val="0"/>
            </a:spcBef>
            <a:spcAft>
              <a:spcPct val="35000"/>
            </a:spcAft>
            <a:buNone/>
          </a:pPr>
          <a:r>
            <a:rPr lang="es-MX" sz="1000" b="1" kern="1200" dirty="0"/>
            <a:t>CONTROL DE ERRORES</a:t>
          </a:r>
          <a:endParaRPr lang="es-VE" sz="1000" b="1" kern="1200" dirty="0"/>
        </a:p>
      </dsp:txBody>
      <dsp:txXfrm>
        <a:off x="357895" y="1832740"/>
        <a:ext cx="4756909" cy="293016"/>
      </dsp:txXfrm>
    </dsp:sp>
    <dsp:sp modelId="{E0D0D172-A948-4128-9067-03F5C956D144}">
      <dsp:nvSpPr>
        <dsp:cNvPr id="0" name=""/>
        <dsp:cNvSpPr/>
      </dsp:nvSpPr>
      <dsp:spPr>
        <a:xfrm>
          <a:off x="0" y="2668783"/>
          <a:ext cx="6339577" cy="467775"/>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0" lvl="1" indent="0" algn="l" defTabSz="444500">
            <a:lnSpc>
              <a:spcPct val="90000"/>
            </a:lnSpc>
            <a:spcBef>
              <a:spcPct val="0"/>
            </a:spcBef>
            <a:spcAft>
              <a:spcPct val="15000"/>
            </a:spcAft>
            <a:buNone/>
          </a:pPr>
          <a:r>
            <a:rPr lang="es-MX" sz="1000" b="1" kern="1200" dirty="0"/>
            <a:t>Regulando la cantidad de datos que se envían entre dispositivos para evitar la saturación de la red.</a:t>
          </a:r>
          <a:endParaRPr lang="es-VE" sz="1000" b="1" kern="1200" dirty="0"/>
        </a:p>
      </dsp:txBody>
      <dsp:txXfrm>
        <a:off x="0" y="2668783"/>
        <a:ext cx="6339577" cy="467775"/>
      </dsp:txXfrm>
    </dsp:sp>
    <dsp:sp modelId="{7105AA7F-8C51-4959-8938-E9E230B838C8}">
      <dsp:nvSpPr>
        <dsp:cNvPr id="0" name=""/>
        <dsp:cNvSpPr/>
      </dsp:nvSpPr>
      <dsp:spPr>
        <a:xfrm>
          <a:off x="342043" y="2506423"/>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marL="0" lvl="0" indent="0" algn="l" defTabSz="444500">
            <a:lnSpc>
              <a:spcPct val="90000"/>
            </a:lnSpc>
            <a:spcBef>
              <a:spcPct val="0"/>
            </a:spcBef>
            <a:spcAft>
              <a:spcPct val="35000"/>
            </a:spcAft>
            <a:buNone/>
          </a:pPr>
          <a:r>
            <a:rPr lang="es-MX" sz="1000" b="1" kern="1200" dirty="0"/>
            <a:t>CONTROL DE FLUJO</a:t>
          </a:r>
          <a:endParaRPr lang="es-VE" sz="1000" b="1" kern="1200" dirty="0"/>
        </a:p>
      </dsp:txBody>
      <dsp:txXfrm>
        <a:off x="357895" y="2522275"/>
        <a:ext cx="4756909" cy="293016"/>
      </dsp:txXfrm>
    </dsp:sp>
    <dsp:sp modelId="{A7702C85-E85E-4766-AA7A-3751AA34E23F}">
      <dsp:nvSpPr>
        <dsp:cNvPr id="0" name=""/>
        <dsp:cNvSpPr/>
      </dsp:nvSpPr>
      <dsp:spPr>
        <a:xfrm>
          <a:off x="0" y="3358318"/>
          <a:ext cx="6359826" cy="467775"/>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0" lvl="1" indent="0" algn="l" defTabSz="444500">
            <a:lnSpc>
              <a:spcPct val="90000"/>
            </a:lnSpc>
            <a:spcBef>
              <a:spcPct val="0"/>
            </a:spcBef>
            <a:spcAft>
              <a:spcPct val="15000"/>
            </a:spcAft>
            <a:buNone/>
          </a:pPr>
          <a:r>
            <a:rPr lang="es-MX" sz="1000" b="1" kern="1200" dirty="0"/>
            <a:t>Proporcionan mecanismos para establecer, mantener y finalizar conexiones entre dispositivos.</a:t>
          </a:r>
          <a:endParaRPr lang="es-VE" sz="1000" b="1" kern="1200" dirty="0"/>
        </a:p>
      </dsp:txBody>
      <dsp:txXfrm>
        <a:off x="0" y="3358318"/>
        <a:ext cx="6359826" cy="467775"/>
      </dsp:txXfrm>
    </dsp:sp>
    <dsp:sp modelId="{3AF271F3-88BC-4908-B3D2-FE0A6BC8F2D5}">
      <dsp:nvSpPr>
        <dsp:cNvPr id="0" name=""/>
        <dsp:cNvSpPr/>
      </dsp:nvSpPr>
      <dsp:spPr>
        <a:xfrm>
          <a:off x="342043" y="3195958"/>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marL="0" lvl="0" indent="0" algn="l" defTabSz="444500">
            <a:lnSpc>
              <a:spcPct val="90000"/>
            </a:lnSpc>
            <a:spcBef>
              <a:spcPct val="0"/>
            </a:spcBef>
            <a:spcAft>
              <a:spcPct val="35000"/>
            </a:spcAft>
            <a:buNone/>
          </a:pPr>
          <a:r>
            <a:rPr lang="es-MX" sz="1000" b="1" kern="1200" dirty="0"/>
            <a:t>ESTABLECIMIENTO DE CONEXIONES</a:t>
          </a:r>
          <a:endParaRPr lang="es-VE" sz="1000" b="1" kern="1200" dirty="0"/>
        </a:p>
      </dsp:txBody>
      <dsp:txXfrm>
        <a:off x="357895" y="3211810"/>
        <a:ext cx="4756909" cy="2930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14DE9-BEAE-4E92-BA35-6D77A9F5F50C}">
      <dsp:nvSpPr>
        <dsp:cNvPr id="0" name=""/>
        <dsp:cNvSpPr/>
      </dsp:nvSpPr>
      <dsp:spPr>
        <a:xfrm>
          <a:off x="200230" y="102"/>
          <a:ext cx="2266348" cy="1359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RECOLECTAR LOS REQUISITOS POR MEDIO DE ANÁLISIS, ENTREVISTAS, ETC</a:t>
          </a:r>
          <a:endParaRPr lang="es-VE" sz="1600" kern="1200" dirty="0"/>
        </a:p>
      </dsp:txBody>
      <dsp:txXfrm>
        <a:off x="240057" y="39929"/>
        <a:ext cx="2186694" cy="1280154"/>
      </dsp:txXfrm>
    </dsp:sp>
    <dsp:sp modelId="{B8D49375-F045-4667-AAFD-7273AC987958}">
      <dsp:nvSpPr>
        <dsp:cNvPr id="0" name=""/>
        <dsp:cNvSpPr/>
      </dsp:nvSpPr>
      <dsp:spPr>
        <a:xfrm>
          <a:off x="2666017" y="398979"/>
          <a:ext cx="480465" cy="5620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VE" sz="1300" kern="1200"/>
        </a:p>
      </dsp:txBody>
      <dsp:txXfrm>
        <a:off x="2666017" y="511390"/>
        <a:ext cx="336326" cy="337232"/>
      </dsp:txXfrm>
    </dsp:sp>
    <dsp:sp modelId="{FC997263-E81F-4162-93F9-47D48CFF2CD2}">
      <dsp:nvSpPr>
        <dsp:cNvPr id="0" name=""/>
        <dsp:cNvSpPr/>
      </dsp:nvSpPr>
      <dsp:spPr>
        <a:xfrm>
          <a:off x="3373117" y="102"/>
          <a:ext cx="2266348" cy="1359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ANALIZAR LA VIALIDAD Y EVALUAR POSIBLES LIMITACIONES (PRESUPUESTO, HARDWARE, ETC)</a:t>
          </a:r>
          <a:endParaRPr lang="es-VE" sz="1600" kern="1200" dirty="0"/>
        </a:p>
      </dsp:txBody>
      <dsp:txXfrm>
        <a:off x="3412944" y="39929"/>
        <a:ext cx="2186694" cy="1280154"/>
      </dsp:txXfrm>
    </dsp:sp>
    <dsp:sp modelId="{8E74DA76-BD85-4281-879A-5B3466224847}">
      <dsp:nvSpPr>
        <dsp:cNvPr id="0" name=""/>
        <dsp:cNvSpPr/>
      </dsp:nvSpPr>
      <dsp:spPr>
        <a:xfrm>
          <a:off x="5838904" y="398979"/>
          <a:ext cx="480465" cy="5620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VE" sz="1300" kern="1200"/>
        </a:p>
      </dsp:txBody>
      <dsp:txXfrm>
        <a:off x="5838904" y="511390"/>
        <a:ext cx="336326" cy="337232"/>
      </dsp:txXfrm>
    </dsp:sp>
    <dsp:sp modelId="{6C535CE5-5BDE-432C-A07C-2692DC8722DD}">
      <dsp:nvSpPr>
        <dsp:cNvPr id="0" name=""/>
        <dsp:cNvSpPr/>
      </dsp:nvSpPr>
      <dsp:spPr>
        <a:xfrm>
          <a:off x="6546005" y="102"/>
          <a:ext cx="2266348" cy="1359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DESARROLLAR UN PROTOTIPO, YA PURAMENTE LÓGICA O FÍSICA</a:t>
          </a:r>
          <a:endParaRPr lang="es-VE" sz="1600" kern="1200" dirty="0"/>
        </a:p>
      </dsp:txBody>
      <dsp:txXfrm>
        <a:off x="6585832" y="39929"/>
        <a:ext cx="2186694" cy="1280154"/>
      </dsp:txXfrm>
    </dsp:sp>
    <dsp:sp modelId="{6953C745-6136-42A5-A1E9-6060C0768A43}">
      <dsp:nvSpPr>
        <dsp:cNvPr id="0" name=""/>
        <dsp:cNvSpPr/>
      </dsp:nvSpPr>
      <dsp:spPr>
        <a:xfrm rot="5400000">
          <a:off x="7438946" y="1518555"/>
          <a:ext cx="480465" cy="5620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VE" sz="1300" kern="1200"/>
        </a:p>
      </dsp:txBody>
      <dsp:txXfrm rot="-5400000">
        <a:off x="7510563" y="1559350"/>
        <a:ext cx="337232" cy="336326"/>
      </dsp:txXfrm>
    </dsp:sp>
    <dsp:sp modelId="{FC08D110-184F-4D29-84F7-CB21D1CF68FD}">
      <dsp:nvSpPr>
        <dsp:cNvPr id="0" name=""/>
        <dsp:cNvSpPr/>
      </dsp:nvSpPr>
      <dsp:spPr>
        <a:xfrm>
          <a:off x="6546005" y="2266450"/>
          <a:ext cx="2266348" cy="1359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IMPLEMENTACIÓN EFICAZ, CONFIGURACIÓN DE DISPOSITIVOS Y ACOMODO DE CABLES</a:t>
          </a:r>
          <a:endParaRPr lang="es-VE" sz="1600" kern="1200" dirty="0"/>
        </a:p>
      </dsp:txBody>
      <dsp:txXfrm>
        <a:off x="6585832" y="2306277"/>
        <a:ext cx="2186694" cy="1280154"/>
      </dsp:txXfrm>
    </dsp:sp>
    <dsp:sp modelId="{4EC4DC62-7AB8-40DB-A10D-1A350F6B0844}">
      <dsp:nvSpPr>
        <dsp:cNvPr id="0" name=""/>
        <dsp:cNvSpPr/>
      </dsp:nvSpPr>
      <dsp:spPr>
        <a:xfrm rot="10800000">
          <a:off x="5866100" y="2665327"/>
          <a:ext cx="480465" cy="5620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VE" sz="1300" kern="1200"/>
        </a:p>
      </dsp:txBody>
      <dsp:txXfrm rot="10800000">
        <a:off x="6010239" y="2777738"/>
        <a:ext cx="336326" cy="337232"/>
      </dsp:txXfrm>
    </dsp:sp>
    <dsp:sp modelId="{F49202BB-9B3C-46E9-A34B-E7026C3BC8CA}">
      <dsp:nvSpPr>
        <dsp:cNvPr id="0" name=""/>
        <dsp:cNvSpPr/>
      </dsp:nvSpPr>
      <dsp:spPr>
        <a:xfrm>
          <a:off x="3373117" y="2266450"/>
          <a:ext cx="2266348" cy="1359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PROBAR Y VALIDAR LA CONEXIÓN, EL RENDIMIENTO Y COMPROBAR LA SEGURIDAD</a:t>
          </a:r>
          <a:endParaRPr lang="es-VE" sz="1600" kern="1200" dirty="0"/>
        </a:p>
      </dsp:txBody>
      <dsp:txXfrm>
        <a:off x="3412944" y="2306277"/>
        <a:ext cx="2186694" cy="1280154"/>
      </dsp:txXfrm>
    </dsp:sp>
    <dsp:sp modelId="{BF3FC8C3-BB41-4098-A4EF-47EB64762AEF}">
      <dsp:nvSpPr>
        <dsp:cNvPr id="0" name=""/>
        <dsp:cNvSpPr/>
      </dsp:nvSpPr>
      <dsp:spPr>
        <a:xfrm rot="10800000">
          <a:off x="2693213" y="2665327"/>
          <a:ext cx="480465" cy="5620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VE" sz="1300" kern="1200"/>
        </a:p>
      </dsp:txBody>
      <dsp:txXfrm rot="10800000">
        <a:off x="2837352" y="2777738"/>
        <a:ext cx="336326" cy="337232"/>
      </dsp:txXfrm>
    </dsp:sp>
    <dsp:sp modelId="{95CC03A2-358A-429C-8A75-7019C189596A}">
      <dsp:nvSpPr>
        <dsp:cNvPr id="0" name=""/>
        <dsp:cNvSpPr/>
      </dsp:nvSpPr>
      <dsp:spPr>
        <a:xfrm>
          <a:off x="200230" y="2266450"/>
          <a:ext cx="2266348" cy="1359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REDACTAR REGISTROS Y GUIAS DE RESOLUCIOND E PROBLEMAS</a:t>
          </a:r>
          <a:endParaRPr lang="es-VE" sz="1600" kern="1200" dirty="0"/>
        </a:p>
      </dsp:txBody>
      <dsp:txXfrm>
        <a:off x="240057" y="2306277"/>
        <a:ext cx="2186694" cy="1280154"/>
      </dsp:txXfrm>
    </dsp:sp>
    <dsp:sp modelId="{1EC5209C-8412-4507-937A-BF33FF2407BF}">
      <dsp:nvSpPr>
        <dsp:cNvPr id="0" name=""/>
        <dsp:cNvSpPr/>
      </dsp:nvSpPr>
      <dsp:spPr>
        <a:xfrm rot="5400000">
          <a:off x="1093171" y="3784903"/>
          <a:ext cx="480465" cy="5620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VE" sz="1300" kern="1200"/>
        </a:p>
      </dsp:txBody>
      <dsp:txXfrm rot="-5400000">
        <a:off x="1164788" y="3825698"/>
        <a:ext cx="337232" cy="336326"/>
      </dsp:txXfrm>
    </dsp:sp>
    <dsp:sp modelId="{F12A6911-7A73-491B-AA7C-48BF57F6B634}">
      <dsp:nvSpPr>
        <dsp:cNvPr id="0" name=""/>
        <dsp:cNvSpPr/>
      </dsp:nvSpPr>
      <dsp:spPr>
        <a:xfrm>
          <a:off x="200230" y="4532798"/>
          <a:ext cx="2266348" cy="1359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DESPLEGAR, MANTENER Y MONITOREAR </a:t>
          </a:r>
          <a:endParaRPr lang="es-VE" sz="1600" kern="1200" dirty="0"/>
        </a:p>
      </dsp:txBody>
      <dsp:txXfrm>
        <a:off x="240057" y="4572625"/>
        <a:ext cx="2186694" cy="1280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570AB-46C3-4660-827D-7EBD499364F3}">
      <dsp:nvSpPr>
        <dsp:cNvPr id="0" name=""/>
        <dsp:cNvSpPr/>
      </dsp:nvSpPr>
      <dsp:spPr>
        <a:xfrm rot="5400000">
          <a:off x="-418542" y="1332327"/>
          <a:ext cx="3306981" cy="1162304"/>
        </a:xfrm>
        <a:prstGeom prst="round2Same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just" defTabSz="488950">
            <a:lnSpc>
              <a:spcPct val="90000"/>
            </a:lnSpc>
            <a:spcBef>
              <a:spcPct val="0"/>
            </a:spcBef>
            <a:spcAft>
              <a:spcPct val="15000"/>
            </a:spcAft>
            <a:buChar char="•"/>
          </a:pPr>
          <a:r>
            <a:rPr lang="es-MX" sz="1100" b="1" kern="1200" dirty="0">
              <a:latin typeface="Lato" panose="020F0502020204030203" pitchFamily="34" charset="0"/>
              <a:cs typeface="Lato" panose="020F0502020204030203" pitchFamily="34" charset="0"/>
            </a:rPr>
            <a:t>Fue desarrollado y demostrado por primera vez en 1972 por el Departamento de Defensa de los Estados Unidos, ejecutándolo en ARPANET, una red de área extensa de dicho departamento</a:t>
          </a:r>
          <a:r>
            <a:rPr lang="es-MX" sz="1100" kern="1200" dirty="0">
              <a:latin typeface="Lato" panose="020F0502020204030203" pitchFamily="34" charset="0"/>
              <a:cs typeface="Lato" panose="020F0502020204030203" pitchFamily="34" charset="0"/>
            </a:rPr>
            <a:t>. </a:t>
          </a:r>
          <a:endParaRPr lang="es-VE" sz="1100" kern="1200" dirty="0"/>
        </a:p>
      </dsp:txBody>
      <dsp:txXfrm rot="-5400000">
        <a:off x="653796" y="316728"/>
        <a:ext cx="1105565" cy="3193503"/>
      </dsp:txXfrm>
    </dsp:sp>
    <dsp:sp modelId="{37EFB79D-22B5-4988-A78A-5457DAD35F87}">
      <dsp:nvSpPr>
        <dsp:cNvPr id="0" name=""/>
        <dsp:cNvSpPr/>
      </dsp:nvSpPr>
      <dsp:spPr>
        <a:xfrm>
          <a:off x="0" y="0"/>
          <a:ext cx="653796" cy="3826958"/>
        </a:xfrm>
        <a:prstGeom prst="roundRect">
          <a:avLst/>
        </a:prstGeom>
        <a:solidFill>
          <a:srgbClr val="F2A9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s-MX" sz="1100" b="1" kern="1200" dirty="0">
              <a:solidFill>
                <a:schemeClr val="tx1"/>
              </a:solidFill>
            </a:rPr>
            <a:t>ORIGEN</a:t>
          </a:r>
          <a:endParaRPr lang="es-VE" sz="1100" b="1" kern="1200" dirty="0">
            <a:solidFill>
              <a:schemeClr val="tx1"/>
            </a:solidFill>
          </a:endParaRPr>
        </a:p>
      </dsp:txBody>
      <dsp:txXfrm>
        <a:off x="31916" y="31916"/>
        <a:ext cx="589964" cy="3763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FCB3C-7C07-47AB-88AF-1366D249781F}">
      <dsp:nvSpPr>
        <dsp:cNvPr id="0" name=""/>
        <dsp:cNvSpPr/>
      </dsp:nvSpPr>
      <dsp:spPr>
        <a:xfrm>
          <a:off x="0" y="106029"/>
          <a:ext cx="8492314" cy="503685"/>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b="1" kern="1200" dirty="0"/>
            <a:t>IP</a:t>
          </a:r>
          <a:endParaRPr lang="es-VE" sz="2100" b="1" kern="1200" dirty="0"/>
        </a:p>
      </dsp:txBody>
      <dsp:txXfrm>
        <a:off x="24588" y="130617"/>
        <a:ext cx="8443138" cy="454509"/>
      </dsp:txXfrm>
    </dsp:sp>
    <dsp:sp modelId="{0C040636-C591-4653-9001-EA6FD17E2869}">
      <dsp:nvSpPr>
        <dsp:cNvPr id="0" name=""/>
        <dsp:cNvSpPr/>
      </dsp:nvSpPr>
      <dsp:spPr>
        <a:xfrm>
          <a:off x="0" y="609714"/>
          <a:ext cx="8492314" cy="499904"/>
        </a:xfrm>
        <a:prstGeom prst="rect">
          <a:avLst/>
        </a:prstGeom>
        <a:solidFill>
          <a:schemeClr val="accent6">
            <a:lumMod val="20000"/>
            <a:lumOff val="80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69631" tIns="26670" rIns="149352" bIns="26670" numCol="1" spcCol="1270" anchor="t" anchorCtr="0">
          <a:noAutofit/>
        </a:bodyPr>
        <a:lstStyle/>
        <a:p>
          <a:pPr marL="0" lvl="1" indent="0" algn="just" defTabSz="711200">
            <a:lnSpc>
              <a:spcPct val="90000"/>
            </a:lnSpc>
            <a:spcBef>
              <a:spcPct val="0"/>
            </a:spcBef>
            <a:spcAft>
              <a:spcPct val="20000"/>
            </a:spcAft>
            <a:buNone/>
          </a:pPr>
          <a:r>
            <a:rPr lang="es-MX" sz="1600" b="0" kern="1200" dirty="0"/>
            <a:t>El Protocolo de Internet (IP) especifica el origen y el destino de cada paquete de datos. Los enrutadores inspeccionan el encabezado IP de cada paquete para identificar a dónde enviarlos.</a:t>
          </a:r>
          <a:endParaRPr lang="es-VE" sz="1600" b="0" kern="1200" dirty="0"/>
        </a:p>
      </dsp:txBody>
      <dsp:txXfrm>
        <a:off x="0" y="609714"/>
        <a:ext cx="8492314" cy="499904"/>
      </dsp:txXfrm>
    </dsp:sp>
    <dsp:sp modelId="{EF64FE65-4E4B-4F12-94D9-78CC6D9DAE36}">
      <dsp:nvSpPr>
        <dsp:cNvPr id="0" name=""/>
        <dsp:cNvSpPr/>
      </dsp:nvSpPr>
      <dsp:spPr>
        <a:xfrm>
          <a:off x="0" y="1109619"/>
          <a:ext cx="8492314" cy="503685"/>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b="1" kern="1200" dirty="0"/>
            <a:t>BGP</a:t>
          </a:r>
          <a:endParaRPr lang="es-VE" sz="2100" b="1" kern="1200" dirty="0"/>
        </a:p>
      </dsp:txBody>
      <dsp:txXfrm>
        <a:off x="24588" y="1134207"/>
        <a:ext cx="8443138" cy="454509"/>
      </dsp:txXfrm>
    </dsp:sp>
    <dsp:sp modelId="{2283F6E1-475E-4206-AE60-AB2D8B95D40F}">
      <dsp:nvSpPr>
        <dsp:cNvPr id="0" name=""/>
        <dsp:cNvSpPr/>
      </dsp:nvSpPr>
      <dsp:spPr>
        <a:xfrm>
          <a:off x="0" y="1613304"/>
          <a:ext cx="8492314" cy="956340"/>
        </a:xfrm>
        <a:prstGeom prst="rect">
          <a:avLst/>
        </a:prstGeom>
        <a:solidFill>
          <a:schemeClr val="accent6">
            <a:lumMod val="20000"/>
            <a:lumOff val="80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69631" tIns="26670" rIns="149352" bIns="26670" numCol="1" spcCol="1270" anchor="t" anchorCtr="0">
          <a:noAutofit/>
        </a:bodyPr>
        <a:lstStyle/>
        <a:p>
          <a:pPr marL="0" lvl="1" indent="0" algn="just" defTabSz="711200">
            <a:lnSpc>
              <a:spcPct val="90000"/>
            </a:lnSpc>
            <a:spcBef>
              <a:spcPct val="0"/>
            </a:spcBef>
            <a:spcAft>
              <a:spcPct val="20000"/>
            </a:spcAft>
            <a:buNone/>
          </a:pPr>
          <a:r>
            <a:rPr lang="es-MX" sz="1600" b="0" kern="1200" dirty="0"/>
            <a:t>El protocolo de enrutamiento </a:t>
          </a:r>
          <a:r>
            <a:rPr lang="es-MX" sz="1600" b="0" kern="1200" dirty="0" err="1"/>
            <a:t>Border</a:t>
          </a:r>
          <a:r>
            <a:rPr lang="es-MX" sz="1600" b="0" kern="1200" dirty="0"/>
            <a:t> Gateway </a:t>
          </a:r>
          <a:r>
            <a:rPr lang="es-MX" sz="1600" b="0" kern="1200" dirty="0" err="1"/>
            <a:t>Protocol</a:t>
          </a:r>
          <a:r>
            <a:rPr lang="es-MX" sz="1600" b="0" kern="1200" dirty="0"/>
            <a:t> (BGP) se utiliza para anunciar qué redes controlan qué direcciones IP, y qué redes se conectan entre sí. (Las grandes redes que realizan estos anuncios de BGP se denominan sistemas autónomos.) BGP es un protocolo de enrutamiento dinámico.</a:t>
          </a:r>
          <a:endParaRPr lang="es-VE" sz="1600" b="0" kern="1200" dirty="0"/>
        </a:p>
      </dsp:txBody>
      <dsp:txXfrm>
        <a:off x="0" y="1613304"/>
        <a:ext cx="8492314" cy="956340"/>
      </dsp:txXfrm>
    </dsp:sp>
    <dsp:sp modelId="{A7BBF2E9-5A32-4FEB-89C7-C8D0100AD725}">
      <dsp:nvSpPr>
        <dsp:cNvPr id="0" name=""/>
        <dsp:cNvSpPr/>
      </dsp:nvSpPr>
      <dsp:spPr>
        <a:xfrm>
          <a:off x="0" y="2569645"/>
          <a:ext cx="8492314" cy="503685"/>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b="1" kern="1200" dirty="0"/>
            <a:t>OSPF</a:t>
          </a:r>
          <a:endParaRPr lang="es-VE" sz="2100" b="1" kern="1200" dirty="0"/>
        </a:p>
      </dsp:txBody>
      <dsp:txXfrm>
        <a:off x="24588" y="2594233"/>
        <a:ext cx="8443138" cy="454509"/>
      </dsp:txXfrm>
    </dsp:sp>
    <dsp:sp modelId="{C20F0545-88DB-4C98-A0DB-8B29647B4294}">
      <dsp:nvSpPr>
        <dsp:cNvPr id="0" name=""/>
        <dsp:cNvSpPr/>
      </dsp:nvSpPr>
      <dsp:spPr>
        <a:xfrm>
          <a:off x="0" y="3073329"/>
          <a:ext cx="8492314" cy="738990"/>
        </a:xfrm>
        <a:prstGeom prst="rect">
          <a:avLst/>
        </a:prstGeom>
        <a:solidFill>
          <a:schemeClr val="accent6">
            <a:lumMod val="20000"/>
            <a:lumOff val="80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69631" tIns="26670" rIns="149352" bIns="26670" numCol="1" spcCol="1270" anchor="t" anchorCtr="0">
          <a:noAutofit/>
        </a:bodyPr>
        <a:lstStyle/>
        <a:p>
          <a:pPr marL="0" lvl="1" indent="0" algn="just" defTabSz="711200">
            <a:lnSpc>
              <a:spcPct val="90000"/>
            </a:lnSpc>
            <a:spcBef>
              <a:spcPct val="0"/>
            </a:spcBef>
            <a:spcAft>
              <a:spcPct val="20000"/>
            </a:spcAft>
            <a:buNone/>
          </a:pPr>
          <a:r>
            <a:rPr lang="es-MX" sz="1600" b="0" kern="1200" dirty="0"/>
            <a:t>El protocolo Open </a:t>
          </a:r>
          <a:r>
            <a:rPr lang="es-MX" sz="1600" b="0" kern="1200" dirty="0" err="1"/>
            <a:t>Shortest</a:t>
          </a:r>
          <a:r>
            <a:rPr lang="es-MX" sz="1600" b="0" kern="1200" dirty="0"/>
            <a:t> </a:t>
          </a:r>
          <a:r>
            <a:rPr lang="es-MX" sz="1600" b="0" kern="1200" dirty="0" err="1"/>
            <a:t>Path</a:t>
          </a:r>
          <a:r>
            <a:rPr lang="es-MX" sz="1600" b="0" kern="1200" dirty="0"/>
            <a:t> </a:t>
          </a:r>
          <a:r>
            <a:rPr lang="es-MX" sz="1600" b="0" kern="1200" dirty="0" err="1"/>
            <a:t>First</a:t>
          </a:r>
          <a:r>
            <a:rPr lang="es-MX" sz="1600" b="0" kern="1200" dirty="0"/>
            <a:t> (OSPF) lo suelen utilizar los enrutadores de red para identificar dinámicamente las rutas más rápidas y cortas disponibles para enviar paquetes a su destino.</a:t>
          </a:r>
          <a:endParaRPr lang="es-VE" sz="1600" b="0" kern="1200" dirty="0"/>
        </a:p>
      </dsp:txBody>
      <dsp:txXfrm>
        <a:off x="0" y="3073329"/>
        <a:ext cx="8492314" cy="738990"/>
      </dsp:txXfrm>
    </dsp:sp>
    <dsp:sp modelId="{C33EDDB8-F9A8-49F8-8179-63ECE812ECFE}">
      <dsp:nvSpPr>
        <dsp:cNvPr id="0" name=""/>
        <dsp:cNvSpPr/>
      </dsp:nvSpPr>
      <dsp:spPr>
        <a:xfrm>
          <a:off x="0" y="3812320"/>
          <a:ext cx="8492314" cy="503685"/>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b="1" kern="1200" dirty="0"/>
            <a:t>RIP</a:t>
          </a:r>
          <a:endParaRPr lang="es-VE" sz="2100" b="1" kern="1200" dirty="0"/>
        </a:p>
      </dsp:txBody>
      <dsp:txXfrm>
        <a:off x="24588" y="3836908"/>
        <a:ext cx="8443138" cy="454509"/>
      </dsp:txXfrm>
    </dsp:sp>
    <dsp:sp modelId="{21D2BB4F-8B6F-475F-90BA-FEAE616B8CB6}">
      <dsp:nvSpPr>
        <dsp:cNvPr id="0" name=""/>
        <dsp:cNvSpPr/>
      </dsp:nvSpPr>
      <dsp:spPr>
        <a:xfrm>
          <a:off x="0" y="4316005"/>
          <a:ext cx="8492314" cy="956340"/>
        </a:xfrm>
        <a:prstGeom prst="rect">
          <a:avLst/>
        </a:prstGeom>
        <a:solidFill>
          <a:schemeClr val="accent6">
            <a:lumMod val="20000"/>
            <a:lumOff val="80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69631" tIns="26670" rIns="149352" bIns="26670" numCol="1" spcCol="1270" anchor="t" anchorCtr="0">
          <a:noAutofit/>
        </a:bodyPr>
        <a:lstStyle/>
        <a:p>
          <a:pPr marL="0" lvl="1" indent="0" algn="just" defTabSz="711200">
            <a:lnSpc>
              <a:spcPct val="90000"/>
            </a:lnSpc>
            <a:spcBef>
              <a:spcPct val="0"/>
            </a:spcBef>
            <a:spcAft>
              <a:spcPct val="20000"/>
            </a:spcAft>
            <a:buNone/>
          </a:pPr>
          <a:r>
            <a:rPr lang="es-MX" sz="1600" b="0" kern="1200" dirty="0"/>
            <a:t>El Protocolo de información de enrutamiento (RIP) utiliza "el recuento de saltos" para encontrar el camino más corto de una red a otra; "recuento de saltos" significa el número de enrutadores por los que debe pasar un paquete en el camino. (Cuando un paquete va de una red a otra, esto se conoce como un "salto.").</a:t>
          </a:r>
          <a:endParaRPr lang="es-VE" sz="1600" b="0" kern="1200" dirty="0"/>
        </a:p>
      </dsp:txBody>
      <dsp:txXfrm>
        <a:off x="0" y="4316005"/>
        <a:ext cx="8492314" cy="956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AC928-FBDE-45EE-A114-4BD8B90ADD09}">
      <dsp:nvSpPr>
        <dsp:cNvPr id="0" name=""/>
        <dsp:cNvSpPr/>
      </dsp:nvSpPr>
      <dsp:spPr>
        <a:xfrm>
          <a:off x="0" y="458777"/>
          <a:ext cx="8557591" cy="17136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4164" tIns="354076" rIns="664164" bIns="120904" numCol="1" spcCol="1270" anchor="t" anchorCtr="0">
          <a:noAutofit/>
        </a:bodyPr>
        <a:lstStyle/>
        <a:p>
          <a:pPr marL="0" lvl="1" indent="0" algn="just" defTabSz="755650">
            <a:lnSpc>
              <a:spcPct val="90000"/>
            </a:lnSpc>
            <a:spcBef>
              <a:spcPct val="0"/>
            </a:spcBef>
            <a:spcAft>
              <a:spcPct val="15000"/>
            </a:spcAft>
            <a:buNone/>
          </a:pPr>
          <a:r>
            <a:rPr lang="es-MX" sz="1700" b="0" kern="1200" dirty="0"/>
            <a:t>En una red de clase A, los primeros ocho bits de la dirección, o el primer punto decimal, son la parte de la red, y la parte restante es la del host. Hay 128 redes de clase A posibles. Sin embargo, cualquier dirección que comience con «127.» se denomina dirección de </a:t>
          </a:r>
          <a:r>
            <a:rPr lang="es-MX" sz="1700" b="0" kern="1200" dirty="0" err="1"/>
            <a:t>loopback</a:t>
          </a:r>
          <a:r>
            <a:rPr lang="es-MX" sz="1700" b="0" kern="1200" dirty="0"/>
            <a:t>, es decir, que apunta al propio host.</a:t>
          </a:r>
          <a:endParaRPr lang="es-VE" sz="1700" b="0" kern="1200" dirty="0"/>
        </a:p>
        <a:p>
          <a:pPr marL="93663" lvl="1" indent="0" algn="just" defTabSz="755650">
            <a:lnSpc>
              <a:spcPct val="90000"/>
            </a:lnSpc>
            <a:spcBef>
              <a:spcPct val="0"/>
            </a:spcBef>
            <a:spcAft>
              <a:spcPct val="15000"/>
            </a:spcAft>
            <a:buNone/>
          </a:pPr>
          <a:r>
            <a:rPr lang="es-MX" sz="1700" b="1" kern="1200" dirty="0"/>
            <a:t>Ejemplo: 2.134.213.2</a:t>
          </a:r>
          <a:endParaRPr lang="es-VE" sz="1700" b="1" kern="1200" dirty="0"/>
        </a:p>
      </dsp:txBody>
      <dsp:txXfrm>
        <a:off x="0" y="458777"/>
        <a:ext cx="8557591" cy="1713600"/>
      </dsp:txXfrm>
    </dsp:sp>
    <dsp:sp modelId="{01F9AA59-9DCF-4247-B463-0AFFC2CA39E2}">
      <dsp:nvSpPr>
        <dsp:cNvPr id="0" name=""/>
        <dsp:cNvSpPr/>
      </dsp:nvSpPr>
      <dsp:spPr>
        <a:xfrm>
          <a:off x="427879" y="207857"/>
          <a:ext cx="5990313" cy="50184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420" tIns="0" rIns="226420" bIns="0" numCol="1" spcCol="1270" anchor="ctr" anchorCtr="0">
          <a:noAutofit/>
        </a:bodyPr>
        <a:lstStyle/>
        <a:p>
          <a:pPr marL="0" lvl="0" indent="0" algn="l" defTabSz="755650">
            <a:lnSpc>
              <a:spcPct val="90000"/>
            </a:lnSpc>
            <a:spcBef>
              <a:spcPct val="0"/>
            </a:spcBef>
            <a:spcAft>
              <a:spcPct val="35000"/>
            </a:spcAft>
            <a:buNone/>
          </a:pPr>
          <a:r>
            <a:rPr lang="es-MX" sz="1700" b="1" kern="1200" dirty="0"/>
            <a:t>CLASE A – 0.0.0.0 a 127.255.255.255</a:t>
          </a:r>
          <a:endParaRPr lang="es-VE" sz="1700" b="1" kern="1200" dirty="0"/>
        </a:p>
      </dsp:txBody>
      <dsp:txXfrm>
        <a:off x="452377" y="232355"/>
        <a:ext cx="5941317" cy="452844"/>
      </dsp:txXfrm>
    </dsp:sp>
    <dsp:sp modelId="{AD2EA1DA-5F9D-4F37-9511-198E07D2BCE7}">
      <dsp:nvSpPr>
        <dsp:cNvPr id="0" name=""/>
        <dsp:cNvSpPr/>
      </dsp:nvSpPr>
      <dsp:spPr>
        <a:xfrm>
          <a:off x="0" y="2515097"/>
          <a:ext cx="8557591" cy="17136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4164" tIns="354076" rIns="664164" bIns="120904" numCol="1" spcCol="1270" anchor="t" anchorCtr="0">
          <a:noAutofit/>
        </a:bodyPr>
        <a:lstStyle/>
        <a:p>
          <a:pPr marL="0" lvl="1" indent="0" algn="just" defTabSz="755650">
            <a:lnSpc>
              <a:spcPct val="90000"/>
            </a:lnSpc>
            <a:spcBef>
              <a:spcPct val="0"/>
            </a:spcBef>
            <a:spcAft>
              <a:spcPct val="15000"/>
            </a:spcAft>
            <a:buNone/>
          </a:pPr>
          <a:r>
            <a:rPr lang="es-MX" sz="1700" b="0" kern="1200" dirty="0"/>
            <a:t>En una red de clase B, los primeros 16 bits de la dirección son la parte de la red. Todas las redes de clase B tienen el primer bit a 1 y el segundo bit a 0. Si dividimos la dirección en octetos, nos queda que las direcciones 128.0.0.0 a 191.255.0.0 corresponden a redes de clase B. Hay 16 384 redes de clase B posibles.</a:t>
          </a:r>
          <a:endParaRPr lang="es-VE" sz="1700" b="0" kern="1200" dirty="0"/>
        </a:p>
        <a:p>
          <a:pPr marL="93663" lvl="1" indent="0" algn="just" defTabSz="755650">
            <a:lnSpc>
              <a:spcPct val="90000"/>
            </a:lnSpc>
            <a:spcBef>
              <a:spcPct val="0"/>
            </a:spcBef>
            <a:spcAft>
              <a:spcPct val="15000"/>
            </a:spcAft>
            <a:buNone/>
          </a:pPr>
          <a:r>
            <a:rPr lang="es-MX" sz="1700" b="1" kern="1200" dirty="0"/>
            <a:t>Ejemplo: 135.58.24.17</a:t>
          </a:r>
          <a:endParaRPr lang="es-VE" sz="1700" b="1" kern="1200" dirty="0"/>
        </a:p>
      </dsp:txBody>
      <dsp:txXfrm>
        <a:off x="0" y="2515097"/>
        <a:ext cx="8557591" cy="1713600"/>
      </dsp:txXfrm>
    </dsp:sp>
    <dsp:sp modelId="{DE2587ED-73D8-4D25-AB0C-F8BA7AB0A032}">
      <dsp:nvSpPr>
        <dsp:cNvPr id="0" name=""/>
        <dsp:cNvSpPr/>
      </dsp:nvSpPr>
      <dsp:spPr>
        <a:xfrm>
          <a:off x="427879" y="2264177"/>
          <a:ext cx="5990313" cy="50184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420" tIns="0" rIns="226420" bIns="0" numCol="1" spcCol="1270" anchor="ctr" anchorCtr="0">
          <a:noAutofit/>
        </a:bodyPr>
        <a:lstStyle/>
        <a:p>
          <a:pPr marL="0" lvl="0" indent="0" algn="l" defTabSz="755650">
            <a:lnSpc>
              <a:spcPct val="90000"/>
            </a:lnSpc>
            <a:spcBef>
              <a:spcPct val="0"/>
            </a:spcBef>
            <a:spcAft>
              <a:spcPct val="35000"/>
            </a:spcAft>
            <a:buNone/>
          </a:pPr>
          <a:r>
            <a:rPr lang="es-MX" sz="1700" b="1" kern="1200" dirty="0"/>
            <a:t>CLASE B – 128.0.0.0 a 192.255.255.255</a:t>
          </a:r>
          <a:endParaRPr lang="es-VE" sz="1700" b="1" kern="1200" dirty="0"/>
        </a:p>
      </dsp:txBody>
      <dsp:txXfrm>
        <a:off x="452377" y="2288675"/>
        <a:ext cx="5941317" cy="452844"/>
      </dsp:txXfrm>
    </dsp:sp>
    <dsp:sp modelId="{8AD7CB19-26F9-47B1-BD89-D04AF561139A}">
      <dsp:nvSpPr>
        <dsp:cNvPr id="0" name=""/>
        <dsp:cNvSpPr/>
      </dsp:nvSpPr>
      <dsp:spPr>
        <a:xfrm>
          <a:off x="0" y="4571417"/>
          <a:ext cx="8557591" cy="17136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4164" tIns="354076" rIns="664164" bIns="120904" numCol="1" spcCol="1270" anchor="t" anchorCtr="0">
          <a:noAutofit/>
        </a:bodyPr>
        <a:lstStyle/>
        <a:p>
          <a:pPr marL="0" lvl="1" indent="0" algn="just" defTabSz="755650">
            <a:lnSpc>
              <a:spcPct val="90000"/>
            </a:lnSpc>
            <a:spcBef>
              <a:spcPct val="0"/>
            </a:spcBef>
            <a:spcAft>
              <a:spcPct val="15000"/>
            </a:spcAft>
            <a:buNone/>
          </a:pPr>
          <a:r>
            <a:rPr lang="es-MX" sz="1700" b="0" kern="1200" dirty="0"/>
            <a:t>En una red de clase C, los dos primeros bits están puestos a 1 y el tercero a 0. Eso hace que los primeros 24 bits de la dirección sean la parte de la red, y el resto, la del host. Las direcciones de red de clase C van desde 192.0.0.0 a 223.255.255.0. Hay más de 2 millones de redes de clase C posibles.</a:t>
          </a:r>
          <a:endParaRPr lang="es-VE" sz="1700" b="0" kern="1200" dirty="0"/>
        </a:p>
        <a:p>
          <a:pPr marL="171450" lvl="1" indent="0" algn="just" defTabSz="755650">
            <a:lnSpc>
              <a:spcPct val="90000"/>
            </a:lnSpc>
            <a:spcBef>
              <a:spcPct val="0"/>
            </a:spcBef>
            <a:spcAft>
              <a:spcPct val="15000"/>
            </a:spcAft>
            <a:buNone/>
          </a:pPr>
          <a:r>
            <a:rPr lang="es-MX" sz="1700" b="1" kern="1200" dirty="0"/>
            <a:t>Ejemplo: 192.168.178.1</a:t>
          </a:r>
          <a:endParaRPr lang="es-VE" sz="1700" b="1" kern="1200" dirty="0"/>
        </a:p>
      </dsp:txBody>
      <dsp:txXfrm>
        <a:off x="0" y="4571417"/>
        <a:ext cx="8557591" cy="1713600"/>
      </dsp:txXfrm>
    </dsp:sp>
    <dsp:sp modelId="{73AF6919-BB85-4882-9059-FCEA61AB9E4C}">
      <dsp:nvSpPr>
        <dsp:cNvPr id="0" name=""/>
        <dsp:cNvSpPr/>
      </dsp:nvSpPr>
      <dsp:spPr>
        <a:xfrm>
          <a:off x="427879" y="4320497"/>
          <a:ext cx="5990313" cy="50184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420" tIns="0" rIns="226420" bIns="0" numCol="1" spcCol="1270" anchor="ctr" anchorCtr="0">
          <a:noAutofit/>
        </a:bodyPr>
        <a:lstStyle/>
        <a:p>
          <a:pPr marL="0" lvl="0" indent="0" algn="l" defTabSz="755650">
            <a:lnSpc>
              <a:spcPct val="90000"/>
            </a:lnSpc>
            <a:spcBef>
              <a:spcPct val="0"/>
            </a:spcBef>
            <a:spcAft>
              <a:spcPct val="35000"/>
            </a:spcAft>
            <a:buNone/>
          </a:pPr>
          <a:r>
            <a:rPr lang="es-MX" sz="1700" b="1" kern="1200" dirty="0"/>
            <a:t>CLASE C – 192.0.0.0 a 223.255.255.255</a:t>
          </a:r>
          <a:endParaRPr lang="es-VE" sz="1700" b="1" kern="1200" dirty="0"/>
        </a:p>
      </dsp:txBody>
      <dsp:txXfrm>
        <a:off x="452377" y="4344995"/>
        <a:ext cx="5941317"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A9761-8460-4049-8BBB-7FCF47F4772F}">
      <dsp:nvSpPr>
        <dsp:cNvPr id="0" name=""/>
        <dsp:cNvSpPr/>
      </dsp:nvSpPr>
      <dsp:spPr>
        <a:xfrm>
          <a:off x="0" y="325781"/>
          <a:ext cx="8765339" cy="30618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0288" tIns="374904" rIns="680288" bIns="128016" numCol="1" spcCol="1270" anchor="t" anchorCtr="0">
          <a:noAutofit/>
        </a:bodyPr>
        <a:lstStyle/>
        <a:p>
          <a:pPr marL="0" lvl="1" indent="0" algn="just" defTabSz="800100">
            <a:lnSpc>
              <a:spcPct val="90000"/>
            </a:lnSpc>
            <a:spcBef>
              <a:spcPct val="0"/>
            </a:spcBef>
            <a:spcAft>
              <a:spcPct val="15000"/>
            </a:spcAft>
            <a:buNone/>
          </a:pPr>
          <a:r>
            <a:rPr lang="es-MX" sz="1800" kern="1200" dirty="0"/>
            <a:t>Las direcciones de clase D se utilizan para aplicaciones de multidifusión. A diferencia de las clases anteriores, la Clase D no se utiliza para operaciones de red “comunes”. Las direcciones de clase D tienen los primeros tres bits a “1” y el cuarto bit establecido a “0”. Las direcciones de clase D son direcciones de red de 32 bits, lo que significa que todos los valores que podemos encontrar en el rango 224.0.0.0 - 239.255.255.255 se utilizan para identificar grupos de multidifusión de forma única. No hay direcciones de host dentro del espacio de direcciones de clase D, puesto que todos los hosts dentro de un grupo comparten la dirección IP del grupo a la hora de recibir datagramas.</a:t>
          </a:r>
          <a:endParaRPr lang="es-VE" sz="1800" kern="1200" dirty="0"/>
        </a:p>
        <a:p>
          <a:pPr marL="0" lvl="1" indent="0" algn="just" defTabSz="800100">
            <a:lnSpc>
              <a:spcPct val="90000"/>
            </a:lnSpc>
            <a:spcBef>
              <a:spcPct val="0"/>
            </a:spcBef>
            <a:spcAft>
              <a:spcPct val="15000"/>
            </a:spcAft>
            <a:buNone/>
          </a:pPr>
          <a:r>
            <a:rPr lang="es-MX" sz="1800" b="1" kern="1200" dirty="0"/>
            <a:t>Ejemplo: </a:t>
          </a:r>
          <a:r>
            <a:rPr lang="es-VE" sz="1800" b="1" kern="1200" dirty="0"/>
            <a:t>227.21.6.173</a:t>
          </a:r>
        </a:p>
      </dsp:txBody>
      <dsp:txXfrm>
        <a:off x="0" y="325781"/>
        <a:ext cx="8765339" cy="3061800"/>
      </dsp:txXfrm>
    </dsp:sp>
    <dsp:sp modelId="{2AB4C2E7-73CD-47D3-95A1-D19FE74E46AE}">
      <dsp:nvSpPr>
        <dsp:cNvPr id="0" name=""/>
        <dsp:cNvSpPr/>
      </dsp:nvSpPr>
      <dsp:spPr>
        <a:xfrm>
          <a:off x="438266" y="60101"/>
          <a:ext cx="6135737" cy="5313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916" tIns="0" rIns="231916" bIns="0" numCol="1" spcCol="1270" anchor="ctr" anchorCtr="0">
          <a:noAutofit/>
        </a:bodyPr>
        <a:lstStyle/>
        <a:p>
          <a:pPr marL="0" lvl="0" indent="0" algn="l" defTabSz="800100">
            <a:lnSpc>
              <a:spcPct val="90000"/>
            </a:lnSpc>
            <a:spcBef>
              <a:spcPct val="0"/>
            </a:spcBef>
            <a:spcAft>
              <a:spcPct val="35000"/>
            </a:spcAft>
            <a:buNone/>
          </a:pPr>
          <a:r>
            <a:rPr lang="es-MX" sz="1800" b="1" kern="1200" dirty="0"/>
            <a:t>CLASE D – 224.0.0.0 a 239.255.255.255</a:t>
          </a:r>
          <a:endParaRPr lang="es-VE" sz="1800" b="1" kern="1200" dirty="0"/>
        </a:p>
      </dsp:txBody>
      <dsp:txXfrm>
        <a:off x="464205" y="86040"/>
        <a:ext cx="6083859" cy="479482"/>
      </dsp:txXfrm>
    </dsp:sp>
    <dsp:sp modelId="{5A9BC23D-60F1-41ED-A9E9-9F2B7A615F13}">
      <dsp:nvSpPr>
        <dsp:cNvPr id="0" name=""/>
        <dsp:cNvSpPr/>
      </dsp:nvSpPr>
      <dsp:spPr>
        <a:xfrm>
          <a:off x="0" y="3750462"/>
          <a:ext cx="8765339" cy="23247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0288" tIns="374904" rIns="680288" bIns="128016" numCol="1" spcCol="1270" anchor="t" anchorCtr="0">
          <a:noAutofit/>
        </a:bodyPr>
        <a:lstStyle/>
        <a:p>
          <a:pPr marL="0" lvl="1" indent="0" algn="just" defTabSz="800100">
            <a:lnSpc>
              <a:spcPct val="90000"/>
            </a:lnSpc>
            <a:spcBef>
              <a:spcPct val="0"/>
            </a:spcBef>
            <a:spcAft>
              <a:spcPct val="15000"/>
            </a:spcAft>
            <a:buNone/>
          </a:pPr>
          <a:r>
            <a:rPr lang="es-MX" sz="1800" kern="1200" dirty="0"/>
            <a:t>Las redes de clase E se definen marcando los primeros cuatro bits de la dirección de red a 1, lo que genera las direcciones que van desde 240.0.0.0 a 255.255.255.255. A pesar de que esta clase está reservada, nunca se definió su uso, por lo que la mayoría de las implementaciones de red descartan estas direcciones como ilegales o indefinidas, a excepción, claro está, de 255.255.255.255, que se utiliza como una dirección de difusión (broadcast).</a:t>
          </a:r>
          <a:endParaRPr lang="es-VE" sz="1800" kern="1200" dirty="0"/>
        </a:p>
        <a:p>
          <a:pPr marL="0" lvl="1" indent="0" algn="just" defTabSz="800100">
            <a:lnSpc>
              <a:spcPct val="90000"/>
            </a:lnSpc>
            <a:spcBef>
              <a:spcPct val="0"/>
            </a:spcBef>
            <a:spcAft>
              <a:spcPct val="15000"/>
            </a:spcAft>
            <a:buNone/>
          </a:pPr>
          <a:r>
            <a:rPr lang="es-MX" sz="1800" b="1" kern="1200" dirty="0"/>
            <a:t>Ejemplo: </a:t>
          </a:r>
          <a:r>
            <a:rPr lang="es-VE" sz="1800" b="1" kern="1200" dirty="0"/>
            <a:t>243.164.89.28</a:t>
          </a:r>
        </a:p>
      </dsp:txBody>
      <dsp:txXfrm>
        <a:off x="0" y="3750462"/>
        <a:ext cx="8765339" cy="2324700"/>
      </dsp:txXfrm>
    </dsp:sp>
    <dsp:sp modelId="{70016BBC-0021-4D6E-A470-78DF93FA59D8}">
      <dsp:nvSpPr>
        <dsp:cNvPr id="0" name=""/>
        <dsp:cNvSpPr/>
      </dsp:nvSpPr>
      <dsp:spPr>
        <a:xfrm>
          <a:off x="438266" y="3484782"/>
          <a:ext cx="6135737" cy="5313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916" tIns="0" rIns="231916" bIns="0" numCol="1" spcCol="1270" anchor="ctr" anchorCtr="0">
          <a:noAutofit/>
        </a:bodyPr>
        <a:lstStyle/>
        <a:p>
          <a:pPr marL="0" lvl="0" indent="0" algn="l" defTabSz="800100">
            <a:lnSpc>
              <a:spcPct val="90000"/>
            </a:lnSpc>
            <a:spcBef>
              <a:spcPct val="0"/>
            </a:spcBef>
            <a:spcAft>
              <a:spcPct val="35000"/>
            </a:spcAft>
            <a:buNone/>
          </a:pPr>
          <a:r>
            <a:rPr lang="es-MX" sz="1800" b="1" kern="1200" dirty="0"/>
            <a:t>CLASE E – 240.0.0.0 a 255.255.255.255</a:t>
          </a:r>
          <a:endParaRPr lang="es-VE" sz="1800" b="1" kern="1200" dirty="0"/>
        </a:p>
      </dsp:txBody>
      <dsp:txXfrm>
        <a:off x="464205" y="3510721"/>
        <a:ext cx="6083859"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6C9ED-1885-4578-A113-CE86603BF225}">
      <dsp:nvSpPr>
        <dsp:cNvPr id="0" name=""/>
        <dsp:cNvSpPr/>
      </dsp:nvSpPr>
      <dsp:spPr>
        <a:xfrm>
          <a:off x="0" y="865362"/>
          <a:ext cx="4214189" cy="4051780"/>
        </a:xfrm>
        <a:prstGeom prst="rect">
          <a:avLst/>
        </a:prstGeom>
        <a:solidFill>
          <a:schemeClr val="accent6">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just" defTabSz="711200">
            <a:lnSpc>
              <a:spcPct val="90000"/>
            </a:lnSpc>
            <a:spcBef>
              <a:spcPct val="0"/>
            </a:spcBef>
            <a:spcAft>
              <a:spcPct val="35000"/>
            </a:spcAft>
            <a:buNone/>
          </a:pPr>
          <a:r>
            <a:rPr lang="es-MX" sz="1600" kern="1200" dirty="0">
              <a:solidFill>
                <a:schemeClr val="tx1"/>
              </a:solidFill>
            </a:rPr>
            <a:t>Una máscara de subred es un número de 32 bits que se utiliza en el direccionamiento IP para separar la parte de red de una dirección IP de la parte de host. Ayuda a las computadoras y dispositivos a determinar qué parte de una dirección IP se refiere a la red en la que se encuentran y qué parte se refiere a su ubicación o dirección específica dentro de esa red.</a:t>
          </a:r>
          <a:endParaRPr lang="es-VE" sz="1600" kern="1200" dirty="0">
            <a:solidFill>
              <a:schemeClr val="tx1"/>
            </a:solidFill>
          </a:endParaRPr>
        </a:p>
      </dsp:txBody>
      <dsp:txXfrm>
        <a:off x="0" y="865362"/>
        <a:ext cx="4214189" cy="2187961"/>
      </dsp:txXfrm>
    </dsp:sp>
    <dsp:sp modelId="{BCB1CDDF-C0D3-4823-B34D-3F054CAD0A4E}">
      <dsp:nvSpPr>
        <dsp:cNvPr id="0" name=""/>
        <dsp:cNvSpPr/>
      </dsp:nvSpPr>
      <dsp:spPr>
        <a:xfrm>
          <a:off x="0" y="2982215"/>
          <a:ext cx="4214189" cy="1863819"/>
        </a:xfrm>
        <a:prstGeom prst="rect">
          <a:avLst/>
        </a:prstGeom>
        <a:solidFill>
          <a:schemeClr val="accent1">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just" defTabSz="711200">
            <a:lnSpc>
              <a:spcPct val="90000"/>
            </a:lnSpc>
            <a:spcBef>
              <a:spcPct val="0"/>
            </a:spcBef>
            <a:spcAft>
              <a:spcPct val="35000"/>
            </a:spcAft>
            <a:buNone/>
          </a:pPr>
          <a:r>
            <a:rPr lang="es-MX" sz="1600" kern="1200" dirty="0"/>
            <a:t>El funcionamiento de las subredes comienza dividiéndolas en subredes más pequeñas. Para la comunicación entre subredes, se utilizan enrutadores. Cada subred permite que los dispositivos conectados se comuniquen entre sí. La subred de una red debe realizarse de forma que no afecte a los bits de la red.</a:t>
          </a:r>
          <a:endParaRPr lang="es-VE" sz="1600" kern="1200" dirty="0"/>
        </a:p>
      </dsp:txBody>
      <dsp:txXfrm>
        <a:off x="0" y="2982215"/>
        <a:ext cx="4214189" cy="1863819"/>
      </dsp:txXfrm>
    </dsp:sp>
    <dsp:sp modelId="{4A2B3BDE-4865-40BA-A484-843EDE548844}">
      <dsp:nvSpPr>
        <dsp:cNvPr id="0" name=""/>
        <dsp:cNvSpPr/>
      </dsp:nvSpPr>
      <dsp:spPr>
        <a:xfrm rot="10800000">
          <a:off x="0" y="510"/>
          <a:ext cx="4214189" cy="935555"/>
        </a:xfrm>
        <a:prstGeom prst="upArrowCallout">
          <a:avLst/>
        </a:prstGeom>
        <a:solidFill>
          <a:srgbClr val="00336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MX" sz="1600" b="1" kern="1200" dirty="0"/>
            <a:t>¿QUÉ ES UNA MASCARA DE SUBRED?</a:t>
          </a:r>
          <a:endParaRPr lang="es-VE" sz="1600" b="1" kern="1200" dirty="0"/>
        </a:p>
      </dsp:txBody>
      <dsp:txXfrm rot="10800000">
        <a:off x="0" y="510"/>
        <a:ext cx="4214189" cy="6078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221A8-CCE0-4984-8B1B-D5AF00B480CC}">
      <dsp:nvSpPr>
        <dsp:cNvPr id="0" name=""/>
        <dsp:cNvSpPr/>
      </dsp:nvSpPr>
      <dsp:spPr>
        <a:xfrm>
          <a:off x="0" y="859024"/>
          <a:ext cx="4214189" cy="22295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endParaRPr lang="es-VE" sz="700" b="1" kern="1200" dirty="0"/>
        </a:p>
      </dsp:txBody>
      <dsp:txXfrm>
        <a:off x="0" y="859024"/>
        <a:ext cx="4214189" cy="222956"/>
      </dsp:txXfrm>
    </dsp:sp>
    <dsp:sp modelId="{636340BF-1C2D-427F-89B6-56B79E7BBD82}">
      <dsp:nvSpPr>
        <dsp:cNvPr id="0" name=""/>
        <dsp:cNvSpPr/>
      </dsp:nvSpPr>
      <dsp:spPr>
        <a:xfrm>
          <a:off x="0" y="9938"/>
          <a:ext cx="4214189" cy="862323"/>
        </a:xfrm>
        <a:prstGeom prst="upArrowCallout">
          <a:avLst/>
        </a:prstGeom>
        <a:solidFill>
          <a:srgbClr val="00336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200" tIns="113792" rIns="113792" bIns="113792" numCol="1" spcCol="1270" anchor="ctr" anchorCtr="0">
          <a:noAutofit/>
        </a:bodyPr>
        <a:lstStyle/>
        <a:p>
          <a:pPr marL="0" lvl="0" indent="0" algn="ctr" defTabSz="711200">
            <a:lnSpc>
              <a:spcPct val="90000"/>
            </a:lnSpc>
            <a:spcBef>
              <a:spcPct val="0"/>
            </a:spcBef>
            <a:spcAft>
              <a:spcPct val="35000"/>
            </a:spcAft>
            <a:buNone/>
          </a:pPr>
          <a:endParaRPr lang="es-VE" sz="1600" b="1" kern="1200" dirty="0"/>
        </a:p>
      </dsp:txBody>
      <dsp:txXfrm rot="10800000">
        <a:off x="0" y="311949"/>
        <a:ext cx="4214189" cy="5603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77369-DF74-4A13-8414-4AB85E617CC6}">
      <dsp:nvSpPr>
        <dsp:cNvPr id="0" name=""/>
        <dsp:cNvSpPr/>
      </dsp:nvSpPr>
      <dsp:spPr>
        <a:xfrm>
          <a:off x="0" y="224455"/>
          <a:ext cx="8978900" cy="921375"/>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6862" tIns="270764" rIns="696862" bIns="92456" numCol="1" spcCol="1270" anchor="t" anchorCtr="0">
          <a:noAutofit/>
        </a:bodyPr>
        <a:lstStyle/>
        <a:p>
          <a:pPr marL="0" lvl="1" indent="0" algn="l" defTabSz="577850">
            <a:lnSpc>
              <a:spcPct val="90000"/>
            </a:lnSpc>
            <a:spcBef>
              <a:spcPct val="0"/>
            </a:spcBef>
            <a:spcAft>
              <a:spcPct val="15000"/>
            </a:spcAft>
            <a:buNone/>
          </a:pPr>
          <a:r>
            <a:rPr lang="es-MX" sz="1300" b="0" kern="1200" dirty="0"/>
            <a:t>Verificar que todos los dispositivos (servidores, switches, routers, etc.) en la red estén correctamente conectados y puedan comunicarse entre sí. Herramientas como </a:t>
          </a:r>
          <a:r>
            <a:rPr lang="es-MX" sz="1300" b="0" i="1" kern="1200" dirty="0"/>
            <a:t>ping</a:t>
          </a:r>
          <a:r>
            <a:rPr lang="es-MX" sz="1300" b="0" kern="1200" dirty="0"/>
            <a:t>, </a:t>
          </a:r>
          <a:r>
            <a:rPr lang="es-MX" sz="1300" b="0" i="1" kern="1200" dirty="0" err="1"/>
            <a:t>traceroute</a:t>
          </a:r>
          <a:r>
            <a:rPr lang="es-MX" sz="1300" b="0" kern="1200" dirty="0"/>
            <a:t> o utilidades de comprobación de conectividad se utilizan comúnmente.</a:t>
          </a:r>
          <a:endParaRPr lang="es-VE" sz="1300" b="0" kern="1200" dirty="0"/>
        </a:p>
      </dsp:txBody>
      <dsp:txXfrm>
        <a:off x="0" y="224455"/>
        <a:ext cx="8978900" cy="921375"/>
      </dsp:txXfrm>
    </dsp:sp>
    <dsp:sp modelId="{40D5204C-A982-4F06-8AF8-C0F0F55D97DA}">
      <dsp:nvSpPr>
        <dsp:cNvPr id="0" name=""/>
        <dsp:cNvSpPr/>
      </dsp:nvSpPr>
      <dsp:spPr>
        <a:xfrm>
          <a:off x="448945" y="32575"/>
          <a:ext cx="6285230"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567" tIns="0" rIns="237567" bIns="0" numCol="1" spcCol="1270" anchor="ctr" anchorCtr="0">
          <a:noAutofit/>
        </a:bodyPr>
        <a:lstStyle/>
        <a:p>
          <a:pPr marL="0" lvl="0" indent="0" algn="l" defTabSz="577850">
            <a:lnSpc>
              <a:spcPct val="90000"/>
            </a:lnSpc>
            <a:spcBef>
              <a:spcPct val="0"/>
            </a:spcBef>
            <a:spcAft>
              <a:spcPct val="35000"/>
            </a:spcAft>
            <a:buNone/>
          </a:pPr>
          <a:r>
            <a:rPr lang="es-MX" sz="1300" b="1" kern="1200" dirty="0">
              <a:solidFill>
                <a:schemeClr val="bg1"/>
              </a:solidFill>
            </a:rPr>
            <a:t>PRUEBAS DE CONECTIVIDAD</a:t>
          </a:r>
          <a:endParaRPr lang="es-VE" sz="1300" b="1" kern="1200" dirty="0">
            <a:solidFill>
              <a:schemeClr val="bg1"/>
            </a:solidFill>
          </a:endParaRPr>
        </a:p>
      </dsp:txBody>
      <dsp:txXfrm>
        <a:off x="467679" y="51309"/>
        <a:ext cx="6247762" cy="346292"/>
      </dsp:txXfrm>
    </dsp:sp>
    <dsp:sp modelId="{FDBF1B07-3D5F-4978-AD27-F76C691BCBEC}">
      <dsp:nvSpPr>
        <dsp:cNvPr id="0" name=""/>
        <dsp:cNvSpPr/>
      </dsp:nvSpPr>
      <dsp:spPr>
        <a:xfrm>
          <a:off x="0" y="1407911"/>
          <a:ext cx="8978900" cy="921375"/>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6862" tIns="270764" rIns="696862" bIns="92456" numCol="1" spcCol="1270" anchor="t" anchorCtr="0">
          <a:noAutofit/>
        </a:bodyPr>
        <a:lstStyle/>
        <a:p>
          <a:pPr marL="0" lvl="1" indent="0" algn="l" defTabSz="577850">
            <a:lnSpc>
              <a:spcPct val="90000"/>
            </a:lnSpc>
            <a:spcBef>
              <a:spcPct val="0"/>
            </a:spcBef>
            <a:spcAft>
              <a:spcPct val="15000"/>
            </a:spcAft>
            <a:buNone/>
          </a:pPr>
          <a:r>
            <a:rPr lang="es-MX" sz="1300" kern="1200" dirty="0"/>
            <a:t>Evaluar la capacidad de la red para manejar el tráfico y las aplicaciones que se ejecutarán en ella. Se pueden realizar pruebas de ancho de banda, latencia y tiempo de respuesta utilizando herramientas de análisis de rendimiento.</a:t>
          </a:r>
          <a:endParaRPr lang="es-VE" sz="1300" kern="1200" dirty="0"/>
        </a:p>
      </dsp:txBody>
      <dsp:txXfrm>
        <a:off x="0" y="1407911"/>
        <a:ext cx="8978900" cy="921375"/>
      </dsp:txXfrm>
    </dsp:sp>
    <dsp:sp modelId="{E0C1DF1A-7111-4147-91D1-736259135EE2}">
      <dsp:nvSpPr>
        <dsp:cNvPr id="0" name=""/>
        <dsp:cNvSpPr/>
      </dsp:nvSpPr>
      <dsp:spPr>
        <a:xfrm>
          <a:off x="448945" y="1216030"/>
          <a:ext cx="6285230"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567" tIns="0" rIns="237567" bIns="0" numCol="1" spcCol="1270" anchor="ctr" anchorCtr="0">
          <a:noAutofit/>
        </a:bodyPr>
        <a:lstStyle/>
        <a:p>
          <a:pPr marL="0" lvl="0" indent="0" algn="l" defTabSz="577850">
            <a:lnSpc>
              <a:spcPct val="90000"/>
            </a:lnSpc>
            <a:spcBef>
              <a:spcPct val="0"/>
            </a:spcBef>
            <a:spcAft>
              <a:spcPct val="35000"/>
            </a:spcAft>
            <a:buNone/>
          </a:pPr>
          <a:r>
            <a:rPr lang="es-MX" sz="1300" b="1" kern="1200" dirty="0">
              <a:solidFill>
                <a:schemeClr val="bg1"/>
              </a:solidFill>
            </a:rPr>
            <a:t>PRUEBAS DE RENDIMIENTO</a:t>
          </a:r>
          <a:endParaRPr lang="es-VE" sz="1300" b="1" kern="1200" dirty="0">
            <a:solidFill>
              <a:schemeClr val="bg1"/>
            </a:solidFill>
          </a:endParaRPr>
        </a:p>
      </dsp:txBody>
      <dsp:txXfrm>
        <a:off x="467679" y="1234764"/>
        <a:ext cx="6247762" cy="346292"/>
      </dsp:txXfrm>
    </dsp:sp>
    <dsp:sp modelId="{EAF00A16-83A0-405B-B4A0-B4B888EC105D}">
      <dsp:nvSpPr>
        <dsp:cNvPr id="0" name=""/>
        <dsp:cNvSpPr/>
      </dsp:nvSpPr>
      <dsp:spPr>
        <a:xfrm>
          <a:off x="0" y="2591366"/>
          <a:ext cx="8978900" cy="7371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6862" tIns="270764" rIns="696862" bIns="92456" numCol="1" spcCol="1270" anchor="t" anchorCtr="0">
          <a:noAutofit/>
        </a:bodyPr>
        <a:lstStyle/>
        <a:p>
          <a:pPr marL="0" lvl="1" indent="0" algn="l" defTabSz="577850">
            <a:lnSpc>
              <a:spcPct val="90000"/>
            </a:lnSpc>
            <a:spcBef>
              <a:spcPct val="0"/>
            </a:spcBef>
            <a:spcAft>
              <a:spcPct val="15000"/>
            </a:spcAft>
            <a:buNone/>
          </a:pPr>
          <a:r>
            <a:rPr lang="es-MX" sz="1300" kern="1200" dirty="0"/>
            <a:t>Asegurarse de que la red esté protegida contra accesos no autorizados e intrusiones. Esto incluye la evaluación de firewalls, sistemas de detección de intrusiones (IDS) y el análisis de las políticas de seguridad.</a:t>
          </a:r>
          <a:endParaRPr lang="es-VE" sz="1300" kern="1200" dirty="0"/>
        </a:p>
      </dsp:txBody>
      <dsp:txXfrm>
        <a:off x="0" y="2591366"/>
        <a:ext cx="8978900" cy="737100"/>
      </dsp:txXfrm>
    </dsp:sp>
    <dsp:sp modelId="{CDD77353-F523-40C8-B0B3-ACEADFF22CB1}">
      <dsp:nvSpPr>
        <dsp:cNvPr id="0" name=""/>
        <dsp:cNvSpPr/>
      </dsp:nvSpPr>
      <dsp:spPr>
        <a:xfrm>
          <a:off x="448945" y="2399486"/>
          <a:ext cx="6285230"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567" tIns="0" rIns="237567" bIns="0" numCol="1" spcCol="1270" anchor="ctr" anchorCtr="0">
          <a:noAutofit/>
        </a:bodyPr>
        <a:lstStyle/>
        <a:p>
          <a:pPr marL="0" lvl="0" indent="0" algn="l" defTabSz="577850">
            <a:lnSpc>
              <a:spcPct val="90000"/>
            </a:lnSpc>
            <a:spcBef>
              <a:spcPct val="0"/>
            </a:spcBef>
            <a:spcAft>
              <a:spcPct val="35000"/>
            </a:spcAft>
            <a:buNone/>
          </a:pPr>
          <a:r>
            <a:rPr lang="es-MX" sz="1300" b="1" kern="1200" dirty="0">
              <a:solidFill>
                <a:schemeClr val="bg1"/>
              </a:solidFill>
            </a:rPr>
            <a:t>PRUEBAS DE SEGURIDAD</a:t>
          </a:r>
          <a:endParaRPr lang="es-VE" sz="1300" b="1" kern="1200" dirty="0">
            <a:solidFill>
              <a:schemeClr val="bg1"/>
            </a:solidFill>
          </a:endParaRPr>
        </a:p>
      </dsp:txBody>
      <dsp:txXfrm>
        <a:off x="467679" y="2418220"/>
        <a:ext cx="6247762" cy="346292"/>
      </dsp:txXfrm>
    </dsp:sp>
    <dsp:sp modelId="{A4C8088B-A75E-4E66-ABF7-69EB267A47EE}">
      <dsp:nvSpPr>
        <dsp:cNvPr id="0" name=""/>
        <dsp:cNvSpPr/>
      </dsp:nvSpPr>
      <dsp:spPr>
        <a:xfrm>
          <a:off x="0" y="3590546"/>
          <a:ext cx="8978900" cy="7371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6862" tIns="270764" rIns="696862" bIns="92456" numCol="1" spcCol="1270" anchor="t" anchorCtr="0">
          <a:noAutofit/>
        </a:bodyPr>
        <a:lstStyle/>
        <a:p>
          <a:pPr marL="0" lvl="1" indent="0" algn="l" defTabSz="577850">
            <a:lnSpc>
              <a:spcPct val="90000"/>
            </a:lnSpc>
            <a:spcBef>
              <a:spcPct val="0"/>
            </a:spcBef>
            <a:spcAft>
              <a:spcPct val="15000"/>
            </a:spcAft>
            <a:buNone/>
          </a:pPr>
          <a:r>
            <a:rPr lang="es-MX" sz="1300" kern="1200" dirty="0"/>
            <a:t>Verificar si la red puede manejar un aumento en la carga o el número de dispositivos sin degradar el rendimiento. Esto es especialmente importante en entornos donde se espera un crecimiento rápido.</a:t>
          </a:r>
          <a:endParaRPr lang="es-VE" sz="1300" kern="1200" dirty="0"/>
        </a:p>
      </dsp:txBody>
      <dsp:txXfrm>
        <a:off x="0" y="3590546"/>
        <a:ext cx="8978900" cy="737100"/>
      </dsp:txXfrm>
    </dsp:sp>
    <dsp:sp modelId="{5EA61D73-81AF-4B76-A7AB-6CDDC495088C}">
      <dsp:nvSpPr>
        <dsp:cNvPr id="0" name=""/>
        <dsp:cNvSpPr/>
      </dsp:nvSpPr>
      <dsp:spPr>
        <a:xfrm>
          <a:off x="448945" y="3398666"/>
          <a:ext cx="6285230"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567" tIns="0" rIns="237567" bIns="0" numCol="1" spcCol="1270" anchor="ctr" anchorCtr="0">
          <a:noAutofit/>
        </a:bodyPr>
        <a:lstStyle/>
        <a:p>
          <a:pPr marL="0" lvl="0" indent="0" algn="l" defTabSz="577850">
            <a:lnSpc>
              <a:spcPct val="90000"/>
            </a:lnSpc>
            <a:spcBef>
              <a:spcPct val="0"/>
            </a:spcBef>
            <a:spcAft>
              <a:spcPct val="35000"/>
            </a:spcAft>
            <a:buNone/>
          </a:pPr>
          <a:r>
            <a:rPr lang="es-MX" sz="1300" b="1" kern="1200" dirty="0">
              <a:solidFill>
                <a:schemeClr val="bg1"/>
              </a:solidFill>
            </a:rPr>
            <a:t>PRUEBAS DE ESCALABILIDAD</a:t>
          </a:r>
          <a:endParaRPr lang="es-VE" sz="1300" b="1" kern="1200" dirty="0">
            <a:solidFill>
              <a:schemeClr val="bg1"/>
            </a:solidFill>
          </a:endParaRPr>
        </a:p>
      </dsp:txBody>
      <dsp:txXfrm>
        <a:off x="467679" y="3417400"/>
        <a:ext cx="6247762" cy="346292"/>
      </dsp:txXfrm>
    </dsp:sp>
    <dsp:sp modelId="{53F79D5D-3E07-471E-8405-0E17359E3C39}">
      <dsp:nvSpPr>
        <dsp:cNvPr id="0" name=""/>
        <dsp:cNvSpPr/>
      </dsp:nvSpPr>
      <dsp:spPr>
        <a:xfrm>
          <a:off x="0" y="4589726"/>
          <a:ext cx="8978900" cy="7371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6862" tIns="270764" rIns="696862" bIns="92456" numCol="1" spcCol="1270" anchor="t" anchorCtr="0">
          <a:noAutofit/>
        </a:bodyPr>
        <a:lstStyle/>
        <a:p>
          <a:pPr marL="0" lvl="1" indent="0" algn="l" defTabSz="577850">
            <a:lnSpc>
              <a:spcPct val="90000"/>
            </a:lnSpc>
            <a:spcBef>
              <a:spcPct val="0"/>
            </a:spcBef>
            <a:spcAft>
              <a:spcPct val="15000"/>
            </a:spcAft>
            <a:buNone/>
          </a:pPr>
          <a:r>
            <a:rPr lang="es-MX" sz="1300" kern="1200" dirty="0"/>
            <a:t>Evaluar cómo responde la red ante fallos de hardware o software. Esto puede incluir la simulación de fallas en </a:t>
          </a:r>
          <a:r>
            <a:rPr lang="es-MX" sz="1300" kern="1200" dirty="0" err="1"/>
            <a:t>routers</a:t>
          </a:r>
          <a:r>
            <a:rPr lang="es-MX" sz="1300" kern="1200" dirty="0"/>
            <a:t> o enlaces y verificar si la red puede </a:t>
          </a:r>
          <a:r>
            <a:rPr lang="es-MX" sz="1300" kern="1200" dirty="0" err="1"/>
            <a:t>rerutear</a:t>
          </a:r>
          <a:r>
            <a:rPr lang="es-MX" sz="1300" kern="1200" dirty="0"/>
            <a:t> el tráfico sin interrupciones.</a:t>
          </a:r>
          <a:endParaRPr lang="es-VE" sz="1300" kern="1200" dirty="0"/>
        </a:p>
      </dsp:txBody>
      <dsp:txXfrm>
        <a:off x="0" y="4589726"/>
        <a:ext cx="8978900" cy="737100"/>
      </dsp:txXfrm>
    </dsp:sp>
    <dsp:sp modelId="{82ECAB0A-5B71-4E79-90E0-EFCF3A03E18D}">
      <dsp:nvSpPr>
        <dsp:cNvPr id="0" name=""/>
        <dsp:cNvSpPr/>
      </dsp:nvSpPr>
      <dsp:spPr>
        <a:xfrm>
          <a:off x="448945" y="4397846"/>
          <a:ext cx="6285230"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567" tIns="0" rIns="237567" bIns="0" numCol="1" spcCol="1270" anchor="ctr" anchorCtr="0">
          <a:noAutofit/>
        </a:bodyPr>
        <a:lstStyle/>
        <a:p>
          <a:pPr marL="0" lvl="0" indent="0" algn="l" defTabSz="577850">
            <a:lnSpc>
              <a:spcPct val="90000"/>
            </a:lnSpc>
            <a:spcBef>
              <a:spcPct val="0"/>
            </a:spcBef>
            <a:spcAft>
              <a:spcPct val="35000"/>
            </a:spcAft>
            <a:buNone/>
          </a:pPr>
          <a:r>
            <a:rPr lang="es-MX" sz="1300" b="1" kern="1200" dirty="0">
              <a:solidFill>
                <a:schemeClr val="bg1"/>
              </a:solidFill>
            </a:rPr>
            <a:t>PRUEBAS DE REDUNDANCIA Y RESILENCIA</a:t>
          </a:r>
          <a:endParaRPr lang="es-VE" sz="1300" b="1" kern="1200" dirty="0">
            <a:solidFill>
              <a:schemeClr val="bg1"/>
            </a:solidFill>
          </a:endParaRPr>
        </a:p>
      </dsp:txBody>
      <dsp:txXfrm>
        <a:off x="467679" y="4416580"/>
        <a:ext cx="6247762" cy="3462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3E61E-F2D7-4C9A-9B41-529CCBBE37F2}">
      <dsp:nvSpPr>
        <dsp:cNvPr id="0" name=""/>
        <dsp:cNvSpPr/>
      </dsp:nvSpPr>
      <dsp:spPr>
        <a:xfrm rot="5400000">
          <a:off x="5654496" y="-2615912"/>
          <a:ext cx="875903" cy="6331712"/>
        </a:xfrm>
        <a:prstGeom prst="round2SameRect">
          <a:avLst/>
        </a:prstGeom>
        <a:solidFill>
          <a:schemeClr val="accent6">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s-MX" sz="1200" b="1" kern="1200" dirty="0"/>
            <a:t>Física</a:t>
          </a:r>
          <a:r>
            <a:rPr lang="es-MX" sz="1200" kern="1200" dirty="0"/>
            <a:t>: Se refiere a la disposición física de los cables, dispositivos y otros componentes. Las topologías comunes incluyen en estrella, en árbol, en anillo y de malla.</a:t>
          </a:r>
          <a:endParaRPr lang="es-VE" sz="1200" kern="1200" dirty="0"/>
        </a:p>
        <a:p>
          <a:pPr marL="114300" lvl="1" indent="-114300" algn="l" defTabSz="533400">
            <a:lnSpc>
              <a:spcPct val="90000"/>
            </a:lnSpc>
            <a:spcBef>
              <a:spcPct val="0"/>
            </a:spcBef>
            <a:spcAft>
              <a:spcPct val="15000"/>
            </a:spcAft>
            <a:buChar char="•"/>
          </a:pPr>
          <a:r>
            <a:rPr lang="es-MX" sz="1200" b="1" kern="1200" dirty="0"/>
            <a:t>Lógica</a:t>
          </a:r>
          <a:r>
            <a:rPr lang="es-MX" sz="1200" kern="1200" dirty="0"/>
            <a:t>: Se centra en cómo se transmiten los datos dentro de la red y cómo se configuran los dispositivos para comunicarse.</a:t>
          </a:r>
        </a:p>
      </dsp:txBody>
      <dsp:txXfrm rot="-5400000">
        <a:off x="2926592" y="154750"/>
        <a:ext cx="6288954" cy="790387"/>
      </dsp:txXfrm>
    </dsp:sp>
    <dsp:sp modelId="{326710E8-7ABF-4844-9EBF-FF09E399F3CB}">
      <dsp:nvSpPr>
        <dsp:cNvPr id="0" name=""/>
        <dsp:cNvSpPr/>
      </dsp:nvSpPr>
      <dsp:spPr>
        <a:xfrm>
          <a:off x="549339" y="2504"/>
          <a:ext cx="2377253" cy="1094878"/>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s-MX" sz="2700" kern="1200" dirty="0"/>
            <a:t>TOPOLOGÍA</a:t>
          </a:r>
          <a:endParaRPr lang="es-VE" sz="2700" kern="1200" dirty="0"/>
        </a:p>
      </dsp:txBody>
      <dsp:txXfrm>
        <a:off x="602787" y="55952"/>
        <a:ext cx="2270357" cy="987982"/>
      </dsp:txXfrm>
    </dsp:sp>
    <dsp:sp modelId="{7C446E7D-9EEE-47C5-9456-47B0FB2105B5}">
      <dsp:nvSpPr>
        <dsp:cNvPr id="0" name=""/>
        <dsp:cNvSpPr/>
      </dsp:nvSpPr>
      <dsp:spPr>
        <a:xfrm rot="5400000">
          <a:off x="5683060" y="-1466289"/>
          <a:ext cx="875903" cy="6331712"/>
        </a:xfrm>
        <a:prstGeom prst="round2SameRect">
          <a:avLst/>
        </a:prstGeom>
        <a:solidFill>
          <a:schemeClr val="accent6">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s-MX" sz="1200" kern="1200" dirty="0"/>
            <a:t>Incluyen </a:t>
          </a:r>
          <a:r>
            <a:rPr lang="es-MX" sz="1200" b="1" kern="1200" dirty="0" err="1"/>
            <a:t>routers</a:t>
          </a:r>
          <a:r>
            <a:rPr lang="es-MX" sz="1200" kern="1200" dirty="0"/>
            <a:t>, </a:t>
          </a:r>
          <a:r>
            <a:rPr lang="es-MX" sz="1200" b="1" kern="1200" dirty="0"/>
            <a:t>switches</a:t>
          </a:r>
          <a:r>
            <a:rPr lang="es-MX" sz="1200" kern="1200" dirty="0"/>
            <a:t>, </a:t>
          </a:r>
          <a:r>
            <a:rPr lang="es-MX" sz="1200" b="1" kern="1200" dirty="0"/>
            <a:t>firewalls</a:t>
          </a:r>
          <a:r>
            <a:rPr lang="es-MX" sz="1200" kern="1200" dirty="0"/>
            <a:t>, </a:t>
          </a:r>
          <a:r>
            <a:rPr lang="es-MX" sz="1200" b="1" kern="1200" dirty="0"/>
            <a:t>puntos de acceso (AP)</a:t>
          </a:r>
          <a:r>
            <a:rPr lang="es-MX" sz="1200" kern="1200" dirty="0"/>
            <a:t> y otros dispositivos esenciales que permiten la conectividad y el control del tráfico.</a:t>
          </a:r>
          <a:endParaRPr lang="es-VE" sz="1200" kern="1200" dirty="0"/>
        </a:p>
        <a:p>
          <a:pPr marL="114300" lvl="1" indent="-114300" algn="l" defTabSz="533400">
            <a:lnSpc>
              <a:spcPct val="90000"/>
            </a:lnSpc>
            <a:spcBef>
              <a:spcPct val="0"/>
            </a:spcBef>
            <a:spcAft>
              <a:spcPct val="15000"/>
            </a:spcAft>
            <a:buChar char="•"/>
          </a:pPr>
          <a:r>
            <a:rPr lang="es-MX" sz="1200" kern="1200" dirty="0"/>
            <a:t>Cada dispositivo tiene funciones específicas en términos de enrutamiento, conmutación, filtrado y seguridad.</a:t>
          </a:r>
        </a:p>
      </dsp:txBody>
      <dsp:txXfrm rot="-5400000">
        <a:off x="2955156" y="1304373"/>
        <a:ext cx="6288954" cy="790387"/>
      </dsp:txXfrm>
    </dsp:sp>
    <dsp:sp modelId="{8C8BA266-454B-4073-91B4-604178171EDE}">
      <dsp:nvSpPr>
        <dsp:cNvPr id="0" name=""/>
        <dsp:cNvSpPr/>
      </dsp:nvSpPr>
      <dsp:spPr>
        <a:xfrm>
          <a:off x="549339" y="1152126"/>
          <a:ext cx="2405817" cy="1094878"/>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s-MX" sz="2700" kern="1200" dirty="0"/>
            <a:t>DISPOSITIVOS</a:t>
          </a:r>
          <a:endParaRPr lang="es-VE" sz="2700" kern="1200" dirty="0"/>
        </a:p>
      </dsp:txBody>
      <dsp:txXfrm>
        <a:off x="602787" y="1205574"/>
        <a:ext cx="2298921" cy="987982"/>
      </dsp:txXfrm>
    </dsp:sp>
    <dsp:sp modelId="{0BB6E967-1560-48F8-9F2C-8A98659A589E}">
      <dsp:nvSpPr>
        <dsp:cNvPr id="0" name=""/>
        <dsp:cNvSpPr/>
      </dsp:nvSpPr>
      <dsp:spPr>
        <a:xfrm rot="5400000">
          <a:off x="5711589" y="-316666"/>
          <a:ext cx="875903" cy="6331712"/>
        </a:xfrm>
        <a:prstGeom prst="round2SameRect">
          <a:avLst/>
        </a:prstGeom>
        <a:solidFill>
          <a:schemeClr val="accent6">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s-MX" sz="1200" kern="1200" dirty="0"/>
            <a:t>Planificación de la asignación de direcciones IP adecuadas y el uso eficiente de subredes.</a:t>
          </a:r>
          <a:endParaRPr lang="es-VE" sz="1200" kern="1200" dirty="0"/>
        </a:p>
        <a:p>
          <a:pPr marL="114300" lvl="1" indent="-114300" algn="l" defTabSz="533400">
            <a:lnSpc>
              <a:spcPct val="90000"/>
            </a:lnSpc>
            <a:spcBef>
              <a:spcPct val="0"/>
            </a:spcBef>
            <a:spcAft>
              <a:spcPct val="15000"/>
            </a:spcAft>
            <a:buChar char="•"/>
          </a:pPr>
          <a:r>
            <a:rPr lang="es-MX" sz="1200" kern="1200"/>
            <a:t>Definir esquemas de direccionamiento, como el uso de IPv4 o IPv6.</a:t>
          </a:r>
          <a:endParaRPr lang="es-MX" sz="1200" kern="1200" dirty="0"/>
        </a:p>
      </dsp:txBody>
      <dsp:txXfrm rot="-5400000">
        <a:off x="2983685" y="2453996"/>
        <a:ext cx="6288954" cy="790387"/>
      </dsp:txXfrm>
    </dsp:sp>
    <dsp:sp modelId="{F8323E50-2E33-43D4-8A4F-A89C71831A9C}">
      <dsp:nvSpPr>
        <dsp:cNvPr id="0" name=""/>
        <dsp:cNvSpPr/>
      </dsp:nvSpPr>
      <dsp:spPr>
        <a:xfrm>
          <a:off x="549339" y="2301749"/>
          <a:ext cx="2434345" cy="1094878"/>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s-MX" sz="2700" kern="1200" dirty="0"/>
            <a:t>DIRECCIÓN IP Y SUBREDES</a:t>
          </a:r>
          <a:endParaRPr lang="es-VE" sz="2700" kern="1200" dirty="0"/>
        </a:p>
      </dsp:txBody>
      <dsp:txXfrm>
        <a:off x="602787" y="2355197"/>
        <a:ext cx="2327449" cy="987982"/>
      </dsp:txXfrm>
    </dsp:sp>
    <dsp:sp modelId="{5917BBC7-6C83-4AF0-B3D1-6D3EABEBBC57}">
      <dsp:nvSpPr>
        <dsp:cNvPr id="0" name=""/>
        <dsp:cNvSpPr/>
      </dsp:nvSpPr>
      <dsp:spPr>
        <a:xfrm rot="5400000">
          <a:off x="5711589" y="832955"/>
          <a:ext cx="875903" cy="6331712"/>
        </a:xfrm>
        <a:prstGeom prst="round2SameRect">
          <a:avLst/>
        </a:prstGeom>
        <a:solidFill>
          <a:schemeClr val="accent6">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Considerar cómo cada capa del modelo OSI (Modelo de Interconexión de Sistemas Abiertos) se implementa en la red, desde la capa física (cableado) hasta la capa de aplicación (protocolos y servicios).</a:t>
          </a:r>
        </a:p>
      </dsp:txBody>
      <dsp:txXfrm rot="-5400000">
        <a:off x="2983685" y="3603617"/>
        <a:ext cx="6288954" cy="790387"/>
      </dsp:txXfrm>
    </dsp:sp>
    <dsp:sp modelId="{89727739-72B9-413C-A1B4-C7B696A0E709}">
      <dsp:nvSpPr>
        <dsp:cNvPr id="0" name=""/>
        <dsp:cNvSpPr/>
      </dsp:nvSpPr>
      <dsp:spPr>
        <a:xfrm>
          <a:off x="549339" y="3451372"/>
          <a:ext cx="2434345" cy="1094878"/>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s-MX" sz="2700" kern="1200" dirty="0"/>
            <a:t>CAPAS DEL MODELO OSI</a:t>
          </a:r>
        </a:p>
      </dsp:txBody>
      <dsp:txXfrm>
        <a:off x="602787" y="3504820"/>
        <a:ext cx="2327449" cy="987982"/>
      </dsp:txXfrm>
    </dsp:sp>
    <dsp:sp modelId="{E06F6330-6903-4208-939F-28E8BDC23B35}">
      <dsp:nvSpPr>
        <dsp:cNvPr id="0" name=""/>
        <dsp:cNvSpPr/>
      </dsp:nvSpPr>
      <dsp:spPr>
        <a:xfrm rot="5400000">
          <a:off x="5740153" y="1982578"/>
          <a:ext cx="875903" cy="6331712"/>
        </a:xfrm>
        <a:prstGeom prst="round2SameRect">
          <a:avLst/>
        </a:prstGeom>
        <a:solidFill>
          <a:schemeClr val="accent6">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s-MX" sz="1200" kern="1200" dirty="0"/>
            <a:t>Implementar medidas de seguridad desde el diseño, como firewalls, </a:t>
          </a:r>
          <a:r>
            <a:rPr lang="es-MX" sz="1200" kern="1200" dirty="0" err="1"/>
            <a:t>VPNs</a:t>
          </a:r>
          <a:r>
            <a:rPr lang="es-MX" sz="1200" kern="1200" dirty="0"/>
            <a:t> (redes privadas virtuales), y medidas de control de acceso para proteger la red contra amenazas.</a:t>
          </a:r>
        </a:p>
      </dsp:txBody>
      <dsp:txXfrm rot="-5400000">
        <a:off x="3012249" y="4753240"/>
        <a:ext cx="6288954" cy="790387"/>
      </dsp:txXfrm>
    </dsp:sp>
    <dsp:sp modelId="{7B50B752-4ECB-45B7-8A44-31FAF7ED51DF}">
      <dsp:nvSpPr>
        <dsp:cNvPr id="0" name=""/>
        <dsp:cNvSpPr/>
      </dsp:nvSpPr>
      <dsp:spPr>
        <a:xfrm>
          <a:off x="549339" y="4600995"/>
          <a:ext cx="2462909" cy="1094878"/>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s-MX" sz="2700" kern="1200" dirty="0"/>
            <a:t>SEGURIDAD DE LA RED</a:t>
          </a:r>
        </a:p>
      </dsp:txBody>
      <dsp:txXfrm>
        <a:off x="602787" y="4654443"/>
        <a:ext cx="2356013" cy="9879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B488E-29BC-4747-8893-30B73E877B9E}" type="datetimeFigureOut">
              <a:rPr lang="es-VE" smtClean="0"/>
              <a:t>30/3/2025</a:t>
            </a:fld>
            <a:endParaRPr lang="es-V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E8A75-A92A-4190-A666-E507E249D681}" type="slidenum">
              <a:rPr lang="es-VE" smtClean="0"/>
              <a:t>‹Nº›</a:t>
            </a:fld>
            <a:endParaRPr lang="es-VE"/>
          </a:p>
        </p:txBody>
      </p:sp>
    </p:spTree>
    <p:extLst>
      <p:ext uri="{BB962C8B-B14F-4D97-AF65-F5344CB8AC3E}">
        <p14:creationId xmlns:p14="http://schemas.microsoft.com/office/powerpoint/2010/main" val="125581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FE15F30D-68D7-48AD-92B3-3476CEA9F54A}" type="datetime1">
              <a:rPr lang="es-VE" smtClean="0"/>
              <a:t>30/3/2025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51795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331F065-916B-4040-90EB-925332383F0B}" type="datetime1">
              <a:rPr lang="es-VE" smtClean="0"/>
              <a:t>30/3/2025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40468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F90A281-D3F0-43C2-AD79-2021273067DA}" type="datetime1">
              <a:rPr lang="es-VE" smtClean="0"/>
              <a:t>30/3/2025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46890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EA25893-E93B-4DF1-AD20-828DB94A79AE}" type="datetime1">
              <a:rPr lang="es-VE" smtClean="0"/>
              <a:t>30/3/2025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2594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CBDBC1DA-AEE3-4D07-B716-5C780D7336F1}" type="datetime1">
              <a:rPr lang="es-VE" smtClean="0"/>
              <a:t>30/3/2025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090759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3B20C5F0-0904-4547-82E3-841C0C355FE0}" type="datetime1">
              <a:rPr lang="es-VE" smtClean="0"/>
              <a:t>30/3/2025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30069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778EE32-49A5-494C-9912-A0E9373753C7}" type="datetime1">
              <a:rPr lang="es-VE" smtClean="0"/>
              <a:t>30/3/2025</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61389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A634960F-CA82-4847-8A0B-9E9B5CC63D8F}" type="datetime1">
              <a:rPr lang="es-VE" smtClean="0"/>
              <a:t>30/3/2025</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7862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17460-7642-42FD-A4C8-761A0D7EE8A1}" type="datetime1">
              <a:rPr lang="es-VE" smtClean="0"/>
              <a:t>30/3/2025</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8963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E1F7CB11-7799-4339-969A-BB620BCD05EF}" type="datetime1">
              <a:rPr lang="es-VE" smtClean="0"/>
              <a:t>30/3/2025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406457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6FBA879E-85BF-4733-BC7B-4F42126443BA}" type="datetime1">
              <a:rPr lang="es-VE" smtClean="0"/>
              <a:t>30/3/2025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45062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676B5-9283-4F24-9200-20F8495A0DBE}" type="datetime1">
              <a:rPr lang="es-VE" smtClean="0"/>
              <a:t>30/3/2025</a:t>
            </a:fld>
            <a:endParaRPr lang="es-V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99B1B-B7D8-4AD3-B6E7-7FA83B7F05EF}" type="slidenum">
              <a:rPr lang="es-VE" smtClean="0"/>
              <a:t>‹Nº›</a:t>
            </a:fld>
            <a:endParaRPr lang="es-VE"/>
          </a:p>
        </p:txBody>
      </p:sp>
    </p:spTree>
    <p:extLst>
      <p:ext uri="{BB962C8B-B14F-4D97-AF65-F5344CB8AC3E}">
        <p14:creationId xmlns:p14="http://schemas.microsoft.com/office/powerpoint/2010/main" val="908166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cloudflare.com/es-es/learning/network-layer/what-is-routing/" TargetMode="External"/><Relationship Id="rId7" Type="http://schemas.openxmlformats.org/officeDocument/2006/relationships/hyperlink" Target="https://www.tokioschool.com/noticias/interfaz-red/" TargetMode="External"/><Relationship Id="rId2" Type="http://schemas.openxmlformats.org/officeDocument/2006/relationships/hyperlink" Target="https://www.youtube.com/watch?v=gIye5ECo06E" TargetMode="External"/><Relationship Id="rId1" Type="http://schemas.openxmlformats.org/officeDocument/2006/relationships/slideLayout" Target="../slideLayouts/slideLayout1.xml"/><Relationship Id="rId6" Type="http://schemas.openxmlformats.org/officeDocument/2006/relationships/hyperlink" Target="https://www.geeksforgeeks.org/introduction-to-subnetting/" TargetMode="External"/><Relationship Id="rId5" Type="http://schemas.openxmlformats.org/officeDocument/2006/relationships/hyperlink" Target="https://www.cloudflare.com/es-es/learning/network-layer/what-is-a-subnet/" TargetMode="External"/><Relationship Id="rId4" Type="http://schemas.openxmlformats.org/officeDocument/2006/relationships/hyperlink" Target="https://www.paessler.com/es/it-explained/ip-addre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1B5D34A-96F6-8E63-C078-93D4598621C6}"/>
              </a:ext>
            </a:extLst>
          </p:cNvPr>
          <p:cNvSpPr txBox="1"/>
          <p:nvPr/>
        </p:nvSpPr>
        <p:spPr>
          <a:xfrm>
            <a:off x="0" y="5010263"/>
            <a:ext cx="4572000" cy="735779"/>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PROFESOR:</a:t>
            </a:r>
          </a:p>
          <a:p>
            <a:pPr algn="ctr">
              <a:lnSpc>
                <a:spcPct val="150000"/>
              </a:lnSpc>
            </a:pPr>
            <a:r>
              <a:rPr lang="es-MX" sz="1500" dirty="0">
                <a:latin typeface="Lato" panose="020F0502020204030203" pitchFamily="34" charset="0"/>
                <a:cs typeface="Lato" panose="020F0502020204030203" pitchFamily="34" charset="0"/>
              </a:rPr>
              <a:t>Ing. </a:t>
            </a:r>
            <a:r>
              <a:rPr lang="es-MX" sz="1500" dirty="0" err="1">
                <a:latin typeface="Lato" panose="020F0502020204030203" pitchFamily="34" charset="0"/>
                <a:cs typeface="Lato" panose="020F0502020204030203" pitchFamily="34" charset="0"/>
              </a:rPr>
              <a:t>Hector</a:t>
            </a:r>
            <a:r>
              <a:rPr lang="es-MX" sz="1500" dirty="0">
                <a:latin typeface="Lato" panose="020F0502020204030203" pitchFamily="34" charset="0"/>
                <a:cs typeface="Lato" panose="020F0502020204030203" pitchFamily="34" charset="0"/>
              </a:rPr>
              <a:t> Molina</a:t>
            </a:r>
            <a:endParaRPr lang="es-VE" sz="1500" dirty="0">
              <a:latin typeface="Lato" panose="020F0502020204030203" pitchFamily="34" charset="0"/>
              <a:cs typeface="Lato" panose="020F0502020204030203" pitchFamily="34" charset="0"/>
            </a:endParaRPr>
          </a:p>
        </p:txBody>
      </p:sp>
      <p:sp>
        <p:nvSpPr>
          <p:cNvPr id="6" name="CuadroTexto 5">
            <a:extLst>
              <a:ext uri="{FF2B5EF4-FFF2-40B4-BE49-F238E27FC236}">
                <a16:creationId xmlns:a16="http://schemas.microsoft.com/office/drawing/2014/main" id="{FB9D53EE-B500-6986-2A78-1486C1A909CD}"/>
              </a:ext>
            </a:extLst>
          </p:cNvPr>
          <p:cNvSpPr txBox="1"/>
          <p:nvPr/>
        </p:nvSpPr>
        <p:spPr>
          <a:xfrm>
            <a:off x="4572000" y="5010263"/>
            <a:ext cx="4572000" cy="1082027"/>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ESTUDIANTE:</a:t>
            </a:r>
          </a:p>
          <a:p>
            <a:pPr algn="ctr">
              <a:lnSpc>
                <a:spcPct val="150000"/>
              </a:lnSpc>
            </a:pPr>
            <a:r>
              <a:rPr lang="es-MX" sz="1500" dirty="0">
                <a:latin typeface="Lato" panose="020F0502020204030203" pitchFamily="34" charset="0"/>
                <a:cs typeface="Lato" panose="020F0502020204030203" pitchFamily="34" charset="0"/>
              </a:rPr>
              <a:t>Oliver Castillo</a:t>
            </a:r>
          </a:p>
          <a:p>
            <a:pPr algn="ctr">
              <a:lnSpc>
                <a:spcPct val="150000"/>
              </a:lnSpc>
            </a:pPr>
            <a:r>
              <a:rPr lang="es-MX" sz="1500" dirty="0">
                <a:latin typeface="Lato" panose="020F0502020204030203" pitchFamily="34" charset="0"/>
                <a:cs typeface="Lato" panose="020F0502020204030203" pitchFamily="34" charset="0"/>
              </a:rPr>
              <a:t>C.I: V-28.030.110</a:t>
            </a:r>
            <a:endParaRPr lang="es-VE" sz="1500" dirty="0">
              <a:latin typeface="Lato" panose="020F0502020204030203" pitchFamily="34" charset="0"/>
              <a:cs typeface="Lato" panose="020F0502020204030203" pitchFamily="34" charset="0"/>
            </a:endParaRPr>
          </a:p>
        </p:txBody>
      </p:sp>
      <p:sp>
        <p:nvSpPr>
          <p:cNvPr id="7" name="CuadroTexto 6">
            <a:extLst>
              <a:ext uri="{FF2B5EF4-FFF2-40B4-BE49-F238E27FC236}">
                <a16:creationId xmlns:a16="http://schemas.microsoft.com/office/drawing/2014/main" id="{47201E7C-37C7-489E-6E37-9487594DB38A}"/>
              </a:ext>
            </a:extLst>
          </p:cNvPr>
          <p:cNvSpPr txBox="1"/>
          <p:nvPr/>
        </p:nvSpPr>
        <p:spPr>
          <a:xfrm>
            <a:off x="0" y="6409031"/>
            <a:ext cx="9144000" cy="389530"/>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Ciudad Bolívar, marzo 2025</a:t>
            </a:r>
            <a:endParaRPr lang="es-VE" sz="1500" dirty="0">
              <a:latin typeface="Lato" panose="020F0502020204030203" pitchFamily="34" charset="0"/>
              <a:cs typeface="Lato" panose="020F0502020204030203" pitchFamily="34" charset="0"/>
            </a:endParaRPr>
          </a:p>
        </p:txBody>
      </p:sp>
      <p:sp>
        <p:nvSpPr>
          <p:cNvPr id="8" name="CuadroTexto 7">
            <a:extLst>
              <a:ext uri="{FF2B5EF4-FFF2-40B4-BE49-F238E27FC236}">
                <a16:creationId xmlns:a16="http://schemas.microsoft.com/office/drawing/2014/main" id="{24E6D3D3-4965-2C23-F2AD-69DE5CA71D9E}"/>
              </a:ext>
            </a:extLst>
          </p:cNvPr>
          <p:cNvSpPr txBox="1"/>
          <p:nvPr/>
        </p:nvSpPr>
        <p:spPr>
          <a:xfrm>
            <a:off x="0" y="3996205"/>
            <a:ext cx="9144000" cy="448969"/>
          </a:xfrm>
          <a:prstGeom prst="rect">
            <a:avLst/>
          </a:prstGeom>
          <a:noFill/>
        </p:spPr>
        <p:txBody>
          <a:bodyPr wrap="square" rtlCol="0">
            <a:spAutoFit/>
          </a:bodyPr>
          <a:lstStyle/>
          <a:p>
            <a:pPr algn="ctr">
              <a:lnSpc>
                <a:spcPct val="150000"/>
              </a:lnSpc>
            </a:pPr>
            <a:r>
              <a:rPr lang="es-MX" b="1" dirty="0">
                <a:latin typeface="Lato" panose="020F0502020204030203" pitchFamily="34" charset="0"/>
                <a:cs typeface="Lato" panose="020F0502020204030203" pitchFamily="34" charset="0"/>
              </a:rPr>
              <a:t>UNIDAD X – PRINCIPIOS BÁSICOS DE ENRUTAMIENTO Y SUBREDES</a:t>
            </a:r>
          </a:p>
        </p:txBody>
      </p:sp>
      <p:pic>
        <p:nvPicPr>
          <p:cNvPr id="9" name="Imagen 8" descr="LOGO UPTEB&#10;">
            <a:extLst>
              <a:ext uri="{FF2B5EF4-FFF2-40B4-BE49-F238E27FC236}">
                <a16:creationId xmlns:a16="http://schemas.microsoft.com/office/drawing/2014/main" id="{53AAC654-FE57-13BB-7B34-68EAA2207F71}"/>
              </a:ext>
            </a:extLst>
          </p:cNvPr>
          <p:cNvPicPr>
            <a:picLocks noChangeAspect="1"/>
          </p:cNvPicPr>
          <p:nvPr/>
        </p:nvPicPr>
        <p:blipFill>
          <a:blip r:embed="rId2"/>
          <a:stretch>
            <a:fillRect/>
          </a:stretch>
        </p:blipFill>
        <p:spPr>
          <a:xfrm>
            <a:off x="3917002" y="2498612"/>
            <a:ext cx="1309996" cy="1309996"/>
          </a:xfrm>
          <a:prstGeom prst="rect">
            <a:avLst/>
          </a:prstGeom>
        </p:spPr>
      </p:pic>
      <p:grpSp>
        <p:nvGrpSpPr>
          <p:cNvPr id="20" name="Grupo 19">
            <a:extLst>
              <a:ext uri="{FF2B5EF4-FFF2-40B4-BE49-F238E27FC236}">
                <a16:creationId xmlns:a16="http://schemas.microsoft.com/office/drawing/2014/main" id="{2975CFC9-22D9-69F3-DE43-1554FD1CE6B5}"/>
              </a:ext>
            </a:extLst>
          </p:cNvPr>
          <p:cNvGrpSpPr/>
          <p:nvPr/>
        </p:nvGrpSpPr>
        <p:grpSpPr>
          <a:xfrm>
            <a:off x="-98630" y="59439"/>
            <a:ext cx="1476326" cy="1914297"/>
            <a:chOff x="-98630" y="59439"/>
            <a:chExt cx="1476326" cy="1914297"/>
          </a:xfrm>
        </p:grpSpPr>
        <p:sp>
          <p:nvSpPr>
            <p:cNvPr id="14" name="Franja diagonal 13">
              <a:extLst>
                <a:ext uri="{FF2B5EF4-FFF2-40B4-BE49-F238E27FC236}">
                  <a16:creationId xmlns:a16="http://schemas.microsoft.com/office/drawing/2014/main" id="{BC0E291E-8B80-35CB-DD9D-0DFA415256CD}"/>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59665240-EB20-90A2-E108-8673F979D663}"/>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EC44AD2B-FB4E-E65C-E5A6-7B4669CAF4BE}"/>
              </a:ext>
            </a:extLst>
          </p:cNvPr>
          <p:cNvSpPr txBox="1"/>
          <p:nvPr/>
        </p:nvSpPr>
        <p:spPr>
          <a:xfrm>
            <a:off x="0" y="16804"/>
            <a:ext cx="9144000" cy="2120773"/>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REPÚBLICA BOLIVARIANA DE VENEZUELA</a:t>
            </a:r>
          </a:p>
          <a:p>
            <a:pPr algn="ctr">
              <a:lnSpc>
                <a:spcPct val="150000"/>
              </a:lnSpc>
            </a:pPr>
            <a:r>
              <a:rPr lang="es-MX" sz="1500" dirty="0">
                <a:latin typeface="Lato" panose="020F0502020204030203" pitchFamily="34" charset="0"/>
                <a:cs typeface="Lato" panose="020F0502020204030203" pitchFamily="34" charset="0"/>
              </a:rPr>
              <a:t>MINISTERIO DEL PODER POPULAR PARA LA EDUCACIÓN</a:t>
            </a:r>
          </a:p>
          <a:p>
            <a:pPr algn="ctr">
              <a:lnSpc>
                <a:spcPct val="150000"/>
              </a:lnSpc>
            </a:pPr>
            <a:r>
              <a:rPr lang="es-MX" sz="1500" dirty="0">
                <a:latin typeface="Lato" panose="020F0502020204030203" pitchFamily="34" charset="0"/>
                <a:cs typeface="Lato" panose="020F0502020204030203" pitchFamily="34" charset="0"/>
              </a:rPr>
              <a:t>UNIVERSIDAD POLITÉCNICA TERRITORIAL DEL ESTADO BOLIVAR</a:t>
            </a:r>
          </a:p>
          <a:p>
            <a:pPr algn="ctr">
              <a:lnSpc>
                <a:spcPct val="150000"/>
              </a:lnSpc>
            </a:pPr>
            <a:r>
              <a:rPr lang="es-MX" sz="1500" dirty="0">
                <a:latin typeface="Lato" panose="020F0502020204030203" pitchFamily="34" charset="0"/>
                <a:cs typeface="Lato" panose="020F0502020204030203" pitchFamily="34" charset="0"/>
              </a:rPr>
              <a:t>PROGRAMA NACIONAL DE FORMACION EN INFORMÁTICA</a:t>
            </a:r>
          </a:p>
          <a:p>
            <a:pPr algn="ctr">
              <a:lnSpc>
                <a:spcPct val="150000"/>
              </a:lnSpc>
            </a:pPr>
            <a:r>
              <a:rPr lang="es-MX" sz="1500" dirty="0">
                <a:latin typeface="Lato" panose="020F0502020204030203" pitchFamily="34" charset="0"/>
                <a:cs typeface="Lato" panose="020F0502020204030203" pitchFamily="34" charset="0"/>
              </a:rPr>
              <a:t>T2 – INF – 4M</a:t>
            </a:r>
            <a:endParaRPr lang="es-VE" sz="1500" dirty="0">
              <a:latin typeface="Lato" panose="020F0502020204030203" pitchFamily="34" charset="0"/>
              <a:cs typeface="Lato" panose="020F0502020204030203" pitchFamily="34" charset="0"/>
            </a:endParaRPr>
          </a:p>
          <a:p>
            <a:pPr algn="ctr">
              <a:lnSpc>
                <a:spcPct val="150000"/>
              </a:lnSpc>
            </a:pPr>
            <a:r>
              <a:rPr lang="es-MX" sz="1500" dirty="0">
                <a:latin typeface="Lato" panose="020F0502020204030203" pitchFamily="34" charset="0"/>
                <a:cs typeface="Lato" panose="020F0502020204030203" pitchFamily="34" charset="0"/>
              </a:rPr>
              <a:t>REDES DE COMPUTADORAS</a:t>
            </a:r>
          </a:p>
        </p:txBody>
      </p:sp>
      <p:grpSp>
        <p:nvGrpSpPr>
          <p:cNvPr id="21" name="Grupo 20">
            <a:extLst>
              <a:ext uri="{FF2B5EF4-FFF2-40B4-BE49-F238E27FC236}">
                <a16:creationId xmlns:a16="http://schemas.microsoft.com/office/drawing/2014/main" id="{D6BBEE8C-3D9C-1EEC-DACA-F4AFE0ADF664}"/>
              </a:ext>
            </a:extLst>
          </p:cNvPr>
          <p:cNvGrpSpPr/>
          <p:nvPr/>
        </p:nvGrpSpPr>
        <p:grpSpPr>
          <a:xfrm rot="10800000">
            <a:off x="7731764" y="4884264"/>
            <a:ext cx="1476326" cy="1914297"/>
            <a:chOff x="-87997" y="59439"/>
            <a:chExt cx="1476326" cy="1914297"/>
          </a:xfrm>
        </p:grpSpPr>
        <p:sp>
          <p:nvSpPr>
            <p:cNvPr id="22" name="Franja diagonal 21">
              <a:extLst>
                <a:ext uri="{FF2B5EF4-FFF2-40B4-BE49-F238E27FC236}">
                  <a16:creationId xmlns:a16="http://schemas.microsoft.com/office/drawing/2014/main" id="{02CEAE62-22B7-D5C5-CEBB-F493577B8A35}"/>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08686E4C-0277-8A16-6506-2AD08EB826AD}"/>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Tree>
    <p:extLst>
      <p:ext uri="{BB962C8B-B14F-4D97-AF65-F5344CB8AC3E}">
        <p14:creationId xmlns:p14="http://schemas.microsoft.com/office/powerpoint/2010/main" val="416733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990208D7-ADE5-1465-A1B0-B7EAE56AFABF}"/>
            </a:ext>
          </a:extLst>
        </p:cNvPr>
        <p:cNvGrpSpPr/>
        <p:nvPr/>
      </p:nvGrpSpPr>
      <p:grpSpPr>
        <a:xfrm>
          <a:off x="0" y="0"/>
          <a:ext cx="0" cy="0"/>
          <a:chOff x="0" y="0"/>
          <a:chExt cx="0" cy="0"/>
        </a:xfrm>
      </p:grpSpPr>
      <p:sp>
        <p:nvSpPr>
          <p:cNvPr id="13" name="Marcador de número de diapositiva 12">
            <a:extLst>
              <a:ext uri="{FF2B5EF4-FFF2-40B4-BE49-F238E27FC236}">
                <a16:creationId xmlns:a16="http://schemas.microsoft.com/office/drawing/2014/main" id="{80C01B53-8EEC-9D4D-4708-2A40D200EB02}"/>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10</a:t>
            </a:fld>
            <a:endParaRPr lang="es-VE" dirty="0">
              <a:solidFill>
                <a:schemeClr val="tx1"/>
              </a:solidFill>
            </a:endParaRPr>
          </a:p>
        </p:txBody>
      </p:sp>
      <p:sp>
        <p:nvSpPr>
          <p:cNvPr id="6" name="Onda 5">
            <a:extLst>
              <a:ext uri="{FF2B5EF4-FFF2-40B4-BE49-F238E27FC236}">
                <a16:creationId xmlns:a16="http://schemas.microsoft.com/office/drawing/2014/main" id="{A62BC09C-4EE2-7905-A68E-B03E5534BF73}"/>
              </a:ext>
            </a:extLst>
          </p:cNvPr>
          <p:cNvSpPr/>
          <p:nvPr/>
        </p:nvSpPr>
        <p:spPr>
          <a:xfrm>
            <a:off x="0" y="229241"/>
            <a:ext cx="9144000" cy="5731016"/>
          </a:xfrm>
          <a:prstGeom prst="wave">
            <a:avLst>
              <a:gd name="adj1" fmla="val 7068"/>
              <a:gd name="adj2" fmla="val 0"/>
            </a:avLst>
          </a:prstGeom>
          <a:solidFill>
            <a:srgbClr val="00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CuadroTexto 7">
            <a:extLst>
              <a:ext uri="{FF2B5EF4-FFF2-40B4-BE49-F238E27FC236}">
                <a16:creationId xmlns:a16="http://schemas.microsoft.com/office/drawing/2014/main" id="{86732925-1269-1880-356B-E406B5971DCE}"/>
              </a:ext>
            </a:extLst>
          </p:cNvPr>
          <p:cNvSpPr txBox="1"/>
          <p:nvPr/>
        </p:nvSpPr>
        <p:spPr>
          <a:xfrm>
            <a:off x="0" y="1721296"/>
            <a:ext cx="9293886" cy="2746906"/>
          </a:xfrm>
          <a:prstGeom prst="rect">
            <a:avLst/>
          </a:prstGeom>
          <a:noFill/>
        </p:spPr>
        <p:txBody>
          <a:bodyPr wrap="square" rtlCol="0">
            <a:spAutoFit/>
          </a:bodyPr>
          <a:lstStyle/>
          <a:p>
            <a:pPr algn="ctr">
              <a:lnSpc>
                <a:spcPct val="150000"/>
              </a:lnSpc>
            </a:pPr>
            <a:r>
              <a:rPr lang="es-MX" sz="6000" b="1" dirty="0">
                <a:solidFill>
                  <a:schemeClr val="bg1"/>
                </a:solidFill>
                <a:latin typeface="Dubai" panose="020B0503030403030204" pitchFamily="34" charset="-78"/>
                <a:cs typeface="Dubai" panose="020B0503030403030204" pitchFamily="34" charset="-78"/>
              </a:rPr>
              <a:t>INTRODUCCIÓN A</a:t>
            </a:r>
          </a:p>
          <a:p>
            <a:pPr algn="ctr">
              <a:lnSpc>
                <a:spcPct val="150000"/>
              </a:lnSpc>
            </a:pPr>
            <a:r>
              <a:rPr lang="es-MX" sz="6000" b="1" dirty="0">
                <a:solidFill>
                  <a:schemeClr val="bg1"/>
                </a:solidFill>
                <a:latin typeface="Dubai" panose="020B0503030403030204" pitchFamily="34" charset="-78"/>
                <a:cs typeface="Dubai" panose="020B0503030403030204" pitchFamily="34" charset="-78"/>
              </a:rPr>
              <a:t>LAS SUBREDES</a:t>
            </a:r>
          </a:p>
        </p:txBody>
      </p:sp>
    </p:spTree>
    <p:extLst>
      <p:ext uri="{BB962C8B-B14F-4D97-AF65-F5344CB8AC3E}">
        <p14:creationId xmlns:p14="http://schemas.microsoft.com/office/powerpoint/2010/main" val="181019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A9626DB2-30A0-30A9-5824-3ED4819599DF}"/>
            </a:ext>
          </a:extLst>
        </p:cNvPr>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615C776F-2694-9623-098D-A687BB9C8549}"/>
              </a:ext>
            </a:extLst>
          </p:cNvPr>
          <p:cNvSpPr>
            <a:spLocks noGrp="1"/>
          </p:cNvSpPr>
          <p:nvPr>
            <p:ph type="sldNum" sz="quarter" idx="12"/>
          </p:nvPr>
        </p:nvSpPr>
        <p:spPr>
          <a:xfrm>
            <a:off x="7086600" y="6492875"/>
            <a:ext cx="2057400" cy="365125"/>
          </a:xfrm>
        </p:spPr>
        <p:txBody>
          <a:bodyPr/>
          <a:lstStyle/>
          <a:p>
            <a:fld id="{05599B1B-B7D8-4AD3-B6E7-7FA83B7F05EF}" type="slidenum">
              <a:rPr lang="es-VE" smtClean="0">
                <a:solidFill>
                  <a:schemeClr val="bg1"/>
                </a:solidFill>
              </a:rPr>
              <a:t>11</a:t>
            </a:fld>
            <a:endParaRPr lang="es-VE" dirty="0">
              <a:solidFill>
                <a:schemeClr val="bg1"/>
              </a:solidFill>
            </a:endParaRPr>
          </a:p>
        </p:txBody>
      </p:sp>
      <p:sp>
        <p:nvSpPr>
          <p:cNvPr id="10" name="CuadroTexto 9">
            <a:extLst>
              <a:ext uri="{FF2B5EF4-FFF2-40B4-BE49-F238E27FC236}">
                <a16:creationId xmlns:a16="http://schemas.microsoft.com/office/drawing/2014/main" id="{13746939-2C23-B415-50DF-00B60B106B3D}"/>
              </a:ext>
            </a:extLst>
          </p:cNvPr>
          <p:cNvSpPr txBox="1"/>
          <p:nvPr/>
        </p:nvSpPr>
        <p:spPr>
          <a:xfrm>
            <a:off x="418289" y="290279"/>
            <a:ext cx="8307422" cy="1082027"/>
          </a:xfrm>
          <a:prstGeom prst="rect">
            <a:avLst/>
          </a:prstGeom>
          <a:noFill/>
        </p:spPr>
        <p:txBody>
          <a:bodyPr wrap="square">
            <a:spAutoFit/>
          </a:bodyPr>
          <a:lstStyle/>
          <a:p>
            <a:pPr>
              <a:lnSpc>
                <a:spcPct val="150000"/>
              </a:lnSpc>
            </a:pPr>
            <a:r>
              <a:rPr lang="es-MX" sz="1500" dirty="0">
                <a:latin typeface="Lato" panose="020F0502020204030203" pitchFamily="34" charset="0"/>
                <a:cs typeface="Lato" panose="020F0502020204030203" pitchFamily="34" charset="0"/>
              </a:rPr>
              <a:t>Una subred es como un grupo más pequeño dentro de una red grande. Es una forma de dividir una red grande en redes más pequeñas para que los dispositivos presentes en una red puedan transmitir datos con mayor facilidad.</a:t>
            </a:r>
            <a:endParaRPr lang="es-VE" sz="1500" dirty="0">
              <a:latin typeface="Lato" panose="020F0502020204030203" pitchFamily="34" charset="0"/>
              <a:cs typeface="Lato" panose="020F0502020204030203" pitchFamily="34" charset="0"/>
            </a:endParaRPr>
          </a:p>
        </p:txBody>
      </p:sp>
      <p:sp>
        <p:nvSpPr>
          <p:cNvPr id="13" name="CuadroTexto 12">
            <a:extLst>
              <a:ext uri="{FF2B5EF4-FFF2-40B4-BE49-F238E27FC236}">
                <a16:creationId xmlns:a16="http://schemas.microsoft.com/office/drawing/2014/main" id="{6608B67F-AB2B-44F5-591C-4FA3B781F1EE}"/>
              </a:ext>
            </a:extLst>
          </p:cNvPr>
          <p:cNvSpPr txBox="1"/>
          <p:nvPr/>
        </p:nvSpPr>
        <p:spPr>
          <a:xfrm>
            <a:off x="0" y="2105972"/>
            <a:ext cx="4502426" cy="4198265"/>
          </a:xfrm>
          <a:prstGeom prst="homePlate">
            <a:avLst>
              <a:gd name="adj" fmla="val 15696"/>
            </a:avLst>
          </a:prstGeom>
          <a:solidFill>
            <a:srgbClr val="003366"/>
          </a:solidFill>
        </p:spPr>
        <p:txBody>
          <a:bodyPr wrap="square" rtlCol="0">
            <a:spAutoFit/>
          </a:bodyPr>
          <a:lstStyle/>
          <a:p>
            <a:pPr>
              <a:lnSpc>
                <a:spcPct val="150000"/>
              </a:lnSpc>
            </a:pPr>
            <a:endParaRPr lang="es-MX" sz="1500" dirty="0">
              <a:solidFill>
                <a:schemeClr val="bg1"/>
              </a:solidFill>
              <a:latin typeface="Lato" panose="020F0502020204030203" pitchFamily="34" charset="0"/>
              <a:cs typeface="Lato" panose="020F0502020204030203" pitchFamily="34" charset="0"/>
            </a:endParaRPr>
          </a:p>
          <a:p>
            <a:pPr>
              <a:lnSpc>
                <a:spcPct val="150000"/>
              </a:lnSpc>
            </a:pPr>
            <a:r>
              <a:rPr lang="es-MX" sz="1500" dirty="0">
                <a:solidFill>
                  <a:schemeClr val="bg1"/>
                </a:solidFill>
                <a:latin typeface="Lato" panose="020F0502020204030203" pitchFamily="34" charset="0"/>
                <a:cs typeface="Lato" panose="020F0502020204030203" pitchFamily="34" charset="0"/>
              </a:rPr>
              <a:t>La forma en que se construyen las direcciones IP hace que sea relativamente sencillo que los </a:t>
            </a:r>
            <a:r>
              <a:rPr lang="es-MX" sz="1500" dirty="0" err="1">
                <a:solidFill>
                  <a:schemeClr val="bg1"/>
                </a:solidFill>
                <a:latin typeface="Lato" panose="020F0502020204030203" pitchFamily="34" charset="0"/>
                <a:cs typeface="Lato" panose="020F0502020204030203" pitchFamily="34" charset="0"/>
              </a:rPr>
              <a:t>routers</a:t>
            </a:r>
            <a:r>
              <a:rPr lang="es-MX" sz="1500" dirty="0">
                <a:solidFill>
                  <a:schemeClr val="bg1"/>
                </a:solidFill>
                <a:latin typeface="Lato" panose="020F0502020204030203" pitchFamily="34" charset="0"/>
                <a:cs typeface="Lato" panose="020F0502020204030203" pitchFamily="34" charset="0"/>
              </a:rPr>
              <a:t> de Internet encuentren la red correcta a la que dirigir los datos. Sin embargo, en una red de clase A (por ejemplo), puede haber millones de dispositivos conectados, y los datos pueden tardar en encontrar el dispositivo adecuado. Por ello es útil la subred: la subred acota la dirección IP para su uso dentro de un rango de dispositivos.</a:t>
            </a:r>
          </a:p>
          <a:p>
            <a:pPr>
              <a:lnSpc>
                <a:spcPct val="150000"/>
              </a:lnSpc>
            </a:pPr>
            <a:endParaRPr lang="es-VE" sz="1500" dirty="0">
              <a:solidFill>
                <a:schemeClr val="bg1"/>
              </a:solidFill>
              <a:latin typeface="Lato" panose="020F0502020204030203" pitchFamily="34" charset="0"/>
              <a:cs typeface="Lato" panose="020F0502020204030203" pitchFamily="34" charset="0"/>
            </a:endParaRPr>
          </a:p>
        </p:txBody>
      </p:sp>
      <p:sp>
        <p:nvSpPr>
          <p:cNvPr id="14" name="CuadroTexto 13">
            <a:extLst>
              <a:ext uri="{FF2B5EF4-FFF2-40B4-BE49-F238E27FC236}">
                <a16:creationId xmlns:a16="http://schemas.microsoft.com/office/drawing/2014/main" id="{CBFFFF34-CE12-A499-1073-C7970872D01C}"/>
              </a:ext>
            </a:extLst>
          </p:cNvPr>
          <p:cNvSpPr txBox="1"/>
          <p:nvPr/>
        </p:nvSpPr>
        <p:spPr>
          <a:xfrm>
            <a:off x="0" y="1494841"/>
            <a:ext cx="3856384"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¿POR QUÉ ES ÚTIL?</a:t>
            </a:r>
          </a:p>
        </p:txBody>
      </p:sp>
      <p:graphicFrame>
        <p:nvGraphicFramePr>
          <p:cNvPr id="17" name="Diagrama 16">
            <a:extLst>
              <a:ext uri="{FF2B5EF4-FFF2-40B4-BE49-F238E27FC236}">
                <a16:creationId xmlns:a16="http://schemas.microsoft.com/office/drawing/2014/main" id="{060984BA-EDB9-754D-D6B8-8FFD884114AD}"/>
              </a:ext>
            </a:extLst>
          </p:cNvPr>
          <p:cNvGraphicFramePr/>
          <p:nvPr>
            <p:extLst>
              <p:ext uri="{D42A27DB-BD31-4B8C-83A1-F6EECF244321}">
                <p14:modId xmlns:p14="http://schemas.microsoft.com/office/powerpoint/2010/main" val="302055458"/>
              </p:ext>
            </p:extLst>
          </p:nvPr>
        </p:nvGraphicFramePr>
        <p:xfrm>
          <a:off x="4641576" y="1083367"/>
          <a:ext cx="4214189" cy="4927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Diagrama 18">
            <a:extLst>
              <a:ext uri="{FF2B5EF4-FFF2-40B4-BE49-F238E27FC236}">
                <a16:creationId xmlns:a16="http://schemas.microsoft.com/office/drawing/2014/main" id="{DED00698-141E-BE4A-9637-3572D312E94E}"/>
              </a:ext>
            </a:extLst>
          </p:cNvPr>
          <p:cNvGraphicFramePr/>
          <p:nvPr>
            <p:extLst>
              <p:ext uri="{D42A27DB-BD31-4B8C-83A1-F6EECF244321}">
                <p14:modId xmlns:p14="http://schemas.microsoft.com/office/powerpoint/2010/main" val="4039190769"/>
              </p:ext>
            </p:extLst>
          </p:nvPr>
        </p:nvGraphicFramePr>
        <p:xfrm>
          <a:off x="4641576" y="5881034"/>
          <a:ext cx="4214189" cy="10820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CuadroTexto 20">
            <a:extLst>
              <a:ext uri="{FF2B5EF4-FFF2-40B4-BE49-F238E27FC236}">
                <a16:creationId xmlns:a16="http://schemas.microsoft.com/office/drawing/2014/main" id="{504001FE-E131-4987-87A3-0FE3C2FC8987}"/>
              </a:ext>
            </a:extLst>
          </p:cNvPr>
          <p:cNvSpPr txBox="1"/>
          <p:nvPr/>
        </p:nvSpPr>
        <p:spPr>
          <a:xfrm>
            <a:off x="4641576" y="6304237"/>
            <a:ext cx="4214189" cy="338554"/>
          </a:xfrm>
          <a:prstGeom prst="rect">
            <a:avLst/>
          </a:prstGeom>
          <a:noFill/>
        </p:spPr>
        <p:txBody>
          <a:bodyPr wrap="square">
            <a:spAutoFit/>
          </a:bodyPr>
          <a:lstStyle/>
          <a:p>
            <a:pPr algn="ctr"/>
            <a:r>
              <a:rPr lang="es-VE" sz="1600" b="1" dirty="0">
                <a:solidFill>
                  <a:schemeClr val="bg1"/>
                </a:solidFill>
              </a:rPr>
              <a:t>¿PARA QUÉ SIRVEN</a:t>
            </a:r>
            <a:r>
              <a:rPr lang="es-VE" sz="1600" dirty="0">
                <a:solidFill>
                  <a:schemeClr val="bg1"/>
                </a:solidFill>
              </a:rPr>
              <a:t>?</a:t>
            </a:r>
          </a:p>
        </p:txBody>
      </p:sp>
    </p:spTree>
    <p:extLst>
      <p:ext uri="{BB962C8B-B14F-4D97-AF65-F5344CB8AC3E}">
        <p14:creationId xmlns:p14="http://schemas.microsoft.com/office/powerpoint/2010/main" val="163120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3D9E418D-0036-6202-C2B7-B9FE6C62261A}"/>
            </a:ext>
          </a:extLst>
        </p:cNvPr>
        <p:cNvGrpSpPr/>
        <p:nvPr/>
      </p:nvGrpSpPr>
      <p:grpSpPr>
        <a:xfrm>
          <a:off x="0" y="0"/>
          <a:ext cx="0" cy="0"/>
          <a:chOff x="0" y="0"/>
          <a:chExt cx="0" cy="0"/>
        </a:xfrm>
      </p:grpSpPr>
      <p:sp>
        <p:nvSpPr>
          <p:cNvPr id="13" name="Marcador de número de diapositiva 12">
            <a:extLst>
              <a:ext uri="{FF2B5EF4-FFF2-40B4-BE49-F238E27FC236}">
                <a16:creationId xmlns:a16="http://schemas.microsoft.com/office/drawing/2014/main" id="{CDE3FFE1-5CEF-F9D3-9B09-5B2B07DAD9F9}"/>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12</a:t>
            </a:fld>
            <a:endParaRPr lang="es-VE" dirty="0">
              <a:solidFill>
                <a:schemeClr val="tx1"/>
              </a:solidFill>
            </a:endParaRPr>
          </a:p>
        </p:txBody>
      </p:sp>
      <p:sp>
        <p:nvSpPr>
          <p:cNvPr id="6" name="Diagrama de flujo: decisión 5">
            <a:extLst>
              <a:ext uri="{FF2B5EF4-FFF2-40B4-BE49-F238E27FC236}">
                <a16:creationId xmlns:a16="http://schemas.microsoft.com/office/drawing/2014/main" id="{3526F684-E720-03D3-B178-8C49282DCA61}"/>
              </a:ext>
            </a:extLst>
          </p:cNvPr>
          <p:cNvSpPr/>
          <p:nvPr/>
        </p:nvSpPr>
        <p:spPr>
          <a:xfrm>
            <a:off x="-2413000" y="0"/>
            <a:ext cx="14427200" cy="6857999"/>
          </a:xfrm>
          <a:prstGeom prst="flowChartDecision">
            <a:avLst/>
          </a:prstGeom>
          <a:solidFill>
            <a:srgbClr val="00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CuadroTexto 7">
            <a:extLst>
              <a:ext uri="{FF2B5EF4-FFF2-40B4-BE49-F238E27FC236}">
                <a16:creationId xmlns:a16="http://schemas.microsoft.com/office/drawing/2014/main" id="{3944F7D5-7D7D-5052-8298-777EA4925275}"/>
              </a:ext>
            </a:extLst>
          </p:cNvPr>
          <p:cNvSpPr txBox="1"/>
          <p:nvPr/>
        </p:nvSpPr>
        <p:spPr>
          <a:xfrm>
            <a:off x="0" y="2055546"/>
            <a:ext cx="9144000" cy="2746906"/>
          </a:xfrm>
          <a:prstGeom prst="rect">
            <a:avLst/>
          </a:prstGeom>
          <a:noFill/>
        </p:spPr>
        <p:txBody>
          <a:bodyPr wrap="square" rtlCol="0">
            <a:spAutoFit/>
          </a:bodyPr>
          <a:lstStyle/>
          <a:p>
            <a:pPr algn="ctr">
              <a:lnSpc>
                <a:spcPct val="150000"/>
              </a:lnSpc>
            </a:pPr>
            <a:r>
              <a:rPr lang="es-MX" sz="6000" b="1" dirty="0">
                <a:solidFill>
                  <a:schemeClr val="bg1"/>
                </a:solidFill>
                <a:latin typeface="Dubai" panose="020B0503030403030204" pitchFamily="34" charset="-78"/>
                <a:cs typeface="Dubai" panose="020B0503030403030204" pitchFamily="34" charset="-78"/>
              </a:rPr>
              <a:t>PRUEBAS DE DISEÑO</a:t>
            </a:r>
          </a:p>
          <a:p>
            <a:pPr algn="ctr">
              <a:lnSpc>
                <a:spcPct val="150000"/>
              </a:lnSpc>
            </a:pPr>
            <a:r>
              <a:rPr lang="es-MX" sz="6000" b="1" dirty="0">
                <a:solidFill>
                  <a:schemeClr val="bg1"/>
                </a:solidFill>
                <a:latin typeface="Dubai" panose="020B0503030403030204" pitchFamily="34" charset="-78"/>
                <a:cs typeface="Dubai" panose="020B0503030403030204" pitchFamily="34" charset="-78"/>
              </a:rPr>
              <a:t>PARA REDES</a:t>
            </a:r>
          </a:p>
        </p:txBody>
      </p:sp>
    </p:spTree>
    <p:extLst>
      <p:ext uri="{BB962C8B-B14F-4D97-AF65-F5344CB8AC3E}">
        <p14:creationId xmlns:p14="http://schemas.microsoft.com/office/powerpoint/2010/main" val="182131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1833D76F-948C-DF17-5DA0-9CA239159DA9}"/>
            </a:ext>
          </a:extLst>
        </p:cNvPr>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1FD27283-3498-5421-7DD6-7ADA3134C936}"/>
              </a:ext>
            </a:extLst>
          </p:cNvPr>
          <p:cNvSpPr>
            <a:spLocks noGrp="1"/>
          </p:cNvSpPr>
          <p:nvPr>
            <p:ph type="sldNum" sz="quarter" idx="12"/>
          </p:nvPr>
        </p:nvSpPr>
        <p:spPr>
          <a:xfrm>
            <a:off x="6997700" y="182563"/>
            <a:ext cx="2057400" cy="365125"/>
          </a:xfrm>
        </p:spPr>
        <p:txBody>
          <a:bodyPr/>
          <a:lstStyle/>
          <a:p>
            <a:fld id="{05599B1B-B7D8-4AD3-B6E7-7FA83B7F05EF}" type="slidenum">
              <a:rPr lang="es-VE" smtClean="0">
                <a:solidFill>
                  <a:schemeClr val="bg1"/>
                </a:solidFill>
              </a:rPr>
              <a:t>13</a:t>
            </a:fld>
            <a:endParaRPr lang="es-VE" dirty="0">
              <a:solidFill>
                <a:schemeClr val="bg1"/>
              </a:solidFill>
            </a:endParaRPr>
          </a:p>
        </p:txBody>
      </p:sp>
      <p:sp>
        <p:nvSpPr>
          <p:cNvPr id="3" name="CuadroTexto 2">
            <a:extLst>
              <a:ext uri="{FF2B5EF4-FFF2-40B4-BE49-F238E27FC236}">
                <a16:creationId xmlns:a16="http://schemas.microsoft.com/office/drawing/2014/main" id="{B8F7C456-EA85-DDEF-5D11-E633B02BE5E4}"/>
              </a:ext>
            </a:extLst>
          </p:cNvPr>
          <p:cNvSpPr txBox="1"/>
          <p:nvPr/>
        </p:nvSpPr>
        <p:spPr>
          <a:xfrm>
            <a:off x="266700" y="50800"/>
            <a:ext cx="8496300" cy="1428276"/>
          </a:xfrm>
          <a:prstGeom prst="rect">
            <a:avLst/>
          </a:prstGeom>
          <a:noFill/>
        </p:spPr>
        <p:txBody>
          <a:bodyPr wrap="square">
            <a:spAutoFit/>
          </a:bodyPr>
          <a:lstStyle/>
          <a:p>
            <a:pPr>
              <a:lnSpc>
                <a:spcPct val="150000"/>
              </a:lnSpc>
            </a:pPr>
            <a:r>
              <a:rPr lang="es-MX" sz="1500" dirty="0">
                <a:latin typeface="Lato" panose="020F0502020204030203" pitchFamily="34" charset="0"/>
                <a:cs typeface="Lato" panose="020F0502020204030203" pitchFamily="34" charset="0"/>
              </a:rPr>
              <a:t>Las pruebas de diseño de redes son una parte crítica del proceso de implementación de redes, ya que ayudan a garantizar que una red funcione como se espera antes de ser puesta en producción. Estas pruebas pueden abarcar diferentes aspectos del diseño de la red y pueden incluir las siguientes:</a:t>
            </a:r>
            <a:endParaRPr lang="es-VE" sz="1500" dirty="0">
              <a:latin typeface="Lato" panose="020F0502020204030203" pitchFamily="34" charset="0"/>
              <a:cs typeface="Lato" panose="020F0502020204030203" pitchFamily="34" charset="0"/>
            </a:endParaRPr>
          </a:p>
        </p:txBody>
      </p:sp>
      <p:graphicFrame>
        <p:nvGraphicFramePr>
          <p:cNvPr id="4" name="Diagrama 3">
            <a:extLst>
              <a:ext uri="{FF2B5EF4-FFF2-40B4-BE49-F238E27FC236}">
                <a16:creationId xmlns:a16="http://schemas.microsoft.com/office/drawing/2014/main" id="{2DB94E25-8065-3E91-913A-8101E5431D76}"/>
              </a:ext>
            </a:extLst>
          </p:cNvPr>
          <p:cNvGraphicFramePr/>
          <p:nvPr>
            <p:extLst>
              <p:ext uri="{D42A27DB-BD31-4B8C-83A1-F6EECF244321}">
                <p14:modId xmlns:p14="http://schemas.microsoft.com/office/powerpoint/2010/main" val="1803669468"/>
              </p:ext>
            </p:extLst>
          </p:nvPr>
        </p:nvGraphicFramePr>
        <p:xfrm>
          <a:off x="76200" y="1460498"/>
          <a:ext cx="8978900" cy="5359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3499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A0F84AE6-AE9C-DFDE-7ADD-43C395984744}"/>
            </a:ext>
          </a:extLst>
        </p:cNvPr>
        <p:cNvGrpSpPr/>
        <p:nvPr/>
      </p:nvGrpSpPr>
      <p:grpSpPr>
        <a:xfrm>
          <a:off x="0" y="0"/>
          <a:ext cx="0" cy="0"/>
          <a:chOff x="0" y="0"/>
          <a:chExt cx="0" cy="0"/>
        </a:xfrm>
      </p:grpSpPr>
      <p:sp>
        <p:nvSpPr>
          <p:cNvPr id="13" name="Marcador de número de diapositiva 12">
            <a:extLst>
              <a:ext uri="{FF2B5EF4-FFF2-40B4-BE49-F238E27FC236}">
                <a16:creationId xmlns:a16="http://schemas.microsoft.com/office/drawing/2014/main" id="{7F10DF50-AFC4-D762-D98C-8B03A2795BFA}"/>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14</a:t>
            </a:fld>
            <a:endParaRPr lang="es-VE" dirty="0">
              <a:solidFill>
                <a:schemeClr val="tx1"/>
              </a:solidFill>
            </a:endParaRPr>
          </a:p>
        </p:txBody>
      </p:sp>
      <p:pic>
        <p:nvPicPr>
          <p:cNvPr id="4" name="Imagen 3">
            <a:extLst>
              <a:ext uri="{FF2B5EF4-FFF2-40B4-BE49-F238E27FC236}">
                <a16:creationId xmlns:a16="http://schemas.microsoft.com/office/drawing/2014/main" id="{8BD68C42-999A-5223-D744-3E850AFD1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69" y="-896541"/>
            <a:ext cx="8651081" cy="8651081"/>
          </a:xfrm>
          <a:prstGeom prst="rect">
            <a:avLst/>
          </a:prstGeom>
        </p:spPr>
      </p:pic>
      <p:sp>
        <p:nvSpPr>
          <p:cNvPr id="5" name="Rectángulo: esquinas redondeadas 4">
            <a:extLst>
              <a:ext uri="{FF2B5EF4-FFF2-40B4-BE49-F238E27FC236}">
                <a16:creationId xmlns:a16="http://schemas.microsoft.com/office/drawing/2014/main" id="{000B43EC-2E7A-D814-07E5-C27AA66A6D73}"/>
              </a:ext>
            </a:extLst>
          </p:cNvPr>
          <p:cNvSpPr/>
          <p:nvPr/>
        </p:nvSpPr>
        <p:spPr>
          <a:xfrm>
            <a:off x="1460500" y="810946"/>
            <a:ext cx="6108700" cy="4131900"/>
          </a:xfrm>
          <a:prstGeom prst="roundRect">
            <a:avLst/>
          </a:prstGeom>
          <a:solidFill>
            <a:srgbClr val="00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CuadroTexto 7">
            <a:extLst>
              <a:ext uri="{FF2B5EF4-FFF2-40B4-BE49-F238E27FC236}">
                <a16:creationId xmlns:a16="http://schemas.microsoft.com/office/drawing/2014/main" id="{7917CBBA-AEB0-00F9-F81B-7EE8E395DEC0}"/>
              </a:ext>
            </a:extLst>
          </p:cNvPr>
          <p:cNvSpPr txBox="1"/>
          <p:nvPr/>
        </p:nvSpPr>
        <p:spPr>
          <a:xfrm>
            <a:off x="1120775" y="810946"/>
            <a:ext cx="6788150" cy="4131900"/>
          </a:xfrm>
          <a:prstGeom prst="rect">
            <a:avLst/>
          </a:prstGeom>
          <a:noFill/>
        </p:spPr>
        <p:txBody>
          <a:bodyPr wrap="square" rtlCol="0">
            <a:spAutoFit/>
          </a:bodyPr>
          <a:lstStyle/>
          <a:p>
            <a:pPr algn="ctr">
              <a:lnSpc>
                <a:spcPct val="150000"/>
              </a:lnSpc>
            </a:pPr>
            <a:r>
              <a:rPr lang="es-MX" sz="6000" b="1" dirty="0">
                <a:solidFill>
                  <a:schemeClr val="bg1"/>
                </a:solidFill>
                <a:latin typeface="Dubai" panose="020B0503030403030204" pitchFamily="34" charset="-78"/>
                <a:cs typeface="Dubai" panose="020B0503030403030204" pitchFamily="34" charset="-78"/>
              </a:rPr>
              <a:t>DISEÑO DE ARQUITECTURA</a:t>
            </a:r>
          </a:p>
          <a:p>
            <a:pPr algn="ctr">
              <a:lnSpc>
                <a:spcPct val="150000"/>
              </a:lnSpc>
            </a:pPr>
            <a:r>
              <a:rPr lang="es-MX" sz="6000" b="1" dirty="0">
                <a:solidFill>
                  <a:schemeClr val="bg1"/>
                </a:solidFill>
                <a:latin typeface="Dubai" panose="020B0503030403030204" pitchFamily="34" charset="-78"/>
                <a:cs typeface="Dubai" panose="020B0503030403030204" pitchFamily="34" charset="-78"/>
              </a:rPr>
              <a:t>DE REDES</a:t>
            </a:r>
          </a:p>
        </p:txBody>
      </p:sp>
    </p:spTree>
    <p:extLst>
      <p:ext uri="{BB962C8B-B14F-4D97-AF65-F5344CB8AC3E}">
        <p14:creationId xmlns:p14="http://schemas.microsoft.com/office/powerpoint/2010/main" val="22517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59208C22-E6BA-2215-44A2-75252BA97E7E}"/>
            </a:ext>
          </a:extLst>
        </p:cNvPr>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613E11D7-904E-38FB-9684-C02F70A420A5}"/>
              </a:ext>
            </a:extLst>
          </p:cNvPr>
          <p:cNvSpPr>
            <a:spLocks noGrp="1"/>
          </p:cNvSpPr>
          <p:nvPr>
            <p:ph type="sldNum" sz="quarter" idx="12"/>
          </p:nvPr>
        </p:nvSpPr>
        <p:spPr>
          <a:xfrm>
            <a:off x="7086600" y="6492875"/>
            <a:ext cx="2057400" cy="365125"/>
          </a:xfrm>
        </p:spPr>
        <p:txBody>
          <a:bodyPr/>
          <a:lstStyle/>
          <a:p>
            <a:fld id="{05599B1B-B7D8-4AD3-B6E7-7FA83B7F05EF}" type="slidenum">
              <a:rPr lang="es-VE" smtClean="0">
                <a:solidFill>
                  <a:schemeClr val="bg1"/>
                </a:solidFill>
              </a:rPr>
              <a:t>15</a:t>
            </a:fld>
            <a:endParaRPr lang="es-VE" dirty="0">
              <a:solidFill>
                <a:schemeClr val="bg1"/>
              </a:solidFill>
            </a:endParaRPr>
          </a:p>
        </p:txBody>
      </p:sp>
      <p:sp>
        <p:nvSpPr>
          <p:cNvPr id="9" name="CuadroTexto 8">
            <a:extLst>
              <a:ext uri="{FF2B5EF4-FFF2-40B4-BE49-F238E27FC236}">
                <a16:creationId xmlns:a16="http://schemas.microsoft.com/office/drawing/2014/main" id="{FB00BF8C-EE0E-9B9F-934F-9F4DD2AA07EE}"/>
              </a:ext>
            </a:extLst>
          </p:cNvPr>
          <p:cNvSpPr txBox="1"/>
          <p:nvPr/>
        </p:nvSpPr>
        <p:spPr>
          <a:xfrm>
            <a:off x="0" y="194333"/>
            <a:ext cx="9144000" cy="600164"/>
          </a:xfrm>
          <a:prstGeom prst="rect">
            <a:avLst/>
          </a:prstGeom>
          <a:noFill/>
        </p:spPr>
        <p:txBody>
          <a:bodyPr wrap="square" rtlCol="0">
            <a:spAutoFit/>
          </a:bodyPr>
          <a:lstStyle/>
          <a:p>
            <a:pPr algn="ctr">
              <a:lnSpc>
                <a:spcPct val="150000"/>
              </a:lnSpc>
            </a:pPr>
            <a:r>
              <a:rPr lang="es-MX" sz="2400" b="1" dirty="0">
                <a:latin typeface="Dubai" panose="020B0503030403030204" pitchFamily="34" charset="-78"/>
                <a:cs typeface="Dubai" panose="020B0503030403030204" pitchFamily="34" charset="-78"/>
              </a:rPr>
              <a:t>COMPONENTES DE UNA ARQUITECTURA DE RED</a:t>
            </a:r>
          </a:p>
        </p:txBody>
      </p:sp>
      <p:graphicFrame>
        <p:nvGraphicFramePr>
          <p:cNvPr id="10" name="Diagrama 9">
            <a:extLst>
              <a:ext uri="{FF2B5EF4-FFF2-40B4-BE49-F238E27FC236}">
                <a16:creationId xmlns:a16="http://schemas.microsoft.com/office/drawing/2014/main" id="{05E713B4-2CFE-E47A-2369-6F5F67FD9B9E}"/>
              </a:ext>
            </a:extLst>
          </p:cNvPr>
          <p:cNvGraphicFramePr/>
          <p:nvPr>
            <p:extLst>
              <p:ext uri="{D42A27DB-BD31-4B8C-83A1-F6EECF244321}">
                <p14:modId xmlns:p14="http://schemas.microsoft.com/office/powerpoint/2010/main" val="1339897237"/>
              </p:ext>
            </p:extLst>
          </p:nvPr>
        </p:nvGraphicFramePr>
        <p:xfrm>
          <a:off x="-374650" y="794497"/>
          <a:ext cx="9893300" cy="5698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2771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3ACFABBF-9805-F7D1-8C77-315547C40B48}"/>
            </a:ext>
          </a:extLst>
        </p:cNvPr>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50575DB8-0970-FEE4-A37B-1BA43CF375AD}"/>
              </a:ext>
            </a:extLst>
          </p:cNvPr>
          <p:cNvSpPr>
            <a:spLocks noGrp="1"/>
          </p:cNvSpPr>
          <p:nvPr>
            <p:ph type="sldNum" sz="quarter" idx="12"/>
          </p:nvPr>
        </p:nvSpPr>
        <p:spPr>
          <a:xfrm>
            <a:off x="7086600" y="6492875"/>
            <a:ext cx="2057400" cy="365125"/>
          </a:xfrm>
        </p:spPr>
        <p:txBody>
          <a:bodyPr/>
          <a:lstStyle/>
          <a:p>
            <a:fld id="{05599B1B-B7D8-4AD3-B6E7-7FA83B7F05EF}" type="slidenum">
              <a:rPr lang="es-VE" smtClean="0">
                <a:solidFill>
                  <a:schemeClr val="bg1"/>
                </a:solidFill>
              </a:rPr>
              <a:t>16</a:t>
            </a:fld>
            <a:endParaRPr lang="es-VE" dirty="0">
              <a:solidFill>
                <a:schemeClr val="bg1"/>
              </a:solidFill>
            </a:endParaRPr>
          </a:p>
        </p:txBody>
      </p:sp>
      <p:sp>
        <p:nvSpPr>
          <p:cNvPr id="9" name="CuadroTexto 8">
            <a:extLst>
              <a:ext uri="{FF2B5EF4-FFF2-40B4-BE49-F238E27FC236}">
                <a16:creationId xmlns:a16="http://schemas.microsoft.com/office/drawing/2014/main" id="{9C8DA849-7E28-A32E-2D09-292C4BCAF158}"/>
              </a:ext>
            </a:extLst>
          </p:cNvPr>
          <p:cNvSpPr txBox="1"/>
          <p:nvPr/>
        </p:nvSpPr>
        <p:spPr>
          <a:xfrm>
            <a:off x="0" y="0"/>
            <a:ext cx="9144000" cy="600164"/>
          </a:xfrm>
          <a:prstGeom prst="rect">
            <a:avLst/>
          </a:prstGeom>
          <a:noFill/>
        </p:spPr>
        <p:txBody>
          <a:bodyPr wrap="square" rtlCol="0">
            <a:spAutoFit/>
          </a:bodyPr>
          <a:lstStyle/>
          <a:p>
            <a:pPr algn="ctr">
              <a:lnSpc>
                <a:spcPct val="150000"/>
              </a:lnSpc>
            </a:pPr>
            <a:r>
              <a:rPr lang="es-MX" sz="2400" b="1" dirty="0">
                <a:latin typeface="Dubai" panose="020B0503030403030204" pitchFamily="34" charset="-78"/>
                <a:cs typeface="Dubai" panose="020B0503030403030204" pitchFamily="34" charset="-78"/>
              </a:rPr>
              <a:t>ETAPAS GENERALES DEL DISEÑO DE ARQUITECTURA DE RED</a:t>
            </a:r>
          </a:p>
        </p:txBody>
      </p:sp>
      <p:graphicFrame>
        <p:nvGraphicFramePr>
          <p:cNvPr id="4" name="Diagrama 3">
            <a:extLst>
              <a:ext uri="{FF2B5EF4-FFF2-40B4-BE49-F238E27FC236}">
                <a16:creationId xmlns:a16="http://schemas.microsoft.com/office/drawing/2014/main" id="{89556561-17CB-077B-7C52-D0D5979EBF23}"/>
              </a:ext>
            </a:extLst>
          </p:cNvPr>
          <p:cNvGraphicFramePr/>
          <p:nvPr>
            <p:extLst>
              <p:ext uri="{D42A27DB-BD31-4B8C-83A1-F6EECF244321}">
                <p14:modId xmlns:p14="http://schemas.microsoft.com/office/powerpoint/2010/main" val="2903397772"/>
              </p:ext>
            </p:extLst>
          </p:nvPr>
        </p:nvGraphicFramePr>
        <p:xfrm>
          <a:off x="0" y="654139"/>
          <a:ext cx="9012584" cy="5892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110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E2F4A01B-201A-0584-F0DB-214D1EB5E798}"/>
            </a:ext>
          </a:extLst>
        </p:cNvPr>
        <p:cNvGrpSpPr/>
        <p:nvPr/>
      </p:nvGrpSpPr>
      <p:grpSpPr>
        <a:xfrm>
          <a:off x="0" y="0"/>
          <a:ext cx="0" cy="0"/>
          <a:chOff x="0" y="0"/>
          <a:chExt cx="0" cy="0"/>
        </a:xfrm>
      </p:grpSpPr>
      <p:sp>
        <p:nvSpPr>
          <p:cNvPr id="13" name="Marcador de número de diapositiva 12">
            <a:extLst>
              <a:ext uri="{FF2B5EF4-FFF2-40B4-BE49-F238E27FC236}">
                <a16:creationId xmlns:a16="http://schemas.microsoft.com/office/drawing/2014/main" id="{5F4B0052-34F2-FEC3-AC77-30A2133411CC}"/>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17</a:t>
            </a:fld>
            <a:endParaRPr lang="es-VE" dirty="0">
              <a:solidFill>
                <a:schemeClr val="tx1"/>
              </a:solidFill>
            </a:endParaRPr>
          </a:p>
        </p:txBody>
      </p:sp>
      <p:sp>
        <p:nvSpPr>
          <p:cNvPr id="6" name="Flecha: hacia arriba 5">
            <a:extLst>
              <a:ext uri="{FF2B5EF4-FFF2-40B4-BE49-F238E27FC236}">
                <a16:creationId xmlns:a16="http://schemas.microsoft.com/office/drawing/2014/main" id="{A65A1807-8216-B864-A35D-5EBD01E28632}"/>
              </a:ext>
            </a:extLst>
          </p:cNvPr>
          <p:cNvSpPr/>
          <p:nvPr/>
        </p:nvSpPr>
        <p:spPr>
          <a:xfrm rot="10800000">
            <a:off x="180974" y="-227672"/>
            <a:ext cx="8861425" cy="6708775"/>
          </a:xfrm>
          <a:prstGeom prst="upArrow">
            <a:avLst>
              <a:gd name="adj1" fmla="val 76897"/>
              <a:gd name="adj2" fmla="val 53218"/>
            </a:avLst>
          </a:prstGeom>
          <a:solidFill>
            <a:srgbClr val="00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CuadroTexto 6">
            <a:extLst>
              <a:ext uri="{FF2B5EF4-FFF2-40B4-BE49-F238E27FC236}">
                <a16:creationId xmlns:a16="http://schemas.microsoft.com/office/drawing/2014/main" id="{078F2401-9389-8431-A9C9-CEDCD1E48605}"/>
              </a:ext>
            </a:extLst>
          </p:cNvPr>
          <p:cNvSpPr txBox="1"/>
          <p:nvPr/>
        </p:nvSpPr>
        <p:spPr>
          <a:xfrm>
            <a:off x="1217611" y="194333"/>
            <a:ext cx="6788150" cy="4131900"/>
          </a:xfrm>
          <a:prstGeom prst="rect">
            <a:avLst/>
          </a:prstGeom>
          <a:noFill/>
        </p:spPr>
        <p:txBody>
          <a:bodyPr wrap="square" rtlCol="0">
            <a:spAutoFit/>
          </a:bodyPr>
          <a:lstStyle/>
          <a:p>
            <a:pPr algn="ctr">
              <a:lnSpc>
                <a:spcPct val="150000"/>
              </a:lnSpc>
            </a:pPr>
            <a:r>
              <a:rPr lang="es-MX" sz="6000" b="1" dirty="0">
                <a:solidFill>
                  <a:schemeClr val="bg1"/>
                </a:solidFill>
                <a:latin typeface="Dubai" panose="020B0503030403030204" pitchFamily="34" charset="-78"/>
                <a:cs typeface="Dubai" panose="020B0503030403030204" pitchFamily="34" charset="-78"/>
              </a:rPr>
              <a:t>CONFIGURACIÓN DE LAS TOPOLOGÍAS</a:t>
            </a:r>
          </a:p>
        </p:txBody>
      </p:sp>
    </p:spTree>
    <p:extLst>
      <p:ext uri="{BB962C8B-B14F-4D97-AF65-F5344CB8AC3E}">
        <p14:creationId xmlns:p14="http://schemas.microsoft.com/office/powerpoint/2010/main" val="330951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F19F9845-B009-A140-E800-58B8CD31A0B2}"/>
            </a:ext>
          </a:extLst>
        </p:cNvPr>
        <p:cNvGrpSpPr/>
        <p:nvPr/>
      </p:nvGrpSpPr>
      <p:grpSpPr>
        <a:xfrm>
          <a:off x="0" y="0"/>
          <a:ext cx="0" cy="0"/>
          <a:chOff x="0" y="0"/>
          <a:chExt cx="0" cy="0"/>
        </a:xfrm>
      </p:grpSpPr>
      <p:sp>
        <p:nvSpPr>
          <p:cNvPr id="8" name="Flecha: doblada 7">
            <a:extLst>
              <a:ext uri="{FF2B5EF4-FFF2-40B4-BE49-F238E27FC236}">
                <a16:creationId xmlns:a16="http://schemas.microsoft.com/office/drawing/2014/main" id="{97F366A3-DB93-4D39-FD90-2F4933A17FBC}"/>
              </a:ext>
            </a:extLst>
          </p:cNvPr>
          <p:cNvSpPr/>
          <p:nvPr/>
        </p:nvSpPr>
        <p:spPr>
          <a:xfrm rot="10800000" flipH="1">
            <a:off x="654050" y="4622800"/>
            <a:ext cx="996950" cy="1435100"/>
          </a:xfrm>
          <a:prstGeom prst="bentArrow">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5" name="Marcador de número de diapositiva 4">
            <a:extLst>
              <a:ext uri="{FF2B5EF4-FFF2-40B4-BE49-F238E27FC236}">
                <a16:creationId xmlns:a16="http://schemas.microsoft.com/office/drawing/2014/main" id="{F6C16F57-559C-5C96-F7FE-7E8911CFE047}"/>
              </a:ext>
            </a:extLst>
          </p:cNvPr>
          <p:cNvSpPr>
            <a:spLocks noGrp="1"/>
          </p:cNvSpPr>
          <p:nvPr>
            <p:ph type="sldNum" sz="quarter" idx="12"/>
          </p:nvPr>
        </p:nvSpPr>
        <p:spPr>
          <a:xfrm>
            <a:off x="7086600" y="6492875"/>
            <a:ext cx="2057400" cy="365125"/>
          </a:xfrm>
        </p:spPr>
        <p:txBody>
          <a:bodyPr/>
          <a:lstStyle/>
          <a:p>
            <a:fld id="{05599B1B-B7D8-4AD3-B6E7-7FA83B7F05EF}" type="slidenum">
              <a:rPr lang="es-VE" smtClean="0">
                <a:solidFill>
                  <a:schemeClr val="bg1"/>
                </a:solidFill>
              </a:rPr>
              <a:t>18</a:t>
            </a:fld>
            <a:endParaRPr lang="es-VE" dirty="0">
              <a:solidFill>
                <a:schemeClr val="bg1"/>
              </a:solidFill>
            </a:endParaRPr>
          </a:p>
        </p:txBody>
      </p:sp>
      <p:sp>
        <p:nvSpPr>
          <p:cNvPr id="2" name="CuadroTexto 1">
            <a:extLst>
              <a:ext uri="{FF2B5EF4-FFF2-40B4-BE49-F238E27FC236}">
                <a16:creationId xmlns:a16="http://schemas.microsoft.com/office/drawing/2014/main" id="{F04CF717-9BF9-37AF-12B3-1371F1FD0321}"/>
              </a:ext>
            </a:extLst>
          </p:cNvPr>
          <p:cNvSpPr txBox="1"/>
          <p:nvPr/>
        </p:nvSpPr>
        <p:spPr>
          <a:xfrm>
            <a:off x="323850" y="0"/>
            <a:ext cx="8496300" cy="1428276"/>
          </a:xfrm>
          <a:prstGeom prst="rect">
            <a:avLst/>
          </a:prstGeom>
          <a:noFill/>
        </p:spPr>
        <p:txBody>
          <a:bodyPr wrap="square">
            <a:spAutoFit/>
          </a:bodyPr>
          <a:lstStyle/>
          <a:p>
            <a:pPr algn="just">
              <a:lnSpc>
                <a:spcPct val="150000"/>
              </a:lnSpc>
            </a:pPr>
            <a:r>
              <a:rPr lang="es-MX" sz="1500" dirty="0">
                <a:latin typeface="Lato" panose="020F0502020204030203" pitchFamily="34" charset="0"/>
                <a:cs typeface="Lato" panose="020F0502020204030203" pitchFamily="34" charset="0"/>
              </a:rPr>
              <a:t>La correcta configuración de las redes juega un papel fundamental en la estabilidad y robustez de las redes, evitando problemas futuros y además contribuye al ahorro económico de la empresa.</a:t>
            </a:r>
          </a:p>
          <a:p>
            <a:pPr>
              <a:lnSpc>
                <a:spcPct val="150000"/>
              </a:lnSpc>
            </a:pPr>
            <a:endParaRPr lang="es-MX" sz="1500" dirty="0">
              <a:latin typeface="Lato" panose="020F0502020204030203" pitchFamily="34" charset="0"/>
              <a:cs typeface="Lato" panose="020F0502020204030203" pitchFamily="34" charset="0"/>
            </a:endParaRPr>
          </a:p>
          <a:p>
            <a:pPr algn="just">
              <a:lnSpc>
                <a:spcPct val="150000"/>
              </a:lnSpc>
            </a:pPr>
            <a:r>
              <a:rPr lang="es-MX" sz="1500" dirty="0">
                <a:latin typeface="Lato" panose="020F0502020204030203" pitchFamily="34" charset="0"/>
                <a:cs typeface="Lato" panose="020F0502020204030203" pitchFamily="34" charset="0"/>
              </a:rPr>
              <a:t>Por un lado se trabaja en la configuración de las Tarjetas de red de los diferentes ordenadores.</a:t>
            </a:r>
          </a:p>
        </p:txBody>
      </p:sp>
      <p:sp>
        <p:nvSpPr>
          <p:cNvPr id="6" name="CuadroTexto 5">
            <a:extLst>
              <a:ext uri="{FF2B5EF4-FFF2-40B4-BE49-F238E27FC236}">
                <a16:creationId xmlns:a16="http://schemas.microsoft.com/office/drawing/2014/main" id="{526F37AE-3788-0DB6-0ADC-BC9F09D507C3}"/>
              </a:ext>
            </a:extLst>
          </p:cNvPr>
          <p:cNvSpPr txBox="1"/>
          <p:nvPr/>
        </p:nvSpPr>
        <p:spPr>
          <a:xfrm>
            <a:off x="389467" y="1676400"/>
            <a:ext cx="2188633" cy="3056096"/>
          </a:xfrm>
          <a:prstGeom prst="roundRect">
            <a:avLst/>
          </a:prstGeom>
          <a:solidFill>
            <a:schemeClr val="accent6">
              <a:lumMod val="20000"/>
              <a:lumOff val="80000"/>
            </a:schemeClr>
          </a:solidFill>
        </p:spPr>
        <p:txBody>
          <a:bodyPr wrap="square" rtlCol="0">
            <a:spAutoFit/>
          </a:bodyPr>
          <a:lstStyle/>
          <a:p>
            <a:pPr algn="just"/>
            <a:r>
              <a:rPr lang="es-MX" dirty="0"/>
              <a:t>Se configuran la conexión a la red local, los correos electrónicos y se trabaja con perfiles, de forma tal que los ordenadores pasan a ser “puesto1” y “puesto2”</a:t>
            </a:r>
            <a:endParaRPr lang="es-VE" dirty="0"/>
          </a:p>
        </p:txBody>
      </p:sp>
      <p:sp>
        <p:nvSpPr>
          <p:cNvPr id="10" name="CuadroTexto 9">
            <a:extLst>
              <a:ext uri="{FF2B5EF4-FFF2-40B4-BE49-F238E27FC236}">
                <a16:creationId xmlns:a16="http://schemas.microsoft.com/office/drawing/2014/main" id="{8B8CA1A5-8B81-D0DE-A648-6BC853802C3A}"/>
              </a:ext>
            </a:extLst>
          </p:cNvPr>
          <p:cNvSpPr txBox="1"/>
          <p:nvPr/>
        </p:nvSpPr>
        <p:spPr>
          <a:xfrm>
            <a:off x="1676401" y="5040947"/>
            <a:ext cx="4269316" cy="1634490"/>
          </a:xfrm>
          <a:prstGeom prst="roundRect">
            <a:avLst/>
          </a:prstGeom>
          <a:solidFill>
            <a:schemeClr val="accent6">
              <a:lumMod val="20000"/>
              <a:lumOff val="80000"/>
            </a:schemeClr>
          </a:solidFill>
        </p:spPr>
        <p:txBody>
          <a:bodyPr wrap="square" rtlCol="0">
            <a:spAutoFit/>
          </a:bodyPr>
          <a:lstStyle/>
          <a:p>
            <a:pPr algn="just"/>
            <a:r>
              <a:rPr lang="es-MX" dirty="0"/>
              <a:t>Cualquier usuario puede trabajar en cualquier ordenador de la red. Se evita compartir carpetas o documentos como medida de seguridad, así como para evitar la perdida de datos.</a:t>
            </a:r>
          </a:p>
        </p:txBody>
      </p:sp>
      <p:sp>
        <p:nvSpPr>
          <p:cNvPr id="11" name="CuadroTexto 10">
            <a:extLst>
              <a:ext uri="{FF2B5EF4-FFF2-40B4-BE49-F238E27FC236}">
                <a16:creationId xmlns:a16="http://schemas.microsoft.com/office/drawing/2014/main" id="{6396388D-E446-25D4-2985-599EC217BCA3}"/>
              </a:ext>
            </a:extLst>
          </p:cNvPr>
          <p:cNvSpPr txBox="1"/>
          <p:nvPr/>
        </p:nvSpPr>
        <p:spPr>
          <a:xfrm>
            <a:off x="4017525" y="1413853"/>
            <a:ext cx="3856384"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TIPOS DE TOPOLOGÍAS</a:t>
            </a:r>
          </a:p>
        </p:txBody>
      </p:sp>
      <p:pic>
        <p:nvPicPr>
          <p:cNvPr id="13" name="Imagen 12">
            <a:extLst>
              <a:ext uri="{FF2B5EF4-FFF2-40B4-BE49-F238E27FC236}">
                <a16:creationId xmlns:a16="http://schemas.microsoft.com/office/drawing/2014/main" id="{535AF8CE-E4B2-2BC2-9328-CE8E9C7548D2}"/>
              </a:ext>
            </a:extLst>
          </p:cNvPr>
          <p:cNvPicPr>
            <a:picLocks noChangeAspect="1"/>
          </p:cNvPicPr>
          <p:nvPr/>
        </p:nvPicPr>
        <p:blipFill>
          <a:blip r:embed="rId2">
            <a:extLst>
              <a:ext uri="{28A0092B-C50C-407E-A947-70E740481C1C}">
                <a14:useLocalDpi xmlns:a14="http://schemas.microsoft.com/office/drawing/2010/main" val="0"/>
              </a:ext>
            </a:extLst>
          </a:blip>
          <a:srcRect r="66565" b="66988"/>
          <a:stretch/>
        </p:blipFill>
        <p:spPr>
          <a:xfrm>
            <a:off x="2839924" y="1902448"/>
            <a:ext cx="1349676" cy="1440000"/>
          </a:xfrm>
          <a:prstGeom prst="rect">
            <a:avLst/>
          </a:prstGeom>
        </p:spPr>
      </p:pic>
      <p:pic>
        <p:nvPicPr>
          <p:cNvPr id="14" name="Imagen 13">
            <a:extLst>
              <a:ext uri="{FF2B5EF4-FFF2-40B4-BE49-F238E27FC236}">
                <a16:creationId xmlns:a16="http://schemas.microsoft.com/office/drawing/2014/main" id="{FE60DABD-721B-9CA6-0AFA-BE7F179F06D2}"/>
              </a:ext>
            </a:extLst>
          </p:cNvPr>
          <p:cNvPicPr>
            <a:picLocks noChangeAspect="1"/>
          </p:cNvPicPr>
          <p:nvPr/>
        </p:nvPicPr>
        <p:blipFill>
          <a:blip r:embed="rId2">
            <a:extLst>
              <a:ext uri="{28A0092B-C50C-407E-A947-70E740481C1C}">
                <a14:useLocalDpi xmlns:a14="http://schemas.microsoft.com/office/drawing/2010/main" val="0"/>
              </a:ext>
            </a:extLst>
          </a:blip>
          <a:srcRect l="33436" r="30977" b="66988"/>
          <a:stretch/>
        </p:blipFill>
        <p:spPr>
          <a:xfrm>
            <a:off x="5918841" y="3113368"/>
            <a:ext cx="1436562" cy="1440000"/>
          </a:xfrm>
          <a:prstGeom prst="rect">
            <a:avLst/>
          </a:prstGeom>
        </p:spPr>
      </p:pic>
      <p:pic>
        <p:nvPicPr>
          <p:cNvPr id="15" name="Imagen 14">
            <a:extLst>
              <a:ext uri="{FF2B5EF4-FFF2-40B4-BE49-F238E27FC236}">
                <a16:creationId xmlns:a16="http://schemas.microsoft.com/office/drawing/2014/main" id="{58104D59-2E2D-0105-ADA1-756C919EAB03}"/>
              </a:ext>
            </a:extLst>
          </p:cNvPr>
          <p:cNvPicPr>
            <a:picLocks noChangeAspect="1"/>
          </p:cNvPicPr>
          <p:nvPr/>
        </p:nvPicPr>
        <p:blipFill>
          <a:blip r:embed="rId2">
            <a:extLst>
              <a:ext uri="{28A0092B-C50C-407E-A947-70E740481C1C}">
                <a14:useLocalDpi xmlns:a14="http://schemas.microsoft.com/office/drawing/2010/main" val="0"/>
              </a:ext>
            </a:extLst>
          </a:blip>
          <a:srcRect l="33435" t="66988" r="33129"/>
          <a:stretch/>
        </p:blipFill>
        <p:spPr>
          <a:xfrm>
            <a:off x="4385288" y="2406775"/>
            <a:ext cx="1349675" cy="1440000"/>
          </a:xfrm>
          <a:prstGeom prst="rect">
            <a:avLst/>
          </a:prstGeom>
        </p:spPr>
      </p:pic>
      <p:pic>
        <p:nvPicPr>
          <p:cNvPr id="16" name="Imagen 15">
            <a:extLst>
              <a:ext uri="{FF2B5EF4-FFF2-40B4-BE49-F238E27FC236}">
                <a16:creationId xmlns:a16="http://schemas.microsoft.com/office/drawing/2014/main" id="{A38A6A5D-1D7A-AB2F-3932-7625B74CA7E7}"/>
              </a:ext>
            </a:extLst>
          </p:cNvPr>
          <p:cNvPicPr>
            <a:picLocks noChangeAspect="1"/>
          </p:cNvPicPr>
          <p:nvPr/>
        </p:nvPicPr>
        <p:blipFill>
          <a:blip r:embed="rId2">
            <a:extLst>
              <a:ext uri="{28A0092B-C50C-407E-A947-70E740481C1C}">
                <a14:useLocalDpi xmlns:a14="http://schemas.microsoft.com/office/drawing/2010/main" val="0"/>
              </a:ext>
            </a:extLst>
          </a:blip>
          <a:srcRect t="31635" r="66565" b="33575"/>
          <a:stretch/>
        </p:blipFill>
        <p:spPr>
          <a:xfrm>
            <a:off x="7539482" y="3600947"/>
            <a:ext cx="1280668" cy="1440000"/>
          </a:xfrm>
          <a:prstGeom prst="rect">
            <a:avLst/>
          </a:prstGeom>
        </p:spPr>
      </p:pic>
    </p:spTree>
    <p:extLst>
      <p:ext uri="{BB962C8B-B14F-4D97-AF65-F5344CB8AC3E}">
        <p14:creationId xmlns:p14="http://schemas.microsoft.com/office/powerpoint/2010/main" val="279609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58CEF2B4-F193-F539-6D1F-FFF42D59E536}"/>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9914FACF-ADD1-3205-D3F9-2A8C851C9795}"/>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9E94C7EC-48B1-AA62-0D1A-4E52AFEDED74}"/>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46C990E3-F4FA-4907-7A55-A92EB0E29CDE}"/>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EEB38CA0-2890-47A8-BD9C-AD0D80E206CF}"/>
              </a:ext>
            </a:extLst>
          </p:cNvPr>
          <p:cNvSpPr txBox="1"/>
          <p:nvPr/>
        </p:nvSpPr>
        <p:spPr>
          <a:xfrm>
            <a:off x="0" y="376407"/>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CONCLUSIÓN</a:t>
            </a:r>
          </a:p>
        </p:txBody>
      </p:sp>
      <p:grpSp>
        <p:nvGrpSpPr>
          <p:cNvPr id="21" name="Grupo 20">
            <a:extLst>
              <a:ext uri="{FF2B5EF4-FFF2-40B4-BE49-F238E27FC236}">
                <a16:creationId xmlns:a16="http://schemas.microsoft.com/office/drawing/2014/main" id="{C445A854-CF7C-9EC9-4618-A88E22B1EA98}"/>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ECA28D8E-EF2B-3A9C-7C7B-F3F6A6EE910E}"/>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51D42EA2-428C-2EF1-37EC-8B4E32F95C43}"/>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130BEE89-D5E0-DADF-E685-874C57DB2F79}"/>
              </a:ext>
            </a:extLst>
          </p:cNvPr>
          <p:cNvSpPr txBox="1"/>
          <p:nvPr/>
        </p:nvSpPr>
        <p:spPr>
          <a:xfrm>
            <a:off x="951614" y="1072290"/>
            <a:ext cx="7240772" cy="5019451"/>
          </a:xfrm>
          <a:prstGeom prst="rect">
            <a:avLst/>
          </a:prstGeom>
          <a:noFill/>
        </p:spPr>
        <p:txBody>
          <a:bodyPr wrap="square" rtlCol="0">
            <a:spAutoFit/>
          </a:bodyPr>
          <a:lstStyle/>
          <a:p>
            <a:pPr algn="just">
              <a:lnSpc>
                <a:spcPct val="150000"/>
              </a:lnSpc>
            </a:pPr>
            <a:r>
              <a:rPr lang="es-MX" dirty="0">
                <a:latin typeface="Lato" panose="020F0502020204030203" pitchFamily="34" charset="0"/>
                <a:cs typeface="Lato" panose="020F0502020204030203" pitchFamily="34" charset="0"/>
              </a:rPr>
              <a:t>Los principios básicos de enrutamiento y redes son esenciales para el diseño y la operación efectiva de las infraestructuras de telecomunicaciones contemporáneas. La comprensión de direcciones IP y la segmentación de redes también resulta crucial para la gestión y seguridad de las redes. A medida que la tecnología continúa evolucionando, el dominio de estos principios permitirá a los profesionales y organizaciones adaptarse a las demandas cambiantes del entorno digital y aprovechar al máximo las innovaciones en conectividad. Así, el conocimiento sobre enrutamiento y redes no solo es fundamental para los técnicos, sino que también es un pilar que respalda el crecimiento y la eficiencia en un mundo cada vez más interconectado.</a:t>
            </a:r>
          </a:p>
        </p:txBody>
      </p:sp>
      <p:sp>
        <p:nvSpPr>
          <p:cNvPr id="3" name="Marcador de número de diapositiva 2">
            <a:extLst>
              <a:ext uri="{FF2B5EF4-FFF2-40B4-BE49-F238E27FC236}">
                <a16:creationId xmlns:a16="http://schemas.microsoft.com/office/drawing/2014/main" id="{11B883AF-9EB8-E900-8167-C4D7FBA243C3}"/>
              </a:ext>
            </a:extLst>
          </p:cNvPr>
          <p:cNvSpPr>
            <a:spLocks noGrp="1"/>
          </p:cNvSpPr>
          <p:nvPr>
            <p:ph type="sldNum" sz="quarter" idx="12"/>
          </p:nvPr>
        </p:nvSpPr>
        <p:spPr>
          <a:xfrm>
            <a:off x="6819457" y="6299030"/>
            <a:ext cx="2057400" cy="365125"/>
          </a:xfrm>
        </p:spPr>
        <p:txBody>
          <a:bodyPr/>
          <a:lstStyle/>
          <a:p>
            <a:fld id="{05599B1B-B7D8-4AD3-B6E7-7FA83B7F05EF}" type="slidenum">
              <a:rPr lang="es-VE" smtClean="0">
                <a:solidFill>
                  <a:schemeClr val="tx1"/>
                </a:solidFill>
              </a:rPr>
              <a:t>19</a:t>
            </a:fld>
            <a:endParaRPr lang="es-VE" dirty="0">
              <a:solidFill>
                <a:schemeClr val="tx1"/>
              </a:solidFill>
            </a:endParaRPr>
          </a:p>
        </p:txBody>
      </p:sp>
    </p:spTree>
    <p:extLst>
      <p:ext uri="{BB962C8B-B14F-4D97-AF65-F5344CB8AC3E}">
        <p14:creationId xmlns:p14="http://schemas.microsoft.com/office/powerpoint/2010/main" val="2110288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363F13DD-CFDF-BC15-F808-DD53B4871BCD}"/>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AADCB46A-E1A4-9201-EC9F-F3E6AD2EF2A6}"/>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680E20ED-82BC-2C2D-CA64-4D93A6F27886}"/>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105DA079-0734-A9F6-2F04-2691779FDE47}"/>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19B83E17-75DF-3AB8-7F84-5A98106CF5B3}"/>
              </a:ext>
            </a:extLst>
          </p:cNvPr>
          <p:cNvSpPr txBox="1"/>
          <p:nvPr/>
        </p:nvSpPr>
        <p:spPr>
          <a:xfrm>
            <a:off x="0" y="376407"/>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ÍNIDICE</a:t>
            </a:r>
          </a:p>
        </p:txBody>
      </p:sp>
      <p:grpSp>
        <p:nvGrpSpPr>
          <p:cNvPr id="21" name="Grupo 20">
            <a:extLst>
              <a:ext uri="{FF2B5EF4-FFF2-40B4-BE49-F238E27FC236}">
                <a16:creationId xmlns:a16="http://schemas.microsoft.com/office/drawing/2014/main" id="{8E79C6CF-B64B-42E3-D0C0-06F4C8579D15}"/>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9BFD55B6-C42A-A321-DC8C-4C90784F2298}"/>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3DF28487-ACD1-002A-B6FC-B16B5A5464D8}"/>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F17F473B-34ED-EDF1-10AD-22D34EA333CC}"/>
              </a:ext>
            </a:extLst>
          </p:cNvPr>
          <p:cNvSpPr txBox="1"/>
          <p:nvPr/>
        </p:nvSpPr>
        <p:spPr>
          <a:xfrm>
            <a:off x="951614" y="1320559"/>
            <a:ext cx="6413346" cy="4188454"/>
          </a:xfrm>
          <a:prstGeom prst="rect">
            <a:avLst/>
          </a:prstGeom>
          <a:noFill/>
        </p:spPr>
        <p:txBody>
          <a:bodyPr wrap="square" rtlCol="0">
            <a:spAutoFit/>
          </a:bodyPr>
          <a:lstStyle/>
          <a:p>
            <a:pPr algn="just">
              <a:lnSpc>
                <a:spcPct val="150000"/>
              </a:lnSpc>
            </a:pPr>
            <a:r>
              <a:rPr lang="es-MX" b="1" dirty="0">
                <a:latin typeface="Lato" panose="020F0502020204030203" pitchFamily="34" charset="0"/>
                <a:cs typeface="Lato" panose="020F0502020204030203" pitchFamily="34" charset="0"/>
              </a:rPr>
              <a:t>INTRODUCCIÓN…………………………………………………………………</a:t>
            </a:r>
          </a:p>
          <a:p>
            <a:pPr algn="just">
              <a:lnSpc>
                <a:spcPct val="150000"/>
              </a:lnSpc>
            </a:pPr>
            <a:r>
              <a:rPr lang="es-MX" b="1" dirty="0">
                <a:latin typeface="Lato" panose="020F0502020204030203" pitchFamily="34" charset="0"/>
                <a:cs typeface="Lato" panose="020F0502020204030203" pitchFamily="34" charset="0"/>
              </a:rPr>
              <a:t>¿QUÉ ES UN PROTOCOLO DE RED? ………………………………….</a:t>
            </a:r>
          </a:p>
          <a:p>
            <a:pPr algn="just">
              <a:lnSpc>
                <a:spcPct val="150000"/>
              </a:lnSpc>
            </a:pPr>
            <a:r>
              <a:rPr lang="es-MX" b="1" dirty="0">
                <a:latin typeface="Lato" panose="020F0502020204030203" pitchFamily="34" charset="0"/>
                <a:cs typeface="Lato" panose="020F0502020204030203" pitchFamily="34" charset="0"/>
              </a:rPr>
              <a:t>PROTOCOLOS DE ENRUTAMIENTO…………………………………..</a:t>
            </a:r>
          </a:p>
          <a:p>
            <a:pPr algn="just">
              <a:lnSpc>
                <a:spcPct val="150000"/>
              </a:lnSpc>
            </a:pPr>
            <a:r>
              <a:rPr lang="es-MX" b="1" dirty="0">
                <a:latin typeface="Lato" panose="020F0502020204030203" pitchFamily="34" charset="0"/>
                <a:cs typeface="Lato" panose="020F0502020204030203" pitchFamily="34" charset="0"/>
              </a:rPr>
              <a:t>CLASES DE DIRECCIONES IP……………………………………………….</a:t>
            </a:r>
          </a:p>
          <a:p>
            <a:pPr algn="just">
              <a:lnSpc>
                <a:spcPct val="150000"/>
              </a:lnSpc>
            </a:pPr>
            <a:r>
              <a:rPr lang="es-MX" b="1" dirty="0">
                <a:latin typeface="Lato" panose="020F0502020204030203" pitchFamily="34" charset="0"/>
                <a:cs typeface="Lato" panose="020F0502020204030203" pitchFamily="34" charset="0"/>
              </a:rPr>
              <a:t>INTRODUCCIÓN A LAS SUBREDES…………………………………….</a:t>
            </a:r>
          </a:p>
          <a:p>
            <a:pPr algn="just">
              <a:lnSpc>
                <a:spcPct val="150000"/>
              </a:lnSpc>
            </a:pPr>
            <a:r>
              <a:rPr lang="es-MX" b="1" dirty="0">
                <a:latin typeface="Lato" panose="020F0502020204030203" pitchFamily="34" charset="0"/>
                <a:cs typeface="Lato" panose="020F0502020204030203" pitchFamily="34" charset="0"/>
              </a:rPr>
              <a:t>PRUEBAS DE DISEÑO PARA REDES……………………………………</a:t>
            </a:r>
          </a:p>
          <a:p>
            <a:pPr algn="just">
              <a:lnSpc>
                <a:spcPct val="150000"/>
              </a:lnSpc>
            </a:pPr>
            <a:r>
              <a:rPr lang="es-MX" b="1" dirty="0">
                <a:latin typeface="Lato" panose="020F0502020204030203" pitchFamily="34" charset="0"/>
                <a:cs typeface="Lato" panose="020F0502020204030203" pitchFamily="34" charset="0"/>
              </a:rPr>
              <a:t>DISEÑO DE ARQUITECTURA PARA REDES…………………………</a:t>
            </a:r>
          </a:p>
          <a:p>
            <a:pPr algn="just">
              <a:lnSpc>
                <a:spcPct val="150000"/>
              </a:lnSpc>
            </a:pPr>
            <a:r>
              <a:rPr lang="es-MX" b="1" dirty="0">
                <a:latin typeface="Lato" panose="020F0502020204030203" pitchFamily="34" charset="0"/>
                <a:cs typeface="Lato" panose="020F0502020204030203" pitchFamily="34" charset="0"/>
              </a:rPr>
              <a:t>CONFIGURACIÓN DE LAS TOPOLOGÍAS……………………………</a:t>
            </a:r>
          </a:p>
          <a:p>
            <a:pPr algn="just">
              <a:lnSpc>
                <a:spcPct val="150000"/>
              </a:lnSpc>
            </a:pPr>
            <a:r>
              <a:rPr lang="es-MX" b="1" dirty="0">
                <a:latin typeface="Lato" panose="020F0502020204030203" pitchFamily="34" charset="0"/>
                <a:cs typeface="Lato" panose="020F0502020204030203" pitchFamily="34" charset="0"/>
              </a:rPr>
              <a:t>CONCLUSIÓN……………………………………………………………………..</a:t>
            </a:r>
          </a:p>
          <a:p>
            <a:pPr algn="just">
              <a:lnSpc>
                <a:spcPct val="150000"/>
              </a:lnSpc>
            </a:pPr>
            <a:r>
              <a:rPr lang="es-MX" b="1" dirty="0">
                <a:latin typeface="Lato" panose="020F0502020204030203" pitchFamily="34" charset="0"/>
                <a:cs typeface="Lato" panose="020F0502020204030203" pitchFamily="34" charset="0"/>
              </a:rPr>
              <a:t>REFERENCIAS……………………………………………………………………..</a:t>
            </a:r>
          </a:p>
        </p:txBody>
      </p:sp>
      <p:sp>
        <p:nvSpPr>
          <p:cNvPr id="3" name="CuadroTexto 2">
            <a:extLst>
              <a:ext uri="{FF2B5EF4-FFF2-40B4-BE49-F238E27FC236}">
                <a16:creationId xmlns:a16="http://schemas.microsoft.com/office/drawing/2014/main" id="{FC0EE54A-1BD5-002B-FBCE-D6F5766D62EE}"/>
              </a:ext>
            </a:extLst>
          </p:cNvPr>
          <p:cNvSpPr txBox="1"/>
          <p:nvPr/>
        </p:nvSpPr>
        <p:spPr>
          <a:xfrm>
            <a:off x="7364960" y="1353210"/>
            <a:ext cx="681759" cy="4188454"/>
          </a:xfrm>
          <a:prstGeom prst="rect">
            <a:avLst/>
          </a:prstGeom>
          <a:noFill/>
        </p:spPr>
        <p:txBody>
          <a:bodyPr wrap="square" rtlCol="0">
            <a:spAutoFit/>
          </a:bodyPr>
          <a:lstStyle/>
          <a:p>
            <a:pPr algn="just">
              <a:lnSpc>
                <a:spcPct val="150000"/>
              </a:lnSpc>
            </a:pPr>
            <a:r>
              <a:rPr lang="es-MX" dirty="0">
                <a:latin typeface="Lato" panose="020F0502020204030203" pitchFamily="34" charset="0"/>
                <a:cs typeface="Lato" panose="020F0502020204030203" pitchFamily="34" charset="0"/>
              </a:rPr>
              <a:t>3</a:t>
            </a:r>
          </a:p>
          <a:p>
            <a:pPr algn="just">
              <a:lnSpc>
                <a:spcPct val="150000"/>
              </a:lnSpc>
            </a:pPr>
            <a:r>
              <a:rPr lang="es-MX" dirty="0">
                <a:latin typeface="Lato" panose="020F0502020204030203" pitchFamily="34" charset="0"/>
                <a:cs typeface="Lato" panose="020F0502020204030203" pitchFamily="34" charset="0"/>
              </a:rPr>
              <a:t>4</a:t>
            </a:r>
          </a:p>
          <a:p>
            <a:pPr algn="just">
              <a:lnSpc>
                <a:spcPct val="150000"/>
              </a:lnSpc>
            </a:pPr>
            <a:r>
              <a:rPr lang="es-MX" dirty="0">
                <a:latin typeface="Lato" panose="020F0502020204030203" pitchFamily="34" charset="0"/>
                <a:cs typeface="Lato" panose="020F0502020204030203" pitchFamily="34" charset="0"/>
              </a:rPr>
              <a:t>5</a:t>
            </a:r>
          </a:p>
          <a:p>
            <a:pPr algn="just">
              <a:lnSpc>
                <a:spcPct val="150000"/>
              </a:lnSpc>
            </a:pPr>
            <a:r>
              <a:rPr lang="es-MX" dirty="0">
                <a:latin typeface="Lato" panose="020F0502020204030203" pitchFamily="34" charset="0"/>
                <a:cs typeface="Lato" panose="020F0502020204030203" pitchFamily="34" charset="0"/>
              </a:rPr>
              <a:t>7</a:t>
            </a:r>
          </a:p>
          <a:p>
            <a:pPr algn="just">
              <a:lnSpc>
                <a:spcPct val="150000"/>
              </a:lnSpc>
            </a:pPr>
            <a:r>
              <a:rPr lang="es-MX" dirty="0">
                <a:latin typeface="Lato" panose="020F0502020204030203" pitchFamily="34" charset="0"/>
                <a:cs typeface="Lato" panose="020F0502020204030203" pitchFamily="34" charset="0"/>
              </a:rPr>
              <a:t>10</a:t>
            </a:r>
          </a:p>
          <a:p>
            <a:pPr algn="just">
              <a:lnSpc>
                <a:spcPct val="150000"/>
              </a:lnSpc>
            </a:pPr>
            <a:r>
              <a:rPr lang="es-MX" dirty="0">
                <a:latin typeface="Lato" panose="020F0502020204030203" pitchFamily="34" charset="0"/>
                <a:cs typeface="Lato" panose="020F0502020204030203" pitchFamily="34" charset="0"/>
              </a:rPr>
              <a:t>12</a:t>
            </a:r>
          </a:p>
          <a:p>
            <a:pPr algn="just">
              <a:lnSpc>
                <a:spcPct val="150000"/>
              </a:lnSpc>
            </a:pPr>
            <a:r>
              <a:rPr lang="es-MX" dirty="0">
                <a:latin typeface="Lato" panose="020F0502020204030203" pitchFamily="34" charset="0"/>
                <a:cs typeface="Lato" panose="020F0502020204030203" pitchFamily="34" charset="0"/>
              </a:rPr>
              <a:t>14</a:t>
            </a:r>
          </a:p>
          <a:p>
            <a:pPr algn="just">
              <a:lnSpc>
                <a:spcPct val="150000"/>
              </a:lnSpc>
            </a:pPr>
            <a:r>
              <a:rPr lang="es-MX" dirty="0">
                <a:latin typeface="Lato" panose="020F0502020204030203" pitchFamily="34" charset="0"/>
                <a:cs typeface="Lato" panose="020F0502020204030203" pitchFamily="34" charset="0"/>
              </a:rPr>
              <a:t>17</a:t>
            </a:r>
          </a:p>
          <a:p>
            <a:pPr algn="just">
              <a:lnSpc>
                <a:spcPct val="150000"/>
              </a:lnSpc>
            </a:pPr>
            <a:r>
              <a:rPr lang="es-MX" dirty="0">
                <a:latin typeface="Lato" panose="020F0502020204030203" pitchFamily="34" charset="0"/>
                <a:cs typeface="Lato" panose="020F0502020204030203" pitchFamily="34" charset="0"/>
              </a:rPr>
              <a:t>19</a:t>
            </a:r>
          </a:p>
          <a:p>
            <a:pPr algn="just">
              <a:lnSpc>
                <a:spcPct val="150000"/>
              </a:lnSpc>
            </a:pPr>
            <a:r>
              <a:rPr lang="es-MX" dirty="0">
                <a:latin typeface="Lato" panose="020F0502020204030203" pitchFamily="34" charset="0"/>
                <a:cs typeface="Lato" panose="020F0502020204030203" pitchFamily="34" charset="0"/>
              </a:rPr>
              <a:t>20</a:t>
            </a:r>
          </a:p>
        </p:txBody>
      </p:sp>
    </p:spTree>
    <p:extLst>
      <p:ext uri="{BB962C8B-B14F-4D97-AF65-F5344CB8AC3E}">
        <p14:creationId xmlns:p14="http://schemas.microsoft.com/office/powerpoint/2010/main" val="1674981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BEF9FE78-9F85-AFC3-A28E-EB66A3A6DC31}"/>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E851F146-E2AD-193C-7A5F-ECB303F9B4BA}"/>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2B52ECCA-6315-29CB-F6D3-AAD3491B3149}"/>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D08EC23B-6E25-31F7-6FDE-9504A194776E}"/>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38E19A6D-04EF-B4E7-B2D2-545C026B1C5D}"/>
              </a:ext>
            </a:extLst>
          </p:cNvPr>
          <p:cNvSpPr txBox="1"/>
          <p:nvPr/>
        </p:nvSpPr>
        <p:spPr>
          <a:xfrm>
            <a:off x="0" y="444793"/>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REFERENCIAS</a:t>
            </a:r>
          </a:p>
        </p:txBody>
      </p:sp>
      <p:grpSp>
        <p:nvGrpSpPr>
          <p:cNvPr id="21" name="Grupo 20">
            <a:extLst>
              <a:ext uri="{FF2B5EF4-FFF2-40B4-BE49-F238E27FC236}">
                <a16:creationId xmlns:a16="http://schemas.microsoft.com/office/drawing/2014/main" id="{420519F4-4C05-FF4F-3103-4DEE535F0894}"/>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BC2DADD4-F6D6-165B-497B-C8A7B3EC2284}"/>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EE00E037-264D-B52A-C024-E5B1EED61712}"/>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DB8E4448-7ADF-6536-CFDF-FF1320A14673}"/>
              </a:ext>
            </a:extLst>
          </p:cNvPr>
          <p:cNvSpPr txBox="1"/>
          <p:nvPr/>
        </p:nvSpPr>
        <p:spPr>
          <a:xfrm>
            <a:off x="951614" y="981736"/>
            <a:ext cx="7240772" cy="5332485"/>
          </a:xfrm>
          <a:prstGeom prst="rect">
            <a:avLst/>
          </a:prstGeom>
          <a:noFill/>
        </p:spPr>
        <p:txBody>
          <a:bodyPr wrap="square" rtlCol="0">
            <a:spAutoFit/>
          </a:bodyPr>
          <a:lstStyle/>
          <a:p>
            <a:pPr>
              <a:lnSpc>
                <a:spcPct val="107000"/>
              </a:lnSpc>
              <a:spcAft>
                <a:spcPts val="800"/>
              </a:spcAft>
              <a:buNone/>
            </a:pPr>
            <a:r>
              <a:rPr lang="es-VE" sz="1800" i="1" kern="100" dirty="0">
                <a:effectLst/>
                <a:latin typeface="Times New Roman" panose="02020603050405020304" pitchFamily="18" charset="0"/>
                <a:ea typeface="Calibri" panose="020F0502020204030204" pitchFamily="34" charset="0"/>
                <a:cs typeface="Times New Roman" panose="02020603050405020304" pitchFamily="18" charset="0"/>
              </a:rPr>
              <a:t>Qué son los protocolos de internet, </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New </a:t>
            </a:r>
            <a:r>
              <a:rPr lang="es-VE" sz="1800" kern="1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(27, de julio de 2023), Recuperado el 30 de marzo de 2025 de </a:t>
            </a:r>
            <a:r>
              <a:rPr lang="es-VE"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https://www.youtube.com/watch?v=gIye5ECo06E</a:t>
            </a:r>
            <a:endParaRPr lang="es-V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s-VE" sz="1800" i="1" kern="100" dirty="0">
                <a:effectLst/>
                <a:latin typeface="Times New Roman" panose="02020603050405020304" pitchFamily="18" charset="0"/>
                <a:ea typeface="Calibri" panose="020F0502020204030204" pitchFamily="34" charset="0"/>
                <a:cs typeface="Times New Roman" panose="02020603050405020304" pitchFamily="18" charset="0"/>
              </a:rPr>
              <a:t>¿Qué es el enrutamiento? | Enrutamiento IP</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Centro de Aprendizaje de </a:t>
            </a:r>
            <a:r>
              <a:rPr lang="es-VE" sz="1800" kern="100" dirty="0" err="1">
                <a:effectLst/>
                <a:latin typeface="Times New Roman" panose="02020603050405020304" pitchFamily="18" charset="0"/>
                <a:ea typeface="Calibri" panose="020F0502020204030204" pitchFamily="34" charset="0"/>
                <a:cs typeface="Times New Roman" panose="02020603050405020304" pitchFamily="18" charset="0"/>
              </a:rPr>
              <a:t>Cloudflare</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kern="100" dirty="0" err="1">
                <a:effectLst/>
                <a:latin typeface="Times New Roman" panose="02020603050405020304" pitchFamily="18" charset="0"/>
                <a:ea typeface="Calibri" panose="020F0502020204030204" pitchFamily="34" charset="0"/>
                <a:cs typeface="Times New Roman" panose="02020603050405020304" pitchFamily="18" charset="0"/>
              </a:rPr>
              <a:t>s.f</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Recuperado el 30 de marzo de 2025 de </a:t>
            </a:r>
            <a:r>
              <a:rPr lang="es-VE"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https://www.cloudflare.com/es-es/learning/network-layer/what-is-routing/</a:t>
            </a:r>
            <a:endParaRPr lang="es-V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s-VE" sz="1800" i="1" kern="100" dirty="0">
                <a:effectLst/>
                <a:latin typeface="Times New Roman" panose="02020603050405020304" pitchFamily="18" charset="0"/>
                <a:ea typeface="Calibri" panose="020F0502020204030204" pitchFamily="34" charset="0"/>
                <a:cs typeface="Times New Roman" panose="02020603050405020304" pitchFamily="18" charset="0"/>
              </a:rPr>
              <a:t>¿Qué es una dirección IP?</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kern="100" dirty="0" err="1">
                <a:effectLst/>
                <a:latin typeface="Times New Roman" panose="02020603050405020304" pitchFamily="18" charset="0"/>
                <a:ea typeface="Calibri" panose="020F0502020204030204" pitchFamily="34" charset="0"/>
                <a:cs typeface="Times New Roman" panose="02020603050405020304" pitchFamily="18" charset="0"/>
              </a:rPr>
              <a:t>Paessler</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kern="100" dirty="0" err="1">
                <a:effectLst/>
                <a:latin typeface="Times New Roman" panose="02020603050405020304" pitchFamily="18" charset="0"/>
                <a:ea typeface="Calibri" panose="020F0502020204030204" pitchFamily="34" charset="0"/>
                <a:cs typeface="Times New Roman" panose="02020603050405020304" pitchFamily="18" charset="0"/>
              </a:rPr>
              <a:t>s.f</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Recuperado el 30 de marzo de 2023 de </a:t>
            </a:r>
            <a:r>
              <a:rPr lang="es-VE"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https://www.paessler.com/es/it-explained/ip-address</a:t>
            </a:r>
            <a:endParaRPr lang="es-V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s-VE" sz="1800" i="1" kern="100" dirty="0">
                <a:effectLst/>
                <a:latin typeface="Times New Roman" panose="02020603050405020304" pitchFamily="18" charset="0"/>
                <a:ea typeface="Calibri" panose="020F0502020204030204" pitchFamily="34" charset="0"/>
                <a:cs typeface="Times New Roman" panose="02020603050405020304" pitchFamily="18" charset="0"/>
              </a:rPr>
              <a:t>¿Qué es una subred? | Cómo funciona una subred</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Centro de Aprendizaje de </a:t>
            </a:r>
            <a:r>
              <a:rPr lang="es-VE" sz="1800" kern="100" dirty="0" err="1">
                <a:effectLst/>
                <a:latin typeface="Times New Roman" panose="02020603050405020304" pitchFamily="18" charset="0"/>
                <a:ea typeface="Calibri" panose="020F0502020204030204" pitchFamily="34" charset="0"/>
                <a:cs typeface="Times New Roman" panose="02020603050405020304" pitchFamily="18" charset="0"/>
              </a:rPr>
              <a:t>Cloudflare</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kern="100" dirty="0" err="1">
                <a:effectLst/>
                <a:latin typeface="Times New Roman" panose="02020603050405020304" pitchFamily="18" charset="0"/>
                <a:ea typeface="Calibri" panose="020F0502020204030204" pitchFamily="34" charset="0"/>
                <a:cs typeface="Times New Roman" panose="02020603050405020304" pitchFamily="18" charset="0"/>
              </a:rPr>
              <a:t>s.f</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Recuperado el 30 de marzo de 2025 de </a:t>
            </a:r>
            <a:r>
              <a:rPr lang="es-VE"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https://www.cloudflare.com/es-es/learning/network-layer/what-is-a-subnet/</a:t>
            </a:r>
            <a:endParaRPr lang="es-V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s-VE" sz="1800" i="1" kern="100" dirty="0" err="1">
                <a:effectLst/>
                <a:latin typeface="Times New Roman" panose="02020603050405020304" pitchFamily="18" charset="0"/>
                <a:ea typeface="Calibri" panose="020F0502020204030204" pitchFamily="34" charset="0"/>
                <a:cs typeface="Times New Roman" panose="02020603050405020304" pitchFamily="18" charset="0"/>
              </a:rPr>
              <a:t>Introduction</a:t>
            </a:r>
            <a:r>
              <a:rPr lang="es-VE"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i="1" kern="100" dirty="0" err="1">
                <a:effectLst/>
                <a:latin typeface="Times New Roman" panose="02020603050405020304" pitchFamily="18" charset="0"/>
                <a:ea typeface="Calibri" panose="020F0502020204030204" pitchFamily="34" charset="0"/>
                <a:cs typeface="Times New Roman" panose="02020603050405020304" pitchFamily="18" charset="0"/>
              </a:rPr>
              <a:t>To</a:t>
            </a:r>
            <a:r>
              <a:rPr lang="es-VE"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i="1" kern="100" dirty="0" err="1">
                <a:effectLst/>
                <a:latin typeface="Times New Roman" panose="02020603050405020304" pitchFamily="18" charset="0"/>
                <a:ea typeface="Calibri" panose="020F0502020204030204" pitchFamily="34" charset="0"/>
                <a:cs typeface="Times New Roman" panose="02020603050405020304" pitchFamily="18" charset="0"/>
              </a:rPr>
              <a:t>Subnetting</a:t>
            </a:r>
            <a:r>
              <a:rPr lang="es-VE"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kern="100" dirty="0" err="1">
                <a:effectLst/>
                <a:latin typeface="Times New Roman" panose="02020603050405020304" pitchFamily="18" charset="0"/>
                <a:ea typeface="Calibri" panose="020F0502020204030204" pitchFamily="34" charset="0"/>
                <a:cs typeface="Times New Roman" panose="02020603050405020304" pitchFamily="18" charset="0"/>
              </a:rPr>
              <a:t>Geeks</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kern="100" dirty="0" err="1">
                <a:effectLst/>
                <a:latin typeface="Times New Roman" panose="02020603050405020304" pitchFamily="18" charset="0"/>
                <a:ea typeface="Calibri" panose="020F0502020204030204" pitchFamily="34" charset="0"/>
                <a:cs typeface="Times New Roman" panose="02020603050405020304" pitchFamily="18" charset="0"/>
              </a:rPr>
              <a:t>for</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kern="100" dirty="0" err="1">
                <a:effectLst/>
                <a:latin typeface="Times New Roman" panose="02020603050405020304" pitchFamily="18" charset="0"/>
                <a:ea typeface="Calibri" panose="020F0502020204030204" pitchFamily="34" charset="0"/>
                <a:cs typeface="Times New Roman" panose="02020603050405020304" pitchFamily="18" charset="0"/>
              </a:rPr>
              <a:t>Geeks</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(s.f.), Recuperado el 30 de marzo de 2025 de </a:t>
            </a:r>
            <a:r>
              <a:rPr lang="es-VE"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https://www.geeksforgeeks.org/introduction-to-subnetting/</a:t>
            </a:r>
            <a:endParaRPr lang="es-V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VE" sz="1800" i="1" kern="100" dirty="0">
                <a:effectLst/>
                <a:latin typeface="Times New Roman" panose="02020603050405020304" pitchFamily="18" charset="0"/>
                <a:ea typeface="Calibri" panose="020F0502020204030204" pitchFamily="34" charset="0"/>
                <a:cs typeface="Times New Roman" panose="02020603050405020304" pitchFamily="18" charset="0"/>
              </a:rPr>
              <a:t>Interfaz de red: la clave para una conectividad eficiente, </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Tokio </a:t>
            </a:r>
            <a:r>
              <a:rPr lang="es-VE" sz="1800" kern="100" dirty="0" err="1">
                <a:effectLst/>
                <a:latin typeface="Times New Roman" panose="02020603050405020304" pitchFamily="18" charset="0"/>
                <a:ea typeface="Calibri" panose="020F0502020204030204" pitchFamily="34" charset="0"/>
                <a:cs typeface="Times New Roman" panose="02020603050405020304" pitchFamily="18" charset="0"/>
              </a:rPr>
              <a:t>School</a:t>
            </a:r>
            <a:r>
              <a:rPr lang="es-VE" sz="1800" kern="100" dirty="0">
                <a:effectLst/>
                <a:latin typeface="Times New Roman" panose="02020603050405020304" pitchFamily="18" charset="0"/>
                <a:ea typeface="Calibri" panose="020F0502020204030204" pitchFamily="34" charset="0"/>
                <a:cs typeface="Times New Roman" panose="02020603050405020304" pitchFamily="18" charset="0"/>
              </a:rPr>
              <a:t> (s.f.), Recuperado el 30 de Marzo de 2025 de </a:t>
            </a:r>
            <a:r>
              <a:rPr lang="es-VE"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https://www.tokioschool.com/noticias/interfaz-red/</a:t>
            </a:r>
            <a:endParaRPr lang="es-V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número de diapositiva 2">
            <a:extLst>
              <a:ext uri="{FF2B5EF4-FFF2-40B4-BE49-F238E27FC236}">
                <a16:creationId xmlns:a16="http://schemas.microsoft.com/office/drawing/2014/main" id="{E5DED039-2C20-A409-354A-6B651FA8E78E}"/>
              </a:ext>
            </a:extLst>
          </p:cNvPr>
          <p:cNvSpPr>
            <a:spLocks noGrp="1"/>
          </p:cNvSpPr>
          <p:nvPr>
            <p:ph type="sldNum" sz="quarter" idx="12"/>
          </p:nvPr>
        </p:nvSpPr>
        <p:spPr>
          <a:xfrm>
            <a:off x="6830089" y="6314221"/>
            <a:ext cx="2057400" cy="365125"/>
          </a:xfrm>
        </p:spPr>
        <p:txBody>
          <a:bodyPr/>
          <a:lstStyle/>
          <a:p>
            <a:fld id="{05599B1B-B7D8-4AD3-B6E7-7FA83B7F05EF}" type="slidenum">
              <a:rPr lang="es-VE" smtClean="0">
                <a:solidFill>
                  <a:schemeClr val="tx1"/>
                </a:solidFill>
              </a:rPr>
              <a:t>20</a:t>
            </a:fld>
            <a:endParaRPr lang="es-VE">
              <a:solidFill>
                <a:schemeClr val="tx1"/>
              </a:solidFill>
            </a:endParaRPr>
          </a:p>
        </p:txBody>
      </p:sp>
    </p:spTree>
    <p:extLst>
      <p:ext uri="{BB962C8B-B14F-4D97-AF65-F5344CB8AC3E}">
        <p14:creationId xmlns:p14="http://schemas.microsoft.com/office/powerpoint/2010/main" val="113936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A3B07CCA-E0A3-943E-B18E-533BC7E4D9A2}"/>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4DDFCB95-59D9-21A5-769D-E13FD4EA268A}"/>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603C888E-2826-14D1-58DF-1E776A0C491A}"/>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FFFCFAEE-1A95-0B14-14E0-5D340DDFA864}"/>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984A134A-0A28-2C2E-AD6C-26F6BEF52134}"/>
              </a:ext>
            </a:extLst>
          </p:cNvPr>
          <p:cNvSpPr txBox="1"/>
          <p:nvPr/>
        </p:nvSpPr>
        <p:spPr>
          <a:xfrm>
            <a:off x="0" y="376407"/>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INTRODUCCIÓN</a:t>
            </a:r>
          </a:p>
        </p:txBody>
      </p:sp>
      <p:grpSp>
        <p:nvGrpSpPr>
          <p:cNvPr id="21" name="Grupo 20">
            <a:extLst>
              <a:ext uri="{FF2B5EF4-FFF2-40B4-BE49-F238E27FC236}">
                <a16:creationId xmlns:a16="http://schemas.microsoft.com/office/drawing/2014/main" id="{096CB396-0C25-0A97-80B0-9E0499373ECF}"/>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6C1FD7AA-A734-A6D3-63FF-C03F4E391FE4}"/>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4047F82D-8402-D973-77EC-5AEF5CA48B4B}"/>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EC9E76CA-4B47-515D-2E15-C2AF1737379B}"/>
              </a:ext>
            </a:extLst>
          </p:cNvPr>
          <p:cNvSpPr txBox="1"/>
          <p:nvPr/>
        </p:nvSpPr>
        <p:spPr>
          <a:xfrm>
            <a:off x="951614" y="1542522"/>
            <a:ext cx="7240772" cy="3772956"/>
          </a:xfrm>
          <a:prstGeom prst="rect">
            <a:avLst/>
          </a:prstGeom>
          <a:noFill/>
        </p:spPr>
        <p:txBody>
          <a:bodyPr wrap="square" rtlCol="0">
            <a:spAutoFit/>
          </a:bodyPr>
          <a:lstStyle/>
          <a:p>
            <a:pPr algn="just">
              <a:lnSpc>
                <a:spcPct val="150000"/>
              </a:lnSpc>
            </a:pPr>
            <a:r>
              <a:rPr lang="es-MX" dirty="0">
                <a:latin typeface="Lato" panose="020F0502020204030203" pitchFamily="34" charset="0"/>
                <a:cs typeface="Lato" panose="020F0502020204030203" pitchFamily="34" charset="0"/>
              </a:rPr>
              <a:t>El enrutamiento y las redes son elementos fundamentales en la infraestructura de telecomunicaciones moderna, ya que facilitan la interconexión de dispositivos y la transmisión de datos a través de diversas topologías. En una era donde la conectividad es esencial para el funcionamiento de empresas y hogares, comprender los principios básicos de enrutamiento y redes se convierte en una necesidad. Este trabajo explora las nociones fundamentales que rigen el enrutamiento, incluyendo los distintos tipos de redes, protocolos de enrutamiento, componentes de red y los conceptos de dirección IP. </a:t>
            </a:r>
          </a:p>
        </p:txBody>
      </p:sp>
      <p:sp>
        <p:nvSpPr>
          <p:cNvPr id="3" name="Marcador de número de diapositiva 2">
            <a:extLst>
              <a:ext uri="{FF2B5EF4-FFF2-40B4-BE49-F238E27FC236}">
                <a16:creationId xmlns:a16="http://schemas.microsoft.com/office/drawing/2014/main" id="{E5827466-7CA0-349A-9A86-82C0B9345781}"/>
              </a:ext>
            </a:extLst>
          </p:cNvPr>
          <p:cNvSpPr>
            <a:spLocks noGrp="1"/>
          </p:cNvSpPr>
          <p:nvPr>
            <p:ph type="sldNum" sz="quarter" idx="12"/>
          </p:nvPr>
        </p:nvSpPr>
        <p:spPr>
          <a:xfrm>
            <a:off x="6813550" y="6299030"/>
            <a:ext cx="2057400" cy="365125"/>
          </a:xfrm>
        </p:spPr>
        <p:txBody>
          <a:bodyPr/>
          <a:lstStyle/>
          <a:p>
            <a:fld id="{05599B1B-B7D8-4AD3-B6E7-7FA83B7F05EF}" type="slidenum">
              <a:rPr lang="es-VE" smtClean="0">
                <a:solidFill>
                  <a:schemeClr val="tx1"/>
                </a:solidFill>
              </a:rPr>
              <a:t>3</a:t>
            </a:fld>
            <a:endParaRPr lang="es-VE" dirty="0">
              <a:solidFill>
                <a:schemeClr val="tx1"/>
              </a:solidFill>
            </a:endParaRPr>
          </a:p>
        </p:txBody>
      </p:sp>
    </p:spTree>
    <p:extLst>
      <p:ext uri="{BB962C8B-B14F-4D97-AF65-F5344CB8AC3E}">
        <p14:creationId xmlns:p14="http://schemas.microsoft.com/office/powerpoint/2010/main" val="399193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E736E95C-6AE7-8C55-CD8B-AEA931EA444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AFB66EC-0D8D-F1ED-B8B5-9F99DB97D11E}"/>
              </a:ext>
            </a:extLst>
          </p:cNvPr>
          <p:cNvSpPr txBox="1"/>
          <p:nvPr/>
        </p:nvSpPr>
        <p:spPr>
          <a:xfrm>
            <a:off x="614030" y="1108733"/>
            <a:ext cx="7915939" cy="1774525"/>
          </a:xfrm>
          <a:prstGeom prst="rect">
            <a:avLst/>
          </a:prstGeom>
          <a:noFill/>
        </p:spPr>
        <p:txBody>
          <a:bodyPr wrap="square" rtlCol="0">
            <a:spAutoFit/>
          </a:bodyPr>
          <a:lstStyle/>
          <a:p>
            <a:pPr algn="just">
              <a:lnSpc>
                <a:spcPct val="150000"/>
              </a:lnSpc>
            </a:pPr>
            <a:r>
              <a:rPr lang="es-MX" sz="1500" dirty="0">
                <a:latin typeface="Lato" panose="020F0502020204030203" pitchFamily="34" charset="0"/>
                <a:cs typeface="Lato" panose="020F0502020204030203" pitchFamily="34" charset="0"/>
              </a:rPr>
              <a:t>Un protocolo es un conjunto de reglas formales que permiten a dos dispositivos intercambiar datos de forma no ambigua. El ordenador conectado a una red usa protocolos para permitir que los ordenadores conectados a la red puedan enviar y recibir mensajes, y el protocolo TCP/IP define las reglas para el intercambio de datos sobre Internet. Algunas de sus características pueden ser:</a:t>
            </a:r>
          </a:p>
        </p:txBody>
      </p:sp>
      <p:sp>
        <p:nvSpPr>
          <p:cNvPr id="3" name="Rectángulo 2">
            <a:extLst>
              <a:ext uri="{FF2B5EF4-FFF2-40B4-BE49-F238E27FC236}">
                <a16:creationId xmlns:a16="http://schemas.microsoft.com/office/drawing/2014/main" id="{F4A08EB6-0E2B-E4C0-7972-2754F5EE012D}"/>
              </a:ext>
            </a:extLst>
          </p:cNvPr>
          <p:cNvSpPr/>
          <p:nvPr/>
        </p:nvSpPr>
        <p:spPr>
          <a:xfrm>
            <a:off x="-25401" y="-84665"/>
            <a:ext cx="9268791" cy="988828"/>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 name="CuadroTexto 3">
            <a:extLst>
              <a:ext uri="{FF2B5EF4-FFF2-40B4-BE49-F238E27FC236}">
                <a16:creationId xmlns:a16="http://schemas.microsoft.com/office/drawing/2014/main" id="{1D844095-D2E7-F8F6-F8A4-8AEEB4E8B9E1}"/>
              </a:ext>
            </a:extLst>
          </p:cNvPr>
          <p:cNvSpPr txBox="1"/>
          <p:nvPr/>
        </p:nvSpPr>
        <p:spPr>
          <a:xfrm>
            <a:off x="0" y="194333"/>
            <a:ext cx="9144000" cy="600164"/>
          </a:xfrm>
          <a:prstGeom prst="rect">
            <a:avLst/>
          </a:prstGeom>
          <a:noFill/>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¿QUÉ ES UN PROTOCOLO DE RED?</a:t>
            </a:r>
          </a:p>
        </p:txBody>
      </p:sp>
      <p:graphicFrame>
        <p:nvGraphicFramePr>
          <p:cNvPr id="7" name="Diagrama 6">
            <a:extLst>
              <a:ext uri="{FF2B5EF4-FFF2-40B4-BE49-F238E27FC236}">
                <a16:creationId xmlns:a16="http://schemas.microsoft.com/office/drawing/2014/main" id="{BE73F69E-975B-46FE-BE35-744959DBF66C}"/>
              </a:ext>
            </a:extLst>
          </p:cNvPr>
          <p:cNvGraphicFramePr/>
          <p:nvPr>
            <p:extLst>
              <p:ext uri="{D42A27DB-BD31-4B8C-83A1-F6EECF244321}">
                <p14:modId xmlns:p14="http://schemas.microsoft.com/office/powerpoint/2010/main" val="2178107780"/>
              </p:ext>
            </p:extLst>
          </p:nvPr>
        </p:nvGraphicFramePr>
        <p:xfrm>
          <a:off x="1929673" y="2750012"/>
          <a:ext cx="6840877" cy="4107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a 11">
            <a:extLst>
              <a:ext uri="{FF2B5EF4-FFF2-40B4-BE49-F238E27FC236}">
                <a16:creationId xmlns:a16="http://schemas.microsoft.com/office/drawing/2014/main" id="{0E952F0F-9F60-AFD1-FFDE-6D1C1A3B3D7C}"/>
              </a:ext>
            </a:extLst>
          </p:cNvPr>
          <p:cNvGraphicFramePr/>
          <p:nvPr>
            <p:extLst>
              <p:ext uri="{D42A27DB-BD31-4B8C-83A1-F6EECF244321}">
                <p14:modId xmlns:p14="http://schemas.microsoft.com/office/powerpoint/2010/main" val="1665846497"/>
              </p:ext>
            </p:extLst>
          </p:nvPr>
        </p:nvGraphicFramePr>
        <p:xfrm>
          <a:off x="-25400" y="3003162"/>
          <a:ext cx="1816100" cy="38269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Marcador de número de diapositiva 12">
            <a:extLst>
              <a:ext uri="{FF2B5EF4-FFF2-40B4-BE49-F238E27FC236}">
                <a16:creationId xmlns:a16="http://schemas.microsoft.com/office/drawing/2014/main" id="{8E99CAFA-6E86-BD91-DCF3-5E6A24B16EC3}"/>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4</a:t>
            </a:fld>
            <a:endParaRPr lang="es-VE" dirty="0">
              <a:solidFill>
                <a:schemeClr val="tx1"/>
              </a:solidFill>
            </a:endParaRPr>
          </a:p>
        </p:txBody>
      </p:sp>
    </p:spTree>
    <p:extLst>
      <p:ext uri="{BB962C8B-B14F-4D97-AF65-F5344CB8AC3E}">
        <p14:creationId xmlns:p14="http://schemas.microsoft.com/office/powerpoint/2010/main" val="379285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FDAE2702-B9A8-C232-6412-7B8673A05B08}"/>
            </a:ext>
          </a:extLst>
        </p:cNvPr>
        <p:cNvGrpSpPr/>
        <p:nvPr/>
      </p:nvGrpSpPr>
      <p:grpSpPr>
        <a:xfrm>
          <a:off x="0" y="0"/>
          <a:ext cx="0" cy="0"/>
          <a:chOff x="0" y="0"/>
          <a:chExt cx="0" cy="0"/>
        </a:xfrm>
      </p:grpSpPr>
      <p:sp>
        <p:nvSpPr>
          <p:cNvPr id="13" name="Marcador de número de diapositiva 12">
            <a:extLst>
              <a:ext uri="{FF2B5EF4-FFF2-40B4-BE49-F238E27FC236}">
                <a16:creationId xmlns:a16="http://schemas.microsoft.com/office/drawing/2014/main" id="{E7812F74-AB2A-32C5-4E2F-D8525D3AC23D}"/>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5</a:t>
            </a:fld>
            <a:endParaRPr lang="es-VE" dirty="0">
              <a:solidFill>
                <a:schemeClr val="tx1"/>
              </a:solidFill>
            </a:endParaRPr>
          </a:p>
        </p:txBody>
      </p:sp>
      <p:sp>
        <p:nvSpPr>
          <p:cNvPr id="6" name="Flecha: pentágono 5">
            <a:extLst>
              <a:ext uri="{FF2B5EF4-FFF2-40B4-BE49-F238E27FC236}">
                <a16:creationId xmlns:a16="http://schemas.microsoft.com/office/drawing/2014/main" id="{A96CBBEC-CD4F-8D7C-0020-8F2962B746AA}"/>
              </a:ext>
            </a:extLst>
          </p:cNvPr>
          <p:cNvSpPr/>
          <p:nvPr/>
        </p:nvSpPr>
        <p:spPr>
          <a:xfrm rot="893155">
            <a:off x="-798245" y="421979"/>
            <a:ext cx="9443772" cy="5114480"/>
          </a:xfrm>
          <a:prstGeom prst="homePlate">
            <a:avLst/>
          </a:prstGeom>
          <a:solidFill>
            <a:srgbClr val="00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CuadroTexto 7">
            <a:extLst>
              <a:ext uri="{FF2B5EF4-FFF2-40B4-BE49-F238E27FC236}">
                <a16:creationId xmlns:a16="http://schemas.microsoft.com/office/drawing/2014/main" id="{110346D1-516F-8F2A-8149-F8F5E086726B}"/>
              </a:ext>
            </a:extLst>
          </p:cNvPr>
          <p:cNvSpPr txBox="1"/>
          <p:nvPr/>
        </p:nvSpPr>
        <p:spPr>
          <a:xfrm rot="1001494">
            <a:off x="538301" y="1605765"/>
            <a:ext cx="6770678" cy="2746906"/>
          </a:xfrm>
          <a:prstGeom prst="rect">
            <a:avLst/>
          </a:prstGeom>
          <a:noFill/>
        </p:spPr>
        <p:txBody>
          <a:bodyPr wrap="square" rtlCol="0">
            <a:spAutoFit/>
          </a:bodyPr>
          <a:lstStyle/>
          <a:p>
            <a:pPr algn="ctr">
              <a:lnSpc>
                <a:spcPct val="150000"/>
              </a:lnSpc>
            </a:pPr>
            <a:r>
              <a:rPr lang="es-MX" sz="6000" b="1" dirty="0">
                <a:solidFill>
                  <a:schemeClr val="bg1"/>
                </a:solidFill>
                <a:latin typeface="Dubai" panose="020B0503030403030204" pitchFamily="34" charset="-78"/>
                <a:cs typeface="Dubai" panose="020B0503030403030204" pitchFamily="34" charset="-78"/>
              </a:rPr>
              <a:t>PROTOCOLOS DE ENRUTAMIENTO</a:t>
            </a:r>
          </a:p>
        </p:txBody>
      </p:sp>
    </p:spTree>
    <p:extLst>
      <p:ext uri="{BB962C8B-B14F-4D97-AF65-F5344CB8AC3E}">
        <p14:creationId xmlns:p14="http://schemas.microsoft.com/office/powerpoint/2010/main" val="270935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F5F2181A-C48A-24C9-C55E-A7A0C66D7FE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D00A2B6-5208-EF3B-4F78-D31FE08BB66F}"/>
              </a:ext>
            </a:extLst>
          </p:cNvPr>
          <p:cNvSpPr txBox="1"/>
          <p:nvPr/>
        </p:nvSpPr>
        <p:spPr>
          <a:xfrm>
            <a:off x="614029" y="129290"/>
            <a:ext cx="7915939" cy="1082027"/>
          </a:xfrm>
          <a:prstGeom prst="rect">
            <a:avLst/>
          </a:prstGeom>
          <a:noFill/>
        </p:spPr>
        <p:txBody>
          <a:bodyPr wrap="square" rtlCol="0">
            <a:spAutoFit/>
          </a:bodyPr>
          <a:lstStyle/>
          <a:p>
            <a:pPr algn="just">
              <a:lnSpc>
                <a:spcPct val="150000"/>
              </a:lnSpc>
            </a:pPr>
            <a:r>
              <a:rPr lang="es-MX" sz="1500" b="1" dirty="0">
                <a:latin typeface="Lato" panose="020F0502020204030203" pitchFamily="34" charset="0"/>
                <a:cs typeface="Lato" panose="020F0502020204030203" pitchFamily="34" charset="0"/>
              </a:rPr>
              <a:t>Un protocolo de enrutamiento es un conjunto de reglas que indica cómo los enrutadores intercambian información para determinar rutas entre redes. Esto permite que los paquetes de datos encuentren su camino por internet. </a:t>
            </a:r>
          </a:p>
        </p:txBody>
      </p:sp>
      <p:sp>
        <p:nvSpPr>
          <p:cNvPr id="5" name="Marcador de número de diapositiva 4">
            <a:extLst>
              <a:ext uri="{FF2B5EF4-FFF2-40B4-BE49-F238E27FC236}">
                <a16:creationId xmlns:a16="http://schemas.microsoft.com/office/drawing/2014/main" id="{8E2FDE58-C9CC-6D2F-C508-DC2484CA0D4B}"/>
              </a:ext>
            </a:extLst>
          </p:cNvPr>
          <p:cNvSpPr>
            <a:spLocks noGrp="1"/>
          </p:cNvSpPr>
          <p:nvPr>
            <p:ph type="sldNum" sz="quarter" idx="12"/>
          </p:nvPr>
        </p:nvSpPr>
        <p:spPr>
          <a:xfrm>
            <a:off x="6827209" y="6492875"/>
            <a:ext cx="2057400" cy="365125"/>
          </a:xfrm>
        </p:spPr>
        <p:txBody>
          <a:bodyPr/>
          <a:lstStyle/>
          <a:p>
            <a:fld id="{05599B1B-B7D8-4AD3-B6E7-7FA83B7F05EF}" type="slidenum">
              <a:rPr lang="es-VE" smtClean="0">
                <a:solidFill>
                  <a:schemeClr val="tx1"/>
                </a:solidFill>
              </a:rPr>
              <a:t>6</a:t>
            </a:fld>
            <a:endParaRPr lang="es-VE" dirty="0">
              <a:solidFill>
                <a:schemeClr val="tx1"/>
              </a:solidFill>
            </a:endParaRPr>
          </a:p>
        </p:txBody>
      </p:sp>
      <p:graphicFrame>
        <p:nvGraphicFramePr>
          <p:cNvPr id="6" name="Diagrama 5">
            <a:extLst>
              <a:ext uri="{FF2B5EF4-FFF2-40B4-BE49-F238E27FC236}">
                <a16:creationId xmlns:a16="http://schemas.microsoft.com/office/drawing/2014/main" id="{AB4F996F-ECD8-7A20-89E3-53E4D0EE12D1}"/>
              </a:ext>
            </a:extLst>
          </p:cNvPr>
          <p:cNvGraphicFramePr/>
          <p:nvPr>
            <p:extLst>
              <p:ext uri="{D42A27DB-BD31-4B8C-83A1-F6EECF244321}">
                <p14:modId xmlns:p14="http://schemas.microsoft.com/office/powerpoint/2010/main" val="3520310698"/>
              </p:ext>
            </p:extLst>
          </p:nvPr>
        </p:nvGraphicFramePr>
        <p:xfrm>
          <a:off x="325843" y="1209618"/>
          <a:ext cx="8492314" cy="537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20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FDAE2702-B9A8-C232-6412-7B8673A05B08}"/>
            </a:ext>
          </a:extLst>
        </p:cNvPr>
        <p:cNvGrpSpPr/>
        <p:nvPr/>
      </p:nvGrpSpPr>
      <p:grpSpPr>
        <a:xfrm>
          <a:off x="0" y="0"/>
          <a:ext cx="0" cy="0"/>
          <a:chOff x="0" y="0"/>
          <a:chExt cx="0" cy="0"/>
        </a:xfrm>
      </p:grpSpPr>
      <p:sp>
        <p:nvSpPr>
          <p:cNvPr id="13" name="Marcador de número de diapositiva 12">
            <a:extLst>
              <a:ext uri="{FF2B5EF4-FFF2-40B4-BE49-F238E27FC236}">
                <a16:creationId xmlns:a16="http://schemas.microsoft.com/office/drawing/2014/main" id="{E7812F74-AB2A-32C5-4E2F-D8525D3AC23D}"/>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7</a:t>
            </a:fld>
            <a:endParaRPr lang="es-VE" dirty="0">
              <a:solidFill>
                <a:schemeClr val="tx1"/>
              </a:solidFill>
            </a:endParaRPr>
          </a:p>
        </p:txBody>
      </p:sp>
      <p:sp>
        <p:nvSpPr>
          <p:cNvPr id="6" name="Flecha: pentágono 5">
            <a:extLst>
              <a:ext uri="{FF2B5EF4-FFF2-40B4-BE49-F238E27FC236}">
                <a16:creationId xmlns:a16="http://schemas.microsoft.com/office/drawing/2014/main" id="{A96CBBEC-CD4F-8D7C-0020-8F2962B746AA}"/>
              </a:ext>
            </a:extLst>
          </p:cNvPr>
          <p:cNvSpPr/>
          <p:nvPr/>
        </p:nvSpPr>
        <p:spPr>
          <a:xfrm>
            <a:off x="0" y="0"/>
            <a:ext cx="9144000" cy="3981450"/>
          </a:xfrm>
          <a:prstGeom prst="flowChartDocument">
            <a:avLst/>
          </a:prstGeom>
          <a:solidFill>
            <a:srgbClr val="00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CuadroTexto 7">
            <a:extLst>
              <a:ext uri="{FF2B5EF4-FFF2-40B4-BE49-F238E27FC236}">
                <a16:creationId xmlns:a16="http://schemas.microsoft.com/office/drawing/2014/main" id="{110346D1-516F-8F2A-8149-F8F5E086726B}"/>
              </a:ext>
            </a:extLst>
          </p:cNvPr>
          <p:cNvSpPr txBox="1"/>
          <p:nvPr/>
        </p:nvSpPr>
        <p:spPr>
          <a:xfrm>
            <a:off x="1186661" y="1309769"/>
            <a:ext cx="6770678" cy="1361911"/>
          </a:xfrm>
          <a:prstGeom prst="rect">
            <a:avLst/>
          </a:prstGeom>
          <a:noFill/>
        </p:spPr>
        <p:txBody>
          <a:bodyPr wrap="square" rtlCol="0">
            <a:spAutoFit/>
          </a:bodyPr>
          <a:lstStyle/>
          <a:p>
            <a:pPr algn="ctr">
              <a:lnSpc>
                <a:spcPct val="150000"/>
              </a:lnSpc>
            </a:pPr>
            <a:r>
              <a:rPr lang="es-MX" sz="6000" b="1" dirty="0">
                <a:solidFill>
                  <a:schemeClr val="bg1"/>
                </a:solidFill>
                <a:latin typeface="Dubai" panose="020B0503030403030204" pitchFamily="34" charset="-78"/>
                <a:cs typeface="Dubai" panose="020B0503030403030204" pitchFamily="34" charset="-78"/>
              </a:rPr>
              <a:t>CLASES DE</a:t>
            </a:r>
          </a:p>
        </p:txBody>
      </p:sp>
      <p:sp>
        <p:nvSpPr>
          <p:cNvPr id="2" name="Rectángulo 1"/>
          <p:cNvSpPr/>
          <p:nvPr/>
        </p:nvSpPr>
        <p:spPr>
          <a:xfrm>
            <a:off x="1708876" y="4193433"/>
            <a:ext cx="5726248" cy="1361911"/>
          </a:xfrm>
          <a:prstGeom prst="rect">
            <a:avLst/>
          </a:prstGeom>
        </p:spPr>
        <p:txBody>
          <a:bodyPr wrap="none">
            <a:spAutoFit/>
          </a:bodyPr>
          <a:lstStyle/>
          <a:p>
            <a:pPr algn="ctr">
              <a:lnSpc>
                <a:spcPct val="150000"/>
              </a:lnSpc>
            </a:pPr>
            <a:r>
              <a:rPr lang="es-MX" sz="6000" b="1" dirty="0">
                <a:latin typeface="Dubai" panose="020B0503030403030204" pitchFamily="34" charset="-78"/>
                <a:cs typeface="Dubai" panose="020B0503030403030204" pitchFamily="34" charset="-78"/>
              </a:rPr>
              <a:t>DIRECCIONES IP</a:t>
            </a:r>
          </a:p>
        </p:txBody>
      </p:sp>
    </p:spTree>
    <p:extLst>
      <p:ext uri="{BB962C8B-B14F-4D97-AF65-F5344CB8AC3E}">
        <p14:creationId xmlns:p14="http://schemas.microsoft.com/office/powerpoint/2010/main" val="51138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F5F2181A-C48A-24C9-C55E-A7A0C66D7FED}"/>
            </a:ext>
          </a:extLst>
        </p:cNvPr>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8E2FDE58-C9CC-6D2F-C508-DC2484CA0D4B}"/>
              </a:ext>
            </a:extLst>
          </p:cNvPr>
          <p:cNvSpPr>
            <a:spLocks noGrp="1"/>
          </p:cNvSpPr>
          <p:nvPr>
            <p:ph type="sldNum" sz="quarter" idx="12"/>
          </p:nvPr>
        </p:nvSpPr>
        <p:spPr>
          <a:xfrm>
            <a:off x="6827209" y="6492875"/>
            <a:ext cx="2057400" cy="365125"/>
          </a:xfrm>
        </p:spPr>
        <p:txBody>
          <a:bodyPr/>
          <a:lstStyle/>
          <a:p>
            <a:fld id="{05599B1B-B7D8-4AD3-B6E7-7FA83B7F05EF}" type="slidenum">
              <a:rPr lang="es-VE" smtClean="0">
                <a:solidFill>
                  <a:schemeClr val="tx1"/>
                </a:solidFill>
              </a:rPr>
              <a:t>8</a:t>
            </a:fld>
            <a:endParaRPr lang="es-VE" dirty="0">
              <a:solidFill>
                <a:schemeClr val="tx1"/>
              </a:solidFill>
            </a:endParaRPr>
          </a:p>
        </p:txBody>
      </p:sp>
      <p:graphicFrame>
        <p:nvGraphicFramePr>
          <p:cNvPr id="2" name="Diagrama 1">
            <a:extLst>
              <a:ext uri="{FF2B5EF4-FFF2-40B4-BE49-F238E27FC236}">
                <a16:creationId xmlns:a16="http://schemas.microsoft.com/office/drawing/2014/main" id="{2147E636-71F0-22E9-D3AA-28112F394583}"/>
              </a:ext>
            </a:extLst>
          </p:cNvPr>
          <p:cNvGraphicFramePr/>
          <p:nvPr>
            <p:extLst>
              <p:ext uri="{D42A27DB-BD31-4B8C-83A1-F6EECF244321}">
                <p14:modId xmlns:p14="http://schemas.microsoft.com/office/powerpoint/2010/main" val="3191017138"/>
              </p:ext>
            </p:extLst>
          </p:nvPr>
        </p:nvGraphicFramePr>
        <p:xfrm>
          <a:off x="228599" y="-1"/>
          <a:ext cx="8557591" cy="6492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echa: hacia abajo 2">
            <a:extLst>
              <a:ext uri="{FF2B5EF4-FFF2-40B4-BE49-F238E27FC236}">
                <a16:creationId xmlns:a16="http://schemas.microsoft.com/office/drawing/2014/main" id="{3AC6BF6D-858E-4E09-6804-BA7F5FA32C78}"/>
              </a:ext>
            </a:extLst>
          </p:cNvPr>
          <p:cNvSpPr/>
          <p:nvPr/>
        </p:nvSpPr>
        <p:spPr>
          <a:xfrm>
            <a:off x="4206664" y="6176668"/>
            <a:ext cx="601460" cy="632413"/>
          </a:xfrm>
          <a:prstGeom prst="downArrow">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37484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65DAA936-C36D-584D-BB8C-ED4D0A4B4FF9}"/>
            </a:ext>
          </a:extLst>
        </p:cNvPr>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048D27FB-EE39-4D7F-D960-843F48C02988}"/>
              </a:ext>
            </a:extLst>
          </p:cNvPr>
          <p:cNvSpPr>
            <a:spLocks noGrp="1"/>
          </p:cNvSpPr>
          <p:nvPr>
            <p:ph type="sldNum" sz="quarter" idx="12"/>
          </p:nvPr>
        </p:nvSpPr>
        <p:spPr>
          <a:xfrm>
            <a:off x="6827209" y="6556375"/>
            <a:ext cx="2057400" cy="365125"/>
          </a:xfrm>
        </p:spPr>
        <p:txBody>
          <a:bodyPr/>
          <a:lstStyle/>
          <a:p>
            <a:fld id="{05599B1B-B7D8-4AD3-B6E7-7FA83B7F05EF}" type="slidenum">
              <a:rPr lang="es-VE" smtClean="0">
                <a:solidFill>
                  <a:schemeClr val="tx1"/>
                </a:solidFill>
              </a:rPr>
              <a:t>9</a:t>
            </a:fld>
            <a:endParaRPr lang="es-VE" dirty="0">
              <a:solidFill>
                <a:schemeClr val="tx1"/>
              </a:solidFill>
            </a:endParaRPr>
          </a:p>
        </p:txBody>
      </p:sp>
      <p:graphicFrame>
        <p:nvGraphicFramePr>
          <p:cNvPr id="3" name="Diagrama 2">
            <a:extLst>
              <a:ext uri="{FF2B5EF4-FFF2-40B4-BE49-F238E27FC236}">
                <a16:creationId xmlns:a16="http://schemas.microsoft.com/office/drawing/2014/main" id="{0996D883-B426-8781-010A-104468E3A9F5}"/>
              </a:ext>
            </a:extLst>
          </p:cNvPr>
          <p:cNvGraphicFramePr/>
          <p:nvPr>
            <p:extLst>
              <p:ext uri="{D42A27DB-BD31-4B8C-83A1-F6EECF244321}">
                <p14:modId xmlns:p14="http://schemas.microsoft.com/office/powerpoint/2010/main" val="4252588485"/>
              </p:ext>
            </p:extLst>
          </p:nvPr>
        </p:nvGraphicFramePr>
        <p:xfrm>
          <a:off x="189330" y="489504"/>
          <a:ext cx="8765339" cy="6135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lecha: hacia abajo 3">
            <a:extLst>
              <a:ext uri="{FF2B5EF4-FFF2-40B4-BE49-F238E27FC236}">
                <a16:creationId xmlns:a16="http://schemas.microsoft.com/office/drawing/2014/main" id="{9907F663-D8B8-C8AA-6747-509667E4D089}"/>
              </a:ext>
            </a:extLst>
          </p:cNvPr>
          <p:cNvSpPr/>
          <p:nvPr/>
        </p:nvSpPr>
        <p:spPr>
          <a:xfrm>
            <a:off x="4201208" y="-75045"/>
            <a:ext cx="601460" cy="632413"/>
          </a:xfrm>
          <a:prstGeom prst="downArrow">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131208757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485</TotalTime>
  <Words>2441</Words>
  <Application>Microsoft Office PowerPoint</Application>
  <PresentationFormat>Carta (216 x 279 mm)</PresentationFormat>
  <Paragraphs>158</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Calibri Light</vt:lpstr>
      <vt:lpstr>Dubai</vt:lpstr>
      <vt:lpstr>Lato</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Oliver Castillo</dc:creator>
  <cp:lastModifiedBy>Oliver Castillo</cp:lastModifiedBy>
  <cp:revision>6</cp:revision>
  <dcterms:created xsi:type="dcterms:W3CDTF">2025-03-29T22:50:04Z</dcterms:created>
  <dcterms:modified xsi:type="dcterms:W3CDTF">2025-03-31T02:33:42Z</dcterms:modified>
</cp:coreProperties>
</file>