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904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8336-17D9-4092-AC43-9FA589C45CE6}" type="datetimeFigureOut">
              <a:rPr lang="es-VE" smtClean="0"/>
              <a:t>2/7/2025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50-35DA-4326-860D-DE93C679E1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80477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8336-17D9-4092-AC43-9FA589C45CE6}" type="datetimeFigureOut">
              <a:rPr lang="es-VE" smtClean="0"/>
              <a:t>2/7/2025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50-35DA-4326-860D-DE93C679E1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46515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8336-17D9-4092-AC43-9FA589C45CE6}" type="datetimeFigureOut">
              <a:rPr lang="es-VE" smtClean="0"/>
              <a:t>2/7/2025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50-35DA-4326-860D-DE93C679E1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3307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8336-17D9-4092-AC43-9FA589C45CE6}" type="datetimeFigureOut">
              <a:rPr lang="es-VE" smtClean="0"/>
              <a:t>2/7/2025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50-35DA-4326-860D-DE93C679E1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102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8336-17D9-4092-AC43-9FA589C45CE6}" type="datetimeFigureOut">
              <a:rPr lang="es-VE" smtClean="0"/>
              <a:t>2/7/2025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50-35DA-4326-860D-DE93C679E1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20268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8336-17D9-4092-AC43-9FA589C45CE6}" type="datetimeFigureOut">
              <a:rPr lang="es-VE" smtClean="0"/>
              <a:t>2/7/2025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50-35DA-4326-860D-DE93C679E1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3011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8336-17D9-4092-AC43-9FA589C45CE6}" type="datetimeFigureOut">
              <a:rPr lang="es-VE" smtClean="0"/>
              <a:t>2/7/2025</a:t>
            </a:fld>
            <a:endParaRPr lang="es-V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50-35DA-4326-860D-DE93C679E1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6743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8336-17D9-4092-AC43-9FA589C45CE6}" type="datetimeFigureOut">
              <a:rPr lang="es-VE" smtClean="0"/>
              <a:t>2/7/2025</a:t>
            </a:fld>
            <a:endParaRPr lang="es-V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50-35DA-4326-860D-DE93C679E1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4007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8336-17D9-4092-AC43-9FA589C45CE6}" type="datetimeFigureOut">
              <a:rPr lang="es-VE" smtClean="0"/>
              <a:t>2/7/2025</a:t>
            </a:fld>
            <a:endParaRPr lang="es-V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50-35DA-4326-860D-DE93C679E1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5360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8336-17D9-4092-AC43-9FA589C45CE6}" type="datetimeFigureOut">
              <a:rPr lang="es-VE" smtClean="0"/>
              <a:t>2/7/2025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50-35DA-4326-860D-DE93C679E1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028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8336-17D9-4092-AC43-9FA589C45CE6}" type="datetimeFigureOut">
              <a:rPr lang="es-VE" smtClean="0"/>
              <a:t>2/7/2025</a:t>
            </a:fld>
            <a:endParaRPr lang="es-V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CCF50-35DA-4326-860D-DE93C679E1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4296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68336-17D9-4092-AC43-9FA589C45CE6}" type="datetimeFigureOut">
              <a:rPr lang="es-VE" smtClean="0"/>
              <a:t>2/7/2025</a:t>
            </a:fld>
            <a:endParaRPr lang="es-V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CCF50-35DA-4326-860D-DE93C679E10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882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55E308-7658-B243-5AB2-2BA87A241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02" y="2504590"/>
            <a:ext cx="671512" cy="188274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D2FDC3C-BF34-8FB0-2111-E1546DCD3C9C}"/>
              </a:ext>
            </a:extLst>
          </p:cNvPr>
          <p:cNvSpPr txBox="1"/>
          <p:nvPr/>
        </p:nvSpPr>
        <p:spPr>
          <a:xfrm>
            <a:off x="57146" y="4387334"/>
            <a:ext cx="77486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700" dirty="0" err="1"/>
              <a:t>Admin</a:t>
            </a:r>
            <a:endParaRPr lang="es-VE" sz="17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7AB0185-2FFD-B47E-7F09-D8104F100379}"/>
              </a:ext>
            </a:extLst>
          </p:cNvPr>
          <p:cNvSpPr/>
          <p:nvPr/>
        </p:nvSpPr>
        <p:spPr>
          <a:xfrm>
            <a:off x="914396" y="233464"/>
            <a:ext cx="5097298" cy="8560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EFA119B-F1F0-FD7D-8481-50DD4456AD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638" y="3435180"/>
            <a:ext cx="846306" cy="846306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1496ADD-83DE-32D2-B0D5-CD61396931E4}"/>
              </a:ext>
            </a:extLst>
          </p:cNvPr>
          <p:cNvSpPr txBox="1"/>
          <p:nvPr/>
        </p:nvSpPr>
        <p:spPr>
          <a:xfrm>
            <a:off x="6094076" y="4387334"/>
            <a:ext cx="774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SGDB</a:t>
            </a:r>
            <a:endParaRPr lang="es-VE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8EA5925-BF3C-DDCA-A1E6-0D56C88C12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879"/>
          <a:stretch>
            <a:fillRect/>
          </a:stretch>
        </p:blipFill>
        <p:spPr bwMode="auto">
          <a:xfrm>
            <a:off x="-6074546" y="1278328"/>
            <a:ext cx="5943600" cy="51600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EC32A623-B2D4-53A4-8635-D1BC17087339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>
            <a:off x="832014" y="860546"/>
            <a:ext cx="1772904" cy="37037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3D547FD-2FAE-DE10-633F-8A2960C85B33}"/>
              </a:ext>
            </a:extLst>
          </p:cNvPr>
          <p:cNvCxnSpPr>
            <a:cxnSpLocks/>
            <a:stCxn id="18" idx="3"/>
            <a:endCxn id="10" idx="1"/>
          </p:cNvCxnSpPr>
          <p:nvPr/>
        </p:nvCxnSpPr>
        <p:spPr>
          <a:xfrm>
            <a:off x="4321172" y="860546"/>
            <a:ext cx="1772904" cy="37114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0E4529DC-3EBD-BDA1-BD71-1A8DF08E5A2D}"/>
              </a:ext>
            </a:extLst>
          </p:cNvPr>
          <p:cNvSpPr/>
          <p:nvPr/>
        </p:nvSpPr>
        <p:spPr>
          <a:xfrm>
            <a:off x="2604918" y="539015"/>
            <a:ext cx="1716254" cy="6430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ysClr val="windowText" lastClr="000000"/>
                </a:solidFill>
              </a:rPr>
              <a:t>Inicio de Sesión</a:t>
            </a:r>
            <a:endParaRPr lang="es-VE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D1306FE-F773-E662-86F2-76BAFB5330F4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760576" y="1622325"/>
            <a:ext cx="1855286" cy="1905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E3A5C51-3846-B5E2-14DA-4CC4A6873AE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332116" y="1622325"/>
            <a:ext cx="1690522" cy="19131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A2C14900-C8AF-B9B9-75F1-97DECED1A6FA}"/>
              </a:ext>
            </a:extLst>
          </p:cNvPr>
          <p:cNvSpPr/>
          <p:nvPr/>
        </p:nvSpPr>
        <p:spPr>
          <a:xfrm>
            <a:off x="2615862" y="1300794"/>
            <a:ext cx="1716254" cy="64306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>
                <a:solidFill>
                  <a:sysClr val="windowText" lastClr="000000"/>
                </a:solidFill>
              </a:rPr>
              <a:t>Crear Usuario</a:t>
            </a:r>
            <a:endParaRPr lang="es-VE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2929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</TotalTime>
  <Words>7</Words>
  <Application>Microsoft Office PowerPoint</Application>
  <PresentationFormat>Carta (216 x 279 mm)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Castillo</dc:creator>
  <cp:lastModifiedBy>Oliver Castillo</cp:lastModifiedBy>
  <cp:revision>2</cp:revision>
  <dcterms:created xsi:type="dcterms:W3CDTF">2025-07-03T03:32:49Z</dcterms:created>
  <dcterms:modified xsi:type="dcterms:W3CDTF">2025-07-03T04:17:07Z</dcterms:modified>
</cp:coreProperties>
</file>