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657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3641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06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0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71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6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487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5784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931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8794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89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C773-4612-430F-9CC0-1868E0833C9B}" type="datetimeFigureOut">
              <a:rPr lang="es-VE" smtClean="0"/>
              <a:t>3/7/2025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1872-DE2C-49C2-8DAF-B7AB1401F9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72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89BC9B-D37F-C5D5-6FCA-5297F20FC331}"/>
              </a:ext>
            </a:extLst>
          </p:cNvPr>
          <p:cNvSpPr/>
          <p:nvPr/>
        </p:nvSpPr>
        <p:spPr>
          <a:xfrm>
            <a:off x="1203078" y="1441834"/>
            <a:ext cx="1114817" cy="5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Usuario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332870F-FF1D-463B-830A-24415FC174F3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317895" y="1733797"/>
            <a:ext cx="725842" cy="12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1D3CDDEB-A7E5-8072-FDBD-F1540E83A0F7}"/>
              </a:ext>
            </a:extLst>
          </p:cNvPr>
          <p:cNvSpPr/>
          <p:nvPr/>
        </p:nvSpPr>
        <p:spPr>
          <a:xfrm>
            <a:off x="3043737" y="1195177"/>
            <a:ext cx="1114817" cy="11022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929012C-8D12-25DC-726D-C3E0450CC408}"/>
              </a:ext>
            </a:extLst>
          </p:cNvPr>
          <p:cNvSpPr txBox="1"/>
          <p:nvPr/>
        </p:nvSpPr>
        <p:spPr>
          <a:xfrm>
            <a:off x="3092828" y="1584740"/>
            <a:ext cx="101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Nuevo</a:t>
            </a:r>
            <a:endParaRPr lang="es-VE" sz="20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CF8EFEE-EB2A-4C3B-72BB-6EA0694DA7FE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3601146" y="2297468"/>
            <a:ext cx="0" cy="560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6F36030-3DC0-83F1-0F84-A86CDEC60B41}"/>
              </a:ext>
            </a:extLst>
          </p:cNvPr>
          <p:cNvSpPr/>
          <p:nvPr/>
        </p:nvSpPr>
        <p:spPr>
          <a:xfrm>
            <a:off x="3043737" y="2857599"/>
            <a:ext cx="1114817" cy="5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Cliente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75C7FE-A170-A4E7-A6B6-A036A13585BF}"/>
              </a:ext>
            </a:extLst>
          </p:cNvPr>
          <p:cNvCxnSpPr>
            <a:cxnSpLocks/>
            <a:stCxn id="15" idx="3"/>
            <a:endCxn id="46" idx="1"/>
          </p:cNvCxnSpPr>
          <p:nvPr/>
        </p:nvCxnSpPr>
        <p:spPr>
          <a:xfrm flipV="1">
            <a:off x="4158554" y="879765"/>
            <a:ext cx="1294966" cy="866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FD89643-C4A4-3990-E373-4EBF2E9C83DC}"/>
              </a:ext>
            </a:extLst>
          </p:cNvPr>
          <p:cNvSpPr/>
          <p:nvPr/>
        </p:nvSpPr>
        <p:spPr>
          <a:xfrm>
            <a:off x="5453520" y="587802"/>
            <a:ext cx="1206500" cy="5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Proveedor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569BC822-149A-04D2-FE3A-81CE0FBB91C1}"/>
              </a:ext>
            </a:extLst>
          </p:cNvPr>
          <p:cNvCxnSpPr>
            <a:cxnSpLocks/>
            <a:stCxn id="59" idx="4"/>
            <a:endCxn id="4" idx="1"/>
          </p:cNvCxnSpPr>
          <p:nvPr/>
        </p:nvCxnSpPr>
        <p:spPr>
          <a:xfrm flipV="1">
            <a:off x="946963" y="1733797"/>
            <a:ext cx="256115" cy="665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1F41D2F4-F3C7-D0B0-8C5E-8DBCF71A53FA}"/>
              </a:ext>
            </a:extLst>
          </p:cNvPr>
          <p:cNvSpPr/>
          <p:nvPr/>
        </p:nvSpPr>
        <p:spPr>
          <a:xfrm>
            <a:off x="591363" y="2005830"/>
            <a:ext cx="7112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id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968F58BB-A995-BD21-64A2-DFB8685BF70E}"/>
              </a:ext>
            </a:extLst>
          </p:cNvPr>
          <p:cNvSpPr/>
          <p:nvPr/>
        </p:nvSpPr>
        <p:spPr>
          <a:xfrm>
            <a:off x="33954" y="1720784"/>
            <a:ext cx="7112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FF0FE16-0742-32BB-46D6-865BCB5CC9EF}"/>
              </a:ext>
            </a:extLst>
          </p:cNvPr>
          <p:cNvSpPr txBox="1"/>
          <p:nvPr/>
        </p:nvSpPr>
        <p:spPr>
          <a:xfrm>
            <a:off x="99027" y="1711194"/>
            <a:ext cx="62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user</a:t>
            </a:r>
            <a:endParaRPr lang="es-VE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5728A13-04CA-851A-07BC-A6DB0EDC0F55}"/>
              </a:ext>
            </a:extLst>
          </p:cNvPr>
          <p:cNvCxnSpPr>
            <a:cxnSpLocks/>
            <a:stCxn id="63" idx="6"/>
            <a:endCxn id="4" idx="1"/>
          </p:cNvCxnSpPr>
          <p:nvPr/>
        </p:nvCxnSpPr>
        <p:spPr>
          <a:xfrm flipV="1">
            <a:off x="745154" y="1733797"/>
            <a:ext cx="457924" cy="183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BA2E2C00-C4D5-B106-BA1E-5B2177B91196}"/>
              </a:ext>
            </a:extLst>
          </p:cNvPr>
          <p:cNvSpPr/>
          <p:nvPr/>
        </p:nvSpPr>
        <p:spPr>
          <a:xfrm>
            <a:off x="33954" y="1304481"/>
            <a:ext cx="7112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6B6742D-6F39-0F0F-F381-070B0C5E3603}"/>
              </a:ext>
            </a:extLst>
          </p:cNvPr>
          <p:cNvSpPr txBox="1"/>
          <p:nvPr/>
        </p:nvSpPr>
        <p:spPr>
          <a:xfrm>
            <a:off x="99027" y="1294891"/>
            <a:ext cx="62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pass</a:t>
            </a:r>
            <a:endParaRPr lang="es-VE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AEBE06C7-F9BC-2B4C-1949-594A5B0B2013}"/>
              </a:ext>
            </a:extLst>
          </p:cNvPr>
          <p:cNvCxnSpPr>
            <a:cxnSpLocks/>
            <a:stCxn id="70" idx="6"/>
            <a:endCxn id="4" idx="1"/>
          </p:cNvCxnSpPr>
          <p:nvPr/>
        </p:nvCxnSpPr>
        <p:spPr>
          <a:xfrm>
            <a:off x="745154" y="1501331"/>
            <a:ext cx="457924" cy="232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E3C96547-CD47-64E9-7B80-2BB848E4E019}"/>
              </a:ext>
            </a:extLst>
          </p:cNvPr>
          <p:cNvSpPr/>
          <p:nvPr/>
        </p:nvSpPr>
        <p:spPr>
          <a:xfrm>
            <a:off x="44131" y="857673"/>
            <a:ext cx="7112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14022C6-11CD-6398-FF8C-1FFD09090398}"/>
              </a:ext>
            </a:extLst>
          </p:cNvPr>
          <p:cNvSpPr txBox="1"/>
          <p:nvPr/>
        </p:nvSpPr>
        <p:spPr>
          <a:xfrm>
            <a:off x="16658" y="926884"/>
            <a:ext cx="766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respuesta_1</a:t>
            </a:r>
            <a:endParaRPr lang="es-VE" sz="900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E3C5AD8A-4267-BEA7-A388-5E3CEC6E1522}"/>
              </a:ext>
            </a:extLst>
          </p:cNvPr>
          <p:cNvCxnSpPr>
            <a:cxnSpLocks/>
            <a:stCxn id="76" idx="6"/>
            <a:endCxn id="4" idx="1"/>
          </p:cNvCxnSpPr>
          <p:nvPr/>
        </p:nvCxnSpPr>
        <p:spPr>
          <a:xfrm>
            <a:off x="755331" y="1054523"/>
            <a:ext cx="447747" cy="679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2728966D-1328-7C55-F636-87EB7779AE88}"/>
              </a:ext>
            </a:extLst>
          </p:cNvPr>
          <p:cNvSpPr/>
          <p:nvPr/>
        </p:nvSpPr>
        <p:spPr>
          <a:xfrm>
            <a:off x="6481" y="408584"/>
            <a:ext cx="7112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FC4C003-AFA5-C511-C7F0-1FF8397EF933}"/>
              </a:ext>
            </a:extLst>
          </p:cNvPr>
          <p:cNvSpPr txBox="1"/>
          <p:nvPr/>
        </p:nvSpPr>
        <p:spPr>
          <a:xfrm>
            <a:off x="-20992" y="477795"/>
            <a:ext cx="766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respuesta_2</a:t>
            </a:r>
            <a:endParaRPr lang="es-VE" sz="900" dirty="0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C15392D-6DA2-9656-DCDA-A6EBCF4D0BEF}"/>
              </a:ext>
            </a:extLst>
          </p:cNvPr>
          <p:cNvCxnSpPr>
            <a:cxnSpLocks/>
            <a:stCxn id="81" idx="6"/>
            <a:endCxn id="4" idx="1"/>
          </p:cNvCxnSpPr>
          <p:nvPr/>
        </p:nvCxnSpPr>
        <p:spPr>
          <a:xfrm>
            <a:off x="717681" y="605434"/>
            <a:ext cx="485397" cy="1128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F108E78E-3098-3F00-6D3A-A2B5912DB695}"/>
              </a:ext>
            </a:extLst>
          </p:cNvPr>
          <p:cNvSpPr/>
          <p:nvPr/>
        </p:nvSpPr>
        <p:spPr>
          <a:xfrm>
            <a:off x="824541" y="69944"/>
            <a:ext cx="7112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366ABC70-6B13-A729-340E-4E1B022DF329}"/>
              </a:ext>
            </a:extLst>
          </p:cNvPr>
          <p:cNvSpPr txBox="1"/>
          <p:nvPr/>
        </p:nvSpPr>
        <p:spPr>
          <a:xfrm>
            <a:off x="749229" y="151378"/>
            <a:ext cx="861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preguntas1_id</a:t>
            </a:r>
            <a:endParaRPr lang="es-VE" sz="800" dirty="0"/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9C62A832-7D7A-79C4-F8C1-D4D8C14C409B}"/>
              </a:ext>
            </a:extLst>
          </p:cNvPr>
          <p:cNvCxnSpPr>
            <a:cxnSpLocks/>
            <a:stCxn id="85" idx="2"/>
            <a:endCxn id="4" idx="1"/>
          </p:cNvCxnSpPr>
          <p:nvPr/>
        </p:nvCxnSpPr>
        <p:spPr>
          <a:xfrm>
            <a:off x="824541" y="266794"/>
            <a:ext cx="378537" cy="1467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F0D5A2BC-6C8E-AA61-29D3-C5993EDA452C}"/>
              </a:ext>
            </a:extLst>
          </p:cNvPr>
          <p:cNvSpPr/>
          <p:nvPr/>
        </p:nvSpPr>
        <p:spPr>
          <a:xfrm>
            <a:off x="1038435" y="499260"/>
            <a:ext cx="7112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EC25E18-F67C-6002-1113-3D92347326AA}"/>
              </a:ext>
            </a:extLst>
          </p:cNvPr>
          <p:cNvSpPr txBox="1"/>
          <p:nvPr/>
        </p:nvSpPr>
        <p:spPr>
          <a:xfrm>
            <a:off x="963123" y="580694"/>
            <a:ext cx="861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preguntas2_id</a:t>
            </a:r>
            <a:endParaRPr lang="es-VE" sz="800" dirty="0"/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060AD8C9-E00F-89A9-B87D-7E0F094CE691}"/>
              </a:ext>
            </a:extLst>
          </p:cNvPr>
          <p:cNvCxnSpPr>
            <a:cxnSpLocks/>
            <a:stCxn id="108" idx="2"/>
            <a:endCxn id="4" idx="1"/>
          </p:cNvCxnSpPr>
          <p:nvPr/>
        </p:nvCxnSpPr>
        <p:spPr>
          <a:xfrm>
            <a:off x="1038435" y="696110"/>
            <a:ext cx="164643" cy="1037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>
            <a:extLst>
              <a:ext uri="{FF2B5EF4-FFF2-40B4-BE49-F238E27FC236}">
                <a16:creationId xmlns:a16="http://schemas.microsoft.com/office/drawing/2014/main" id="{A22BB5D1-55E3-DAB0-593A-2DFB3CD7508D}"/>
              </a:ext>
            </a:extLst>
          </p:cNvPr>
          <p:cNvSpPr/>
          <p:nvPr/>
        </p:nvSpPr>
        <p:spPr>
          <a:xfrm>
            <a:off x="1200970" y="928576"/>
            <a:ext cx="7112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2D8B68E-EC44-6158-65BD-02507DA07358}"/>
              </a:ext>
            </a:extLst>
          </p:cNvPr>
          <p:cNvSpPr txBox="1"/>
          <p:nvPr/>
        </p:nvSpPr>
        <p:spPr>
          <a:xfrm>
            <a:off x="1126713" y="986926"/>
            <a:ext cx="861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nivel</a:t>
            </a:r>
            <a:endParaRPr lang="es-VE" sz="800" dirty="0"/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02F8DEDA-582C-AB77-6423-A45956359A81}"/>
              </a:ext>
            </a:extLst>
          </p:cNvPr>
          <p:cNvCxnSpPr>
            <a:cxnSpLocks/>
            <a:stCxn id="112" idx="2"/>
            <a:endCxn id="4" idx="1"/>
          </p:cNvCxnSpPr>
          <p:nvPr/>
        </p:nvCxnSpPr>
        <p:spPr>
          <a:xfrm>
            <a:off x="1200970" y="1125426"/>
            <a:ext cx="2108" cy="608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0321E06F-5019-2AB7-A809-25A23665F0B4}"/>
              </a:ext>
            </a:extLst>
          </p:cNvPr>
          <p:cNvCxnSpPr>
            <a:cxnSpLocks/>
            <a:stCxn id="120" idx="2"/>
            <a:endCxn id="46" idx="3"/>
          </p:cNvCxnSpPr>
          <p:nvPr/>
        </p:nvCxnSpPr>
        <p:spPr>
          <a:xfrm flipH="1">
            <a:off x="6660020" y="310603"/>
            <a:ext cx="599769" cy="569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1CC61619-E3DB-3B8E-D723-2A932AEA3F60}"/>
              </a:ext>
            </a:extLst>
          </p:cNvPr>
          <p:cNvSpPr/>
          <p:nvPr/>
        </p:nvSpPr>
        <p:spPr>
          <a:xfrm>
            <a:off x="7259789" y="113753"/>
            <a:ext cx="7112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id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80CD0AD7-9815-EDE1-761C-DAF5D44015B9}"/>
              </a:ext>
            </a:extLst>
          </p:cNvPr>
          <p:cNvCxnSpPr>
            <a:cxnSpLocks/>
            <a:stCxn id="126" idx="2"/>
            <a:endCxn id="46" idx="3"/>
          </p:cNvCxnSpPr>
          <p:nvPr/>
        </p:nvCxnSpPr>
        <p:spPr>
          <a:xfrm flipH="1">
            <a:off x="6660020" y="580694"/>
            <a:ext cx="1310969" cy="299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>
            <a:extLst>
              <a:ext uri="{FF2B5EF4-FFF2-40B4-BE49-F238E27FC236}">
                <a16:creationId xmlns:a16="http://schemas.microsoft.com/office/drawing/2014/main" id="{C52FD7EA-C08E-6BE8-0971-8DEBDC976B2A}"/>
              </a:ext>
            </a:extLst>
          </p:cNvPr>
          <p:cNvSpPr/>
          <p:nvPr/>
        </p:nvSpPr>
        <p:spPr>
          <a:xfrm>
            <a:off x="7970989" y="331043"/>
            <a:ext cx="919445" cy="4993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D7FFF895-615F-B228-1BA3-1CE4427FFEC0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6660020" y="879765"/>
            <a:ext cx="733992" cy="154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14E9378D-CF02-AE6E-6E5B-C5F63515F610}"/>
              </a:ext>
            </a:extLst>
          </p:cNvPr>
          <p:cNvSpPr/>
          <p:nvPr/>
        </p:nvSpPr>
        <p:spPr>
          <a:xfrm>
            <a:off x="7390618" y="872734"/>
            <a:ext cx="583766" cy="322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rif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140" name="Rombo 139">
            <a:extLst>
              <a:ext uri="{FF2B5EF4-FFF2-40B4-BE49-F238E27FC236}">
                <a16:creationId xmlns:a16="http://schemas.microsoft.com/office/drawing/2014/main" id="{9C8C385F-DEEA-2EFD-8796-731989E5A0FF}"/>
              </a:ext>
            </a:extLst>
          </p:cNvPr>
          <p:cNvSpPr/>
          <p:nvPr/>
        </p:nvSpPr>
        <p:spPr>
          <a:xfrm>
            <a:off x="5499361" y="1399230"/>
            <a:ext cx="1114817" cy="11022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100" dirty="0">
              <a:solidFill>
                <a:sysClr val="windowText" lastClr="000000"/>
              </a:solidFill>
            </a:endParaRP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E3EE64DE-8D6D-592B-3F97-080261135E7F}"/>
              </a:ext>
            </a:extLst>
          </p:cNvPr>
          <p:cNvSpPr txBox="1"/>
          <p:nvPr/>
        </p:nvSpPr>
        <p:spPr>
          <a:xfrm>
            <a:off x="5548451" y="1773800"/>
            <a:ext cx="101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Otorga</a:t>
            </a:r>
            <a:endParaRPr lang="es-VE" sz="2000" dirty="0"/>
          </a:p>
        </p:txBody>
      </p: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1125D63D-D058-C103-2D23-618CE4FE5227}"/>
              </a:ext>
            </a:extLst>
          </p:cNvPr>
          <p:cNvCxnSpPr>
            <a:cxnSpLocks/>
            <a:stCxn id="140" idx="0"/>
            <a:endCxn id="46" idx="2"/>
          </p:cNvCxnSpPr>
          <p:nvPr/>
        </p:nvCxnSpPr>
        <p:spPr>
          <a:xfrm flipV="1">
            <a:off x="6056770" y="1171728"/>
            <a:ext cx="0" cy="22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BEA958BB-73D5-8DF4-01A5-D24C998C4521}"/>
              </a:ext>
            </a:extLst>
          </p:cNvPr>
          <p:cNvCxnSpPr>
            <a:cxnSpLocks/>
            <a:stCxn id="149" idx="0"/>
            <a:endCxn id="140" idx="2"/>
          </p:cNvCxnSpPr>
          <p:nvPr/>
        </p:nvCxnSpPr>
        <p:spPr>
          <a:xfrm flipV="1">
            <a:off x="6056770" y="2501521"/>
            <a:ext cx="0" cy="213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7801C48F-103B-8561-AFB5-2C8AD286FF3D}"/>
              </a:ext>
            </a:extLst>
          </p:cNvPr>
          <p:cNvSpPr/>
          <p:nvPr/>
        </p:nvSpPr>
        <p:spPr>
          <a:xfrm>
            <a:off x="5499361" y="2714572"/>
            <a:ext cx="1114817" cy="5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Factura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14175B52-CC7F-84D2-F025-132820258B24}"/>
              </a:ext>
            </a:extLst>
          </p:cNvPr>
          <p:cNvCxnSpPr>
            <a:cxnSpLocks/>
            <a:stCxn id="153" idx="2"/>
            <a:endCxn id="149" idx="3"/>
          </p:cNvCxnSpPr>
          <p:nvPr/>
        </p:nvCxnSpPr>
        <p:spPr>
          <a:xfrm flipH="1">
            <a:off x="6614178" y="2209558"/>
            <a:ext cx="131999" cy="796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ipse 152">
            <a:extLst>
              <a:ext uri="{FF2B5EF4-FFF2-40B4-BE49-F238E27FC236}">
                <a16:creationId xmlns:a16="http://schemas.microsoft.com/office/drawing/2014/main" id="{24BFA7E5-3A15-6795-2024-45A1677583C4}"/>
              </a:ext>
            </a:extLst>
          </p:cNvPr>
          <p:cNvSpPr/>
          <p:nvPr/>
        </p:nvSpPr>
        <p:spPr>
          <a:xfrm>
            <a:off x="6746177" y="2048112"/>
            <a:ext cx="583766" cy="322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id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D2B6C09A-39F3-8748-2E39-23FCD8C6F70B}"/>
              </a:ext>
            </a:extLst>
          </p:cNvPr>
          <p:cNvCxnSpPr>
            <a:cxnSpLocks/>
            <a:stCxn id="159" idx="2"/>
            <a:endCxn id="149" idx="3"/>
          </p:cNvCxnSpPr>
          <p:nvPr/>
        </p:nvCxnSpPr>
        <p:spPr>
          <a:xfrm flipH="1">
            <a:off x="6614178" y="2234124"/>
            <a:ext cx="927443" cy="7724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ipse 158">
            <a:extLst>
              <a:ext uri="{FF2B5EF4-FFF2-40B4-BE49-F238E27FC236}">
                <a16:creationId xmlns:a16="http://schemas.microsoft.com/office/drawing/2014/main" id="{AB2A7EF2-89FC-FBD4-6B9F-08457AFF619E}"/>
              </a:ext>
            </a:extLst>
          </p:cNvPr>
          <p:cNvSpPr/>
          <p:nvPr/>
        </p:nvSpPr>
        <p:spPr>
          <a:xfrm>
            <a:off x="7541621" y="2025760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5B1D11E3-69E8-CC19-2156-851CB04BD047}"/>
              </a:ext>
            </a:extLst>
          </p:cNvPr>
          <p:cNvSpPr txBox="1"/>
          <p:nvPr/>
        </p:nvSpPr>
        <p:spPr>
          <a:xfrm>
            <a:off x="7541621" y="2071652"/>
            <a:ext cx="1128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proveedor_id</a:t>
            </a:r>
            <a:endParaRPr lang="es-VE" sz="1200" dirty="0"/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885166A9-4FEB-630B-3435-DF53D62F58FB}"/>
              </a:ext>
            </a:extLst>
          </p:cNvPr>
          <p:cNvCxnSpPr>
            <a:cxnSpLocks/>
            <a:stCxn id="166" idx="2"/>
            <a:endCxn id="149" idx="3"/>
          </p:cNvCxnSpPr>
          <p:nvPr/>
        </p:nvCxnSpPr>
        <p:spPr>
          <a:xfrm flipH="1">
            <a:off x="6614178" y="2675172"/>
            <a:ext cx="1448424" cy="331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Elipse 165">
            <a:extLst>
              <a:ext uri="{FF2B5EF4-FFF2-40B4-BE49-F238E27FC236}">
                <a16:creationId xmlns:a16="http://schemas.microsoft.com/office/drawing/2014/main" id="{0193BCBA-87D3-1EFE-EEF5-4771511447E9}"/>
              </a:ext>
            </a:extLst>
          </p:cNvPr>
          <p:cNvSpPr/>
          <p:nvPr/>
        </p:nvSpPr>
        <p:spPr>
          <a:xfrm>
            <a:off x="8062602" y="2466808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891D0651-EEE5-70C9-FC3D-26BEBC57F887}"/>
              </a:ext>
            </a:extLst>
          </p:cNvPr>
          <p:cNvSpPr txBox="1"/>
          <p:nvPr/>
        </p:nvSpPr>
        <p:spPr>
          <a:xfrm>
            <a:off x="8048540" y="2541686"/>
            <a:ext cx="1128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Monto_inicial</a:t>
            </a:r>
            <a:endParaRPr lang="es-VE" sz="1200" dirty="0"/>
          </a:p>
        </p:txBody>
      </p: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B7F4EF8B-536C-2E57-F56F-C1940AB47BCA}"/>
              </a:ext>
            </a:extLst>
          </p:cNvPr>
          <p:cNvCxnSpPr>
            <a:cxnSpLocks/>
            <a:stCxn id="173" idx="2"/>
            <a:endCxn id="149" idx="3"/>
          </p:cNvCxnSpPr>
          <p:nvPr/>
        </p:nvCxnSpPr>
        <p:spPr>
          <a:xfrm flipH="1" flipV="1">
            <a:off x="6614178" y="3006535"/>
            <a:ext cx="1424011" cy="133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ipse 172">
            <a:extLst>
              <a:ext uri="{FF2B5EF4-FFF2-40B4-BE49-F238E27FC236}">
                <a16:creationId xmlns:a16="http://schemas.microsoft.com/office/drawing/2014/main" id="{6B9F368D-68FF-C145-9A09-F35ADC3CCCEC}"/>
              </a:ext>
            </a:extLst>
          </p:cNvPr>
          <p:cNvSpPr/>
          <p:nvPr/>
        </p:nvSpPr>
        <p:spPr>
          <a:xfrm>
            <a:off x="8038189" y="2931657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fecha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39946703-32D0-2CDE-4E81-30D391A5D3EC}"/>
              </a:ext>
            </a:extLst>
          </p:cNvPr>
          <p:cNvCxnSpPr>
            <a:cxnSpLocks/>
            <a:stCxn id="177" idx="2"/>
            <a:endCxn id="149" idx="3"/>
          </p:cNvCxnSpPr>
          <p:nvPr/>
        </p:nvCxnSpPr>
        <p:spPr>
          <a:xfrm flipH="1" flipV="1">
            <a:off x="6614178" y="3006535"/>
            <a:ext cx="1474461" cy="598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Elipse 176">
            <a:extLst>
              <a:ext uri="{FF2B5EF4-FFF2-40B4-BE49-F238E27FC236}">
                <a16:creationId xmlns:a16="http://schemas.microsoft.com/office/drawing/2014/main" id="{8BEB33B1-ABF9-6B18-E220-FC036CBFEC35}"/>
              </a:ext>
            </a:extLst>
          </p:cNvPr>
          <p:cNvSpPr/>
          <p:nvPr/>
        </p:nvSpPr>
        <p:spPr>
          <a:xfrm>
            <a:off x="8088639" y="3396536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ysClr val="windowText" lastClr="000000"/>
                </a:solidFill>
              </a:rPr>
              <a:t>estado</a:t>
            </a:r>
            <a:endParaRPr lang="es-V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8570BF84-B667-C036-F68E-2F2C8E539C5C}"/>
              </a:ext>
            </a:extLst>
          </p:cNvPr>
          <p:cNvCxnSpPr>
            <a:cxnSpLocks/>
            <a:stCxn id="181" idx="0"/>
            <a:endCxn id="149" idx="3"/>
          </p:cNvCxnSpPr>
          <p:nvPr/>
        </p:nvCxnSpPr>
        <p:spPr>
          <a:xfrm flipH="1" flipV="1">
            <a:off x="6614178" y="3006535"/>
            <a:ext cx="1578851" cy="864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58770CE8-B05B-FBB7-0C65-7A24FE7FBB8C}"/>
              </a:ext>
            </a:extLst>
          </p:cNvPr>
          <p:cNvSpPr/>
          <p:nvPr/>
        </p:nvSpPr>
        <p:spPr>
          <a:xfrm>
            <a:off x="7696460" y="3870588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dirty="0">
              <a:solidFill>
                <a:sysClr val="windowText" lastClr="000000"/>
              </a:solidFill>
            </a:endParaRP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D86F189-DC26-BA3F-0F54-9D4F24240825}"/>
              </a:ext>
            </a:extLst>
          </p:cNvPr>
          <p:cNvSpPr txBox="1"/>
          <p:nvPr/>
        </p:nvSpPr>
        <p:spPr>
          <a:xfrm>
            <a:off x="7761555" y="3936053"/>
            <a:ext cx="1128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descripción</a:t>
            </a:r>
            <a:endParaRPr lang="es-VE" sz="1200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9A696C4-C674-608C-3838-29A4F08DD400}"/>
              </a:ext>
            </a:extLst>
          </p:cNvPr>
          <p:cNvSpPr txBox="1"/>
          <p:nvPr/>
        </p:nvSpPr>
        <p:spPr>
          <a:xfrm>
            <a:off x="7954986" y="436041"/>
            <a:ext cx="1128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Razon_social</a:t>
            </a:r>
            <a:endParaRPr lang="es-VE" sz="1200" dirty="0"/>
          </a:p>
        </p:txBody>
      </p: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039BA81B-55AD-6E10-42DF-DCA411B00B67}"/>
              </a:ext>
            </a:extLst>
          </p:cNvPr>
          <p:cNvCxnSpPr>
            <a:cxnSpLocks/>
            <a:stCxn id="194" idx="0"/>
            <a:endCxn id="149" idx="3"/>
          </p:cNvCxnSpPr>
          <p:nvPr/>
        </p:nvCxnSpPr>
        <p:spPr>
          <a:xfrm flipH="1" flipV="1">
            <a:off x="6614178" y="3006535"/>
            <a:ext cx="1082282" cy="1280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ipse 193">
            <a:extLst>
              <a:ext uri="{FF2B5EF4-FFF2-40B4-BE49-F238E27FC236}">
                <a16:creationId xmlns:a16="http://schemas.microsoft.com/office/drawing/2014/main" id="{ECB85415-403B-7836-48E2-7C43FAC0B935}"/>
              </a:ext>
            </a:extLst>
          </p:cNvPr>
          <p:cNvSpPr/>
          <p:nvPr/>
        </p:nvSpPr>
        <p:spPr>
          <a:xfrm>
            <a:off x="7199891" y="4287316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dirty="0">
              <a:solidFill>
                <a:sysClr val="windowText" lastClr="000000"/>
              </a:solidFill>
            </a:endParaRP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A44A6DC8-1701-1B6C-235D-B24E227B505B}"/>
              </a:ext>
            </a:extLst>
          </p:cNvPr>
          <p:cNvSpPr txBox="1"/>
          <p:nvPr/>
        </p:nvSpPr>
        <p:spPr>
          <a:xfrm>
            <a:off x="7228060" y="4340668"/>
            <a:ext cx="1128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Monto_actual</a:t>
            </a:r>
            <a:endParaRPr lang="es-VE" sz="1100" dirty="0"/>
          </a:p>
        </p:txBody>
      </p: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FBFF90F1-7CB7-4414-A6F6-D64D26494A96}"/>
              </a:ext>
            </a:extLst>
          </p:cNvPr>
          <p:cNvCxnSpPr>
            <a:cxnSpLocks/>
            <a:stCxn id="206" idx="0"/>
            <a:endCxn id="149" idx="3"/>
          </p:cNvCxnSpPr>
          <p:nvPr/>
        </p:nvCxnSpPr>
        <p:spPr>
          <a:xfrm flipH="1" flipV="1">
            <a:off x="6614178" y="3006535"/>
            <a:ext cx="384877" cy="907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>
            <a:extLst>
              <a:ext uri="{FF2B5EF4-FFF2-40B4-BE49-F238E27FC236}">
                <a16:creationId xmlns:a16="http://schemas.microsoft.com/office/drawing/2014/main" id="{B5DF1CF0-3DCB-5374-0826-775436C413D6}"/>
              </a:ext>
            </a:extLst>
          </p:cNvPr>
          <p:cNvSpPr/>
          <p:nvPr/>
        </p:nvSpPr>
        <p:spPr>
          <a:xfrm>
            <a:off x="6502486" y="3914441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dirty="0">
              <a:solidFill>
                <a:sysClr val="windowText" lastClr="000000"/>
              </a:solidFill>
            </a:endParaRP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437F1047-C867-BDD6-66B7-80271F7148C9}"/>
              </a:ext>
            </a:extLst>
          </p:cNvPr>
          <p:cNvSpPr txBox="1"/>
          <p:nvPr/>
        </p:nvSpPr>
        <p:spPr>
          <a:xfrm>
            <a:off x="6462576" y="3991397"/>
            <a:ext cx="11288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/>
              <a:t>Fecha_actualizacion</a:t>
            </a:r>
            <a:endParaRPr lang="es-VE" sz="900" dirty="0"/>
          </a:p>
        </p:txBody>
      </p:sp>
      <p:sp>
        <p:nvSpPr>
          <p:cNvPr id="211" name="Rombo 210">
            <a:extLst>
              <a:ext uri="{FF2B5EF4-FFF2-40B4-BE49-F238E27FC236}">
                <a16:creationId xmlns:a16="http://schemas.microsoft.com/office/drawing/2014/main" id="{00890CD3-8F7C-7826-422A-E524FB8FDC14}"/>
              </a:ext>
            </a:extLst>
          </p:cNvPr>
          <p:cNvSpPr/>
          <p:nvPr/>
        </p:nvSpPr>
        <p:spPr>
          <a:xfrm>
            <a:off x="3120907" y="3669453"/>
            <a:ext cx="1114817" cy="11022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100" dirty="0">
              <a:solidFill>
                <a:sysClr val="windowText" lastClr="000000"/>
              </a:solidFill>
            </a:endParaRPr>
          </a:p>
        </p:txBody>
      </p: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FAC24FCB-719A-1F63-B06C-D990AEF38755}"/>
              </a:ext>
            </a:extLst>
          </p:cNvPr>
          <p:cNvSpPr txBox="1"/>
          <p:nvPr/>
        </p:nvSpPr>
        <p:spPr>
          <a:xfrm>
            <a:off x="3169997" y="4044023"/>
            <a:ext cx="101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Adquiere</a:t>
            </a:r>
            <a:endParaRPr lang="es-VE" sz="1600" dirty="0"/>
          </a:p>
        </p:txBody>
      </p: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F4BC5401-68C8-F69B-7433-343E30407830}"/>
              </a:ext>
            </a:extLst>
          </p:cNvPr>
          <p:cNvCxnSpPr>
            <a:cxnSpLocks/>
            <a:stCxn id="211" idx="0"/>
          </p:cNvCxnSpPr>
          <p:nvPr/>
        </p:nvCxnSpPr>
        <p:spPr>
          <a:xfrm flipV="1">
            <a:off x="3678316" y="3441951"/>
            <a:ext cx="0" cy="22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51016D02-1128-AE2D-117F-E4EE7BB09C46}"/>
              </a:ext>
            </a:extLst>
          </p:cNvPr>
          <p:cNvCxnSpPr>
            <a:cxnSpLocks/>
            <a:stCxn id="215" idx="0"/>
            <a:endCxn id="211" idx="2"/>
          </p:cNvCxnSpPr>
          <p:nvPr/>
        </p:nvCxnSpPr>
        <p:spPr>
          <a:xfrm flipV="1">
            <a:off x="3678316" y="4771744"/>
            <a:ext cx="0" cy="213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 214">
            <a:extLst>
              <a:ext uri="{FF2B5EF4-FFF2-40B4-BE49-F238E27FC236}">
                <a16:creationId xmlns:a16="http://schemas.microsoft.com/office/drawing/2014/main" id="{12BFFC77-5056-8C33-7FEE-507660FF6DE3}"/>
              </a:ext>
            </a:extLst>
          </p:cNvPr>
          <p:cNvSpPr/>
          <p:nvPr/>
        </p:nvSpPr>
        <p:spPr>
          <a:xfrm>
            <a:off x="3120907" y="4984795"/>
            <a:ext cx="1114817" cy="5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Deuda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C917EDE5-75D5-A8C4-B7DF-ED618B956632}"/>
              </a:ext>
            </a:extLst>
          </p:cNvPr>
          <p:cNvCxnSpPr>
            <a:cxnSpLocks/>
            <a:stCxn id="215" idx="2"/>
            <a:endCxn id="217" idx="2"/>
          </p:cNvCxnSpPr>
          <p:nvPr/>
        </p:nvCxnSpPr>
        <p:spPr>
          <a:xfrm>
            <a:off x="3678316" y="5568721"/>
            <a:ext cx="1429757" cy="20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ipse 216">
            <a:extLst>
              <a:ext uri="{FF2B5EF4-FFF2-40B4-BE49-F238E27FC236}">
                <a16:creationId xmlns:a16="http://schemas.microsoft.com/office/drawing/2014/main" id="{83473E0E-238F-8698-79C1-DF0256D61DC8}"/>
              </a:ext>
            </a:extLst>
          </p:cNvPr>
          <p:cNvSpPr/>
          <p:nvPr/>
        </p:nvSpPr>
        <p:spPr>
          <a:xfrm>
            <a:off x="5108073" y="5427580"/>
            <a:ext cx="583766" cy="322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id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379C0A1A-FA93-6505-F011-4FA13559F994}"/>
              </a:ext>
            </a:extLst>
          </p:cNvPr>
          <p:cNvCxnSpPr>
            <a:cxnSpLocks/>
            <a:stCxn id="219" idx="2"/>
            <a:endCxn id="215" idx="2"/>
          </p:cNvCxnSpPr>
          <p:nvPr/>
        </p:nvCxnSpPr>
        <p:spPr>
          <a:xfrm flipH="1" flipV="1">
            <a:off x="3678316" y="5568721"/>
            <a:ext cx="1020386" cy="418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Elipse 218">
            <a:extLst>
              <a:ext uri="{FF2B5EF4-FFF2-40B4-BE49-F238E27FC236}">
                <a16:creationId xmlns:a16="http://schemas.microsoft.com/office/drawing/2014/main" id="{FD70F251-A000-C2C5-736C-7BA488EE6C1D}"/>
              </a:ext>
            </a:extLst>
          </p:cNvPr>
          <p:cNvSpPr/>
          <p:nvPr/>
        </p:nvSpPr>
        <p:spPr>
          <a:xfrm>
            <a:off x="4698702" y="5779121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3B92BECA-D56F-B2A3-D83F-8FCBA936D13C}"/>
              </a:ext>
            </a:extLst>
          </p:cNvPr>
          <p:cNvSpPr txBox="1"/>
          <p:nvPr/>
        </p:nvSpPr>
        <p:spPr>
          <a:xfrm>
            <a:off x="4698702" y="5825013"/>
            <a:ext cx="99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/>
              <a:t>cliente_id</a:t>
            </a:r>
            <a:endParaRPr lang="es-VE" sz="1400" dirty="0"/>
          </a:p>
        </p:txBody>
      </p: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F25B2F50-231B-17D0-BD05-1ECC3525F364}"/>
              </a:ext>
            </a:extLst>
          </p:cNvPr>
          <p:cNvCxnSpPr>
            <a:cxnSpLocks/>
            <a:stCxn id="222" idx="0"/>
            <a:endCxn id="215" idx="2"/>
          </p:cNvCxnSpPr>
          <p:nvPr/>
        </p:nvCxnSpPr>
        <p:spPr>
          <a:xfrm flipH="1" flipV="1">
            <a:off x="3678316" y="5568721"/>
            <a:ext cx="1278636" cy="765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Elipse 221">
            <a:extLst>
              <a:ext uri="{FF2B5EF4-FFF2-40B4-BE49-F238E27FC236}">
                <a16:creationId xmlns:a16="http://schemas.microsoft.com/office/drawing/2014/main" id="{98E18E3E-ABCD-4E0B-481B-8E5209191E0D}"/>
              </a:ext>
            </a:extLst>
          </p:cNvPr>
          <p:cNvSpPr/>
          <p:nvPr/>
        </p:nvSpPr>
        <p:spPr>
          <a:xfrm>
            <a:off x="4460383" y="6334397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16419C72-720C-5FB3-03E5-2C018C6373E1}"/>
              </a:ext>
            </a:extLst>
          </p:cNvPr>
          <p:cNvCxnSpPr>
            <a:cxnSpLocks/>
            <a:stCxn id="224" idx="0"/>
            <a:endCxn id="215" idx="2"/>
          </p:cNvCxnSpPr>
          <p:nvPr/>
        </p:nvCxnSpPr>
        <p:spPr>
          <a:xfrm flipH="1" flipV="1">
            <a:off x="3678316" y="5568721"/>
            <a:ext cx="238371" cy="817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ipse 223">
            <a:extLst>
              <a:ext uri="{FF2B5EF4-FFF2-40B4-BE49-F238E27FC236}">
                <a16:creationId xmlns:a16="http://schemas.microsoft.com/office/drawing/2014/main" id="{2E9AE126-B2AB-D8EF-D627-F5A31CE216B3}"/>
              </a:ext>
            </a:extLst>
          </p:cNvPr>
          <p:cNvSpPr/>
          <p:nvPr/>
        </p:nvSpPr>
        <p:spPr>
          <a:xfrm>
            <a:off x="3420118" y="6386003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fecha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749C2E01-FBE9-C468-DAA8-C4D3A4EBBFFF}"/>
              </a:ext>
            </a:extLst>
          </p:cNvPr>
          <p:cNvCxnSpPr>
            <a:cxnSpLocks/>
            <a:stCxn id="226" idx="0"/>
            <a:endCxn id="215" idx="2"/>
          </p:cNvCxnSpPr>
          <p:nvPr/>
        </p:nvCxnSpPr>
        <p:spPr>
          <a:xfrm flipV="1">
            <a:off x="3270380" y="5568721"/>
            <a:ext cx="407936" cy="422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225">
            <a:extLst>
              <a:ext uri="{FF2B5EF4-FFF2-40B4-BE49-F238E27FC236}">
                <a16:creationId xmlns:a16="http://schemas.microsoft.com/office/drawing/2014/main" id="{44874B70-7EEE-4736-8C3B-1A59D84CA846}"/>
              </a:ext>
            </a:extLst>
          </p:cNvPr>
          <p:cNvSpPr/>
          <p:nvPr/>
        </p:nvSpPr>
        <p:spPr>
          <a:xfrm>
            <a:off x="2773811" y="5991034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ysClr val="windowText" lastClr="000000"/>
                </a:solidFill>
              </a:rPr>
              <a:t>estado</a:t>
            </a:r>
            <a:endParaRPr lang="es-V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27" name="Conector recto 226">
            <a:extLst>
              <a:ext uri="{FF2B5EF4-FFF2-40B4-BE49-F238E27FC236}">
                <a16:creationId xmlns:a16="http://schemas.microsoft.com/office/drawing/2014/main" id="{DE60819E-B5FD-8938-4F73-CB8424EBCC0D}"/>
              </a:ext>
            </a:extLst>
          </p:cNvPr>
          <p:cNvCxnSpPr>
            <a:cxnSpLocks/>
            <a:stCxn id="228" idx="0"/>
            <a:endCxn id="215" idx="2"/>
          </p:cNvCxnSpPr>
          <p:nvPr/>
        </p:nvCxnSpPr>
        <p:spPr>
          <a:xfrm flipV="1">
            <a:off x="2373294" y="5568721"/>
            <a:ext cx="1305022" cy="709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Elipse 227">
            <a:extLst>
              <a:ext uri="{FF2B5EF4-FFF2-40B4-BE49-F238E27FC236}">
                <a16:creationId xmlns:a16="http://schemas.microsoft.com/office/drawing/2014/main" id="{70F17995-9ECD-393F-DA99-AF1036500CF1}"/>
              </a:ext>
            </a:extLst>
          </p:cNvPr>
          <p:cNvSpPr/>
          <p:nvPr/>
        </p:nvSpPr>
        <p:spPr>
          <a:xfrm>
            <a:off x="1876725" y="6278146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dirty="0">
              <a:solidFill>
                <a:sysClr val="windowText" lastClr="000000"/>
              </a:solidFill>
            </a:endParaRPr>
          </a:p>
        </p:txBody>
      </p: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787C98AF-968B-FA32-B0EB-482D4C8113F5}"/>
              </a:ext>
            </a:extLst>
          </p:cNvPr>
          <p:cNvSpPr txBox="1"/>
          <p:nvPr/>
        </p:nvSpPr>
        <p:spPr>
          <a:xfrm>
            <a:off x="1963949" y="6325922"/>
            <a:ext cx="1128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descripción</a:t>
            </a:r>
            <a:endParaRPr lang="es-VE" sz="1200" dirty="0"/>
          </a:p>
        </p:txBody>
      </p:sp>
      <p:cxnSp>
        <p:nvCxnSpPr>
          <p:cNvPr id="230" name="Conector recto 229">
            <a:extLst>
              <a:ext uri="{FF2B5EF4-FFF2-40B4-BE49-F238E27FC236}">
                <a16:creationId xmlns:a16="http://schemas.microsoft.com/office/drawing/2014/main" id="{145C25D3-CE19-15AD-CE50-8C82E894CB9C}"/>
              </a:ext>
            </a:extLst>
          </p:cNvPr>
          <p:cNvCxnSpPr>
            <a:cxnSpLocks/>
            <a:stCxn id="231" idx="0"/>
            <a:endCxn id="215" idx="2"/>
          </p:cNvCxnSpPr>
          <p:nvPr/>
        </p:nvCxnSpPr>
        <p:spPr>
          <a:xfrm flipV="1">
            <a:off x="2032310" y="5568721"/>
            <a:ext cx="1646006" cy="256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Elipse 230">
            <a:extLst>
              <a:ext uri="{FF2B5EF4-FFF2-40B4-BE49-F238E27FC236}">
                <a16:creationId xmlns:a16="http://schemas.microsoft.com/office/drawing/2014/main" id="{E070BA3B-A2F9-B9C0-075C-B660015436A3}"/>
              </a:ext>
            </a:extLst>
          </p:cNvPr>
          <p:cNvSpPr/>
          <p:nvPr/>
        </p:nvSpPr>
        <p:spPr>
          <a:xfrm>
            <a:off x="1535741" y="5825013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dirty="0">
              <a:solidFill>
                <a:sysClr val="windowText" lastClr="000000"/>
              </a:solidFill>
            </a:endParaRPr>
          </a:p>
        </p:txBody>
      </p: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1F8ECB0E-8E6E-9EE7-B657-F378CBB2E820}"/>
              </a:ext>
            </a:extLst>
          </p:cNvPr>
          <p:cNvSpPr txBox="1"/>
          <p:nvPr/>
        </p:nvSpPr>
        <p:spPr>
          <a:xfrm>
            <a:off x="1563910" y="5878365"/>
            <a:ext cx="1128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Monto_actual</a:t>
            </a:r>
            <a:endParaRPr lang="es-VE" sz="1100" dirty="0"/>
          </a:p>
        </p:txBody>
      </p:sp>
      <p:cxnSp>
        <p:nvCxnSpPr>
          <p:cNvPr id="233" name="Conector recto 232">
            <a:extLst>
              <a:ext uri="{FF2B5EF4-FFF2-40B4-BE49-F238E27FC236}">
                <a16:creationId xmlns:a16="http://schemas.microsoft.com/office/drawing/2014/main" id="{9579E8AD-6A68-8BC8-67CF-408F87BB7E87}"/>
              </a:ext>
            </a:extLst>
          </p:cNvPr>
          <p:cNvCxnSpPr>
            <a:cxnSpLocks/>
            <a:stCxn id="234" idx="0"/>
            <a:endCxn id="215" idx="2"/>
          </p:cNvCxnSpPr>
          <p:nvPr/>
        </p:nvCxnSpPr>
        <p:spPr>
          <a:xfrm>
            <a:off x="1279373" y="5461318"/>
            <a:ext cx="2398943" cy="107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Elipse 233">
            <a:extLst>
              <a:ext uri="{FF2B5EF4-FFF2-40B4-BE49-F238E27FC236}">
                <a16:creationId xmlns:a16="http://schemas.microsoft.com/office/drawing/2014/main" id="{41EEED51-A376-E0C9-8AB3-8BC1F04EDD3F}"/>
              </a:ext>
            </a:extLst>
          </p:cNvPr>
          <p:cNvSpPr/>
          <p:nvPr/>
        </p:nvSpPr>
        <p:spPr>
          <a:xfrm>
            <a:off x="782804" y="5461318"/>
            <a:ext cx="993137" cy="416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dirty="0">
              <a:solidFill>
                <a:sysClr val="windowText" lastClr="000000"/>
              </a:solidFill>
            </a:endParaRPr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EC2746C3-7651-827D-A4C1-994AB7D1E39F}"/>
              </a:ext>
            </a:extLst>
          </p:cNvPr>
          <p:cNvSpPr txBox="1"/>
          <p:nvPr/>
        </p:nvSpPr>
        <p:spPr>
          <a:xfrm>
            <a:off x="742894" y="5538274"/>
            <a:ext cx="11288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/>
              <a:t>Fecha_actualizacion</a:t>
            </a:r>
            <a:endParaRPr lang="es-VE" sz="900" dirty="0"/>
          </a:p>
        </p:txBody>
      </p:sp>
      <p:sp>
        <p:nvSpPr>
          <p:cNvPr id="265" name="CuadroTexto 264">
            <a:extLst>
              <a:ext uri="{FF2B5EF4-FFF2-40B4-BE49-F238E27FC236}">
                <a16:creationId xmlns:a16="http://schemas.microsoft.com/office/drawing/2014/main" id="{4B2C8A6B-78BC-5493-53ED-65660080E7A5}"/>
              </a:ext>
            </a:extLst>
          </p:cNvPr>
          <p:cNvSpPr txBox="1"/>
          <p:nvPr/>
        </p:nvSpPr>
        <p:spPr>
          <a:xfrm>
            <a:off x="4460383" y="6399418"/>
            <a:ext cx="1128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Monto_inicial</a:t>
            </a:r>
            <a:endParaRPr lang="es-VE" sz="1200" dirty="0"/>
          </a:p>
        </p:txBody>
      </p:sp>
      <p:cxnSp>
        <p:nvCxnSpPr>
          <p:cNvPr id="289" name="Conector recto 288">
            <a:extLst>
              <a:ext uri="{FF2B5EF4-FFF2-40B4-BE49-F238E27FC236}">
                <a16:creationId xmlns:a16="http://schemas.microsoft.com/office/drawing/2014/main" id="{D0E2AC0B-A8C2-89A1-9922-C78D47260CB0}"/>
              </a:ext>
            </a:extLst>
          </p:cNvPr>
          <p:cNvCxnSpPr>
            <a:cxnSpLocks/>
            <a:stCxn id="290" idx="6"/>
            <a:endCxn id="40" idx="1"/>
          </p:cNvCxnSpPr>
          <p:nvPr/>
        </p:nvCxnSpPr>
        <p:spPr>
          <a:xfrm>
            <a:off x="2603893" y="2466808"/>
            <a:ext cx="439844" cy="682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Elipse 289">
            <a:extLst>
              <a:ext uri="{FF2B5EF4-FFF2-40B4-BE49-F238E27FC236}">
                <a16:creationId xmlns:a16="http://schemas.microsoft.com/office/drawing/2014/main" id="{BC1EEAF6-983A-4A4F-384F-B5548CE16A73}"/>
              </a:ext>
            </a:extLst>
          </p:cNvPr>
          <p:cNvSpPr/>
          <p:nvPr/>
        </p:nvSpPr>
        <p:spPr>
          <a:xfrm>
            <a:off x="1892693" y="2269958"/>
            <a:ext cx="7112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id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724CF8A2-A7C4-3BC6-6F53-5E84798B6FF6}"/>
              </a:ext>
            </a:extLst>
          </p:cNvPr>
          <p:cNvCxnSpPr>
            <a:cxnSpLocks/>
            <a:stCxn id="292" idx="6"/>
            <a:endCxn id="40" idx="1"/>
          </p:cNvCxnSpPr>
          <p:nvPr/>
        </p:nvCxnSpPr>
        <p:spPr>
          <a:xfrm>
            <a:off x="2192317" y="2963526"/>
            <a:ext cx="851420" cy="186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Elipse 291">
            <a:extLst>
              <a:ext uri="{FF2B5EF4-FFF2-40B4-BE49-F238E27FC236}">
                <a16:creationId xmlns:a16="http://schemas.microsoft.com/office/drawing/2014/main" id="{0E6BFF4B-86F2-E92C-24D2-9F8341F01543}"/>
              </a:ext>
            </a:extLst>
          </p:cNvPr>
          <p:cNvSpPr/>
          <p:nvPr/>
        </p:nvSpPr>
        <p:spPr>
          <a:xfrm>
            <a:off x="1272872" y="2713875"/>
            <a:ext cx="919445" cy="4993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293" name="Conector recto 292">
            <a:extLst>
              <a:ext uri="{FF2B5EF4-FFF2-40B4-BE49-F238E27FC236}">
                <a16:creationId xmlns:a16="http://schemas.microsoft.com/office/drawing/2014/main" id="{335CC6FE-D6C3-51E5-77F0-A14E1BD9D1E5}"/>
              </a:ext>
            </a:extLst>
          </p:cNvPr>
          <p:cNvCxnSpPr>
            <a:cxnSpLocks/>
            <a:stCxn id="294" idx="6"/>
            <a:endCxn id="40" idx="1"/>
          </p:cNvCxnSpPr>
          <p:nvPr/>
        </p:nvCxnSpPr>
        <p:spPr>
          <a:xfrm flipV="1">
            <a:off x="2371607" y="3149562"/>
            <a:ext cx="672130" cy="44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Elipse 293">
            <a:extLst>
              <a:ext uri="{FF2B5EF4-FFF2-40B4-BE49-F238E27FC236}">
                <a16:creationId xmlns:a16="http://schemas.microsoft.com/office/drawing/2014/main" id="{042A0DD6-8178-6BAC-4485-625B2C9B5F24}"/>
              </a:ext>
            </a:extLst>
          </p:cNvPr>
          <p:cNvSpPr/>
          <p:nvPr/>
        </p:nvSpPr>
        <p:spPr>
          <a:xfrm>
            <a:off x="1302562" y="3298499"/>
            <a:ext cx="1069045" cy="5839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5CB58D9C-7A9B-8F88-F805-E5305EC0D5B5}"/>
              </a:ext>
            </a:extLst>
          </p:cNvPr>
          <p:cNvSpPr txBox="1"/>
          <p:nvPr/>
        </p:nvSpPr>
        <p:spPr>
          <a:xfrm>
            <a:off x="1260506" y="2746991"/>
            <a:ext cx="11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</a:t>
            </a:r>
            <a:endParaRPr lang="es-VE" sz="1200" dirty="0"/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08D52E21-4933-DC5C-CCFA-04947016329C}"/>
              </a:ext>
            </a:extLst>
          </p:cNvPr>
          <p:cNvSpPr txBox="1"/>
          <p:nvPr/>
        </p:nvSpPr>
        <p:spPr>
          <a:xfrm>
            <a:off x="1391069" y="3443932"/>
            <a:ext cx="11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apellido</a:t>
            </a:r>
            <a:endParaRPr lang="es-VE" sz="1200" dirty="0"/>
          </a:p>
        </p:txBody>
      </p:sp>
      <p:cxnSp>
        <p:nvCxnSpPr>
          <p:cNvPr id="313" name="Conector recto 312">
            <a:extLst>
              <a:ext uri="{FF2B5EF4-FFF2-40B4-BE49-F238E27FC236}">
                <a16:creationId xmlns:a16="http://schemas.microsoft.com/office/drawing/2014/main" id="{76B49495-EF9D-2E06-DD9E-0FDD60DDACBF}"/>
              </a:ext>
            </a:extLst>
          </p:cNvPr>
          <p:cNvCxnSpPr>
            <a:cxnSpLocks/>
            <a:stCxn id="314" idx="6"/>
            <a:endCxn id="40" idx="1"/>
          </p:cNvCxnSpPr>
          <p:nvPr/>
        </p:nvCxnSpPr>
        <p:spPr>
          <a:xfrm flipV="1">
            <a:off x="2828268" y="3149562"/>
            <a:ext cx="215469" cy="109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Elipse 313">
            <a:extLst>
              <a:ext uri="{FF2B5EF4-FFF2-40B4-BE49-F238E27FC236}">
                <a16:creationId xmlns:a16="http://schemas.microsoft.com/office/drawing/2014/main" id="{7C2303B2-3F9F-4BA9-3F8A-F40B230C5F3F}"/>
              </a:ext>
            </a:extLst>
          </p:cNvPr>
          <p:cNvSpPr/>
          <p:nvPr/>
        </p:nvSpPr>
        <p:spPr>
          <a:xfrm>
            <a:off x="1759223" y="3948890"/>
            <a:ext cx="1069045" cy="5839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ysClr val="windowText" lastClr="000000"/>
              </a:solidFill>
            </a:endParaRPr>
          </a:p>
        </p:txBody>
      </p:sp>
      <p:sp>
        <p:nvSpPr>
          <p:cNvPr id="315" name="CuadroTexto 314">
            <a:extLst>
              <a:ext uri="{FF2B5EF4-FFF2-40B4-BE49-F238E27FC236}">
                <a16:creationId xmlns:a16="http://schemas.microsoft.com/office/drawing/2014/main" id="{99259468-880E-89F4-CB27-517BF6975E02}"/>
              </a:ext>
            </a:extLst>
          </p:cNvPr>
          <p:cNvSpPr txBox="1"/>
          <p:nvPr/>
        </p:nvSpPr>
        <p:spPr>
          <a:xfrm>
            <a:off x="1847730" y="4094323"/>
            <a:ext cx="11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cedula</a:t>
            </a:r>
            <a:endParaRPr lang="es-VE" sz="1200" dirty="0"/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0F1C08B9-BBE5-E638-E7EB-835CF008E323}"/>
              </a:ext>
            </a:extLst>
          </p:cNvPr>
          <p:cNvSpPr txBox="1"/>
          <p:nvPr/>
        </p:nvSpPr>
        <p:spPr>
          <a:xfrm>
            <a:off x="3246155" y="730229"/>
            <a:ext cx="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(1:n)</a:t>
            </a:r>
            <a:endParaRPr lang="es-VE" sz="1200" dirty="0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6432AA47-1AF8-5038-3D62-50007D82361B}"/>
              </a:ext>
            </a:extLst>
          </p:cNvPr>
          <p:cNvSpPr txBox="1"/>
          <p:nvPr/>
        </p:nvSpPr>
        <p:spPr>
          <a:xfrm>
            <a:off x="4317634" y="869857"/>
            <a:ext cx="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(1:1)</a:t>
            </a:r>
            <a:endParaRPr lang="es-VE" sz="1200" dirty="0"/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BF08FCBE-FA62-E9AA-5F82-75576A13D7CD}"/>
              </a:ext>
            </a:extLst>
          </p:cNvPr>
          <p:cNvSpPr txBox="1"/>
          <p:nvPr/>
        </p:nvSpPr>
        <p:spPr>
          <a:xfrm>
            <a:off x="5331593" y="1149308"/>
            <a:ext cx="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(1:1)</a:t>
            </a:r>
            <a:endParaRPr lang="es-VE" sz="1200" dirty="0"/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4D6A103F-EBDF-3246-9E00-8FF679E85771}"/>
              </a:ext>
            </a:extLst>
          </p:cNvPr>
          <p:cNvSpPr txBox="1"/>
          <p:nvPr/>
        </p:nvSpPr>
        <p:spPr>
          <a:xfrm>
            <a:off x="4904905" y="1758467"/>
            <a:ext cx="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(1:n)</a:t>
            </a:r>
            <a:endParaRPr lang="es-VE" sz="1200" dirty="0"/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67C146A8-72CF-8E2A-4F4E-F95D5D65CC9D}"/>
              </a:ext>
            </a:extLst>
          </p:cNvPr>
          <p:cNvSpPr txBox="1"/>
          <p:nvPr/>
        </p:nvSpPr>
        <p:spPr>
          <a:xfrm>
            <a:off x="5404949" y="2348385"/>
            <a:ext cx="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(1:1)</a:t>
            </a:r>
            <a:endParaRPr lang="es-VE" sz="1200" dirty="0"/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D7E979E7-CC10-71C7-E829-588EE12C6D4F}"/>
              </a:ext>
            </a:extLst>
          </p:cNvPr>
          <p:cNvSpPr txBox="1"/>
          <p:nvPr/>
        </p:nvSpPr>
        <p:spPr>
          <a:xfrm>
            <a:off x="3660705" y="2286258"/>
            <a:ext cx="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(1:1)</a:t>
            </a:r>
            <a:endParaRPr lang="es-VE" sz="1200" dirty="0"/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366CB1C-6929-530A-B714-1D05B4DD01BA}"/>
              </a:ext>
            </a:extLst>
          </p:cNvPr>
          <p:cNvSpPr txBox="1"/>
          <p:nvPr/>
        </p:nvSpPr>
        <p:spPr>
          <a:xfrm>
            <a:off x="4210244" y="2901633"/>
            <a:ext cx="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(1:1)</a:t>
            </a:r>
            <a:endParaRPr lang="es-VE" sz="1200" dirty="0"/>
          </a:p>
        </p:txBody>
      </p:sp>
      <p:sp>
        <p:nvSpPr>
          <p:cNvPr id="325" name="CuadroTexto 324">
            <a:extLst>
              <a:ext uri="{FF2B5EF4-FFF2-40B4-BE49-F238E27FC236}">
                <a16:creationId xmlns:a16="http://schemas.microsoft.com/office/drawing/2014/main" id="{5E4B9A44-131A-EE1C-322D-9DCC5C14B3B2}"/>
              </a:ext>
            </a:extLst>
          </p:cNvPr>
          <p:cNvSpPr txBox="1"/>
          <p:nvPr/>
        </p:nvSpPr>
        <p:spPr>
          <a:xfrm>
            <a:off x="4274154" y="3994661"/>
            <a:ext cx="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(1:n)</a:t>
            </a:r>
            <a:endParaRPr lang="es-VE" sz="1200" dirty="0"/>
          </a:p>
        </p:txBody>
      </p:sp>
      <p:sp>
        <p:nvSpPr>
          <p:cNvPr id="326" name="CuadroTexto 325">
            <a:extLst>
              <a:ext uri="{FF2B5EF4-FFF2-40B4-BE49-F238E27FC236}">
                <a16:creationId xmlns:a16="http://schemas.microsoft.com/office/drawing/2014/main" id="{3F11BB93-4D1A-568A-F43D-BD4EADEDA42A}"/>
              </a:ext>
            </a:extLst>
          </p:cNvPr>
          <p:cNvSpPr txBox="1"/>
          <p:nvPr/>
        </p:nvSpPr>
        <p:spPr>
          <a:xfrm>
            <a:off x="4282008" y="5000398"/>
            <a:ext cx="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(1:1)</a:t>
            </a:r>
            <a:endParaRPr lang="es-VE" sz="1200" dirty="0"/>
          </a:p>
        </p:txBody>
      </p:sp>
      <p:sp>
        <p:nvSpPr>
          <p:cNvPr id="327" name="CuadroTexto 326">
            <a:extLst>
              <a:ext uri="{FF2B5EF4-FFF2-40B4-BE49-F238E27FC236}">
                <a16:creationId xmlns:a16="http://schemas.microsoft.com/office/drawing/2014/main" id="{8D248152-CCAE-D7B8-5C05-70E0B709DA0B}"/>
              </a:ext>
            </a:extLst>
          </p:cNvPr>
          <p:cNvSpPr txBox="1"/>
          <p:nvPr/>
        </p:nvSpPr>
        <p:spPr>
          <a:xfrm>
            <a:off x="2433581" y="1377204"/>
            <a:ext cx="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(1:1)</a:t>
            </a:r>
            <a:endParaRPr lang="es-VE" sz="1200" dirty="0"/>
          </a:p>
        </p:txBody>
      </p:sp>
    </p:spTree>
    <p:extLst>
      <p:ext uri="{BB962C8B-B14F-4D97-AF65-F5344CB8AC3E}">
        <p14:creationId xmlns:p14="http://schemas.microsoft.com/office/powerpoint/2010/main" val="865334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101</Words>
  <Application>Microsoft Office PowerPoint</Application>
  <PresentationFormat>Carta (216 x 279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Castillo</dc:creator>
  <cp:lastModifiedBy>Oliver Castillo</cp:lastModifiedBy>
  <cp:revision>2</cp:revision>
  <dcterms:created xsi:type="dcterms:W3CDTF">2025-07-03T04:21:00Z</dcterms:created>
  <dcterms:modified xsi:type="dcterms:W3CDTF">2025-07-03T05:35:02Z</dcterms:modified>
</cp:coreProperties>
</file>