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0D45C6-9D66-1946-8710-D78DB7FFE53F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90"/>
    <p:restoredTop sz="96327"/>
  </p:normalViewPr>
  <p:slideViewPr>
    <p:cSldViewPr snapToGrid="0" snapToObjects="1">
      <p:cViewPr varScale="1">
        <p:scale>
          <a:sx n="224" d="100"/>
          <a:sy n="224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C464-24AE-E240-A74F-E58CED064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22BBF-5014-7E40-801B-1E1E6B005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BCCF-DD24-BF42-A494-6078811B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B64-06BE-A04F-B82D-1AA45EAEEFF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0C93-7387-5644-AD3F-90DE3DDB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90F5F-34BA-CA49-AFEF-D2F08CC0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C9D3-5371-3D4C-A6A8-C39BD94F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98D2-6F51-8B48-8345-3A44B385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A5548-4176-7E42-88C0-E2C8877F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DFA89-B745-E543-97DB-E88A82C3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B64-06BE-A04F-B82D-1AA45EAEEFF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01DD9-C82D-C640-AC28-B7240FAA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1BC78-3138-1E45-B3F0-FFCC0E18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C9D3-5371-3D4C-A6A8-C39BD94F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2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EBEAA-1A59-FC4C-86A2-D8C35BF1B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6E4B-C21B-DD44-B9FD-76DEDAB78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4399F-AAB7-3142-87B2-B8C5C2F7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B64-06BE-A04F-B82D-1AA45EAEEFF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D514-8EB2-7341-9266-C601395F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5A49B-ACFE-DF4E-89CB-278A1E28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C9D3-5371-3D4C-A6A8-C39BD94F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0659-1210-1D4F-BE19-8BE80301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F103-3ED1-F448-A980-B10AABD40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D467-4046-814F-9E09-8CB316D9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B64-06BE-A04F-B82D-1AA45EAEEFF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0EBD-17A7-AB49-BEB9-E150FE5E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3E44-3F1B-C243-AEB3-66AE42B6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C9D3-5371-3D4C-A6A8-C39BD94F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1B3C-F4EB-9A49-B111-CAC72980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3FB1B-5DCF-3244-A084-5262267B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D4CC4-F92A-6242-92C3-6FC8C3C3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B64-06BE-A04F-B82D-1AA45EAEEFF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E74D-3EC4-3D4C-826C-6963532E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41652-2164-0F4F-BA7C-42390425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C9D3-5371-3D4C-A6A8-C39BD94F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F376-09EE-E442-B2E7-EA823BD1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F2CA-89F5-A946-9047-C40178B15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319D5-EB0B-8C49-80CC-A40D8554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B91A1-0323-324D-9F7E-9BD398EF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B64-06BE-A04F-B82D-1AA45EAEEFF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C5E3E-5DD8-CD4D-BBA4-012BFE95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4D570-4736-AC42-9E63-EB66EF29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C9D3-5371-3D4C-A6A8-C39BD94F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7A93-22DC-CF40-96F1-D85D64C6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FA177-B299-CB44-B4D7-C6DCE71C4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BED23-BF16-B744-B48E-5C3B651A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FCFB0-ED15-0E47-9D18-66893AFD7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EE975-3C9B-C244-BC5E-D35848F3D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48C44-D8A9-EB46-99B3-1D1E75C0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B64-06BE-A04F-B82D-1AA45EAEEFF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006A0-4F51-684F-89F5-DDFAB763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1F404-3494-3545-9EE3-3F68BFC1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C9D3-5371-3D4C-A6A8-C39BD94F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F097-9DC9-254F-9D05-4A4C5CAF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A819B-842B-8249-8A76-1F0CD8FA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B64-06BE-A04F-B82D-1AA45EAEEFF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67C23-C883-1945-ADB2-FF0464E0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49FC9-A87E-1C40-AC3C-BF3E5BF0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C9D3-5371-3D4C-A6A8-C39BD94F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92DAB-B603-7740-A3B0-2295A5B3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B64-06BE-A04F-B82D-1AA45EAEEFF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C3265-72B0-7740-A207-4C7DE288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A6151-0B78-2346-A678-8D5094DE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C9D3-5371-3D4C-A6A8-C39BD94F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2B16-E49E-AF4E-AAD4-7B1167E0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E5BDE-702E-AF42-91D5-BA14F210D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CF53-8BE1-EF41-AF09-FC81E749B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9741B-3BC1-E745-A15D-FA11CC5A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B64-06BE-A04F-B82D-1AA45EAEEFF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9463B-17FA-C842-A370-CBAFB3C3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317BD-AE21-C54D-8F90-776C0369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C9D3-5371-3D4C-A6A8-C39BD94F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CFD2-127E-8041-9270-1BC5E38F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6DD05-00D5-AB47-8474-0E5FAE454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98E4A-56F1-8444-A767-AD1538936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B75BC-B34B-D748-87B0-3932980D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B64-06BE-A04F-B82D-1AA45EAEEFF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DE838-C31C-C241-9233-E371508E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95678-01B5-7349-BDB0-5F35705E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C9D3-5371-3D4C-A6A8-C39BD94F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0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E9F8C-CB77-0349-9D80-CAC1275A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CB6E0-F1D2-8A4D-91F2-8418DFE6A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2D08-147F-DA4B-A412-4A8AAC339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B64-06BE-A04F-B82D-1AA45EAEEFF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D73D9-F662-A549-9E63-E9427A733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3EFA-71A3-B54F-9C44-317C7F016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C9D3-5371-3D4C-A6A8-C39BD94F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3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pp-service/app-service-web-tutorial-custom-domain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frontdoor/front-door-faq#how-do-i-lock-down-the-access-to-my-backend-to-only-azure-front-door" TargetMode="External"/><Relationship Id="rId2" Type="http://schemas.openxmlformats.org/officeDocument/2006/relationships/hyperlink" Target="https://docs.microsoft.com/en-us/aspnet/core/host-and-deploy/proxy-load-balancer?view=aspnetcore-3.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frontdoor/front-door-http-headers-protoc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86C5-6864-B94F-A381-97CF8D5C4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Forward Proxy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C2092-4C47-5C45-B66E-E567DA2FE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Applies to Azure Front Door, Kubernetes Ingress and in general all forward proxy configuration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20720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C8A54FF-FC16-3A41-B5C8-B00E1A273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9548" y="3062331"/>
            <a:ext cx="832193" cy="83219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AFA2017-0D5A-2348-99C2-C4CE8121E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9976" y="2580420"/>
            <a:ext cx="832192" cy="83219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F0F0CC5-FAC4-C141-A1C0-0B8C374D3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9976" y="3622507"/>
            <a:ext cx="832192" cy="83219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9732D7B-8779-BE43-A644-E296AAEF1F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2936" y="3062331"/>
            <a:ext cx="832191" cy="8321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A6CB04-A2D8-F34C-A4E5-6EF8A53A6535}"/>
              </a:ext>
            </a:extLst>
          </p:cNvPr>
          <p:cNvSpPr txBox="1"/>
          <p:nvPr/>
        </p:nvSpPr>
        <p:spPr>
          <a:xfrm>
            <a:off x="2713267" y="5115698"/>
            <a:ext cx="120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Door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C3E14-FF3A-7542-922A-226ED34C5140}"/>
              </a:ext>
            </a:extLst>
          </p:cNvPr>
          <p:cNvSpPr txBox="1"/>
          <p:nvPr/>
        </p:nvSpPr>
        <p:spPr>
          <a:xfrm>
            <a:off x="5162049" y="5115698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53DBFC-B908-5541-8E49-88BEF7E7ED57}"/>
              </a:ext>
            </a:extLst>
          </p:cNvPr>
          <p:cNvSpPr txBox="1"/>
          <p:nvPr/>
        </p:nvSpPr>
        <p:spPr>
          <a:xfrm>
            <a:off x="7332252" y="5112744"/>
            <a:ext cx="245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Server / Persistence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5AAA07-2B26-4D45-99C3-B60788949B5E}"/>
              </a:ext>
            </a:extLst>
          </p:cNvPr>
          <p:cNvCxnSpPr>
            <a:cxnSpLocks/>
          </p:cNvCxnSpPr>
          <p:nvPr/>
        </p:nvCxnSpPr>
        <p:spPr>
          <a:xfrm>
            <a:off x="4472609" y="460515"/>
            <a:ext cx="0" cy="579451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B7346D-CC03-8748-9993-6C3DE6B16F77}"/>
              </a:ext>
            </a:extLst>
          </p:cNvPr>
          <p:cNvCxnSpPr>
            <a:cxnSpLocks/>
          </p:cNvCxnSpPr>
          <p:nvPr/>
        </p:nvCxnSpPr>
        <p:spPr>
          <a:xfrm>
            <a:off x="7089913" y="460515"/>
            <a:ext cx="0" cy="579451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F6FBB398-8C9B-E342-BCCA-944CF7AED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085" y="2960483"/>
            <a:ext cx="937033" cy="93703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CFA154-F777-E242-A43F-CBFC367A729B}"/>
              </a:ext>
            </a:extLst>
          </p:cNvPr>
          <p:cNvCxnSpPr>
            <a:cxnSpLocks/>
          </p:cNvCxnSpPr>
          <p:nvPr/>
        </p:nvCxnSpPr>
        <p:spPr>
          <a:xfrm>
            <a:off x="1971261" y="460515"/>
            <a:ext cx="0" cy="579451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A34E92-B8EE-9548-80C9-8ABD339BFED5}"/>
              </a:ext>
            </a:extLst>
          </p:cNvPr>
          <p:cNvCxnSpPr>
            <a:stCxn id="21" idx="3"/>
          </p:cNvCxnSpPr>
          <p:nvPr/>
        </p:nvCxnSpPr>
        <p:spPr>
          <a:xfrm flipV="1">
            <a:off x="1324118" y="3428999"/>
            <a:ext cx="13891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7082BB-3F93-444F-A413-962EBA74AE60}"/>
              </a:ext>
            </a:extLst>
          </p:cNvPr>
          <p:cNvCxnSpPr>
            <a:cxnSpLocks/>
          </p:cNvCxnSpPr>
          <p:nvPr/>
        </p:nvCxnSpPr>
        <p:spPr>
          <a:xfrm flipV="1">
            <a:off x="3787318" y="2996516"/>
            <a:ext cx="1510239" cy="3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A951E5-B65A-4B45-804D-BA1B1AA7A0AA}"/>
              </a:ext>
            </a:extLst>
          </p:cNvPr>
          <p:cNvCxnSpPr>
            <a:cxnSpLocks/>
          </p:cNvCxnSpPr>
          <p:nvPr/>
        </p:nvCxnSpPr>
        <p:spPr>
          <a:xfrm>
            <a:off x="3787318" y="3357771"/>
            <a:ext cx="1510239" cy="62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B0389E-CC18-E64D-848E-BB006FC66B7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265966" y="2996516"/>
            <a:ext cx="1876970" cy="48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72ECF6-8342-204A-A903-313A67CC7C5B}"/>
              </a:ext>
            </a:extLst>
          </p:cNvPr>
          <p:cNvSpPr txBox="1"/>
          <p:nvPr/>
        </p:nvSpPr>
        <p:spPr>
          <a:xfrm>
            <a:off x="4608608" y="2657940"/>
            <a:ext cx="64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4974F2-DFA3-774B-9CBA-BB3B7B4FD5DE}"/>
              </a:ext>
            </a:extLst>
          </p:cNvPr>
          <p:cNvSpPr txBox="1"/>
          <p:nvPr/>
        </p:nvSpPr>
        <p:spPr>
          <a:xfrm flipH="1">
            <a:off x="4738691" y="3428999"/>
            <a:ext cx="44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FE9043-FCCD-8F4D-8CE6-242A22A49599}"/>
              </a:ext>
            </a:extLst>
          </p:cNvPr>
          <p:cNvSpPr txBox="1"/>
          <p:nvPr/>
        </p:nvSpPr>
        <p:spPr>
          <a:xfrm>
            <a:off x="2150549" y="2533900"/>
            <a:ext cx="213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custom</a:t>
            </a:r>
            <a:r>
              <a:rPr lang="en-US" dirty="0" err="1"/>
              <a:t>.contoso.com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29A766-7B23-D543-87EA-F259C65F89BE}"/>
              </a:ext>
            </a:extLst>
          </p:cNvPr>
          <p:cNvSpPr txBox="1"/>
          <p:nvPr/>
        </p:nvSpPr>
        <p:spPr>
          <a:xfrm>
            <a:off x="4749905" y="781464"/>
            <a:ext cx="26940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Backend config:</a:t>
            </a:r>
          </a:p>
          <a:p>
            <a:r>
              <a:rPr lang="en-US" dirty="0" err="1"/>
              <a:t>contoso.azurewebsites.net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or </a:t>
            </a:r>
            <a:r>
              <a:rPr lang="en-US" b="1" i="1" u="sng" dirty="0"/>
              <a:t>exceptionally</a:t>
            </a:r>
            <a:r>
              <a:rPr lang="en-US" b="1" i="1" dirty="0"/>
              <a:t>:</a:t>
            </a:r>
          </a:p>
          <a:p>
            <a:r>
              <a:rPr lang="en-US" dirty="0" err="1"/>
              <a:t>custom.contoso.com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81ED21-59BB-3045-8EDA-6A03734B9BA1}"/>
              </a:ext>
            </a:extLst>
          </p:cNvPr>
          <p:cNvCxnSpPr>
            <a:stCxn id="37" idx="1"/>
            <a:endCxn id="37" idx="3"/>
          </p:cNvCxnSpPr>
          <p:nvPr/>
        </p:nvCxnSpPr>
        <p:spPr>
          <a:xfrm>
            <a:off x="4749905" y="1520128"/>
            <a:ext cx="2694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083671F-7AE8-F740-A693-BAD01CF88F3C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855603" y="3897517"/>
            <a:ext cx="4943173" cy="557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B811CD-2F46-7F46-969E-434775AE442E}"/>
              </a:ext>
            </a:extLst>
          </p:cNvPr>
          <p:cNvSpPr txBox="1"/>
          <p:nvPr/>
        </p:nvSpPr>
        <p:spPr>
          <a:xfrm>
            <a:off x="2150787" y="4471538"/>
            <a:ext cx="382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always redirect to </a:t>
            </a:r>
            <a:r>
              <a:rPr lang="en-US" i="1" dirty="0" err="1"/>
              <a:t>custom.contoso.com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7917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6D3FC74C-5CA2-E349-97E3-4CD1C39AF4FA}"/>
              </a:ext>
            </a:extLst>
          </p:cNvPr>
          <p:cNvSpPr/>
          <p:nvPr/>
        </p:nvSpPr>
        <p:spPr>
          <a:xfrm>
            <a:off x="496955" y="2494721"/>
            <a:ext cx="2683565" cy="13255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 you control the source code?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992ED2-D0B2-4548-B8DE-AB95A448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Front Door Configuration with </a:t>
            </a:r>
            <a:br>
              <a:rPr lang="en-US" dirty="0"/>
            </a:br>
            <a:r>
              <a:rPr lang="en-US" dirty="0"/>
              <a:t>App Service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62643664-428E-F24D-96AD-FB71C0FCA875}"/>
              </a:ext>
            </a:extLst>
          </p:cNvPr>
          <p:cNvSpPr/>
          <p:nvPr/>
        </p:nvSpPr>
        <p:spPr>
          <a:xfrm>
            <a:off x="7991059" y="2697157"/>
            <a:ext cx="2133602" cy="95415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Configure </a:t>
            </a:r>
            <a:br>
              <a:rPr lang="en-US" sz="1600" dirty="0"/>
            </a:br>
            <a:r>
              <a:rPr lang="en-US" sz="1600" dirty="0"/>
              <a:t>X-Forward-* Handling Correctly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7376D65-7534-CF4A-9DBE-0CFF18B124E3}"/>
              </a:ext>
            </a:extLst>
          </p:cNvPr>
          <p:cNvSpPr/>
          <p:nvPr/>
        </p:nvSpPr>
        <p:spPr>
          <a:xfrm>
            <a:off x="10234626" y="2687218"/>
            <a:ext cx="1795669" cy="95415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Ensure X-AZURE-FDID</a:t>
            </a:r>
          </a:p>
          <a:p>
            <a:pPr algn="ctr"/>
            <a:r>
              <a:rPr lang="en-US" sz="1600" dirty="0"/>
              <a:t>Check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11C006-05E1-1F4D-9109-38DB5A2DCAB3}"/>
              </a:ext>
            </a:extLst>
          </p:cNvPr>
          <p:cNvCxnSpPr>
            <a:cxnSpLocks/>
            <a:stCxn id="7" idx="2"/>
            <a:endCxn id="9" idx="5"/>
          </p:cNvCxnSpPr>
          <p:nvPr/>
        </p:nvCxnSpPr>
        <p:spPr>
          <a:xfrm flipV="1">
            <a:off x="10005391" y="3164297"/>
            <a:ext cx="348505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FE29C0-0C30-A04B-85C2-AC9DC20B7835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180520" y="3157503"/>
            <a:ext cx="893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0B22CE-F412-8A49-B675-2AA1DF819BBC}"/>
              </a:ext>
            </a:extLst>
          </p:cNvPr>
          <p:cNvSpPr txBox="1"/>
          <p:nvPr/>
        </p:nvSpPr>
        <p:spPr>
          <a:xfrm>
            <a:off x="3361521" y="2788167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5A96D-B7EE-A645-866C-9C7CBAF60D61}"/>
              </a:ext>
            </a:extLst>
          </p:cNvPr>
          <p:cNvSpPr txBox="1"/>
          <p:nvPr/>
        </p:nvSpPr>
        <p:spPr>
          <a:xfrm>
            <a:off x="2023051" y="410344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02D2FA9C-7580-D440-97A7-699BA1EEBA7A}"/>
              </a:ext>
            </a:extLst>
          </p:cNvPr>
          <p:cNvSpPr/>
          <p:nvPr/>
        </p:nvSpPr>
        <p:spPr>
          <a:xfrm>
            <a:off x="4073992" y="2494721"/>
            <a:ext cx="2683565" cy="13255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 you use the built-in App Service Auth?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E89AA-D191-0E4C-BD80-1018614D05AC}"/>
              </a:ext>
            </a:extLst>
          </p:cNvPr>
          <p:cNvCxnSpPr>
            <a:cxnSpLocks/>
            <a:endCxn id="7" idx="5"/>
          </p:cNvCxnSpPr>
          <p:nvPr/>
        </p:nvCxnSpPr>
        <p:spPr>
          <a:xfrm>
            <a:off x="6720421" y="3164301"/>
            <a:ext cx="1389908" cy="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137939-E666-2A4C-8ED3-509CB7B9181A}"/>
              </a:ext>
            </a:extLst>
          </p:cNvPr>
          <p:cNvSpPr txBox="1"/>
          <p:nvPr/>
        </p:nvSpPr>
        <p:spPr>
          <a:xfrm>
            <a:off x="7110141" y="279496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BA1E6CF6-1BC9-DC48-A752-56508DD13AAA}"/>
              </a:ext>
            </a:extLst>
          </p:cNvPr>
          <p:cNvSpPr/>
          <p:nvPr/>
        </p:nvSpPr>
        <p:spPr>
          <a:xfrm rot="5400000">
            <a:off x="10003735" y="586923"/>
            <a:ext cx="258417" cy="37072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36E9B0C6-6C2B-E744-954E-B48BE430B344}"/>
              </a:ext>
            </a:extLst>
          </p:cNvPr>
          <p:cNvSpPr/>
          <p:nvPr/>
        </p:nvSpPr>
        <p:spPr>
          <a:xfrm>
            <a:off x="4036857" y="4720568"/>
            <a:ext cx="2683564" cy="95415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Setup AppService Custom Hostname Binding 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55206ED-99A0-B64B-A35B-1F95C0FCC0FE}"/>
              </a:ext>
            </a:extLst>
          </p:cNvPr>
          <p:cNvCxnSpPr>
            <a:cxnSpLocks/>
            <a:stCxn id="2" idx="2"/>
            <a:endCxn id="34" idx="5"/>
          </p:cNvCxnSpPr>
          <p:nvPr/>
        </p:nvCxnSpPr>
        <p:spPr>
          <a:xfrm rot="16200000" flipH="1">
            <a:off x="2308751" y="3350270"/>
            <a:ext cx="1377363" cy="2317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5C4A1CA-1D96-AB46-A52E-931FA4BC163B}"/>
              </a:ext>
            </a:extLst>
          </p:cNvPr>
          <p:cNvCxnSpPr>
            <a:cxnSpLocks/>
            <a:stCxn id="34" idx="2"/>
            <a:endCxn id="9" idx="4"/>
          </p:cNvCxnSpPr>
          <p:nvPr/>
        </p:nvCxnSpPr>
        <p:spPr>
          <a:xfrm flipV="1">
            <a:off x="6601151" y="3641375"/>
            <a:ext cx="4531310" cy="1556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B0AFEC-9B01-E445-B869-1C7263CE62FC}"/>
              </a:ext>
            </a:extLst>
          </p:cNvPr>
          <p:cNvCxnSpPr>
            <a:cxnSpLocks/>
            <a:stCxn id="18" idx="2"/>
            <a:endCxn id="34" idx="0"/>
          </p:cNvCxnSpPr>
          <p:nvPr/>
        </p:nvCxnSpPr>
        <p:spPr>
          <a:xfrm flipH="1">
            <a:off x="5378639" y="3820284"/>
            <a:ext cx="37136" cy="90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147AA4-5265-1F46-8D14-7189495BCEA1}"/>
              </a:ext>
            </a:extLst>
          </p:cNvPr>
          <p:cNvSpPr txBox="1"/>
          <p:nvPr/>
        </p:nvSpPr>
        <p:spPr>
          <a:xfrm>
            <a:off x="5522433" y="405017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BE70C0-547C-4042-8EEA-0633171183E6}"/>
              </a:ext>
            </a:extLst>
          </p:cNvPr>
          <p:cNvSpPr txBox="1"/>
          <p:nvPr/>
        </p:nvSpPr>
        <p:spPr>
          <a:xfrm>
            <a:off x="9393253" y="188604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See links slide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F2BB6E-FEE1-D14D-83E7-DE9096334717}"/>
              </a:ext>
            </a:extLst>
          </p:cNvPr>
          <p:cNvSpPr txBox="1"/>
          <p:nvPr/>
        </p:nvSpPr>
        <p:spPr>
          <a:xfrm>
            <a:off x="1943615" y="5849477"/>
            <a:ext cx="8441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Map Existing Domain Name via </a:t>
            </a:r>
            <a:r>
              <a:rPr lang="en-US" sz="1600" dirty="0" err="1"/>
              <a:t>asuid</a:t>
            </a:r>
            <a:r>
              <a:rPr lang="en-US" sz="1600" dirty="0"/>
              <a:t>.*</a:t>
            </a:r>
            <a:br>
              <a:rPr lang="en-US" sz="1600" dirty="0">
                <a:sym typeface="Wingdings" pitchFamily="2" charset="2"/>
              </a:rPr>
            </a:br>
            <a:r>
              <a:rPr lang="en-US" sz="1600" dirty="0">
                <a:sym typeface="Wingdings" pitchFamily="2" charset="2"/>
              </a:rPr>
              <a:t>see </a:t>
            </a:r>
            <a:r>
              <a:rPr lang="en-US" sz="1600" dirty="0">
                <a:sym typeface="Wingdings" pitchFamily="2" charset="2"/>
                <a:hlinkClick r:id="rId2"/>
              </a:rPr>
              <a:t>https://docs.microsoft.com/en-us/azure/app-service/app-service-web-tutorial-custom-domain</a:t>
            </a:r>
            <a:r>
              <a:rPr lang="en-US" sz="1600" dirty="0">
                <a:sym typeface="Wingdings" pitchFamily="2" charset="2"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721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CF127B-DF97-9F48-B785-68C3A7B9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Front Door Integration &amp; Protocol Links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B3F8C-9738-7242-963D-02F3533A9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X-Forwarded-For / X-Forwarded-Host Handling in .NET (Core):</a:t>
            </a:r>
            <a:br>
              <a:rPr lang="en-US" dirty="0"/>
            </a:br>
            <a:r>
              <a:rPr lang="en-US" dirty="0">
                <a:hlinkClick r:id="rId2"/>
              </a:rPr>
              <a:t>https://docs.microsoft.com/en-us/aspnet/core/host-and-deploy/proxy-load-balancer?view=aspnetcore-3.1</a:t>
            </a:r>
            <a:r>
              <a:rPr lang="en-US" dirty="0"/>
              <a:t> </a:t>
            </a:r>
          </a:p>
          <a:p>
            <a:r>
              <a:rPr lang="en-US" dirty="0"/>
              <a:t>Lock Access to Backend with Front Door: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https://docs.microsoft.com/en-us/azure/frontdoor/front-door-faq#how-do-i-lock-down-the-access-to-my-backend-to-only-azure-front-door</a:t>
            </a:r>
            <a:r>
              <a:rPr lang="en-US" dirty="0"/>
              <a:t> </a:t>
            </a:r>
          </a:p>
          <a:p>
            <a:r>
              <a:rPr lang="en-US" dirty="0"/>
              <a:t>Header Protocol: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https://docs.microsoft.com/en-us/azure/frontdoor/front-door-http-headers-protocol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479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214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Forward Proxy Configuration</vt:lpstr>
      <vt:lpstr>PowerPoint Presentation</vt:lpstr>
      <vt:lpstr>Azure Front Door Configuration with  App Service</vt:lpstr>
      <vt:lpstr>Azure Front Door Integration &amp; Protocol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Proxy Configuration</dc:title>
  <dc:creator>Oliver Lohmann</dc:creator>
  <cp:lastModifiedBy>Oliver Lohmann</cp:lastModifiedBy>
  <cp:revision>3</cp:revision>
  <dcterms:created xsi:type="dcterms:W3CDTF">2020-10-21T12:40:38Z</dcterms:created>
  <dcterms:modified xsi:type="dcterms:W3CDTF">2020-10-21T19:59:22Z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2020-10-21T12:40:38Z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15d67146-1000-4b63-ad03-8a57ba75afa5</vt:lpwstr>
  </property>
  <property fmtid="{D5CDD505-2E9C-101B-9397-08002B2CF9AE}" pid="8" name="MSIP_Label_f42aa342-8706-4288-bd11-ebb85995028c_ContentBits">
    <vt:lpwstr>0</vt:lpwstr>
  </property>
</Properties>
</file>