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90" r:id="rId4"/>
    <p:sldId id="307" r:id="rId5"/>
    <p:sldId id="295" r:id="rId6"/>
    <p:sldId id="308" r:id="rId7"/>
    <p:sldId id="296" r:id="rId8"/>
    <p:sldId id="297" r:id="rId9"/>
    <p:sldId id="310" r:id="rId10"/>
    <p:sldId id="311" r:id="rId11"/>
    <p:sldId id="312" r:id="rId12"/>
    <p:sldId id="314" r:id="rId13"/>
    <p:sldId id="315" r:id="rId14"/>
    <p:sldId id="316" r:id="rId15"/>
    <p:sldId id="313" r:id="rId16"/>
    <p:sldId id="317" r:id="rId17"/>
    <p:sldId id="277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AA2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3FB75EC-E47F-4CEB-85AA-ABCFE3CA8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9AEDCD3-469C-40A8-AC4C-0E944D0A0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7404-C31A-4245-9A62-DB542BF199CE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3955C39-2B59-4AE8-89E7-320347FCF2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D660C51-B9B5-4B34-AB1C-8CE73A1C9A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A87B-422A-451A-B588-4CECB0DC6280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8D8D71E-27DA-4797-BDDE-6912FA5C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9" y="8500077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9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6B63A-C8B9-4A48-AA6F-3597BD6ED4F9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15278-1D9E-4912-96A5-B65174F71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10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B0644-8D24-468E-8D63-83B4A12A7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DF46F0-0D17-4B32-B998-E4AAD911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75D0F3-D0E3-493F-98FF-5D91AAA7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B1723A-54A5-4F32-A912-3B7603E1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808D95-D052-41BB-A01A-78406F0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292A0-79B8-4E11-8678-C23A4829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8CE8495-2C69-4B17-9962-5DC52831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CCF76C-8B45-49CA-B24E-2FBB25F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237F5A-CC7B-473C-80AE-EC93B811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EE5356-89D5-47A0-ADE5-B572916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B9B8B669-6CE3-4AFE-AF50-8E18F29A5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B911C60-72B7-4FB2-ADAC-A511452E2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46FC8AB-A922-4BAA-898E-B4460670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835D34-BF6E-4563-886C-53D99D95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C1CCE1-7FDC-47F8-A6B3-99B09FE9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6FF201-DAC1-4EC6-BA7A-161951BD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277DCDF3-ED28-42FC-9624-296BB5784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94FF39-0180-4C28-8094-F718471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8B9563-06B3-406D-91F0-521D1FA4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A12689-FD38-4E9E-A834-34C1A369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411721-1059-44A8-A10A-5598971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A45177-BC96-4CFA-88B9-855A42B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4C65F3-E193-4050-A987-0EBC11F3DA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FEC145-B9D5-4306-9D47-6A3647F9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169F3-4711-4C32-A811-FC2E2C52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E3234C3-1538-4391-B8DA-40AF140B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59A96F-4FF5-477C-914F-FFF4E8A1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622C92-C520-4F51-8A17-87A71237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7D8C260A-1ECC-4969-81E1-2F1236B858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14B1F-55A6-4210-BF88-BF49D9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1405C8-5991-4C27-BC6F-612413678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D76409-1FC3-4B79-B965-D991AF9B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57465C-3F4A-49FA-94F4-55F04D4F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90F9E-CD41-46BC-8C56-DE7A1200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4F78B3-138A-45F1-935C-7C0C1B0C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938A8BDC-8693-457D-B3C5-DDE10625C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28716-7DC6-4142-9DE4-89AA073F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6EC2B5-7300-47E5-9F6A-D4795EFC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21F193D-9A5A-47F5-A154-C3AECACC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39A73F6-A671-439B-8577-157BD52E0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27C5C35-9C74-4FEE-B7C5-B9DEEED9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012EA08-A2BB-4063-9AAC-3D5DB4C1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A607693-5191-4B9F-B46F-3F772EA4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3E8498D-3A5B-480E-B4F0-CDD31FDB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 descr="Obsah obrázku hodiny, kreslení&#10;&#10;Popis byl vytvořen automaticky">
            <a:extLst>
              <a:ext uri="{FF2B5EF4-FFF2-40B4-BE49-F238E27FC236}">
                <a16:creationId xmlns:a16="http://schemas.microsoft.com/office/drawing/2014/main" id="{2CBAD44D-9D43-4836-8F0F-D26B0035C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4C939-E625-44EB-9D77-4F2CB6F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ACCCBC3-D185-4F82-85FE-B2795477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1774133-0406-4DCE-B201-928929D5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72B0A2-8A3B-48CF-810B-5B72A11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6" name="Obrázek 5" descr="Obsah obrázku hodiny, kreslení&#10;&#10;Popis byl vytvořen automaticky">
            <a:extLst>
              <a:ext uri="{FF2B5EF4-FFF2-40B4-BE49-F238E27FC236}">
                <a16:creationId xmlns:a16="http://schemas.microsoft.com/office/drawing/2014/main" id="{92343CC0-7C7A-4E8D-B8AF-69EB85704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E08FFF-6D44-46F2-9B16-AB9B6889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5A16825-E797-4B71-8F73-BBF6AA32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400EEE-9E28-401F-8ED6-2C46681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Obsah obrázku hodiny, kreslení&#10;&#10;Popis byl vytvořen automaticky">
            <a:extLst>
              <a:ext uri="{FF2B5EF4-FFF2-40B4-BE49-F238E27FC236}">
                <a16:creationId xmlns:a16="http://schemas.microsoft.com/office/drawing/2014/main" id="{C400E8D4-4954-488C-A38D-19371906F8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974B2-3706-4502-BA11-2B5A0A82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24D69B-2DDB-4B7C-91EE-C8E1B9F1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9548A1-6E5D-4E6C-8B9E-1E03CC0B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65E7192-2713-4ED0-A64D-63D913F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9FD756-E3E0-44B0-AF1A-3390D25D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2B3F4B-C2AB-449F-9120-9516E718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BEA66B-92DE-4596-BBB2-5CEA00F07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D791AA-282D-4273-B98F-1A190039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3CF1CCD-F5FC-4AE3-A0FA-68108B8C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F33C9F-EFEF-4F1F-9FE4-715E8BE5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8C6E1F-D977-4D64-9AF1-F91E1F6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3B366AA-7305-41C0-8FC7-97C4DCF5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DACE06-AB78-4AB0-8A2B-C3233FA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5F5B5684-388D-46DA-A865-17872693E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637BF41-8DCC-499E-9D21-77C7FA46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943C5B-F6F6-45E6-8D72-8C81CE26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ADD6D2-F1CB-4651-A73D-4EE7DF76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BBEF-2B4A-477D-A54A-F124CCD89594}" type="datetimeFigureOut">
              <a:rPr lang="cs-CZ" smtClean="0"/>
              <a:t>18.06.2022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7C3CEA-9AAD-4B2D-AD20-4925ED4FF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C7FFA2-8596-400E-AB23-8673BDA1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2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context/ApplicationContex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what-is-mave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ven.apache.org/what-is-mave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71852-0E0E-497C-B4C8-8F03F8025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Academy</a:t>
            </a:r>
            <a:br>
              <a:rPr lang="en-US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>
              <a:solidFill>
                <a:srgbClr val="AA2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FCE48F-2030-4046-A2B3-E474903E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816"/>
            <a:ext cx="9144000" cy="987984"/>
          </a:xfrm>
        </p:spPr>
        <p:txBody>
          <a:bodyPr/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sk-SK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óbert Golej</a:t>
            </a:r>
            <a:endParaRPr lang="cs-CZ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98CE9A5-A997-4175-8695-A55D10BC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93" y="5459873"/>
            <a:ext cx="3228975" cy="9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4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Beans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spring beans?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@Component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@Service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@Repository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@Controller</a:t>
            </a:r>
          </a:p>
        </p:txBody>
      </p:sp>
    </p:spTree>
    <p:extLst>
      <p:ext uri="{BB962C8B-B14F-4D97-AF65-F5344CB8AC3E}">
        <p14:creationId xmlns:p14="http://schemas.microsoft.com/office/powerpoint/2010/main" val="86176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Bean scopes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7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Spring Application Context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interface to provide configuration for an application.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application context provides: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 factory methods for accessing application components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to load file resources in a generic fashion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to publish events to registered listeners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to resolve messages, supporting internationalization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from a parent context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https://docs.spring.io/spring-framework/docs/current/javadoc-api/org/springframework/context/ApplicationContext.html</a:t>
            </a: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External configuration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variables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Variables 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application.yaml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@Value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@ConfigurationProperties</a:t>
            </a:r>
          </a:p>
        </p:txBody>
      </p:sp>
    </p:spTree>
    <p:extLst>
      <p:ext uri="{BB962C8B-B14F-4D97-AF65-F5344CB8AC3E}">
        <p14:creationId xmlns:p14="http://schemas.microsoft.com/office/powerpoint/2010/main" val="90501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Dependency injection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@Autowired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injection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@Qualifier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@Primary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@ConditionalOnMissingBean</a:t>
            </a:r>
          </a:p>
        </p:txBody>
      </p:sp>
    </p:spTree>
    <p:extLst>
      <p:ext uri="{BB962C8B-B14F-4D97-AF65-F5344CB8AC3E}">
        <p14:creationId xmlns:p14="http://schemas.microsoft.com/office/powerpoint/2010/main" val="91054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Starters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spring-boot-starter-web 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spring-boot-starter-actuator 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spring-boot-starter-validation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spring-boot-starter-data-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activemq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7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Homework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Finalize implementation so that this will become a spring boot application.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Fill all necessary code so that beans are properly injected and configuration is properly loaded.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test your implementation, you can use Lesson5Test.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do not change implementation of existing methods except for main class.</a:t>
            </a:r>
          </a:p>
        </p:txBody>
      </p:sp>
    </p:spTree>
    <p:extLst>
      <p:ext uri="{BB962C8B-B14F-4D97-AF65-F5344CB8AC3E}">
        <p14:creationId xmlns:p14="http://schemas.microsoft.com/office/powerpoint/2010/main" val="12064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cs-CZ" dirty="0">
                <a:solidFill>
                  <a:srgbClr val="AA2111"/>
                </a:solidFill>
              </a:rPr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attention.</a:t>
            </a: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7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5. Lesson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spring boot application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Application Context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Configuration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0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What is maven</a:t>
            </a:r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?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Maven is a software project management and comprehension tool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the build process easy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a uniform build system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quality project information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guidelines for best practices development</a:t>
            </a:r>
          </a:p>
          <a:p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</a:t>
            </a: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</a:t>
            </a: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en.apache.org/what-is-maven.html</a:t>
            </a: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Maven lifecycle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</p:txBody>
      </p:sp>
      <p:pic>
        <p:nvPicPr>
          <p:cNvPr id="1026" name="Picture 2" descr="Maven Setup For Testing Java Applications - rieckpil">
            <a:extLst>
              <a:ext uri="{FF2B5EF4-FFF2-40B4-BE49-F238E27FC236}">
                <a16:creationId xmlns:a16="http://schemas.microsoft.com/office/drawing/2014/main" id="{E9A9FD6C-B044-478E-A5B9-7A1F139F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481138"/>
            <a:ext cx="55816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3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Maven plugins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maven-resources-plugin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maven-compiler-plugin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maven-surefire-plugin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maven-jar-plugin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maven-install-plugin</a:t>
            </a:r>
          </a:p>
        </p:txBody>
      </p:sp>
    </p:spTree>
    <p:extLst>
      <p:ext uri="{BB962C8B-B14F-4D97-AF65-F5344CB8AC3E}">
        <p14:creationId xmlns:p14="http://schemas.microsoft.com/office/powerpoint/2010/main" val="203465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pom.xml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&lt;project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xmlns:xsi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="http://www.w3.org/2001/XMLSchema-instance"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xmlns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="http://maven.apache.org/POM/4.0.0"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xsi:schemaLocation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="http://maven.apache.org/POM/4.0.0 https://maven.apache.org/xsd/maven-4.0.0.xsd"&gt;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modelVersion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&gt;4.0.0&lt;/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modelVersion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com.devcors.javaacademy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&gt;lesson5&lt;/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&lt;version&gt;0.0.1-SNAPSHOT&lt;/version&gt;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&lt;properties&gt;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maven.compiler.source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&gt;17&lt;/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maven.compiler.source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maven.compiler.target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&gt;17&lt;/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maven.compiler.target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&lt;/properties&gt;</a:t>
            </a: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90012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pom.xml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&lt;properties&gt;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dependencyManagement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&lt;dependencies&gt;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&lt;dependencies&gt;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&lt;version&gt;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&lt;scope&gt;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&lt;build&gt;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&lt;plugins&gt;	</a:t>
            </a:r>
          </a:p>
        </p:txBody>
      </p:sp>
    </p:spTree>
    <p:extLst>
      <p:ext uri="{BB962C8B-B14F-4D97-AF65-F5344CB8AC3E}">
        <p14:creationId xmlns:p14="http://schemas.microsoft.com/office/powerpoint/2010/main" val="311913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Spring boot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Inversion of Control (IoC)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 management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spring boot?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start with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 community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Auto-configuration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Servlet Container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Alternatives (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Quarkus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Micronaut, …)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initializr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https://start.spring.io/</a:t>
            </a: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https://docs.spring.io/spring-boot/docs/current/reference/htmlsingle/</a:t>
            </a:r>
            <a:endParaRPr lang="en-US" sz="18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9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Starting your first spring boot application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spring-boot-starter-parent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spring-boot-starter-test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@SpringBootApplication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@ComponentScan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@Configuration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@EnableAutoConfiguration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@SpringBootTest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936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16338</TotalTime>
  <Words>540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Motiv Office</vt:lpstr>
      <vt:lpstr>Java Academy </vt:lpstr>
      <vt:lpstr>5. Lesson</vt:lpstr>
      <vt:lpstr>What is maven?</vt:lpstr>
      <vt:lpstr>Maven lifecycle</vt:lpstr>
      <vt:lpstr>Maven plugins</vt:lpstr>
      <vt:lpstr>pom.xml</vt:lpstr>
      <vt:lpstr>pom.xml</vt:lpstr>
      <vt:lpstr>Spring boot</vt:lpstr>
      <vt:lpstr>Starting your first spring boot application</vt:lpstr>
      <vt:lpstr>Beans</vt:lpstr>
      <vt:lpstr>Bean scopes</vt:lpstr>
      <vt:lpstr>Spring Application Context</vt:lpstr>
      <vt:lpstr>External configuration</vt:lpstr>
      <vt:lpstr>Dependency injection</vt:lpstr>
      <vt:lpstr>Starters</vt:lpstr>
      <vt:lpstr>Homework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Petr Vala</dc:creator>
  <cp:lastModifiedBy>Golej Róbert EXT</cp:lastModifiedBy>
  <cp:revision>103</cp:revision>
  <dcterms:created xsi:type="dcterms:W3CDTF">2019-07-03T17:41:55Z</dcterms:created>
  <dcterms:modified xsi:type="dcterms:W3CDTF">2022-06-20T18:07:36Z</dcterms:modified>
</cp:coreProperties>
</file>