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90" r:id="rId4"/>
    <p:sldId id="295" r:id="rId5"/>
    <p:sldId id="296" r:id="rId6"/>
    <p:sldId id="307" r:id="rId7"/>
    <p:sldId id="297" r:id="rId8"/>
    <p:sldId id="298" r:id="rId9"/>
    <p:sldId id="299" r:id="rId10"/>
    <p:sldId id="300" r:id="rId11"/>
    <p:sldId id="301" r:id="rId12"/>
    <p:sldId id="304" r:id="rId13"/>
    <p:sldId id="305" r:id="rId14"/>
    <p:sldId id="302" r:id="rId15"/>
    <p:sldId id="303" r:id="rId16"/>
    <p:sldId id="306" r:id="rId17"/>
    <p:sldId id="294" r:id="rId18"/>
    <p:sldId id="277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AA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3FB75EC-E47F-4CEB-85AA-ABCFE3CA8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9AEDCD3-469C-40A8-AC4C-0E944D0A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7404-C31A-4245-9A62-DB542BF199CE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3955C39-2B59-4AE8-89E7-320347FCF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660C51-B9B5-4B34-AB1C-8CE73A1C9A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87B-422A-451A-B588-4CECB0DC6280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8D8D71E-27DA-4797-BDDE-6912FA5C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" y="8500077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B63A-C8B9-4A48-AA6F-3597BD6ED4F9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5278-1D9E-4912-96A5-B65174F71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0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B0644-8D24-468E-8D63-83B4A12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F46F0-0D17-4B32-B998-E4AAD911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75D0F3-D0E3-493F-98FF-5D91AAA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B1723A-54A5-4F32-A912-3B7603E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08D95-D052-41BB-A01A-78406F0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292A0-79B8-4E11-8678-C23A482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CE8495-2C69-4B17-9962-5DC52831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CCF76C-8B45-49CA-B24E-2FBB25F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237F5A-CC7B-473C-80AE-EC93B81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E5356-89D5-47A0-ADE5-B572916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B9B8B669-6CE3-4AFE-AF50-8E18F29A5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B911C60-72B7-4FB2-ADAC-A511452E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6FC8AB-A922-4BAA-898E-B4460670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35D34-BF6E-4563-886C-53D99D9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C1CCE1-7FDC-47F8-A6B3-99B09FE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FF201-DAC1-4EC6-BA7A-161951B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277DCDF3-ED28-42FC-9624-296BB578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FF39-0180-4C28-8094-F718471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B9563-06B3-406D-91F0-521D1FA4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12689-FD38-4E9E-A834-34C1A36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411721-1059-44A8-A10A-5598971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A45177-BC96-4CFA-88B9-855A42B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4C65F3-E193-4050-A987-0EBC11F3DA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EC145-B9D5-4306-9D47-6A3647F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69F3-4711-4C32-A811-FC2E2C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3234C3-1538-4391-B8DA-40AF140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59A96F-4FF5-477C-914F-FFF4E8A1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22C92-C520-4F51-8A17-87A7123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7D8C260A-1ECC-4969-81E1-2F1236B85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14B1F-55A6-4210-BF88-BF49D9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05C8-5991-4C27-BC6F-61241367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D76409-1FC3-4B79-B965-D991AF9B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57465C-3F4A-49FA-94F4-55F04D4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90F9E-CD41-46BC-8C56-DE7A120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F78B3-138A-45F1-935C-7C0C1B0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938A8BDC-8693-457D-B3C5-DDE10625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28716-7DC6-4142-9DE4-89AA073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6EC2B5-7300-47E5-9F6A-D4795EFC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1F193D-9A5A-47F5-A154-C3AECACC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9A73F6-A671-439B-8577-157BD52E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7C5C35-9C74-4FEE-B7C5-B9DEEED9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12EA08-A2BB-4063-9AAC-3D5DB4C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607693-5191-4B9F-B46F-3F772EA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3E8498D-3A5B-480E-B4F0-CDD31FD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 descr="Obsah obrázku hodiny, kreslení&#10;&#10;Popis byl vytvořen automaticky">
            <a:extLst>
              <a:ext uri="{FF2B5EF4-FFF2-40B4-BE49-F238E27FC236}">
                <a16:creationId xmlns:a16="http://schemas.microsoft.com/office/drawing/2014/main" id="{2CBAD44D-9D43-4836-8F0F-D26B0035C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4C939-E625-44EB-9D77-4F2CB6F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CCCBC3-D185-4F82-85FE-B279547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1774133-0406-4DCE-B201-928929D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72B0A2-8A3B-48CF-810B-5B72A11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343CC0-7C7A-4E8D-B8AF-69EB85704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E08FFF-6D44-46F2-9B16-AB9B688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A16825-E797-4B71-8F73-BBF6AA3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400EEE-9E28-401F-8ED6-2C46681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Obsah obrázku hodiny, kreslení&#10;&#10;Popis byl vytvořen automaticky">
            <a:extLst>
              <a:ext uri="{FF2B5EF4-FFF2-40B4-BE49-F238E27FC236}">
                <a16:creationId xmlns:a16="http://schemas.microsoft.com/office/drawing/2014/main" id="{C400E8D4-4954-488C-A38D-19371906F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974B2-3706-4502-BA11-2B5A0A8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24D69B-2DDB-4B7C-91EE-C8E1B9F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548A1-6E5D-4E6C-8B9E-1E03CC0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5E7192-2713-4ED0-A64D-63D913F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9FD756-E3E0-44B0-AF1A-3390D25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2B3F4B-C2AB-449F-9120-9516E71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BEA66B-92DE-4596-BBB2-5CEA00F07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791AA-282D-4273-B98F-1A19003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3CF1CCD-F5FC-4AE3-A0FA-68108B8C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33C9F-EFEF-4F1F-9FE4-715E8BE5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8C6E1F-D977-4D64-9AF1-F91E1F6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B366AA-7305-41C0-8FC7-97C4DC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DACE06-AB78-4AB0-8A2B-C3233FA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5F5B5684-388D-46DA-A865-17872693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637BF41-8DCC-499E-9D21-77C7FA46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943C5B-F6F6-45E6-8D72-8C81CE2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DD6D2-F1CB-4651-A73D-4EE7DF76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BBEF-2B4A-477D-A54A-F124CCD89594}" type="datetimeFigureOut">
              <a:rPr lang="cs-CZ" smtClean="0"/>
              <a:t>08.06.2022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C3CEA-9AAD-4B2D-AD20-4925ED4F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C7FFA2-8596-400E-AB23-8673BDA1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2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lab.com/dev-cors/javaacademy/lessons/lesson2/-/blob/master/src/com/devcors/javaacademy/lesson2/Lesson2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goritmy.net/article/22197/Podminky-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71852-0E0E-497C-B4C8-8F03F802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Academy</a:t>
            </a:r>
            <a:br>
              <a:rPr lang="en-US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>
              <a:solidFill>
                <a:srgbClr val="AA2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FCE48F-2030-4046-A2B3-E47490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816"/>
            <a:ext cx="9144000" cy="987984"/>
          </a:xfrm>
        </p:spPr>
        <p:txBody>
          <a:bodyPr/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Vojtěch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Bureš</a:t>
            </a:r>
            <a:endParaRPr lang="cs-CZ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CE9A5-A997-4175-8695-A55D10BC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93" y="5459873"/>
            <a:ext cx="3228975" cy="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Debugger a testy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umožňuje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zastavit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libovolném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příkazu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Krokování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postupovat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jednotlivých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příkazech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změnit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běhu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nejpoužívanější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pro testy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Izolovanost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unit testy by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měly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být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100%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izolované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okolí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navzájem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Nemělo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nijak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ovlivnit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pořadí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jakém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spuštěny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zrovna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nejde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rychlá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zpětná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vazba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testy by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měly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programátorovi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rychle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poskytnout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nejdetailnější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zpětnou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vazbu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fungování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případně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chybě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Jeden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funkčnost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jeden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by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měl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pouze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vlastnost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funkčnost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komponenty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Pokrytí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testy – testy by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opravdu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měly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pokrývat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naprostou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funkčnosti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mnoho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způsobů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 se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dodržení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tohoto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měří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vstáhnuto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řádky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podmínky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Např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doporučený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poměr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řádky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řádky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Jednoduchost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měl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být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nejjednodušší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nejsnazší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pochopení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Určitě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znáte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zásadu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DRY (Do not Repeat Yourself). U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nahrazuje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DAMP (Descriptive And Meaningful Phrases),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které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nadřazuje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pochopitelnost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neexistenci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duplicit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Rozhodně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neznamená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můžeme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odfláknout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854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Zanořenné</a:t>
            </a:r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 typy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Vnořené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Vnitřní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Lokální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definujeme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lokální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použití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jelikož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daném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místě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rovnou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použita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zapotřebí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pojmenovávat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proto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90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Enum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velmi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podobná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deklaraci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Pouze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hlavičce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nepoužijeme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klíčové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slovo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class, ale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slovo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Dále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těla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musíme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nejprve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vyjmenovat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všechny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(instance),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kterých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může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výčet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nabývat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Omezení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Může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nabývat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pouze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omezeného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množství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reprezentovaných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vyjmenovanými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instancemi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Z toho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plyne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konstruktor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vždy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soukromý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takový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konečný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(final)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což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znamená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něj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nelze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odvozovat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podtypy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Jelikož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výčty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serializovatelné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zaručuje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případě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deserializace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výčtového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nevznikne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instance.  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těchto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omezení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nás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plyne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úleva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porovnávání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výčtového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můžeme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bez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obav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používat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operátor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třeba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equals).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Společný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předek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Enum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základní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společné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implementuje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Serializable a Comparable.</a:t>
            </a:r>
          </a:p>
        </p:txBody>
      </p:sp>
    </p:spTree>
    <p:extLst>
      <p:ext uri="{BB962C8B-B14F-4D97-AF65-F5344CB8AC3E}">
        <p14:creationId xmlns:p14="http://schemas.microsoft.com/office/powerpoint/2010/main" val="188209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Kolekce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 – LIFO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 – LILO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výrazy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Velmi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část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skutečného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funkcionálního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jazyka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obsažena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tzv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lambda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výrazy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(Lambda expressions).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Umožňují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syntakticky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elegantní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hutný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zápis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šipky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např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x → x+1. 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zásadě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bylo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dříve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možné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realizovat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implementovaných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obvykle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vnitřní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Funkcionální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Podpora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knihovnách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(Java Core API)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Funkcionální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(functional interfaces)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balíku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java.util.functions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Většinou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generická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typově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parametrizovaná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Predicate&lt;T&gt; s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test(T t) </a:t>
            </a: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Supplier&lt;T&gt; s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get(T t) </a:t>
            </a: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Consumer&lt;T&gt; s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accept(T t)</a:t>
            </a:r>
          </a:p>
        </p:txBody>
      </p:sp>
    </p:spTree>
    <p:extLst>
      <p:ext uri="{BB962C8B-B14F-4D97-AF65-F5344CB8AC3E}">
        <p14:creationId xmlns:p14="http://schemas.microsoft.com/office/powerpoint/2010/main" val="83543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Generika, </a:t>
            </a:r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iterátor</a:t>
            </a:r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Generika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Znovupoužitelnost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Parametrizování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Pojmenování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typového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Iterátor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Průchod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kolekcí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Kolekci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budeme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procházet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pomocí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for-each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hasNext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dotaz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prvku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vrací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prvek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odstranění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současného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prvku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5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Proudy, </a:t>
            </a:r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serializace</a:t>
            </a:r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Binární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umožňují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přenést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libovolná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základní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základní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BufferedStream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vyrovnávací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paměť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případě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čtení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bufferovaný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proud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načte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uloží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jej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pole, ze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kterého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dále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posílá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našemu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okamžiku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pole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vyprázdní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učiní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dotaz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další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Tímto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způsobem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dochází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velkého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množství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zbytečných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drahých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BufferedInputStream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Serializable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Ukládání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formátu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který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může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být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uložen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poslán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síti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6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Vlákna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to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vlákno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Jednoduchá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Vícevláknová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Synchronizované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	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Komunikace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vláken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25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Zádání</a:t>
            </a:r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 úkolu - Jednosměrně zřetězený spojový seznam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Spojový seznam je datový kontejner, který se skládá z mnoha lineárně provázaných uzlů. Každý uzel obsahuje část obsahující uloženou entitu a z ukazatel na další prvek (jednosměrně zřetězený seznam), případně i z ukazatel na prvek předchozí (obousměrně zřetězený seznam).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https://gitlab.com/dev-cors/javaacademy/lessons/lesson2/-/blob/master/src/main</a:t>
            </a:r>
            <a:r>
              <a:rPr lang="en-US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/java/com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/devcors/javaacademy/lesson2/Lesson2.java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D01382-68E7-F62F-9655-09A93191A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87" y="1152238"/>
            <a:ext cx="4244403" cy="6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rgbClr val="AA2111"/>
                </a:solidFill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Děkuji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pozornost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2. lekce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Podmínky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Pole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Rekurze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Dědičnost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Výjimky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Debugger a testy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Zanořenné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Generika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iterator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Kolekce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Vlákna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(bonus)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Podmínky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Operátory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porovnání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==, !=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Operátory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&gt;, &lt;, &gt;=, &lt;=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Operátor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Logické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operatory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Konjunkce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disjunkce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Podmínky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Ternární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Cykly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while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Break, continue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Návěští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5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Pole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to pole?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Jednorozměrné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cyklus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Vícerozměrné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pole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Dynamické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</a:p>
        </p:txBody>
      </p:sp>
    </p:spTree>
    <p:extLst>
      <p:ext uri="{BB962C8B-B14F-4D97-AF65-F5344CB8AC3E}">
        <p14:creationId xmlns:p14="http://schemas.microsoft.com/office/powerpoint/2010/main" val="31191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Rekurze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to je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rekurze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–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která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čemu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to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dobré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Nevýhody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4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Dědičnost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Specifikátory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přístupu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Vícenásobná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dědičnost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Polymorfismus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Překrývání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Přetěžování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9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Rozhraní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Abstraktní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Rozhraní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(interface)</a:t>
            </a:r>
          </a:p>
        </p:txBody>
      </p:sp>
    </p:spTree>
    <p:extLst>
      <p:ext uri="{BB962C8B-B14F-4D97-AF65-F5344CB8AC3E}">
        <p14:creationId xmlns:p14="http://schemas.microsoft.com/office/powerpoint/2010/main" val="141045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Výjimky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výjimek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-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kritická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chyba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nedostatech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zdrojů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virtuálního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stroje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přetečení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zásobníku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nenalezení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potřebné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třídy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classloadingu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exception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Vyvolávání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výjimek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throw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Try-catch-finally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Vlastní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výjimky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122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13114</TotalTime>
  <Words>934</Words>
  <Application>Microsoft Macintosh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Motiv Office</vt:lpstr>
      <vt:lpstr>Java Academy </vt:lpstr>
      <vt:lpstr>2. lekce</vt:lpstr>
      <vt:lpstr>Podmínky</vt:lpstr>
      <vt:lpstr>Cykly</vt:lpstr>
      <vt:lpstr>Pole</vt:lpstr>
      <vt:lpstr>Rekurze</vt:lpstr>
      <vt:lpstr>Dědičnost</vt:lpstr>
      <vt:lpstr>Rozhraní</vt:lpstr>
      <vt:lpstr>Výjimky</vt:lpstr>
      <vt:lpstr>Debugger a testy</vt:lpstr>
      <vt:lpstr>Zanořenné typy </vt:lpstr>
      <vt:lpstr>Enum</vt:lpstr>
      <vt:lpstr>Kolekce</vt:lpstr>
      <vt:lpstr>Generika, iterátor </vt:lpstr>
      <vt:lpstr>Proudy, serializace </vt:lpstr>
      <vt:lpstr>Vlákna</vt:lpstr>
      <vt:lpstr>Zádání úkolu - Jednosměrně zřetězený spojový seznam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Petr Vala</dc:creator>
  <cp:lastModifiedBy>Vojtěch Bureš</cp:lastModifiedBy>
  <cp:revision>85</cp:revision>
  <dcterms:created xsi:type="dcterms:W3CDTF">2019-07-03T17:41:55Z</dcterms:created>
  <dcterms:modified xsi:type="dcterms:W3CDTF">2022-06-08T14:24:18Z</dcterms:modified>
</cp:coreProperties>
</file>