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90" r:id="rId4"/>
    <p:sldId id="320" r:id="rId5"/>
    <p:sldId id="307" r:id="rId6"/>
    <p:sldId id="311" r:id="rId7"/>
    <p:sldId id="310" r:id="rId8"/>
    <p:sldId id="312" r:id="rId9"/>
    <p:sldId id="308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94" r:id="rId18"/>
    <p:sldId id="277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AA2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3FB75EC-E47F-4CEB-85AA-ABCFE3CA8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9AEDCD3-469C-40A8-AC4C-0E944D0A0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7404-C31A-4245-9A62-DB542BF199CE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3955C39-2B59-4AE8-89E7-320347FCF2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D660C51-B9B5-4B34-AB1C-8CE73A1C9A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A87B-422A-451A-B588-4CECB0DC6280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8D8D71E-27DA-4797-BDDE-6912FA5C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9" y="8500077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9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6B63A-C8B9-4A48-AA6F-3597BD6ED4F9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15278-1D9E-4912-96A5-B65174F71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10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B0644-8D24-468E-8D63-83B4A12A7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DF46F0-0D17-4B32-B998-E4AAD911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75D0F3-D0E3-493F-98FF-5D91AAA7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B1723A-54A5-4F32-A912-3B7603E1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808D95-D052-41BB-A01A-78406F0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292A0-79B8-4E11-8678-C23A4829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8CE8495-2C69-4B17-9962-5DC52831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CCF76C-8B45-49CA-B24E-2FBB25F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237F5A-CC7B-473C-80AE-EC93B811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EE5356-89D5-47A0-ADE5-B572916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B9B8B669-6CE3-4AFE-AF50-8E18F29A5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B911C60-72B7-4FB2-ADAC-A511452E2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46FC8AB-A922-4BAA-898E-B4460670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835D34-BF6E-4563-886C-53D99D95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C1CCE1-7FDC-47F8-A6B3-99B09FE9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6FF201-DAC1-4EC6-BA7A-161951BD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277DCDF3-ED28-42FC-9624-296BB5784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94FF39-0180-4C28-8094-F718471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8B9563-06B3-406D-91F0-521D1FA4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A12689-FD38-4E9E-A834-34C1A369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411721-1059-44A8-A10A-5598971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A45177-BC96-4CFA-88B9-855A42B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4C65F3-E193-4050-A987-0EBC11F3DA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FEC145-B9D5-4306-9D47-6A3647F9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169F3-4711-4C32-A811-FC2E2C52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E3234C3-1538-4391-B8DA-40AF140B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59A96F-4FF5-477C-914F-FFF4E8A1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622C92-C520-4F51-8A17-87A71237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7D8C260A-1ECC-4969-81E1-2F1236B858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14B1F-55A6-4210-BF88-BF49D9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1405C8-5991-4C27-BC6F-612413678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D76409-1FC3-4B79-B965-D991AF9B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57465C-3F4A-49FA-94F4-55F04D4F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90F9E-CD41-46BC-8C56-DE7A1200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4F78B3-138A-45F1-935C-7C0C1B0C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938A8BDC-8693-457D-B3C5-DDE10625C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28716-7DC6-4142-9DE4-89AA073F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6EC2B5-7300-47E5-9F6A-D4795EFC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21F193D-9A5A-47F5-A154-C3AECACC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39A73F6-A671-439B-8577-157BD52E0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27C5C35-9C74-4FEE-B7C5-B9DEEED9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012EA08-A2BB-4063-9AAC-3D5DB4C1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A607693-5191-4B9F-B46F-3F772EA4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3E8498D-3A5B-480E-B4F0-CDD31FDB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 descr="Obsah obrázku hodiny, kreslení&#10;&#10;Popis byl vytvořen automaticky">
            <a:extLst>
              <a:ext uri="{FF2B5EF4-FFF2-40B4-BE49-F238E27FC236}">
                <a16:creationId xmlns:a16="http://schemas.microsoft.com/office/drawing/2014/main" id="{2CBAD44D-9D43-4836-8F0F-D26B0035C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4C939-E625-44EB-9D77-4F2CB6F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ACCCBC3-D185-4F82-85FE-B2795477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1774133-0406-4DCE-B201-928929D5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72B0A2-8A3B-48CF-810B-5B72A11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6" name="Obrázek 5" descr="Obsah obrázku hodiny, kreslení&#10;&#10;Popis byl vytvořen automaticky">
            <a:extLst>
              <a:ext uri="{FF2B5EF4-FFF2-40B4-BE49-F238E27FC236}">
                <a16:creationId xmlns:a16="http://schemas.microsoft.com/office/drawing/2014/main" id="{92343CC0-7C7A-4E8D-B8AF-69EB85704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E08FFF-6D44-46F2-9B16-AB9B6889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5A16825-E797-4B71-8F73-BBF6AA32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400EEE-9E28-401F-8ED6-2C46681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Obsah obrázku hodiny, kreslení&#10;&#10;Popis byl vytvořen automaticky">
            <a:extLst>
              <a:ext uri="{FF2B5EF4-FFF2-40B4-BE49-F238E27FC236}">
                <a16:creationId xmlns:a16="http://schemas.microsoft.com/office/drawing/2014/main" id="{C400E8D4-4954-488C-A38D-19371906F8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974B2-3706-4502-BA11-2B5A0A82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24D69B-2DDB-4B7C-91EE-C8E1B9F1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9548A1-6E5D-4E6C-8B9E-1E03CC0B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65E7192-2713-4ED0-A64D-63D913F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9FD756-E3E0-44B0-AF1A-3390D25D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2B3F4B-C2AB-449F-9120-9516E718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BEA66B-92DE-4596-BBB2-5CEA00F07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D791AA-282D-4273-B98F-1A190039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3CF1CCD-F5FC-4AE3-A0FA-68108B8C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F33C9F-EFEF-4F1F-9FE4-715E8BE5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8C6E1F-D977-4D64-9AF1-F91E1F6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3B366AA-7305-41C0-8FC7-97C4DCF5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DACE06-AB78-4AB0-8A2B-C3233FA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5F5B5684-388D-46DA-A865-17872693E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637BF41-8DCC-499E-9D21-77C7FA46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943C5B-F6F6-45E6-8D72-8C81CE26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ADD6D2-F1CB-4651-A73D-4EE7DF76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7C3CEA-9AAD-4B2D-AD20-4925ED4FF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C7FFA2-8596-400E-AB23-8673BDA1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2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dev-cors/javaacademy/lessons/lesson2/-/blob/master/src/main/java/com/devcors/javaacademy/lesson2/BrnoLesson2.java" TargetMode="External"/><Relationship Id="rId2" Type="http://schemas.openxmlformats.org/officeDocument/2006/relationships/hyperlink" Target="https://gitlab.com/dev-cors/javaacademy/lessons/lesson2/-/blob/master/src/com/devcors/javaacademy/lesson2/Lesson2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71852-0E0E-497C-B4C8-8F03F8025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Academy</a:t>
            </a:r>
            <a:br>
              <a:rPr lang="en-US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>
              <a:solidFill>
                <a:srgbClr val="AA2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FCE48F-2030-4046-A2B3-E474903E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816"/>
            <a:ext cx="9144000" cy="987984"/>
          </a:xfrm>
        </p:spPr>
        <p:txBody>
          <a:bodyPr/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sk-SK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óbert Golej</a:t>
            </a:r>
            <a:endParaRPr lang="cs-CZ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98CE9A5-A997-4175-8695-A55D10BC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93" y="5459873"/>
            <a:ext cx="3228975" cy="9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4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for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8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245644-53F7-43B1-9F1E-7E254636A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404937"/>
            <a:ext cx="54006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8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while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( condition 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to be executed code if condition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4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while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51D82FD-8CCE-42B8-B0A9-ABB2A2F8F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519238"/>
            <a:ext cx="69818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4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do while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to be executed code if condition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while (condition)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4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do while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Flow Diagram for Dowhileloop">
            <a:extLst>
              <a:ext uri="{FF2B5EF4-FFF2-40B4-BE49-F238E27FC236}">
                <a16:creationId xmlns:a16="http://schemas.microsoft.com/office/drawing/2014/main" id="{B3D3198E-3A57-4BFA-84DD-A3F8E757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624013"/>
            <a:ext cx="78200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71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break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Causes program to jump out of loop.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Usable in both for/while loops.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(condition)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executed code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this code will not get executed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continue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Skips one iteration of loop.</a:t>
            </a:r>
          </a:p>
          <a:p>
            <a:pPr marL="0" indent="0">
              <a:buNone/>
            </a:pPr>
            <a:b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(condition)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executed code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continue;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loop will continue with next iteration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after continue will not be executed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2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Homework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methods defined in Loops.java and Conditions.java and use this methods is BrnoLesson2.java main method.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https://gitlab.com/dev-cors/javaacademy/lessons/lesson2/-/blob/master/src/main/java/com/devcors/javaacademy/lesson2/BrnoLesson2.java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8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cs-CZ" dirty="0">
                <a:solidFill>
                  <a:srgbClr val="AA2111"/>
                </a:solidFill>
              </a:rPr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attention.</a:t>
            </a: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7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Lesson 2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sk-SK" b="1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condition?</a:t>
            </a:r>
            <a:endParaRPr lang="sk-SK" sz="22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  <a:p>
            <a:r>
              <a:rPr lang="sk-SK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/if else</a:t>
            </a:r>
          </a:p>
          <a:p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if/if else/else</a:t>
            </a:r>
          </a:p>
          <a:p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ternary operator</a:t>
            </a:r>
          </a:p>
          <a:p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</a:p>
          <a:p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while</a:t>
            </a:r>
          </a:p>
          <a:p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0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What is condition?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in java is expression, that evaluates to true/false.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conditions: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==, !=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&lt;, &gt;=, &lt;=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conjunction/disjunction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conditions: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if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condition 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to be executed code in case condition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0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if/else if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condition1 )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to be executed code in case condition1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if ( condition2 )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to be executed code in case condition1 is false 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and condition2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9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if/else if/else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condition1 )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to be executed code in case condition1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if ( condition2 )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to be executed code in case condition1 is false 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and condition2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to be executed code in case both conditions are false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Ternary operator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Ternary operator is a syntactic sugar for if else statement in case we want to assign/return value.</a:t>
            </a:r>
          </a:p>
          <a:p>
            <a:pPr marL="0" indent="0">
              <a:buNone/>
            </a:pPr>
            <a:endParaRPr lang="en-US" b="1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= condition ? value1 : value2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Value1 is assigned when condition is true, value 2 is assigned otherwise.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2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Switch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(expression)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case x: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execute this code if expression equals x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case y: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// execute this code if expression equals x or y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default: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execute this block if expression does not equals x or y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can be primitive type, Enum or String.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7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for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 initializing statement; condition; increment/decrement ) {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to be executed code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7832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14188</TotalTime>
  <Words>527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Motiv Office</vt:lpstr>
      <vt:lpstr>Java Academy </vt:lpstr>
      <vt:lpstr>Lesson 2</vt:lpstr>
      <vt:lpstr>What is condition?</vt:lpstr>
      <vt:lpstr>if</vt:lpstr>
      <vt:lpstr>if/else if</vt:lpstr>
      <vt:lpstr>if/else if/else</vt:lpstr>
      <vt:lpstr>Ternary operator</vt:lpstr>
      <vt:lpstr>Switch</vt:lpstr>
      <vt:lpstr>for</vt:lpstr>
      <vt:lpstr>for</vt:lpstr>
      <vt:lpstr>while</vt:lpstr>
      <vt:lpstr>while</vt:lpstr>
      <vt:lpstr>do while</vt:lpstr>
      <vt:lpstr>do while</vt:lpstr>
      <vt:lpstr>break</vt:lpstr>
      <vt:lpstr>continue</vt:lpstr>
      <vt:lpstr>Homework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Petr Vala</dc:creator>
  <cp:lastModifiedBy>Golej Róbert EXT</cp:lastModifiedBy>
  <cp:revision>95</cp:revision>
  <dcterms:created xsi:type="dcterms:W3CDTF">2019-07-03T17:41:55Z</dcterms:created>
  <dcterms:modified xsi:type="dcterms:W3CDTF">2022-06-09T11:07:08Z</dcterms:modified>
</cp:coreProperties>
</file>