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1" r:id="rId3"/>
    <p:sldId id="290" r:id="rId4"/>
    <p:sldId id="295" r:id="rId5"/>
    <p:sldId id="308" r:id="rId6"/>
    <p:sldId id="313" r:id="rId7"/>
    <p:sldId id="318" r:id="rId8"/>
    <p:sldId id="319" r:id="rId9"/>
    <p:sldId id="320" r:id="rId10"/>
    <p:sldId id="321" r:id="rId11"/>
    <p:sldId id="322" r:id="rId12"/>
    <p:sldId id="317" r:id="rId13"/>
    <p:sldId id="277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AA2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F3FB75EC-E47F-4CEB-85AA-ABCFE3CA8E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9AEDCD3-469C-40A8-AC4C-0E944D0A08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E7404-C31A-4245-9A62-DB542BF199CE}" type="datetimeFigureOut">
              <a:rPr lang="cs-CZ" smtClean="0"/>
              <a:t>28.06.2022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3955C39-2B59-4AE8-89E7-320347FCF2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D660C51-B9B5-4B34-AB1C-8CE73A1C9A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DA87B-422A-451A-B588-4CECB0DC6280}" type="slidenum">
              <a:rPr lang="cs-CZ" smtClean="0"/>
              <a:t>‹#›</a:t>
            </a:fld>
            <a:endParaRPr lang="cs-CZ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48D8D71E-27DA-4797-BDDE-6912FA5C5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89" y="8500077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49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6B63A-C8B9-4A48-AA6F-3597BD6ED4F9}" type="datetimeFigureOut">
              <a:rPr lang="cs-CZ" smtClean="0"/>
              <a:t>28.06.2022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15278-1D9E-4912-96A5-B65174F718D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210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0B0644-8D24-468E-8D63-83B4A12A7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0DF46F0-0D17-4B32-B998-E4AAD911D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775D0F3-D0E3-493F-98FF-5D91AAA7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28.06.2022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8B1723A-54A5-4F32-A912-3B7603E1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0808D95-D052-41BB-A01A-78406F0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74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8292A0-79B8-4E11-8678-C23A4829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8CE8495-2C69-4B17-9962-5DC52831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CCF76C-8B45-49CA-B24E-2FBB25F5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28.06.2022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237F5A-CC7B-473C-80AE-EC93B811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FEE5356-89D5-47A0-ADE5-B5729169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Obsah obrázku hodiny, kreslení&#10;&#10;Popis byl vytvořen automaticky">
            <a:extLst>
              <a:ext uri="{FF2B5EF4-FFF2-40B4-BE49-F238E27FC236}">
                <a16:creationId xmlns:a16="http://schemas.microsoft.com/office/drawing/2014/main" id="{B9B8B669-6CE3-4AFE-AF50-8E18F29A5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3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B911C60-72B7-4FB2-ADAC-A511452E2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46FC8AB-A922-4BAA-898E-B4460670B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E835D34-BF6E-4563-886C-53D99D95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28.06.2022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7C1CCE1-7FDC-47F8-A6B3-99B09FE9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46FF201-DAC1-4EC6-BA7A-161951BD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Obsah obrázku hodiny, kreslení&#10;&#10;Popis byl vytvořen automaticky">
            <a:extLst>
              <a:ext uri="{FF2B5EF4-FFF2-40B4-BE49-F238E27FC236}">
                <a16:creationId xmlns:a16="http://schemas.microsoft.com/office/drawing/2014/main" id="{277DCDF3-ED28-42FC-9624-296BB5784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9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94FF39-0180-4C28-8094-F718471C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8B9563-06B3-406D-91F0-521D1FA46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5A12689-FD38-4E9E-A834-34C1A369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28.06.2022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7411721-1059-44A8-A10A-5598971B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A45177-BC96-4CFA-88B9-855A42BC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Obsah obrázku hodiny, kreslení&#10;&#10;Popis byl vytvořen automaticky">
            <a:extLst>
              <a:ext uri="{FF2B5EF4-FFF2-40B4-BE49-F238E27FC236}">
                <a16:creationId xmlns:a16="http://schemas.microsoft.com/office/drawing/2014/main" id="{434C65F3-E193-4050-A987-0EBC11F3DA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FEC145-B9D5-4306-9D47-6A3647F9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9A169F3-4711-4C32-A811-FC2E2C52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E3234C3-1538-4391-B8DA-40AF140B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28.06.2022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459A96F-4FF5-477C-914F-FFF4E8A1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B622C92-C520-4F51-8A17-87A71237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Obsah obrázku hodiny, kreslení&#10;&#10;Popis byl vytvořen automaticky">
            <a:extLst>
              <a:ext uri="{FF2B5EF4-FFF2-40B4-BE49-F238E27FC236}">
                <a16:creationId xmlns:a16="http://schemas.microsoft.com/office/drawing/2014/main" id="{7D8C260A-1ECC-4969-81E1-2F1236B858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5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014B1F-55A6-4210-BF88-BF49D9D7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1405C8-5991-4C27-BC6F-612413678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FD76409-1FC3-4B79-B965-D991AF9B4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757465C-3F4A-49FA-94F4-55F04D4F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28.06.2022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F790F9E-CD41-46BC-8C56-DE7A1200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84F78B3-138A-45F1-935C-7C0C1B0C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8" name="Obrázek 7" descr="Obsah obrázku hodiny, kreslení&#10;&#10;Popis byl vytvořen automaticky">
            <a:extLst>
              <a:ext uri="{FF2B5EF4-FFF2-40B4-BE49-F238E27FC236}">
                <a16:creationId xmlns:a16="http://schemas.microsoft.com/office/drawing/2014/main" id="{938A8BDC-8693-457D-B3C5-DDE10625CE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1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E28716-7DC6-4142-9DE4-89AA073F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D6EC2B5-7300-47E5-9F6A-D4795EFCC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21F193D-9A5A-47F5-A154-C3AECACCF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39A73F6-A671-439B-8577-157BD52E0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27C5C35-9C74-4FEE-B7C5-B9DEEED93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012EA08-A2BB-4063-9AAC-3D5DB4C1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28.06.2022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A607693-5191-4B9F-B46F-3F772EA4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3E8498D-3A5B-480E-B4F0-CDD31FDB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10" name="Obrázek 9" descr="Obsah obrázku hodiny, kreslení&#10;&#10;Popis byl vytvořen automaticky">
            <a:extLst>
              <a:ext uri="{FF2B5EF4-FFF2-40B4-BE49-F238E27FC236}">
                <a16:creationId xmlns:a16="http://schemas.microsoft.com/office/drawing/2014/main" id="{2CBAD44D-9D43-4836-8F0F-D26B0035CA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6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14C939-E625-44EB-9D77-4F2CB6F4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ACCCBC3-D185-4F82-85FE-B2795477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28.06.2022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1774133-0406-4DCE-B201-928929D5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A72B0A2-8A3B-48CF-810B-5B72A115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6" name="Obrázek 5" descr="Obsah obrázku hodiny, kreslení&#10;&#10;Popis byl vytvořen automaticky">
            <a:extLst>
              <a:ext uri="{FF2B5EF4-FFF2-40B4-BE49-F238E27FC236}">
                <a16:creationId xmlns:a16="http://schemas.microsoft.com/office/drawing/2014/main" id="{92343CC0-7C7A-4E8D-B8AF-69EB85704E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0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8E08FFF-6D44-46F2-9B16-AB9B6889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28.06.2022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5A16825-E797-4B71-8F73-BBF6AA32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8400EEE-9E28-401F-8ED6-2C466819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5" name="Obrázek 4" descr="Obsah obrázku hodiny, kreslení&#10;&#10;Popis byl vytvořen automaticky">
            <a:extLst>
              <a:ext uri="{FF2B5EF4-FFF2-40B4-BE49-F238E27FC236}">
                <a16:creationId xmlns:a16="http://schemas.microsoft.com/office/drawing/2014/main" id="{C400E8D4-4954-488C-A38D-19371906F8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1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7974B2-3706-4502-BA11-2B5A0A82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524D69B-2DDB-4B7C-91EE-C8E1B9F1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D9548A1-6E5D-4E6C-8B9E-1E03CC0B3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65E7192-2713-4ED0-A64D-63D913FA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28.06.2022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D9FD756-E3E0-44B0-AF1A-3390D25D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72B3F4B-C2AB-449F-9120-9516E718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8" name="Obrázek 7" descr="Obsah obrázku hodiny, kreslení&#10;&#10;Popis byl vytvořen automaticky">
            <a:extLst>
              <a:ext uri="{FF2B5EF4-FFF2-40B4-BE49-F238E27FC236}">
                <a16:creationId xmlns:a16="http://schemas.microsoft.com/office/drawing/2014/main" id="{43BEA66B-92DE-4596-BBB2-5CEA00F07F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1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D791AA-282D-4273-B98F-1A190039F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3CF1CCD-F5FC-4AE3-A0FA-68108B8C8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5F33C9F-EFEF-4F1F-9FE4-715E8BE54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38C6E1F-D977-4D64-9AF1-F91E1F60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BEF-2B4A-477D-A54A-F124CCD89594}" type="datetimeFigureOut">
              <a:rPr lang="cs-CZ" smtClean="0"/>
              <a:t>28.06.2022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3B366AA-7305-41C0-8FC7-97C4DCF5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EDACE06-AB78-4AB0-8A2B-C3233FAF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  <p:pic>
        <p:nvPicPr>
          <p:cNvPr id="8" name="Obrázek 7" descr="Obsah obrázku hodiny, kreslení&#10;&#10;Popis byl vytvořen automaticky">
            <a:extLst>
              <a:ext uri="{FF2B5EF4-FFF2-40B4-BE49-F238E27FC236}">
                <a16:creationId xmlns:a16="http://schemas.microsoft.com/office/drawing/2014/main" id="{5F5B5684-388D-46DA-A865-17872693E0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24383"/>
            <a:ext cx="2743206" cy="8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0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637BF41-8DCC-499E-9D21-77C7FA46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E943C5B-F6F6-45E6-8D72-8C81CE26F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5ADD6D2-F1CB-4651-A73D-4EE7DF769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3BBEF-2B4A-477D-A54A-F124CCD89594}" type="datetimeFigureOut">
              <a:rPr lang="cs-CZ" smtClean="0"/>
              <a:t>28.06.2022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C7C3CEA-9AAD-4B2D-AD20-4925ED4FF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9C7FFA2-8596-400E-AB23-8673BDA1E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BCA07-B12B-4792-9D74-91B98CC4E37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523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pi-generator.tech/" TargetMode="External"/><Relationship Id="rId2" Type="http://schemas.openxmlformats.org/officeDocument/2006/relationships/hyperlink" Target="https://www.openapis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what-is-mave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ostman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F71852-0E0E-497C-B4C8-8F03F8025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700" dirty="0">
                <a:solidFill>
                  <a:srgbClr val="AA2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Academy</a:t>
            </a:r>
            <a:br>
              <a:rPr lang="en-US" dirty="0">
                <a:solidFill>
                  <a:srgbClr val="AA211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cs-CZ" dirty="0">
              <a:solidFill>
                <a:srgbClr val="AA21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2FCE48F-2030-4046-A2B3-E474903E7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9816"/>
            <a:ext cx="9144000" cy="987984"/>
          </a:xfrm>
        </p:spPr>
        <p:txBody>
          <a:bodyPr/>
          <a:lstStyle/>
          <a:p>
            <a:r>
              <a:rPr lang="cs-CZ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Vojtech </a:t>
            </a:r>
            <a:r>
              <a:rPr lang="cs-CZ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Bures</a:t>
            </a:r>
            <a:endParaRPr lang="cs-CZ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98CE9A5-A997-4175-8695-A55D10BC2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593" y="5459873"/>
            <a:ext cx="3228975" cy="9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4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Open API 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OpenAPI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Specification (OAS) defines a standard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OpenAPI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definition can then be used: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generation tools to display the API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generation tools to generate servers and clients in various programming languages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tools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other use cases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https://www.openapis.org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https://openapi-generator.tech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9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Swagger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used in the implementation of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OpenAPI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Swagger Editor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Swagger UI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Swagger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Codegen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Swagger Inspector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springdoc-openapi-ui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springfox-swagger2</a:t>
            </a: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3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Homework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CarController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UserController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task assignment in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–&gt; lesson6 –&gt; Lesson6Application.java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test your implementation, you can use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CarControllerIntegrationTest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UserControllerIntegrationTest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do not change implementation of existing repository methods.</a:t>
            </a:r>
          </a:p>
        </p:txBody>
      </p:sp>
    </p:spTree>
    <p:extLst>
      <p:ext uri="{BB962C8B-B14F-4D97-AF65-F5344CB8AC3E}">
        <p14:creationId xmlns:p14="http://schemas.microsoft.com/office/powerpoint/2010/main" val="12064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cs-CZ" dirty="0">
                <a:solidFill>
                  <a:srgbClr val="AA2111"/>
                </a:solidFill>
              </a:rPr>
              <a:t>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your attention.</a:t>
            </a:r>
          </a:p>
          <a:p>
            <a:pPr marL="0" indent="0">
              <a:buNone/>
            </a:pPr>
            <a:endParaRPr lang="en-US" sz="20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7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cs-CZ" sz="2800" b="1" dirty="0">
                <a:solidFill>
                  <a:srgbClr val="AA2111"/>
                </a:solidFill>
                <a:latin typeface="Arial" panose="020B0604020202020204"/>
              </a:rPr>
              <a:t>5. Lesson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</a:t>
            </a:r>
            <a:r>
              <a:rPr lang="sk-SK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Web Services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Controller</a:t>
            </a: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ResponseEntity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Manipulate the HTTP Response 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Handling for REST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tests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API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Swagger</a:t>
            </a: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0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cs-CZ" sz="2800" b="1" dirty="0">
                <a:solidFill>
                  <a:srgbClr val="AA2111"/>
                </a:solidFill>
                <a:latin typeface="Arial" panose="020B0604020202020204"/>
              </a:rPr>
              <a:t>HTTP </a:t>
            </a:r>
            <a:r>
              <a:rPr lang="cs-CZ" sz="2800" b="1" dirty="0" err="1">
                <a:solidFill>
                  <a:srgbClr val="AA2111"/>
                </a:solidFill>
                <a:latin typeface="Arial" panose="020B0604020202020204"/>
              </a:rPr>
              <a:t>protocol</a:t>
            </a:r>
            <a:r>
              <a:rPr lang="cs-CZ" sz="2800" b="1" dirty="0">
                <a:solidFill>
                  <a:srgbClr val="AA2111"/>
                </a:solidFill>
                <a:latin typeface="Arial" panose="020B0604020202020204"/>
              </a:rPr>
              <a:t> 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Hypertext Transfer Protocol - communication with WEB servers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TCP/80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Request/Response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Versions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methods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status codes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Headers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Encrypted connections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URL(Uniform Resource Locator) - specifies the unique location of a resource on the Internet</a:t>
            </a:r>
          </a:p>
          <a:p>
            <a:endParaRPr lang="en-US" sz="2000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https://en.wikipedia.org/wiki/Hypertext_Transfer_Protocol</a:t>
            </a:r>
          </a:p>
        </p:txBody>
      </p:sp>
    </p:spTree>
    <p:extLst>
      <p:ext uri="{BB962C8B-B14F-4D97-AF65-F5344CB8AC3E}">
        <p14:creationId xmlns:p14="http://schemas.microsoft.com/office/powerpoint/2010/main" val="17479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>
                <a:solidFill>
                  <a:srgbClr val="AA2111"/>
                </a:solidFill>
                <a:latin typeface="Arial" panose="020B0604020202020204"/>
              </a:rPr>
              <a:t>RESTful Web Services 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RESTful APIs work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Design and Architecture Constraints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REST API challenges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</a:p>
        </p:txBody>
      </p:sp>
      <p:pic>
        <p:nvPicPr>
          <p:cNvPr id="1026" name="Picture 2" descr="Vytvořte REST API v Pythonu pomocí Flask - GuideSure.net">
            <a:extLst>
              <a:ext uri="{FF2B5EF4-FFF2-40B4-BE49-F238E27FC236}">
                <a16:creationId xmlns:a16="http://schemas.microsoft.com/office/drawing/2014/main" id="{C7BBBDED-4399-57B3-D626-3A976C942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928" y="3476394"/>
            <a:ext cx="7965831" cy="270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65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Postman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used for API testing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https://www.postman.com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DA849A6B-0FE0-7C13-A3C9-7D6267683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54" y="2580361"/>
            <a:ext cx="6493848" cy="360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Rest Controller 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spring-boot-starter-web 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RestController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vs. @Controller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RequestMapping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GetMapping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PostMapping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PutMapping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DeleteMapping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PathVariable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RequestParam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RequestBody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@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ResponseBody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@Valid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RequestHeader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07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 err="1">
                <a:solidFill>
                  <a:srgbClr val="AA2111"/>
                </a:solidFill>
                <a:latin typeface="Arial" panose="020B0604020202020204"/>
              </a:rPr>
              <a:t>ResponseEntity</a:t>
            </a:r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 to Manipulate the HTTP Response 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Represents the whole HTTP response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code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headers</a:t>
            </a:r>
          </a:p>
          <a:p>
            <a:pPr lvl="1"/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ResponseEntity</a:t>
            </a:r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generic type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Builders</a:t>
            </a: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Manipulate the Response Directly 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HttpServletResponse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59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Error Handling for REST 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ExceptionHandler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ResponseStatus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ControllerAdvice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ResponseStatusException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1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56132F-A332-4CD9-A67F-F41843FBA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518"/>
          </a:xfrm>
        </p:spPr>
        <p:txBody>
          <a:bodyPr/>
          <a:lstStyle/>
          <a:p>
            <a:r>
              <a:rPr lang="en-US" sz="2800" b="1" dirty="0">
                <a:solidFill>
                  <a:srgbClr val="AA2111"/>
                </a:solidFill>
                <a:latin typeface="Arial" panose="020B0604020202020204"/>
              </a:rPr>
              <a:t>Integration tests </a:t>
            </a:r>
            <a:endParaRPr lang="cs-CZ" dirty="0">
              <a:solidFill>
                <a:srgbClr val="AA211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A03727-B4F2-4BE0-B314-36A85D0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89"/>
            <a:ext cx="10515600" cy="48151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write integration tests?</a:t>
            </a: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WebTestClient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rgbClr val="5757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MockMvc</a:t>
            </a:r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5757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38267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17438</TotalTime>
  <Words>319</Words>
  <Application>Microsoft Macintosh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Motiv Office</vt:lpstr>
      <vt:lpstr>Java Academy </vt:lpstr>
      <vt:lpstr>5. Lesson</vt:lpstr>
      <vt:lpstr>HTTP protocol </vt:lpstr>
      <vt:lpstr>RESTful Web Services </vt:lpstr>
      <vt:lpstr>Postman</vt:lpstr>
      <vt:lpstr>Rest Controller </vt:lpstr>
      <vt:lpstr>ResponseEntity to Manipulate the HTTP Response </vt:lpstr>
      <vt:lpstr>Error Handling for REST </vt:lpstr>
      <vt:lpstr>Integration tests </vt:lpstr>
      <vt:lpstr>Open API </vt:lpstr>
      <vt:lpstr>Swagger</vt:lpstr>
      <vt:lpstr>Homework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Petr Vala</dc:creator>
  <cp:lastModifiedBy>Vojtěch Bureš</cp:lastModifiedBy>
  <cp:revision>116</cp:revision>
  <dcterms:created xsi:type="dcterms:W3CDTF">2019-07-03T17:41:55Z</dcterms:created>
  <dcterms:modified xsi:type="dcterms:W3CDTF">2022-06-29T14:42:24Z</dcterms:modified>
</cp:coreProperties>
</file>