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30267275" cy="2121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0B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7903DB-F3E8-407F-91F6-BEA9B8527B0B}" v="1" dt="2022-08-30T21:07:28.9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38" d="100"/>
          <a:sy n="38" d="100"/>
        </p:scale>
        <p:origin x="27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3471791"/>
            <a:ext cx="25727184" cy="7385532"/>
          </a:xfrm>
        </p:spPr>
        <p:txBody>
          <a:bodyPr anchor="b"/>
          <a:lstStyle>
            <a:lvl1pPr algn="ctr">
              <a:defRPr sz="18560"/>
            </a:lvl1pPr>
          </a:lstStyle>
          <a:p>
            <a:r>
              <a:rPr lang="en-US"/>
              <a:t>Click to edit Master title style</a:t>
            </a:r>
            <a:endParaRPr lang="en-US" dirty="0"/>
          </a:p>
        </p:txBody>
      </p:sp>
      <p:sp>
        <p:nvSpPr>
          <p:cNvPr id="3" name="Subtitle 2"/>
          <p:cNvSpPr>
            <a:spLocks noGrp="1"/>
          </p:cNvSpPr>
          <p:nvPr>
            <p:ph type="subTitle" idx="1"/>
          </p:nvPr>
        </p:nvSpPr>
        <p:spPr>
          <a:xfrm>
            <a:off x="3783410" y="11142138"/>
            <a:ext cx="22700456" cy="5121747"/>
          </a:xfrm>
        </p:spPr>
        <p:txBody>
          <a:bodyPr/>
          <a:lstStyle>
            <a:lvl1pPr marL="0" indent="0" algn="ctr">
              <a:buNone/>
              <a:defRPr sz="7424"/>
            </a:lvl1pPr>
            <a:lvl2pPr marL="1414257" indent="0" algn="ctr">
              <a:buNone/>
              <a:defRPr sz="6187"/>
            </a:lvl2pPr>
            <a:lvl3pPr marL="2828514" indent="0" algn="ctr">
              <a:buNone/>
              <a:defRPr sz="5568"/>
            </a:lvl3pPr>
            <a:lvl4pPr marL="4242770" indent="0" algn="ctr">
              <a:buNone/>
              <a:defRPr sz="4949"/>
            </a:lvl4pPr>
            <a:lvl5pPr marL="5657027" indent="0" algn="ctr">
              <a:buNone/>
              <a:defRPr sz="4949"/>
            </a:lvl5pPr>
            <a:lvl6pPr marL="7071284" indent="0" algn="ctr">
              <a:buNone/>
              <a:defRPr sz="4949"/>
            </a:lvl6pPr>
            <a:lvl7pPr marL="8485541" indent="0" algn="ctr">
              <a:buNone/>
              <a:defRPr sz="4949"/>
            </a:lvl7pPr>
            <a:lvl8pPr marL="9899797" indent="0" algn="ctr">
              <a:buNone/>
              <a:defRPr sz="4949"/>
            </a:lvl8pPr>
            <a:lvl9pPr marL="11314054" indent="0" algn="ctr">
              <a:buNone/>
              <a:defRPr sz="494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055145-6FA8-457D-901D-F0A9026E2DA9}"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1FA1AE-1795-4E1E-BEC6-C99E4376872E}" type="slidenum">
              <a:rPr lang="en-US" smtClean="0"/>
              <a:t>‹#›</a:t>
            </a:fld>
            <a:endParaRPr lang="en-US"/>
          </a:p>
        </p:txBody>
      </p:sp>
    </p:spTree>
    <p:extLst>
      <p:ext uri="{BB962C8B-B14F-4D97-AF65-F5344CB8AC3E}">
        <p14:creationId xmlns:p14="http://schemas.microsoft.com/office/powerpoint/2010/main" val="174872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55145-6FA8-457D-901D-F0A9026E2DA9}"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1FA1AE-1795-4E1E-BEC6-C99E4376872E}" type="slidenum">
              <a:rPr lang="en-US" smtClean="0"/>
              <a:t>‹#›</a:t>
            </a:fld>
            <a:endParaRPr lang="en-US"/>
          </a:p>
        </p:txBody>
      </p:sp>
    </p:spTree>
    <p:extLst>
      <p:ext uri="{BB962C8B-B14F-4D97-AF65-F5344CB8AC3E}">
        <p14:creationId xmlns:p14="http://schemas.microsoft.com/office/powerpoint/2010/main" val="272664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1129436"/>
            <a:ext cx="6526381" cy="1797768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1129436"/>
            <a:ext cx="19200803" cy="179776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55145-6FA8-457D-901D-F0A9026E2DA9}"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1FA1AE-1795-4E1E-BEC6-C99E4376872E}" type="slidenum">
              <a:rPr lang="en-US" smtClean="0"/>
              <a:t>‹#›</a:t>
            </a:fld>
            <a:endParaRPr lang="en-US"/>
          </a:p>
        </p:txBody>
      </p:sp>
    </p:spTree>
    <p:extLst>
      <p:ext uri="{BB962C8B-B14F-4D97-AF65-F5344CB8AC3E}">
        <p14:creationId xmlns:p14="http://schemas.microsoft.com/office/powerpoint/2010/main" val="49211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55145-6FA8-457D-901D-F0A9026E2DA9}"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1FA1AE-1795-4E1E-BEC6-C99E4376872E}" type="slidenum">
              <a:rPr lang="en-US" smtClean="0"/>
              <a:t>‹#›</a:t>
            </a:fld>
            <a:endParaRPr lang="en-US"/>
          </a:p>
        </p:txBody>
      </p:sp>
    </p:spTree>
    <p:extLst>
      <p:ext uri="{BB962C8B-B14F-4D97-AF65-F5344CB8AC3E}">
        <p14:creationId xmlns:p14="http://schemas.microsoft.com/office/powerpoint/2010/main" val="3550595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5288715"/>
            <a:ext cx="26105525" cy="8824335"/>
          </a:xfrm>
        </p:spPr>
        <p:txBody>
          <a:bodyPr anchor="b"/>
          <a:lstStyle>
            <a:lvl1pPr>
              <a:defRPr sz="18560"/>
            </a:lvl1pPr>
          </a:lstStyle>
          <a:p>
            <a:r>
              <a:rPr lang="en-US"/>
              <a:t>Click to edit Master title style</a:t>
            </a:r>
            <a:endParaRPr lang="en-US" dirty="0"/>
          </a:p>
        </p:txBody>
      </p:sp>
      <p:sp>
        <p:nvSpPr>
          <p:cNvPr id="3" name="Text Placeholder 2"/>
          <p:cNvSpPr>
            <a:spLocks noGrp="1"/>
          </p:cNvSpPr>
          <p:nvPr>
            <p:ph type="body" idx="1"/>
          </p:nvPr>
        </p:nvSpPr>
        <p:spPr>
          <a:xfrm>
            <a:off x="2065112" y="14196531"/>
            <a:ext cx="26105525" cy="4640509"/>
          </a:xfrm>
        </p:spPr>
        <p:txBody>
          <a:bodyPr/>
          <a:lstStyle>
            <a:lvl1pPr marL="0" indent="0">
              <a:buNone/>
              <a:defRPr sz="7424">
                <a:solidFill>
                  <a:schemeClr val="tx1"/>
                </a:solidFill>
              </a:defRPr>
            </a:lvl1pPr>
            <a:lvl2pPr marL="1414257" indent="0">
              <a:buNone/>
              <a:defRPr sz="6187">
                <a:solidFill>
                  <a:schemeClr val="tx1">
                    <a:tint val="75000"/>
                  </a:schemeClr>
                </a:solidFill>
              </a:defRPr>
            </a:lvl2pPr>
            <a:lvl3pPr marL="2828514" indent="0">
              <a:buNone/>
              <a:defRPr sz="5568">
                <a:solidFill>
                  <a:schemeClr val="tx1">
                    <a:tint val="75000"/>
                  </a:schemeClr>
                </a:solidFill>
              </a:defRPr>
            </a:lvl3pPr>
            <a:lvl4pPr marL="4242770" indent="0">
              <a:buNone/>
              <a:defRPr sz="4949">
                <a:solidFill>
                  <a:schemeClr val="tx1">
                    <a:tint val="75000"/>
                  </a:schemeClr>
                </a:solidFill>
              </a:defRPr>
            </a:lvl4pPr>
            <a:lvl5pPr marL="5657027" indent="0">
              <a:buNone/>
              <a:defRPr sz="4949">
                <a:solidFill>
                  <a:schemeClr val="tx1">
                    <a:tint val="75000"/>
                  </a:schemeClr>
                </a:solidFill>
              </a:defRPr>
            </a:lvl5pPr>
            <a:lvl6pPr marL="7071284" indent="0">
              <a:buNone/>
              <a:defRPr sz="4949">
                <a:solidFill>
                  <a:schemeClr val="tx1">
                    <a:tint val="75000"/>
                  </a:schemeClr>
                </a:solidFill>
              </a:defRPr>
            </a:lvl6pPr>
            <a:lvl7pPr marL="8485541" indent="0">
              <a:buNone/>
              <a:defRPr sz="4949">
                <a:solidFill>
                  <a:schemeClr val="tx1">
                    <a:tint val="75000"/>
                  </a:schemeClr>
                </a:solidFill>
              </a:defRPr>
            </a:lvl7pPr>
            <a:lvl8pPr marL="9899797" indent="0">
              <a:buNone/>
              <a:defRPr sz="4949">
                <a:solidFill>
                  <a:schemeClr val="tx1">
                    <a:tint val="75000"/>
                  </a:schemeClr>
                </a:solidFill>
              </a:defRPr>
            </a:lvl8pPr>
            <a:lvl9pPr marL="11314054" indent="0">
              <a:buNone/>
              <a:defRPr sz="494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55145-6FA8-457D-901D-F0A9026E2DA9}"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1FA1AE-1795-4E1E-BEC6-C99E4376872E}" type="slidenum">
              <a:rPr lang="en-US" smtClean="0"/>
              <a:t>‹#›</a:t>
            </a:fld>
            <a:endParaRPr lang="en-US"/>
          </a:p>
        </p:txBody>
      </p:sp>
    </p:spTree>
    <p:extLst>
      <p:ext uri="{BB962C8B-B14F-4D97-AF65-F5344CB8AC3E}">
        <p14:creationId xmlns:p14="http://schemas.microsoft.com/office/powerpoint/2010/main" val="304812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5647182"/>
            <a:ext cx="12863592" cy="13459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5647182"/>
            <a:ext cx="12863592" cy="13459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055145-6FA8-457D-901D-F0A9026E2DA9}"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1FA1AE-1795-4E1E-BEC6-C99E4376872E}" type="slidenum">
              <a:rPr lang="en-US" smtClean="0"/>
              <a:t>‹#›</a:t>
            </a:fld>
            <a:endParaRPr lang="en-US"/>
          </a:p>
        </p:txBody>
      </p:sp>
    </p:spTree>
    <p:extLst>
      <p:ext uri="{BB962C8B-B14F-4D97-AF65-F5344CB8AC3E}">
        <p14:creationId xmlns:p14="http://schemas.microsoft.com/office/powerpoint/2010/main" val="3577641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1129441"/>
            <a:ext cx="26105525" cy="410034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5200320"/>
            <a:ext cx="12804474" cy="2548596"/>
          </a:xfrm>
        </p:spPr>
        <p:txBody>
          <a:bodyPr anchor="b"/>
          <a:lstStyle>
            <a:lvl1pPr marL="0" indent="0">
              <a:buNone/>
              <a:defRPr sz="7424" b="1"/>
            </a:lvl1pPr>
            <a:lvl2pPr marL="1414257" indent="0">
              <a:buNone/>
              <a:defRPr sz="6187" b="1"/>
            </a:lvl2pPr>
            <a:lvl3pPr marL="2828514" indent="0">
              <a:buNone/>
              <a:defRPr sz="5568" b="1"/>
            </a:lvl3pPr>
            <a:lvl4pPr marL="4242770" indent="0">
              <a:buNone/>
              <a:defRPr sz="4949" b="1"/>
            </a:lvl4pPr>
            <a:lvl5pPr marL="5657027" indent="0">
              <a:buNone/>
              <a:defRPr sz="4949" b="1"/>
            </a:lvl5pPr>
            <a:lvl6pPr marL="7071284" indent="0">
              <a:buNone/>
              <a:defRPr sz="4949" b="1"/>
            </a:lvl6pPr>
            <a:lvl7pPr marL="8485541" indent="0">
              <a:buNone/>
              <a:defRPr sz="4949" b="1"/>
            </a:lvl7pPr>
            <a:lvl8pPr marL="9899797" indent="0">
              <a:buNone/>
              <a:defRPr sz="4949" b="1"/>
            </a:lvl8pPr>
            <a:lvl9pPr marL="11314054" indent="0">
              <a:buNone/>
              <a:defRPr sz="4949" b="1"/>
            </a:lvl9pPr>
          </a:lstStyle>
          <a:p>
            <a:pPr lvl="0"/>
            <a:r>
              <a:rPr lang="en-US"/>
              <a:t>Click to edit Master text styles</a:t>
            </a:r>
          </a:p>
        </p:txBody>
      </p:sp>
      <p:sp>
        <p:nvSpPr>
          <p:cNvPr id="4" name="Content Placeholder 3"/>
          <p:cNvSpPr>
            <a:spLocks noGrp="1"/>
          </p:cNvSpPr>
          <p:nvPr>
            <p:ph sz="half" idx="2"/>
          </p:nvPr>
        </p:nvSpPr>
        <p:spPr>
          <a:xfrm>
            <a:off x="2084821" y="7748916"/>
            <a:ext cx="12804474" cy="113974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5200320"/>
            <a:ext cx="12867534" cy="2548596"/>
          </a:xfrm>
        </p:spPr>
        <p:txBody>
          <a:bodyPr anchor="b"/>
          <a:lstStyle>
            <a:lvl1pPr marL="0" indent="0">
              <a:buNone/>
              <a:defRPr sz="7424" b="1"/>
            </a:lvl1pPr>
            <a:lvl2pPr marL="1414257" indent="0">
              <a:buNone/>
              <a:defRPr sz="6187" b="1"/>
            </a:lvl2pPr>
            <a:lvl3pPr marL="2828514" indent="0">
              <a:buNone/>
              <a:defRPr sz="5568" b="1"/>
            </a:lvl3pPr>
            <a:lvl4pPr marL="4242770" indent="0">
              <a:buNone/>
              <a:defRPr sz="4949" b="1"/>
            </a:lvl4pPr>
            <a:lvl5pPr marL="5657027" indent="0">
              <a:buNone/>
              <a:defRPr sz="4949" b="1"/>
            </a:lvl5pPr>
            <a:lvl6pPr marL="7071284" indent="0">
              <a:buNone/>
              <a:defRPr sz="4949" b="1"/>
            </a:lvl6pPr>
            <a:lvl7pPr marL="8485541" indent="0">
              <a:buNone/>
              <a:defRPr sz="4949" b="1"/>
            </a:lvl7pPr>
            <a:lvl8pPr marL="9899797" indent="0">
              <a:buNone/>
              <a:defRPr sz="4949" b="1"/>
            </a:lvl8pPr>
            <a:lvl9pPr marL="11314054" indent="0">
              <a:buNone/>
              <a:defRPr sz="4949" b="1"/>
            </a:lvl9pPr>
          </a:lstStyle>
          <a:p>
            <a:pPr lvl="0"/>
            <a:r>
              <a:rPr lang="en-US"/>
              <a:t>Click to edit Master text styles</a:t>
            </a:r>
          </a:p>
        </p:txBody>
      </p:sp>
      <p:sp>
        <p:nvSpPr>
          <p:cNvPr id="6" name="Content Placeholder 5"/>
          <p:cNvSpPr>
            <a:spLocks noGrp="1"/>
          </p:cNvSpPr>
          <p:nvPr>
            <p:ph sz="quarter" idx="4"/>
          </p:nvPr>
        </p:nvSpPr>
        <p:spPr>
          <a:xfrm>
            <a:off x="15322810" y="7748916"/>
            <a:ext cx="12867534" cy="113974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055145-6FA8-457D-901D-F0A9026E2DA9}" type="datetimeFigureOut">
              <a:rPr lang="en-US" smtClean="0"/>
              <a:t>9/1/2022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1FA1AE-1795-4E1E-BEC6-C99E4376872E}" type="slidenum">
              <a:rPr lang="en-US" smtClean="0"/>
              <a:t>‹#›</a:t>
            </a:fld>
            <a:endParaRPr lang="en-US"/>
          </a:p>
        </p:txBody>
      </p:sp>
    </p:spTree>
    <p:extLst>
      <p:ext uri="{BB962C8B-B14F-4D97-AF65-F5344CB8AC3E}">
        <p14:creationId xmlns:p14="http://schemas.microsoft.com/office/powerpoint/2010/main" val="4283066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55145-6FA8-457D-901D-F0A9026E2DA9}" type="datetimeFigureOut">
              <a:rPr lang="en-US" smtClean="0"/>
              <a:t>9/1/2022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1FA1AE-1795-4E1E-BEC6-C99E4376872E}" type="slidenum">
              <a:rPr lang="en-US" smtClean="0"/>
              <a:t>‹#›</a:t>
            </a:fld>
            <a:endParaRPr lang="en-US"/>
          </a:p>
        </p:txBody>
      </p:sp>
    </p:spTree>
    <p:extLst>
      <p:ext uri="{BB962C8B-B14F-4D97-AF65-F5344CB8AC3E}">
        <p14:creationId xmlns:p14="http://schemas.microsoft.com/office/powerpoint/2010/main" val="216272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55145-6FA8-457D-901D-F0A9026E2DA9}" type="datetimeFigureOut">
              <a:rPr lang="en-US" smtClean="0"/>
              <a:t>9/1/2022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1FA1AE-1795-4E1E-BEC6-C99E4376872E}" type="slidenum">
              <a:rPr lang="en-US" smtClean="0"/>
              <a:t>‹#›</a:t>
            </a:fld>
            <a:endParaRPr lang="en-US"/>
          </a:p>
        </p:txBody>
      </p:sp>
    </p:spTree>
    <p:extLst>
      <p:ext uri="{BB962C8B-B14F-4D97-AF65-F5344CB8AC3E}">
        <p14:creationId xmlns:p14="http://schemas.microsoft.com/office/powerpoint/2010/main" val="260405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1414251"/>
            <a:ext cx="9761984" cy="4949878"/>
          </a:xfrm>
        </p:spPr>
        <p:txBody>
          <a:bodyPr anchor="b"/>
          <a:lstStyle>
            <a:lvl1pPr>
              <a:defRPr sz="9899"/>
            </a:lvl1pPr>
          </a:lstStyle>
          <a:p>
            <a:r>
              <a:rPr lang="en-US"/>
              <a:t>Click to edit Master title style</a:t>
            </a:r>
            <a:endParaRPr lang="en-US" dirty="0"/>
          </a:p>
        </p:txBody>
      </p:sp>
      <p:sp>
        <p:nvSpPr>
          <p:cNvPr id="3" name="Content Placeholder 2"/>
          <p:cNvSpPr>
            <a:spLocks noGrp="1"/>
          </p:cNvSpPr>
          <p:nvPr>
            <p:ph idx="1"/>
          </p:nvPr>
        </p:nvSpPr>
        <p:spPr>
          <a:xfrm>
            <a:off x="12867534" y="3054394"/>
            <a:ext cx="15322808" cy="15075521"/>
          </a:xfrm>
        </p:spPr>
        <p:txBody>
          <a:bodyPr/>
          <a:lstStyle>
            <a:lvl1pPr>
              <a:defRPr sz="9899"/>
            </a:lvl1pPr>
            <a:lvl2pPr>
              <a:defRPr sz="8661"/>
            </a:lvl2pPr>
            <a:lvl3pPr>
              <a:defRPr sz="7424"/>
            </a:lvl3pPr>
            <a:lvl4pPr>
              <a:defRPr sz="6187"/>
            </a:lvl4pPr>
            <a:lvl5pPr>
              <a:defRPr sz="6187"/>
            </a:lvl5pPr>
            <a:lvl6pPr>
              <a:defRPr sz="6187"/>
            </a:lvl6pPr>
            <a:lvl7pPr>
              <a:defRPr sz="6187"/>
            </a:lvl7pPr>
            <a:lvl8pPr>
              <a:defRPr sz="6187"/>
            </a:lvl8pPr>
            <a:lvl9pPr>
              <a:defRPr sz="61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6364129"/>
            <a:ext cx="9761984" cy="11790336"/>
          </a:xfrm>
        </p:spPr>
        <p:txBody>
          <a:bodyPr/>
          <a:lstStyle>
            <a:lvl1pPr marL="0" indent="0">
              <a:buNone/>
              <a:defRPr sz="4949"/>
            </a:lvl1pPr>
            <a:lvl2pPr marL="1414257" indent="0">
              <a:buNone/>
              <a:defRPr sz="4331"/>
            </a:lvl2pPr>
            <a:lvl3pPr marL="2828514" indent="0">
              <a:buNone/>
              <a:defRPr sz="3712"/>
            </a:lvl3pPr>
            <a:lvl4pPr marL="4242770" indent="0">
              <a:buNone/>
              <a:defRPr sz="3093"/>
            </a:lvl4pPr>
            <a:lvl5pPr marL="5657027" indent="0">
              <a:buNone/>
              <a:defRPr sz="3093"/>
            </a:lvl5pPr>
            <a:lvl6pPr marL="7071284" indent="0">
              <a:buNone/>
              <a:defRPr sz="3093"/>
            </a:lvl6pPr>
            <a:lvl7pPr marL="8485541" indent="0">
              <a:buNone/>
              <a:defRPr sz="3093"/>
            </a:lvl7pPr>
            <a:lvl8pPr marL="9899797" indent="0">
              <a:buNone/>
              <a:defRPr sz="3093"/>
            </a:lvl8pPr>
            <a:lvl9pPr marL="11314054" indent="0">
              <a:buNone/>
              <a:defRPr sz="3093"/>
            </a:lvl9pPr>
          </a:lstStyle>
          <a:p>
            <a:pPr lvl="0"/>
            <a:r>
              <a:rPr lang="en-US"/>
              <a:t>Click to edit Master text styles</a:t>
            </a:r>
          </a:p>
        </p:txBody>
      </p:sp>
      <p:sp>
        <p:nvSpPr>
          <p:cNvPr id="5" name="Date Placeholder 4"/>
          <p:cNvSpPr>
            <a:spLocks noGrp="1"/>
          </p:cNvSpPr>
          <p:nvPr>
            <p:ph type="dt" sz="half" idx="10"/>
          </p:nvPr>
        </p:nvSpPr>
        <p:spPr/>
        <p:txBody>
          <a:bodyPr/>
          <a:lstStyle/>
          <a:p>
            <a:fld id="{4A055145-6FA8-457D-901D-F0A9026E2DA9}"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1FA1AE-1795-4E1E-BEC6-C99E4376872E}" type="slidenum">
              <a:rPr lang="en-US" smtClean="0"/>
              <a:t>‹#›</a:t>
            </a:fld>
            <a:endParaRPr lang="en-US"/>
          </a:p>
        </p:txBody>
      </p:sp>
    </p:spTree>
    <p:extLst>
      <p:ext uri="{BB962C8B-B14F-4D97-AF65-F5344CB8AC3E}">
        <p14:creationId xmlns:p14="http://schemas.microsoft.com/office/powerpoint/2010/main" val="1236744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1414251"/>
            <a:ext cx="9761984" cy="4949878"/>
          </a:xfrm>
        </p:spPr>
        <p:txBody>
          <a:bodyPr anchor="b"/>
          <a:lstStyle>
            <a:lvl1pPr>
              <a:defRPr sz="9899"/>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3054394"/>
            <a:ext cx="15322808" cy="15075521"/>
          </a:xfrm>
        </p:spPr>
        <p:txBody>
          <a:bodyPr anchor="t"/>
          <a:lstStyle>
            <a:lvl1pPr marL="0" indent="0">
              <a:buNone/>
              <a:defRPr sz="9899"/>
            </a:lvl1pPr>
            <a:lvl2pPr marL="1414257" indent="0">
              <a:buNone/>
              <a:defRPr sz="8661"/>
            </a:lvl2pPr>
            <a:lvl3pPr marL="2828514" indent="0">
              <a:buNone/>
              <a:defRPr sz="7424"/>
            </a:lvl3pPr>
            <a:lvl4pPr marL="4242770" indent="0">
              <a:buNone/>
              <a:defRPr sz="6187"/>
            </a:lvl4pPr>
            <a:lvl5pPr marL="5657027" indent="0">
              <a:buNone/>
              <a:defRPr sz="6187"/>
            </a:lvl5pPr>
            <a:lvl6pPr marL="7071284" indent="0">
              <a:buNone/>
              <a:defRPr sz="6187"/>
            </a:lvl6pPr>
            <a:lvl7pPr marL="8485541" indent="0">
              <a:buNone/>
              <a:defRPr sz="6187"/>
            </a:lvl7pPr>
            <a:lvl8pPr marL="9899797" indent="0">
              <a:buNone/>
              <a:defRPr sz="6187"/>
            </a:lvl8pPr>
            <a:lvl9pPr marL="11314054" indent="0">
              <a:buNone/>
              <a:defRPr sz="6187"/>
            </a:lvl9pPr>
          </a:lstStyle>
          <a:p>
            <a:r>
              <a:rPr lang="en-US"/>
              <a:t>Click icon to add picture</a:t>
            </a:r>
            <a:endParaRPr lang="en-US" dirty="0"/>
          </a:p>
        </p:txBody>
      </p:sp>
      <p:sp>
        <p:nvSpPr>
          <p:cNvPr id="4" name="Text Placeholder 3"/>
          <p:cNvSpPr>
            <a:spLocks noGrp="1"/>
          </p:cNvSpPr>
          <p:nvPr>
            <p:ph type="body" sz="half" idx="2"/>
          </p:nvPr>
        </p:nvSpPr>
        <p:spPr>
          <a:xfrm>
            <a:off x="2084817" y="6364129"/>
            <a:ext cx="9761984" cy="11790336"/>
          </a:xfrm>
        </p:spPr>
        <p:txBody>
          <a:bodyPr/>
          <a:lstStyle>
            <a:lvl1pPr marL="0" indent="0">
              <a:buNone/>
              <a:defRPr sz="4949"/>
            </a:lvl1pPr>
            <a:lvl2pPr marL="1414257" indent="0">
              <a:buNone/>
              <a:defRPr sz="4331"/>
            </a:lvl2pPr>
            <a:lvl3pPr marL="2828514" indent="0">
              <a:buNone/>
              <a:defRPr sz="3712"/>
            </a:lvl3pPr>
            <a:lvl4pPr marL="4242770" indent="0">
              <a:buNone/>
              <a:defRPr sz="3093"/>
            </a:lvl4pPr>
            <a:lvl5pPr marL="5657027" indent="0">
              <a:buNone/>
              <a:defRPr sz="3093"/>
            </a:lvl5pPr>
            <a:lvl6pPr marL="7071284" indent="0">
              <a:buNone/>
              <a:defRPr sz="3093"/>
            </a:lvl6pPr>
            <a:lvl7pPr marL="8485541" indent="0">
              <a:buNone/>
              <a:defRPr sz="3093"/>
            </a:lvl7pPr>
            <a:lvl8pPr marL="9899797" indent="0">
              <a:buNone/>
              <a:defRPr sz="3093"/>
            </a:lvl8pPr>
            <a:lvl9pPr marL="11314054" indent="0">
              <a:buNone/>
              <a:defRPr sz="3093"/>
            </a:lvl9pPr>
          </a:lstStyle>
          <a:p>
            <a:pPr lvl="0"/>
            <a:r>
              <a:rPr lang="en-US"/>
              <a:t>Click to edit Master text styles</a:t>
            </a:r>
          </a:p>
        </p:txBody>
      </p:sp>
      <p:sp>
        <p:nvSpPr>
          <p:cNvPr id="5" name="Date Placeholder 4"/>
          <p:cNvSpPr>
            <a:spLocks noGrp="1"/>
          </p:cNvSpPr>
          <p:nvPr>
            <p:ph type="dt" sz="half" idx="10"/>
          </p:nvPr>
        </p:nvSpPr>
        <p:spPr/>
        <p:txBody>
          <a:bodyPr/>
          <a:lstStyle/>
          <a:p>
            <a:fld id="{4A055145-6FA8-457D-901D-F0A9026E2DA9}"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1FA1AE-1795-4E1E-BEC6-C99E4376872E}" type="slidenum">
              <a:rPr lang="en-US" smtClean="0"/>
              <a:t>‹#›</a:t>
            </a:fld>
            <a:endParaRPr lang="en-US"/>
          </a:p>
        </p:txBody>
      </p:sp>
    </p:spTree>
    <p:extLst>
      <p:ext uri="{BB962C8B-B14F-4D97-AF65-F5344CB8AC3E}">
        <p14:creationId xmlns:p14="http://schemas.microsoft.com/office/powerpoint/2010/main" val="3418898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1129441"/>
            <a:ext cx="26105525" cy="410034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5647182"/>
            <a:ext cx="26105525" cy="134599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19662020"/>
            <a:ext cx="6810137" cy="1129436"/>
          </a:xfrm>
          <a:prstGeom prst="rect">
            <a:avLst/>
          </a:prstGeom>
        </p:spPr>
        <p:txBody>
          <a:bodyPr vert="horz" lIns="91440" tIns="45720" rIns="91440" bIns="45720" rtlCol="0" anchor="ctr"/>
          <a:lstStyle>
            <a:lvl1pPr algn="l">
              <a:defRPr sz="3712">
                <a:solidFill>
                  <a:schemeClr val="tx1">
                    <a:tint val="75000"/>
                  </a:schemeClr>
                </a:solidFill>
              </a:defRPr>
            </a:lvl1pPr>
          </a:lstStyle>
          <a:p>
            <a:fld id="{4A055145-6FA8-457D-901D-F0A9026E2DA9}" type="datetimeFigureOut">
              <a:rPr lang="en-US" smtClean="0"/>
              <a:t>9/1/2022</a:t>
            </a:fld>
            <a:endParaRPr lang="en-US"/>
          </a:p>
        </p:txBody>
      </p:sp>
      <p:sp>
        <p:nvSpPr>
          <p:cNvPr id="5" name="Footer Placeholder 4"/>
          <p:cNvSpPr>
            <a:spLocks noGrp="1"/>
          </p:cNvSpPr>
          <p:nvPr>
            <p:ph type="ftr" sz="quarter" idx="3"/>
          </p:nvPr>
        </p:nvSpPr>
        <p:spPr>
          <a:xfrm>
            <a:off x="10026035" y="19662020"/>
            <a:ext cx="10215205" cy="1129436"/>
          </a:xfrm>
          <a:prstGeom prst="rect">
            <a:avLst/>
          </a:prstGeom>
        </p:spPr>
        <p:txBody>
          <a:bodyPr vert="horz" lIns="91440" tIns="45720" rIns="91440" bIns="45720" rtlCol="0" anchor="ctr"/>
          <a:lstStyle>
            <a:lvl1pPr algn="ctr">
              <a:defRPr sz="371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19662020"/>
            <a:ext cx="6810137" cy="1129436"/>
          </a:xfrm>
          <a:prstGeom prst="rect">
            <a:avLst/>
          </a:prstGeom>
        </p:spPr>
        <p:txBody>
          <a:bodyPr vert="horz" lIns="91440" tIns="45720" rIns="91440" bIns="45720" rtlCol="0" anchor="ctr"/>
          <a:lstStyle>
            <a:lvl1pPr algn="r">
              <a:defRPr sz="3712">
                <a:solidFill>
                  <a:schemeClr val="tx1">
                    <a:tint val="75000"/>
                  </a:schemeClr>
                </a:solidFill>
              </a:defRPr>
            </a:lvl1pPr>
          </a:lstStyle>
          <a:p>
            <a:fld id="{A51FA1AE-1795-4E1E-BEC6-C99E4376872E}" type="slidenum">
              <a:rPr lang="en-US" smtClean="0"/>
              <a:t>‹#›</a:t>
            </a:fld>
            <a:endParaRPr lang="en-US"/>
          </a:p>
        </p:txBody>
      </p:sp>
    </p:spTree>
    <p:extLst>
      <p:ext uri="{BB962C8B-B14F-4D97-AF65-F5344CB8AC3E}">
        <p14:creationId xmlns:p14="http://schemas.microsoft.com/office/powerpoint/2010/main" val="40296764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28514" rtl="0" eaLnBrk="1" latinLnBrk="0" hangingPunct="1">
        <a:lnSpc>
          <a:spcPct val="90000"/>
        </a:lnSpc>
        <a:spcBef>
          <a:spcPct val="0"/>
        </a:spcBef>
        <a:buNone/>
        <a:defRPr sz="13611" kern="1200">
          <a:solidFill>
            <a:schemeClr val="tx1"/>
          </a:solidFill>
          <a:latin typeface="+mj-lt"/>
          <a:ea typeface="+mj-ea"/>
          <a:cs typeface="+mj-cs"/>
        </a:defRPr>
      </a:lvl1pPr>
    </p:titleStyle>
    <p:bodyStyle>
      <a:lvl1pPr marL="707128" indent="-707128" algn="l" defTabSz="2828514" rtl="0" eaLnBrk="1" latinLnBrk="0" hangingPunct="1">
        <a:lnSpc>
          <a:spcPct val="90000"/>
        </a:lnSpc>
        <a:spcBef>
          <a:spcPts val="3093"/>
        </a:spcBef>
        <a:buFont typeface="Arial" panose="020B0604020202020204" pitchFamily="34" charset="0"/>
        <a:buChar char="•"/>
        <a:defRPr sz="8661" kern="1200">
          <a:solidFill>
            <a:schemeClr val="tx1"/>
          </a:solidFill>
          <a:latin typeface="+mn-lt"/>
          <a:ea typeface="+mn-ea"/>
          <a:cs typeface="+mn-cs"/>
        </a:defRPr>
      </a:lvl1pPr>
      <a:lvl2pPr marL="2121385" indent="-707128" algn="l" defTabSz="2828514" rtl="0" eaLnBrk="1" latinLnBrk="0" hangingPunct="1">
        <a:lnSpc>
          <a:spcPct val="90000"/>
        </a:lnSpc>
        <a:spcBef>
          <a:spcPts val="1547"/>
        </a:spcBef>
        <a:buFont typeface="Arial" panose="020B0604020202020204" pitchFamily="34" charset="0"/>
        <a:buChar char="•"/>
        <a:defRPr sz="7424" kern="1200">
          <a:solidFill>
            <a:schemeClr val="tx1"/>
          </a:solidFill>
          <a:latin typeface="+mn-lt"/>
          <a:ea typeface="+mn-ea"/>
          <a:cs typeface="+mn-cs"/>
        </a:defRPr>
      </a:lvl2pPr>
      <a:lvl3pPr marL="3535642" indent="-707128" algn="l" defTabSz="2828514" rtl="0" eaLnBrk="1" latinLnBrk="0" hangingPunct="1">
        <a:lnSpc>
          <a:spcPct val="90000"/>
        </a:lnSpc>
        <a:spcBef>
          <a:spcPts val="1547"/>
        </a:spcBef>
        <a:buFont typeface="Arial" panose="020B0604020202020204" pitchFamily="34" charset="0"/>
        <a:buChar char="•"/>
        <a:defRPr sz="6187" kern="1200">
          <a:solidFill>
            <a:schemeClr val="tx1"/>
          </a:solidFill>
          <a:latin typeface="+mn-lt"/>
          <a:ea typeface="+mn-ea"/>
          <a:cs typeface="+mn-cs"/>
        </a:defRPr>
      </a:lvl3pPr>
      <a:lvl4pPr marL="4949899" indent="-707128" algn="l" defTabSz="2828514" rtl="0" eaLnBrk="1" latinLnBrk="0" hangingPunct="1">
        <a:lnSpc>
          <a:spcPct val="90000"/>
        </a:lnSpc>
        <a:spcBef>
          <a:spcPts val="1547"/>
        </a:spcBef>
        <a:buFont typeface="Arial" panose="020B0604020202020204" pitchFamily="34" charset="0"/>
        <a:buChar char="•"/>
        <a:defRPr sz="5568" kern="1200">
          <a:solidFill>
            <a:schemeClr val="tx1"/>
          </a:solidFill>
          <a:latin typeface="+mn-lt"/>
          <a:ea typeface="+mn-ea"/>
          <a:cs typeface="+mn-cs"/>
        </a:defRPr>
      </a:lvl4pPr>
      <a:lvl5pPr marL="6364155" indent="-707128" algn="l" defTabSz="2828514" rtl="0" eaLnBrk="1" latinLnBrk="0" hangingPunct="1">
        <a:lnSpc>
          <a:spcPct val="90000"/>
        </a:lnSpc>
        <a:spcBef>
          <a:spcPts val="1547"/>
        </a:spcBef>
        <a:buFont typeface="Arial" panose="020B0604020202020204" pitchFamily="34" charset="0"/>
        <a:buChar char="•"/>
        <a:defRPr sz="5568" kern="1200">
          <a:solidFill>
            <a:schemeClr val="tx1"/>
          </a:solidFill>
          <a:latin typeface="+mn-lt"/>
          <a:ea typeface="+mn-ea"/>
          <a:cs typeface="+mn-cs"/>
        </a:defRPr>
      </a:lvl5pPr>
      <a:lvl6pPr marL="7778412" indent="-707128" algn="l" defTabSz="2828514" rtl="0" eaLnBrk="1" latinLnBrk="0" hangingPunct="1">
        <a:lnSpc>
          <a:spcPct val="90000"/>
        </a:lnSpc>
        <a:spcBef>
          <a:spcPts val="1547"/>
        </a:spcBef>
        <a:buFont typeface="Arial" panose="020B0604020202020204" pitchFamily="34" charset="0"/>
        <a:buChar char="•"/>
        <a:defRPr sz="5568" kern="1200">
          <a:solidFill>
            <a:schemeClr val="tx1"/>
          </a:solidFill>
          <a:latin typeface="+mn-lt"/>
          <a:ea typeface="+mn-ea"/>
          <a:cs typeface="+mn-cs"/>
        </a:defRPr>
      </a:lvl6pPr>
      <a:lvl7pPr marL="9192669" indent="-707128" algn="l" defTabSz="2828514" rtl="0" eaLnBrk="1" latinLnBrk="0" hangingPunct="1">
        <a:lnSpc>
          <a:spcPct val="90000"/>
        </a:lnSpc>
        <a:spcBef>
          <a:spcPts val="1547"/>
        </a:spcBef>
        <a:buFont typeface="Arial" panose="020B0604020202020204" pitchFamily="34" charset="0"/>
        <a:buChar char="•"/>
        <a:defRPr sz="5568" kern="1200">
          <a:solidFill>
            <a:schemeClr val="tx1"/>
          </a:solidFill>
          <a:latin typeface="+mn-lt"/>
          <a:ea typeface="+mn-ea"/>
          <a:cs typeface="+mn-cs"/>
        </a:defRPr>
      </a:lvl7pPr>
      <a:lvl8pPr marL="10606926" indent="-707128" algn="l" defTabSz="2828514" rtl="0" eaLnBrk="1" latinLnBrk="0" hangingPunct="1">
        <a:lnSpc>
          <a:spcPct val="90000"/>
        </a:lnSpc>
        <a:spcBef>
          <a:spcPts val="1547"/>
        </a:spcBef>
        <a:buFont typeface="Arial" panose="020B0604020202020204" pitchFamily="34" charset="0"/>
        <a:buChar char="•"/>
        <a:defRPr sz="5568" kern="1200">
          <a:solidFill>
            <a:schemeClr val="tx1"/>
          </a:solidFill>
          <a:latin typeface="+mn-lt"/>
          <a:ea typeface="+mn-ea"/>
          <a:cs typeface="+mn-cs"/>
        </a:defRPr>
      </a:lvl8pPr>
      <a:lvl9pPr marL="12021182" indent="-707128" algn="l" defTabSz="2828514" rtl="0" eaLnBrk="1" latinLnBrk="0" hangingPunct="1">
        <a:lnSpc>
          <a:spcPct val="90000"/>
        </a:lnSpc>
        <a:spcBef>
          <a:spcPts val="1547"/>
        </a:spcBef>
        <a:buFont typeface="Arial" panose="020B0604020202020204" pitchFamily="34" charset="0"/>
        <a:buChar char="•"/>
        <a:defRPr sz="5568" kern="1200">
          <a:solidFill>
            <a:schemeClr val="tx1"/>
          </a:solidFill>
          <a:latin typeface="+mn-lt"/>
          <a:ea typeface="+mn-ea"/>
          <a:cs typeface="+mn-cs"/>
        </a:defRPr>
      </a:lvl9pPr>
    </p:bodyStyle>
    <p:otherStyle>
      <a:defPPr>
        <a:defRPr lang="en-US"/>
      </a:defPPr>
      <a:lvl1pPr marL="0" algn="l" defTabSz="2828514" rtl="0" eaLnBrk="1" latinLnBrk="0" hangingPunct="1">
        <a:defRPr sz="5568" kern="1200">
          <a:solidFill>
            <a:schemeClr val="tx1"/>
          </a:solidFill>
          <a:latin typeface="+mn-lt"/>
          <a:ea typeface="+mn-ea"/>
          <a:cs typeface="+mn-cs"/>
        </a:defRPr>
      </a:lvl1pPr>
      <a:lvl2pPr marL="1414257" algn="l" defTabSz="2828514" rtl="0" eaLnBrk="1" latinLnBrk="0" hangingPunct="1">
        <a:defRPr sz="5568" kern="1200">
          <a:solidFill>
            <a:schemeClr val="tx1"/>
          </a:solidFill>
          <a:latin typeface="+mn-lt"/>
          <a:ea typeface="+mn-ea"/>
          <a:cs typeface="+mn-cs"/>
        </a:defRPr>
      </a:lvl2pPr>
      <a:lvl3pPr marL="2828514" algn="l" defTabSz="2828514" rtl="0" eaLnBrk="1" latinLnBrk="0" hangingPunct="1">
        <a:defRPr sz="5568" kern="1200">
          <a:solidFill>
            <a:schemeClr val="tx1"/>
          </a:solidFill>
          <a:latin typeface="+mn-lt"/>
          <a:ea typeface="+mn-ea"/>
          <a:cs typeface="+mn-cs"/>
        </a:defRPr>
      </a:lvl3pPr>
      <a:lvl4pPr marL="4242770" algn="l" defTabSz="2828514" rtl="0" eaLnBrk="1" latinLnBrk="0" hangingPunct="1">
        <a:defRPr sz="5568" kern="1200">
          <a:solidFill>
            <a:schemeClr val="tx1"/>
          </a:solidFill>
          <a:latin typeface="+mn-lt"/>
          <a:ea typeface="+mn-ea"/>
          <a:cs typeface="+mn-cs"/>
        </a:defRPr>
      </a:lvl4pPr>
      <a:lvl5pPr marL="5657027" algn="l" defTabSz="2828514" rtl="0" eaLnBrk="1" latinLnBrk="0" hangingPunct="1">
        <a:defRPr sz="5568" kern="1200">
          <a:solidFill>
            <a:schemeClr val="tx1"/>
          </a:solidFill>
          <a:latin typeface="+mn-lt"/>
          <a:ea typeface="+mn-ea"/>
          <a:cs typeface="+mn-cs"/>
        </a:defRPr>
      </a:lvl5pPr>
      <a:lvl6pPr marL="7071284" algn="l" defTabSz="2828514" rtl="0" eaLnBrk="1" latinLnBrk="0" hangingPunct="1">
        <a:defRPr sz="5568" kern="1200">
          <a:solidFill>
            <a:schemeClr val="tx1"/>
          </a:solidFill>
          <a:latin typeface="+mn-lt"/>
          <a:ea typeface="+mn-ea"/>
          <a:cs typeface="+mn-cs"/>
        </a:defRPr>
      </a:lvl6pPr>
      <a:lvl7pPr marL="8485541" algn="l" defTabSz="2828514" rtl="0" eaLnBrk="1" latinLnBrk="0" hangingPunct="1">
        <a:defRPr sz="5568" kern="1200">
          <a:solidFill>
            <a:schemeClr val="tx1"/>
          </a:solidFill>
          <a:latin typeface="+mn-lt"/>
          <a:ea typeface="+mn-ea"/>
          <a:cs typeface="+mn-cs"/>
        </a:defRPr>
      </a:lvl7pPr>
      <a:lvl8pPr marL="9899797" algn="l" defTabSz="2828514" rtl="0" eaLnBrk="1" latinLnBrk="0" hangingPunct="1">
        <a:defRPr sz="5568" kern="1200">
          <a:solidFill>
            <a:schemeClr val="tx1"/>
          </a:solidFill>
          <a:latin typeface="+mn-lt"/>
          <a:ea typeface="+mn-ea"/>
          <a:cs typeface="+mn-cs"/>
        </a:defRPr>
      </a:lvl8pPr>
      <a:lvl9pPr marL="11314054" algn="l" defTabSz="2828514" rtl="0" eaLnBrk="1" latinLnBrk="0" hangingPunct="1">
        <a:defRPr sz="55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CE855B-86CD-771F-4126-FE389B6E5492}"/>
              </a:ext>
            </a:extLst>
          </p:cNvPr>
          <p:cNvSpPr>
            <a:spLocks noGrp="1"/>
          </p:cNvSpPr>
          <p:nvPr>
            <p:ph type="subTitle" idx="1"/>
          </p:nvPr>
        </p:nvSpPr>
        <p:spPr>
          <a:xfrm>
            <a:off x="6709798" y="4836377"/>
            <a:ext cx="5270794" cy="6498684"/>
          </a:xfrm>
        </p:spPr>
        <p:txBody>
          <a:bodyPr>
            <a:normAutofit fontScale="92500"/>
          </a:bodyPr>
          <a:lstStyle/>
          <a:p>
            <a:r>
              <a:rPr lang="en-US" sz="4400" dirty="0">
                <a:solidFill>
                  <a:srgbClr val="008080"/>
                </a:solidFill>
                <a:latin typeface="Trebuchet MS" panose="020B0603020202020204" pitchFamily="34" charset="0"/>
              </a:rPr>
              <a:t>Background</a:t>
            </a:r>
          </a:p>
          <a:p>
            <a:pPr algn="l">
              <a:lnSpc>
                <a:spcPct val="150000"/>
              </a:lnSpc>
            </a:pPr>
            <a:r>
              <a:rPr lang="en-US" sz="2800" dirty="0">
                <a:latin typeface="Trebuchet MS" panose="020B0603020202020204" pitchFamily="34" charset="0"/>
              </a:rPr>
              <a:t>From working in a tech company as a software engineer, I have discovered the potential of object and face detection and wanted to dive further into human interaction with software. This is where I became interested seeing how far emotion detection can push this industry.</a:t>
            </a:r>
          </a:p>
        </p:txBody>
      </p:sp>
      <p:sp>
        <p:nvSpPr>
          <p:cNvPr id="5" name="Title 4">
            <a:extLst>
              <a:ext uri="{FF2B5EF4-FFF2-40B4-BE49-F238E27FC236}">
                <a16:creationId xmlns:a16="http://schemas.microsoft.com/office/drawing/2014/main" id="{56C43B2D-7109-1708-C0E6-FF8E5328CB79}"/>
              </a:ext>
            </a:extLst>
          </p:cNvPr>
          <p:cNvSpPr>
            <a:spLocks noGrp="1"/>
          </p:cNvSpPr>
          <p:nvPr>
            <p:ph type="ctrTitle"/>
          </p:nvPr>
        </p:nvSpPr>
        <p:spPr>
          <a:xfrm>
            <a:off x="13258799" y="-833233"/>
            <a:ext cx="6804665" cy="4644782"/>
          </a:xfrm>
        </p:spPr>
        <p:txBody>
          <a:bodyPr>
            <a:normAutofit/>
          </a:bodyPr>
          <a:lstStyle/>
          <a:p>
            <a:r>
              <a:rPr lang="en-US" sz="5400" dirty="0">
                <a:solidFill>
                  <a:srgbClr val="0BD6D6"/>
                </a:solidFill>
                <a:latin typeface="Trebuchet MS" panose="020B0603020202020204" pitchFamily="34" charset="0"/>
              </a:rPr>
              <a:t>Aleksander Kosiak</a:t>
            </a:r>
          </a:p>
        </p:txBody>
      </p:sp>
      <p:pic>
        <p:nvPicPr>
          <p:cNvPr id="11" name="Picture 10" descr="Logo">
            <a:extLst>
              <a:ext uri="{FF2B5EF4-FFF2-40B4-BE49-F238E27FC236}">
                <a16:creationId xmlns:a16="http://schemas.microsoft.com/office/drawing/2014/main" id="{7402CE30-DE11-425A-48DE-534358057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5209" y="-1437048"/>
            <a:ext cx="12896856" cy="6121025"/>
          </a:xfrm>
          <a:prstGeom prst="rect">
            <a:avLst/>
          </a:prstGeom>
        </p:spPr>
      </p:pic>
      <p:pic>
        <p:nvPicPr>
          <p:cNvPr id="13" name="Picture 12" descr="A person wearing headphones&#10;&#10;Description automatically generated with medium confidence">
            <a:extLst>
              <a:ext uri="{FF2B5EF4-FFF2-40B4-BE49-F238E27FC236}">
                <a16:creationId xmlns:a16="http://schemas.microsoft.com/office/drawing/2014/main" id="{22FAAD17-B110-30CC-1B3D-7AFA5BE1D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074" y="11908397"/>
            <a:ext cx="11140518" cy="8203018"/>
          </a:xfrm>
          <a:prstGeom prst="rect">
            <a:avLst/>
          </a:prstGeom>
        </p:spPr>
      </p:pic>
      <p:sp>
        <p:nvSpPr>
          <p:cNvPr id="20" name="Subtitle 2">
            <a:extLst>
              <a:ext uri="{FF2B5EF4-FFF2-40B4-BE49-F238E27FC236}">
                <a16:creationId xmlns:a16="http://schemas.microsoft.com/office/drawing/2014/main" id="{1A213FEA-E6BA-9229-C0BB-564CD55222C9}"/>
              </a:ext>
            </a:extLst>
          </p:cNvPr>
          <p:cNvSpPr txBox="1">
            <a:spLocks/>
          </p:cNvSpPr>
          <p:nvPr/>
        </p:nvSpPr>
        <p:spPr>
          <a:xfrm>
            <a:off x="992475" y="4836377"/>
            <a:ext cx="5270794" cy="6498684"/>
          </a:xfrm>
          <a:prstGeom prst="rect">
            <a:avLst/>
          </a:prstGeom>
        </p:spPr>
        <p:txBody>
          <a:bodyPr vert="horz" lIns="91440" tIns="45720" rIns="91440" bIns="45720" rtlCol="0">
            <a:normAutofit/>
          </a:bodyPr>
          <a:lstStyle>
            <a:lvl1pPr marL="0" indent="0" algn="ctr" defTabSz="2828514" rtl="0" eaLnBrk="1" latinLnBrk="0" hangingPunct="1">
              <a:lnSpc>
                <a:spcPct val="90000"/>
              </a:lnSpc>
              <a:spcBef>
                <a:spcPts val="3093"/>
              </a:spcBef>
              <a:buFont typeface="Arial" panose="020B0604020202020204" pitchFamily="34" charset="0"/>
              <a:buNone/>
              <a:defRPr sz="7424" kern="1200">
                <a:solidFill>
                  <a:schemeClr val="tx1"/>
                </a:solidFill>
                <a:latin typeface="+mn-lt"/>
                <a:ea typeface="+mn-ea"/>
                <a:cs typeface="+mn-cs"/>
              </a:defRPr>
            </a:lvl1pPr>
            <a:lvl2pPr marL="1414257" indent="0" algn="ctr" defTabSz="2828514" rtl="0" eaLnBrk="1" latinLnBrk="0" hangingPunct="1">
              <a:lnSpc>
                <a:spcPct val="90000"/>
              </a:lnSpc>
              <a:spcBef>
                <a:spcPts val="1547"/>
              </a:spcBef>
              <a:buFont typeface="Arial" panose="020B0604020202020204" pitchFamily="34" charset="0"/>
              <a:buNone/>
              <a:defRPr sz="6187" kern="1200">
                <a:solidFill>
                  <a:schemeClr val="tx1"/>
                </a:solidFill>
                <a:latin typeface="+mn-lt"/>
                <a:ea typeface="+mn-ea"/>
                <a:cs typeface="+mn-cs"/>
              </a:defRPr>
            </a:lvl2pPr>
            <a:lvl3pPr marL="2828514" indent="0" algn="ctr" defTabSz="2828514" rtl="0" eaLnBrk="1" latinLnBrk="0" hangingPunct="1">
              <a:lnSpc>
                <a:spcPct val="90000"/>
              </a:lnSpc>
              <a:spcBef>
                <a:spcPts val="1547"/>
              </a:spcBef>
              <a:buFont typeface="Arial" panose="020B0604020202020204" pitchFamily="34" charset="0"/>
              <a:buNone/>
              <a:defRPr sz="5568" kern="1200">
                <a:solidFill>
                  <a:schemeClr val="tx1"/>
                </a:solidFill>
                <a:latin typeface="+mn-lt"/>
                <a:ea typeface="+mn-ea"/>
                <a:cs typeface="+mn-cs"/>
              </a:defRPr>
            </a:lvl3pPr>
            <a:lvl4pPr marL="4242770" indent="0" algn="ctr" defTabSz="2828514" rtl="0" eaLnBrk="1" latinLnBrk="0" hangingPunct="1">
              <a:lnSpc>
                <a:spcPct val="90000"/>
              </a:lnSpc>
              <a:spcBef>
                <a:spcPts val="1547"/>
              </a:spcBef>
              <a:buFont typeface="Arial" panose="020B0604020202020204" pitchFamily="34" charset="0"/>
              <a:buNone/>
              <a:defRPr sz="4949" kern="1200">
                <a:solidFill>
                  <a:schemeClr val="tx1"/>
                </a:solidFill>
                <a:latin typeface="+mn-lt"/>
                <a:ea typeface="+mn-ea"/>
                <a:cs typeface="+mn-cs"/>
              </a:defRPr>
            </a:lvl4pPr>
            <a:lvl5pPr marL="5657027" indent="0" algn="ctr" defTabSz="2828514" rtl="0" eaLnBrk="1" latinLnBrk="0" hangingPunct="1">
              <a:lnSpc>
                <a:spcPct val="90000"/>
              </a:lnSpc>
              <a:spcBef>
                <a:spcPts val="1547"/>
              </a:spcBef>
              <a:buFont typeface="Arial" panose="020B0604020202020204" pitchFamily="34" charset="0"/>
              <a:buNone/>
              <a:defRPr sz="4949" kern="1200">
                <a:solidFill>
                  <a:schemeClr val="tx1"/>
                </a:solidFill>
                <a:latin typeface="+mn-lt"/>
                <a:ea typeface="+mn-ea"/>
                <a:cs typeface="+mn-cs"/>
              </a:defRPr>
            </a:lvl5pPr>
            <a:lvl6pPr marL="7071284" indent="0" algn="ctr" defTabSz="2828514" rtl="0" eaLnBrk="1" latinLnBrk="0" hangingPunct="1">
              <a:lnSpc>
                <a:spcPct val="90000"/>
              </a:lnSpc>
              <a:spcBef>
                <a:spcPts val="1547"/>
              </a:spcBef>
              <a:buFont typeface="Arial" panose="020B0604020202020204" pitchFamily="34" charset="0"/>
              <a:buNone/>
              <a:defRPr sz="4949" kern="1200">
                <a:solidFill>
                  <a:schemeClr val="tx1"/>
                </a:solidFill>
                <a:latin typeface="+mn-lt"/>
                <a:ea typeface="+mn-ea"/>
                <a:cs typeface="+mn-cs"/>
              </a:defRPr>
            </a:lvl6pPr>
            <a:lvl7pPr marL="8485541" indent="0" algn="ctr" defTabSz="2828514" rtl="0" eaLnBrk="1" latinLnBrk="0" hangingPunct="1">
              <a:lnSpc>
                <a:spcPct val="90000"/>
              </a:lnSpc>
              <a:spcBef>
                <a:spcPts val="1547"/>
              </a:spcBef>
              <a:buFont typeface="Arial" panose="020B0604020202020204" pitchFamily="34" charset="0"/>
              <a:buNone/>
              <a:defRPr sz="4949" kern="1200">
                <a:solidFill>
                  <a:schemeClr val="tx1"/>
                </a:solidFill>
                <a:latin typeface="+mn-lt"/>
                <a:ea typeface="+mn-ea"/>
                <a:cs typeface="+mn-cs"/>
              </a:defRPr>
            </a:lvl7pPr>
            <a:lvl8pPr marL="9899797" indent="0" algn="ctr" defTabSz="2828514" rtl="0" eaLnBrk="1" latinLnBrk="0" hangingPunct="1">
              <a:lnSpc>
                <a:spcPct val="90000"/>
              </a:lnSpc>
              <a:spcBef>
                <a:spcPts val="1547"/>
              </a:spcBef>
              <a:buFont typeface="Arial" panose="020B0604020202020204" pitchFamily="34" charset="0"/>
              <a:buNone/>
              <a:defRPr sz="4949" kern="1200">
                <a:solidFill>
                  <a:schemeClr val="tx1"/>
                </a:solidFill>
                <a:latin typeface="+mn-lt"/>
                <a:ea typeface="+mn-ea"/>
                <a:cs typeface="+mn-cs"/>
              </a:defRPr>
            </a:lvl8pPr>
            <a:lvl9pPr marL="11314054" indent="0" algn="ctr" defTabSz="2828514" rtl="0" eaLnBrk="1" latinLnBrk="0" hangingPunct="1">
              <a:lnSpc>
                <a:spcPct val="90000"/>
              </a:lnSpc>
              <a:spcBef>
                <a:spcPts val="1547"/>
              </a:spcBef>
              <a:buFont typeface="Arial" panose="020B0604020202020204" pitchFamily="34" charset="0"/>
              <a:buNone/>
              <a:defRPr sz="4949" kern="1200">
                <a:solidFill>
                  <a:schemeClr val="tx1"/>
                </a:solidFill>
                <a:latin typeface="+mn-lt"/>
                <a:ea typeface="+mn-ea"/>
                <a:cs typeface="+mn-cs"/>
              </a:defRPr>
            </a:lvl9pPr>
          </a:lstStyle>
          <a:p>
            <a:r>
              <a:rPr lang="en-US" sz="4400" dirty="0">
                <a:solidFill>
                  <a:srgbClr val="008080"/>
                </a:solidFill>
                <a:latin typeface="Trebuchet MS" panose="020B0603020202020204" pitchFamily="34" charset="0"/>
              </a:rPr>
              <a:t>Introduction</a:t>
            </a:r>
          </a:p>
          <a:p>
            <a:pPr algn="l">
              <a:lnSpc>
                <a:spcPct val="150000"/>
              </a:lnSpc>
            </a:pPr>
            <a:r>
              <a:rPr lang="en-US" sz="2800" dirty="0">
                <a:latin typeface="Trebuchet MS" panose="020B0603020202020204" pitchFamily="34" charset="0"/>
              </a:rPr>
              <a:t>Emotion detection in the tech industry is not utilized to its full potential yet, so I have decided to create an accurate app that lets the user have their emotion detected online for any future application that it may bring.</a:t>
            </a:r>
          </a:p>
        </p:txBody>
      </p:sp>
      <p:pic>
        <p:nvPicPr>
          <p:cNvPr id="22" name="Picture 21" descr="A collage of a person&#10;&#10;Description automatically generated with medium confidence">
            <a:extLst>
              <a:ext uri="{FF2B5EF4-FFF2-40B4-BE49-F238E27FC236}">
                <a16:creationId xmlns:a16="http://schemas.microsoft.com/office/drawing/2014/main" id="{5BDD1AA4-8BD1-9946-E857-3490F6E724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08162" y="4836377"/>
            <a:ext cx="6995711" cy="5770504"/>
          </a:xfrm>
          <a:prstGeom prst="rect">
            <a:avLst/>
          </a:prstGeom>
        </p:spPr>
      </p:pic>
      <p:sp>
        <p:nvSpPr>
          <p:cNvPr id="23" name="Subtitle 2">
            <a:extLst>
              <a:ext uri="{FF2B5EF4-FFF2-40B4-BE49-F238E27FC236}">
                <a16:creationId xmlns:a16="http://schemas.microsoft.com/office/drawing/2014/main" id="{60D568F4-5179-7261-A0D5-3587AA152798}"/>
              </a:ext>
            </a:extLst>
          </p:cNvPr>
          <p:cNvSpPr txBox="1">
            <a:spLocks/>
          </p:cNvSpPr>
          <p:nvPr/>
        </p:nvSpPr>
        <p:spPr>
          <a:xfrm>
            <a:off x="13258799" y="11908396"/>
            <a:ext cx="5270794" cy="8203018"/>
          </a:xfrm>
          <a:prstGeom prst="rect">
            <a:avLst/>
          </a:prstGeom>
        </p:spPr>
        <p:txBody>
          <a:bodyPr vert="horz" lIns="91440" tIns="45720" rIns="91440" bIns="45720" rtlCol="0">
            <a:normAutofit fontScale="92500" lnSpcReduction="10000"/>
          </a:bodyPr>
          <a:lstStyle>
            <a:lvl1pPr marL="0" indent="0" algn="ctr" defTabSz="2828514" rtl="0" eaLnBrk="1" latinLnBrk="0" hangingPunct="1">
              <a:lnSpc>
                <a:spcPct val="90000"/>
              </a:lnSpc>
              <a:spcBef>
                <a:spcPts val="3093"/>
              </a:spcBef>
              <a:buFont typeface="Arial" panose="020B0604020202020204" pitchFamily="34" charset="0"/>
              <a:buNone/>
              <a:defRPr sz="7424" kern="1200">
                <a:solidFill>
                  <a:schemeClr val="tx1"/>
                </a:solidFill>
                <a:latin typeface="+mn-lt"/>
                <a:ea typeface="+mn-ea"/>
                <a:cs typeface="+mn-cs"/>
              </a:defRPr>
            </a:lvl1pPr>
            <a:lvl2pPr marL="1414257" indent="0" algn="ctr" defTabSz="2828514" rtl="0" eaLnBrk="1" latinLnBrk="0" hangingPunct="1">
              <a:lnSpc>
                <a:spcPct val="90000"/>
              </a:lnSpc>
              <a:spcBef>
                <a:spcPts val="1547"/>
              </a:spcBef>
              <a:buFont typeface="Arial" panose="020B0604020202020204" pitchFamily="34" charset="0"/>
              <a:buNone/>
              <a:defRPr sz="6187" kern="1200">
                <a:solidFill>
                  <a:schemeClr val="tx1"/>
                </a:solidFill>
                <a:latin typeface="+mn-lt"/>
                <a:ea typeface="+mn-ea"/>
                <a:cs typeface="+mn-cs"/>
              </a:defRPr>
            </a:lvl2pPr>
            <a:lvl3pPr marL="2828514" indent="0" algn="ctr" defTabSz="2828514" rtl="0" eaLnBrk="1" latinLnBrk="0" hangingPunct="1">
              <a:lnSpc>
                <a:spcPct val="90000"/>
              </a:lnSpc>
              <a:spcBef>
                <a:spcPts val="1547"/>
              </a:spcBef>
              <a:buFont typeface="Arial" panose="020B0604020202020204" pitchFamily="34" charset="0"/>
              <a:buNone/>
              <a:defRPr sz="5568" kern="1200">
                <a:solidFill>
                  <a:schemeClr val="tx1"/>
                </a:solidFill>
                <a:latin typeface="+mn-lt"/>
                <a:ea typeface="+mn-ea"/>
                <a:cs typeface="+mn-cs"/>
              </a:defRPr>
            </a:lvl3pPr>
            <a:lvl4pPr marL="4242770" indent="0" algn="ctr" defTabSz="2828514" rtl="0" eaLnBrk="1" latinLnBrk="0" hangingPunct="1">
              <a:lnSpc>
                <a:spcPct val="90000"/>
              </a:lnSpc>
              <a:spcBef>
                <a:spcPts val="1547"/>
              </a:spcBef>
              <a:buFont typeface="Arial" panose="020B0604020202020204" pitchFamily="34" charset="0"/>
              <a:buNone/>
              <a:defRPr sz="4949" kern="1200">
                <a:solidFill>
                  <a:schemeClr val="tx1"/>
                </a:solidFill>
                <a:latin typeface="+mn-lt"/>
                <a:ea typeface="+mn-ea"/>
                <a:cs typeface="+mn-cs"/>
              </a:defRPr>
            </a:lvl4pPr>
            <a:lvl5pPr marL="5657027" indent="0" algn="ctr" defTabSz="2828514" rtl="0" eaLnBrk="1" latinLnBrk="0" hangingPunct="1">
              <a:lnSpc>
                <a:spcPct val="90000"/>
              </a:lnSpc>
              <a:spcBef>
                <a:spcPts val="1547"/>
              </a:spcBef>
              <a:buFont typeface="Arial" panose="020B0604020202020204" pitchFamily="34" charset="0"/>
              <a:buNone/>
              <a:defRPr sz="4949" kern="1200">
                <a:solidFill>
                  <a:schemeClr val="tx1"/>
                </a:solidFill>
                <a:latin typeface="+mn-lt"/>
                <a:ea typeface="+mn-ea"/>
                <a:cs typeface="+mn-cs"/>
              </a:defRPr>
            </a:lvl5pPr>
            <a:lvl6pPr marL="7071284" indent="0" algn="ctr" defTabSz="2828514" rtl="0" eaLnBrk="1" latinLnBrk="0" hangingPunct="1">
              <a:lnSpc>
                <a:spcPct val="90000"/>
              </a:lnSpc>
              <a:spcBef>
                <a:spcPts val="1547"/>
              </a:spcBef>
              <a:buFont typeface="Arial" panose="020B0604020202020204" pitchFamily="34" charset="0"/>
              <a:buNone/>
              <a:defRPr sz="4949" kern="1200">
                <a:solidFill>
                  <a:schemeClr val="tx1"/>
                </a:solidFill>
                <a:latin typeface="+mn-lt"/>
                <a:ea typeface="+mn-ea"/>
                <a:cs typeface="+mn-cs"/>
              </a:defRPr>
            </a:lvl6pPr>
            <a:lvl7pPr marL="8485541" indent="0" algn="ctr" defTabSz="2828514" rtl="0" eaLnBrk="1" latinLnBrk="0" hangingPunct="1">
              <a:lnSpc>
                <a:spcPct val="90000"/>
              </a:lnSpc>
              <a:spcBef>
                <a:spcPts val="1547"/>
              </a:spcBef>
              <a:buFont typeface="Arial" panose="020B0604020202020204" pitchFamily="34" charset="0"/>
              <a:buNone/>
              <a:defRPr sz="4949" kern="1200">
                <a:solidFill>
                  <a:schemeClr val="tx1"/>
                </a:solidFill>
                <a:latin typeface="+mn-lt"/>
                <a:ea typeface="+mn-ea"/>
                <a:cs typeface="+mn-cs"/>
              </a:defRPr>
            </a:lvl7pPr>
            <a:lvl8pPr marL="9899797" indent="0" algn="ctr" defTabSz="2828514" rtl="0" eaLnBrk="1" latinLnBrk="0" hangingPunct="1">
              <a:lnSpc>
                <a:spcPct val="90000"/>
              </a:lnSpc>
              <a:spcBef>
                <a:spcPts val="1547"/>
              </a:spcBef>
              <a:buFont typeface="Arial" panose="020B0604020202020204" pitchFamily="34" charset="0"/>
              <a:buNone/>
              <a:defRPr sz="4949" kern="1200">
                <a:solidFill>
                  <a:schemeClr val="tx1"/>
                </a:solidFill>
                <a:latin typeface="+mn-lt"/>
                <a:ea typeface="+mn-ea"/>
                <a:cs typeface="+mn-cs"/>
              </a:defRPr>
            </a:lvl8pPr>
            <a:lvl9pPr marL="11314054" indent="0" algn="ctr" defTabSz="2828514" rtl="0" eaLnBrk="1" latinLnBrk="0" hangingPunct="1">
              <a:lnSpc>
                <a:spcPct val="90000"/>
              </a:lnSpc>
              <a:spcBef>
                <a:spcPts val="1547"/>
              </a:spcBef>
              <a:buFont typeface="Arial" panose="020B0604020202020204" pitchFamily="34" charset="0"/>
              <a:buNone/>
              <a:defRPr sz="4949" kern="1200">
                <a:solidFill>
                  <a:schemeClr val="tx1"/>
                </a:solidFill>
                <a:latin typeface="+mn-lt"/>
                <a:ea typeface="+mn-ea"/>
                <a:cs typeface="+mn-cs"/>
              </a:defRPr>
            </a:lvl9pPr>
          </a:lstStyle>
          <a:p>
            <a:r>
              <a:rPr lang="en-US" sz="4400" dirty="0">
                <a:solidFill>
                  <a:srgbClr val="008080"/>
                </a:solidFill>
                <a:latin typeface="Trebuchet MS" panose="020B0603020202020204" pitchFamily="34" charset="0"/>
              </a:rPr>
              <a:t>Research</a:t>
            </a:r>
          </a:p>
          <a:p>
            <a:pPr algn="l">
              <a:lnSpc>
                <a:spcPct val="150000"/>
              </a:lnSpc>
            </a:pPr>
            <a:r>
              <a:rPr lang="en-US" sz="2800" dirty="0">
                <a:latin typeface="Trebuchet MS" panose="020B0603020202020204" pitchFamily="34" charset="0"/>
              </a:rPr>
              <a:t>For this to work I needed to use a camera, which was my Logitech webcam. From my research I found that Flask would work best with a web application displaying video. Its compatible with the OpenCV library which fits my standards. I also used Keras to prepare the model and predict the emotion which was used in combination with </a:t>
            </a:r>
            <a:r>
              <a:rPr lang="en-US" sz="2800" dirty="0" err="1">
                <a:latin typeface="Trebuchet MS" panose="020B0603020202020204" pitchFamily="34" charset="0"/>
              </a:rPr>
              <a:t>Numpy</a:t>
            </a:r>
            <a:r>
              <a:rPr lang="en-US" sz="2800" dirty="0">
                <a:latin typeface="Trebuchet MS" panose="020B0603020202020204" pitchFamily="34" charset="0"/>
              </a:rPr>
              <a:t> to grab the maximum value </a:t>
            </a:r>
            <a:r>
              <a:rPr lang="en-US" sz="2800" dirty="0" err="1">
                <a:latin typeface="Trebuchet MS" panose="020B0603020202020204" pitchFamily="34" charset="0"/>
              </a:rPr>
              <a:t>indice</a:t>
            </a:r>
            <a:r>
              <a:rPr lang="en-US" sz="2800" dirty="0">
                <a:latin typeface="Trebuchet MS" panose="020B0603020202020204" pitchFamily="34" charset="0"/>
              </a:rPr>
              <a:t> of the emotion.</a:t>
            </a:r>
          </a:p>
        </p:txBody>
      </p:sp>
      <p:pic>
        <p:nvPicPr>
          <p:cNvPr id="7" name="Picture 6" descr="Text&#10;&#10;Description automatically generated with low confidence">
            <a:extLst>
              <a:ext uri="{FF2B5EF4-FFF2-40B4-BE49-F238E27FC236}">
                <a16:creationId xmlns:a16="http://schemas.microsoft.com/office/drawing/2014/main" id="{F2258832-0F27-2482-8454-7C444196E4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540" y="230897"/>
            <a:ext cx="8202669" cy="1392567"/>
          </a:xfrm>
          <a:prstGeom prst="rect">
            <a:avLst/>
          </a:prstGeom>
        </p:spPr>
      </p:pic>
      <p:sp>
        <p:nvSpPr>
          <p:cNvPr id="8" name="Subtitle 2">
            <a:extLst>
              <a:ext uri="{FF2B5EF4-FFF2-40B4-BE49-F238E27FC236}">
                <a16:creationId xmlns:a16="http://schemas.microsoft.com/office/drawing/2014/main" id="{905AE545-9A89-5FA8-4EB5-CBECF56EB10C}"/>
              </a:ext>
            </a:extLst>
          </p:cNvPr>
          <p:cNvSpPr txBox="1">
            <a:spLocks/>
          </p:cNvSpPr>
          <p:nvPr/>
        </p:nvSpPr>
        <p:spPr>
          <a:xfrm>
            <a:off x="20831443" y="3009462"/>
            <a:ext cx="5270794" cy="8203018"/>
          </a:xfrm>
          <a:prstGeom prst="rect">
            <a:avLst/>
          </a:prstGeom>
        </p:spPr>
        <p:txBody>
          <a:bodyPr vert="horz" lIns="91440" tIns="45720" rIns="91440" bIns="45720" rtlCol="0">
            <a:normAutofit fontScale="92500" lnSpcReduction="20000"/>
          </a:bodyPr>
          <a:lstStyle>
            <a:lvl1pPr marL="0" indent="0" algn="ctr" defTabSz="2828514" rtl="0" eaLnBrk="1" latinLnBrk="0" hangingPunct="1">
              <a:lnSpc>
                <a:spcPct val="90000"/>
              </a:lnSpc>
              <a:spcBef>
                <a:spcPts val="3093"/>
              </a:spcBef>
              <a:buFont typeface="Arial" panose="020B0604020202020204" pitchFamily="34" charset="0"/>
              <a:buNone/>
              <a:defRPr sz="7424" kern="1200">
                <a:solidFill>
                  <a:schemeClr val="tx1"/>
                </a:solidFill>
                <a:latin typeface="+mn-lt"/>
                <a:ea typeface="+mn-ea"/>
                <a:cs typeface="+mn-cs"/>
              </a:defRPr>
            </a:lvl1pPr>
            <a:lvl2pPr marL="1414257" indent="0" algn="ctr" defTabSz="2828514" rtl="0" eaLnBrk="1" latinLnBrk="0" hangingPunct="1">
              <a:lnSpc>
                <a:spcPct val="90000"/>
              </a:lnSpc>
              <a:spcBef>
                <a:spcPts val="1547"/>
              </a:spcBef>
              <a:buFont typeface="Arial" panose="020B0604020202020204" pitchFamily="34" charset="0"/>
              <a:buNone/>
              <a:defRPr sz="6187" kern="1200">
                <a:solidFill>
                  <a:schemeClr val="tx1"/>
                </a:solidFill>
                <a:latin typeface="+mn-lt"/>
                <a:ea typeface="+mn-ea"/>
                <a:cs typeface="+mn-cs"/>
              </a:defRPr>
            </a:lvl2pPr>
            <a:lvl3pPr marL="2828514" indent="0" algn="ctr" defTabSz="2828514" rtl="0" eaLnBrk="1" latinLnBrk="0" hangingPunct="1">
              <a:lnSpc>
                <a:spcPct val="90000"/>
              </a:lnSpc>
              <a:spcBef>
                <a:spcPts val="1547"/>
              </a:spcBef>
              <a:buFont typeface="Arial" panose="020B0604020202020204" pitchFamily="34" charset="0"/>
              <a:buNone/>
              <a:defRPr sz="5568" kern="1200">
                <a:solidFill>
                  <a:schemeClr val="tx1"/>
                </a:solidFill>
                <a:latin typeface="+mn-lt"/>
                <a:ea typeface="+mn-ea"/>
                <a:cs typeface="+mn-cs"/>
              </a:defRPr>
            </a:lvl3pPr>
            <a:lvl4pPr marL="4242770" indent="0" algn="ctr" defTabSz="2828514" rtl="0" eaLnBrk="1" latinLnBrk="0" hangingPunct="1">
              <a:lnSpc>
                <a:spcPct val="90000"/>
              </a:lnSpc>
              <a:spcBef>
                <a:spcPts val="1547"/>
              </a:spcBef>
              <a:buFont typeface="Arial" panose="020B0604020202020204" pitchFamily="34" charset="0"/>
              <a:buNone/>
              <a:defRPr sz="4949" kern="1200">
                <a:solidFill>
                  <a:schemeClr val="tx1"/>
                </a:solidFill>
                <a:latin typeface="+mn-lt"/>
                <a:ea typeface="+mn-ea"/>
                <a:cs typeface="+mn-cs"/>
              </a:defRPr>
            </a:lvl4pPr>
            <a:lvl5pPr marL="5657027" indent="0" algn="ctr" defTabSz="2828514" rtl="0" eaLnBrk="1" latinLnBrk="0" hangingPunct="1">
              <a:lnSpc>
                <a:spcPct val="90000"/>
              </a:lnSpc>
              <a:spcBef>
                <a:spcPts val="1547"/>
              </a:spcBef>
              <a:buFont typeface="Arial" panose="020B0604020202020204" pitchFamily="34" charset="0"/>
              <a:buNone/>
              <a:defRPr sz="4949" kern="1200">
                <a:solidFill>
                  <a:schemeClr val="tx1"/>
                </a:solidFill>
                <a:latin typeface="+mn-lt"/>
                <a:ea typeface="+mn-ea"/>
                <a:cs typeface="+mn-cs"/>
              </a:defRPr>
            </a:lvl5pPr>
            <a:lvl6pPr marL="7071284" indent="0" algn="ctr" defTabSz="2828514" rtl="0" eaLnBrk="1" latinLnBrk="0" hangingPunct="1">
              <a:lnSpc>
                <a:spcPct val="90000"/>
              </a:lnSpc>
              <a:spcBef>
                <a:spcPts val="1547"/>
              </a:spcBef>
              <a:buFont typeface="Arial" panose="020B0604020202020204" pitchFamily="34" charset="0"/>
              <a:buNone/>
              <a:defRPr sz="4949" kern="1200">
                <a:solidFill>
                  <a:schemeClr val="tx1"/>
                </a:solidFill>
                <a:latin typeface="+mn-lt"/>
                <a:ea typeface="+mn-ea"/>
                <a:cs typeface="+mn-cs"/>
              </a:defRPr>
            </a:lvl6pPr>
            <a:lvl7pPr marL="8485541" indent="0" algn="ctr" defTabSz="2828514" rtl="0" eaLnBrk="1" latinLnBrk="0" hangingPunct="1">
              <a:lnSpc>
                <a:spcPct val="90000"/>
              </a:lnSpc>
              <a:spcBef>
                <a:spcPts val="1547"/>
              </a:spcBef>
              <a:buFont typeface="Arial" panose="020B0604020202020204" pitchFamily="34" charset="0"/>
              <a:buNone/>
              <a:defRPr sz="4949" kern="1200">
                <a:solidFill>
                  <a:schemeClr val="tx1"/>
                </a:solidFill>
                <a:latin typeface="+mn-lt"/>
                <a:ea typeface="+mn-ea"/>
                <a:cs typeface="+mn-cs"/>
              </a:defRPr>
            </a:lvl7pPr>
            <a:lvl8pPr marL="9899797" indent="0" algn="ctr" defTabSz="2828514" rtl="0" eaLnBrk="1" latinLnBrk="0" hangingPunct="1">
              <a:lnSpc>
                <a:spcPct val="90000"/>
              </a:lnSpc>
              <a:spcBef>
                <a:spcPts val="1547"/>
              </a:spcBef>
              <a:buFont typeface="Arial" panose="020B0604020202020204" pitchFamily="34" charset="0"/>
              <a:buNone/>
              <a:defRPr sz="4949" kern="1200">
                <a:solidFill>
                  <a:schemeClr val="tx1"/>
                </a:solidFill>
                <a:latin typeface="+mn-lt"/>
                <a:ea typeface="+mn-ea"/>
                <a:cs typeface="+mn-cs"/>
              </a:defRPr>
            </a:lvl8pPr>
            <a:lvl9pPr marL="11314054" indent="0" algn="ctr" defTabSz="2828514" rtl="0" eaLnBrk="1" latinLnBrk="0" hangingPunct="1">
              <a:lnSpc>
                <a:spcPct val="90000"/>
              </a:lnSpc>
              <a:spcBef>
                <a:spcPts val="1547"/>
              </a:spcBef>
              <a:buFont typeface="Arial" panose="020B0604020202020204" pitchFamily="34" charset="0"/>
              <a:buNone/>
              <a:defRPr sz="4949" kern="1200">
                <a:solidFill>
                  <a:schemeClr val="tx1"/>
                </a:solidFill>
                <a:latin typeface="+mn-lt"/>
                <a:ea typeface="+mn-ea"/>
                <a:cs typeface="+mn-cs"/>
              </a:defRPr>
            </a:lvl9pPr>
          </a:lstStyle>
          <a:p>
            <a:r>
              <a:rPr lang="en-US" sz="4400" dirty="0">
                <a:solidFill>
                  <a:srgbClr val="008080"/>
                </a:solidFill>
                <a:latin typeface="Trebuchet MS" panose="020B0603020202020204" pitchFamily="34" charset="0"/>
              </a:rPr>
              <a:t>Results</a:t>
            </a:r>
          </a:p>
          <a:p>
            <a:pPr algn="l">
              <a:lnSpc>
                <a:spcPct val="150000"/>
              </a:lnSpc>
            </a:pPr>
            <a:r>
              <a:rPr lang="en-US" sz="2800" dirty="0">
                <a:latin typeface="Trebuchet MS" panose="020B0603020202020204" pitchFamily="34" charset="0"/>
              </a:rPr>
              <a:t>The result of this app, creates a localhost website, that uses a feed from the camera. It detects the face and extracts the emotion, classifying it to the correct reaction. All of this is processed in the backend code when the Flask app is called and run in the main file. The main file calls a function from another file that detects the face, which then in turn invokes a Keras focused file that handles the emotion detection using models.</a:t>
            </a:r>
          </a:p>
        </p:txBody>
      </p:sp>
      <p:pic>
        <p:nvPicPr>
          <p:cNvPr id="10" name="Picture 9" descr="Diagram&#10;&#10;Description automatically generated">
            <a:extLst>
              <a:ext uri="{FF2B5EF4-FFF2-40B4-BE49-F238E27FC236}">
                <a16:creationId xmlns:a16="http://schemas.microsoft.com/office/drawing/2014/main" id="{CFBCBA8F-38D8-1BAA-E896-49E47B417A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40525" y="11212480"/>
            <a:ext cx="9261475" cy="9261475"/>
          </a:xfrm>
          <a:prstGeom prst="rect">
            <a:avLst/>
          </a:prstGeom>
        </p:spPr>
      </p:pic>
    </p:spTree>
    <p:extLst>
      <p:ext uri="{BB962C8B-B14F-4D97-AF65-F5344CB8AC3E}">
        <p14:creationId xmlns:p14="http://schemas.microsoft.com/office/powerpoint/2010/main" val="42769230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2350B245ADDA4C84D2A3BA33EA6D8A" ma:contentTypeVersion="14" ma:contentTypeDescription="Create a new document." ma:contentTypeScope="" ma:versionID="d31d89d57ffe91ec7ad2c406f41c96ec">
  <xsd:schema xmlns:xsd="http://www.w3.org/2001/XMLSchema" xmlns:xs="http://www.w3.org/2001/XMLSchema" xmlns:p="http://schemas.microsoft.com/office/2006/metadata/properties" xmlns:ns3="58c82af2-401d-4f66-8dc6-99e554edfb71" xmlns:ns4="2c622248-e68d-4026-ba1d-127c9fad49d1" targetNamespace="http://schemas.microsoft.com/office/2006/metadata/properties" ma:root="true" ma:fieldsID="5c20d41966e4f044907b318c1b692fc5" ns3:_="" ns4:_="">
    <xsd:import namespace="58c82af2-401d-4f66-8dc6-99e554edfb71"/>
    <xsd:import namespace="2c622248-e68d-4026-ba1d-127c9fad49d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82af2-401d-4f66-8dc6-99e554edfb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c622248-e68d-4026-ba1d-127c9fad49d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A75DEE-51EA-46E2-84B0-7A3ED2565D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82af2-401d-4f66-8dc6-99e554edfb71"/>
    <ds:schemaRef ds:uri="2c622248-e68d-4026-ba1d-127c9fad49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062C3D-426D-4BC6-B79D-AB1048912819}">
  <ds:schemaRefs>
    <ds:schemaRef ds:uri="http://schemas.microsoft.com/sharepoint/v3/contenttype/forms"/>
  </ds:schemaRefs>
</ds:datastoreItem>
</file>

<file path=customXml/itemProps3.xml><?xml version="1.0" encoding="utf-8"?>
<ds:datastoreItem xmlns:ds="http://schemas.openxmlformats.org/officeDocument/2006/customXml" ds:itemID="{1C6D4E76-7C2B-4AFD-B99C-1C5AF429DDFC}">
  <ds:schemaRef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purl.org/dc/dcmitype/"/>
    <ds:schemaRef ds:uri="http://purl.org/dc/terms/"/>
    <ds:schemaRef ds:uri="http://schemas.openxmlformats.org/package/2006/metadata/core-properties"/>
    <ds:schemaRef ds:uri="2c622248-e68d-4026-ba1d-127c9fad49d1"/>
    <ds:schemaRef ds:uri="58c82af2-401d-4f66-8dc6-99e554edfb7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427</TotalTime>
  <Words>258</Words>
  <Application>Microsoft Office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Trebuchet MS</vt:lpstr>
      <vt:lpstr>Office Theme</vt:lpstr>
      <vt:lpstr>Aleksander Kosiak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Aleksander Kosiak</dc:title>
  <dc:creator>ALEKSANDER KOSIAK - STUDENT</dc:creator>
  <cp:lastModifiedBy>ALEKSANDER KOSIAK - STUDENT</cp:lastModifiedBy>
  <cp:revision>5</cp:revision>
  <dcterms:created xsi:type="dcterms:W3CDTF">2022-08-30T13:18:22Z</dcterms:created>
  <dcterms:modified xsi:type="dcterms:W3CDTF">2022-09-01T12:47:36Z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0x0101001E2350B245ADDA4C84D2A3BA33EA6D8A</vt:lpwstr>
  </property>
</Properties>
</file>