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6F73-7ACB-9CC4-3733-CFA708AA2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3CDFD-2C39-88D7-F26B-37C9E50A8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50D95-788C-6FAC-8B8C-2BED203D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9AD-AC10-438F-B161-B51E5A2B41BE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3FF3-9650-DEEC-3E59-95FD7A67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A648-01D2-D98F-A418-9FC0510B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5B23-CBCA-4E8E-97B5-7290577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9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B69F-9740-DA17-0B55-837F89D7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1A8E6-01EA-B544-992E-CB71A0FED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08EF-0612-6F66-0B6C-D7A38EB5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9AD-AC10-438F-B161-B51E5A2B41BE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6DF6-1001-3692-37A2-330D3329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4F5C-B410-5CE9-422F-6A659DC1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5B23-CBCA-4E8E-97B5-7290577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1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C9589-CD44-AC57-404C-501350824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C0B5E-AC42-89B2-982C-71F3D6E1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6160-1339-C7E1-1669-DBFCF5A1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9AD-AC10-438F-B161-B51E5A2B41BE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8D53-6287-7B12-FCAE-C266851D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FD72F-32E8-C86D-2C9A-FF89DF5C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5B23-CBCA-4E8E-97B5-7290577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FD22-4C10-0929-FE4F-2C4A0FA8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0A20-6D84-319B-BC0A-432E21A1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A8B11-D2C3-53EC-103C-0F1AE83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9AD-AC10-438F-B161-B51E5A2B41BE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020F-8E1F-FBA4-87AD-09BB3442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424A6-AD57-E240-BFAE-3F2F906D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5B23-CBCA-4E8E-97B5-7290577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77A6-8A0A-7C1E-01FB-153C829B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FDBB6-971E-B25F-9CCC-3BA5F8DBE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889D-7F40-DB8C-37F9-9FDA84B8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9AD-AC10-438F-B161-B51E5A2B41BE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128FB-8E48-BE05-D3E5-9E910CF7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1E62-DC5C-77B0-6190-D4C7CD27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5B23-CBCA-4E8E-97B5-7290577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2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8A1-7019-C10D-9118-BDC061DF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612F-218C-4F5A-3CB2-440B86991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84CD4-3911-EF91-DA65-2257FD5D0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C6453-43EA-C8A7-F760-3C752C5F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9AD-AC10-438F-B161-B51E5A2B41BE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69CE0-9150-62A1-3FF4-1FA19D8E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27ADC-0FA6-2008-7C97-532A7296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5B23-CBCA-4E8E-97B5-7290577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A608-A760-A658-B5F5-4B4D6AAB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9589-4DDB-3B28-653D-78890AD6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49B97-FBC4-B11C-6E99-AAB9BC5F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C9327-9481-802F-E83C-C04412840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E3997-F97C-3C1A-2C14-1F8E81102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C4E7F-C1B9-7389-99CB-4B4B4096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9AD-AC10-438F-B161-B51E5A2B41BE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3C24B-D4B1-67B6-3955-E33A509E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C3C4B-9B39-4350-76CE-730DF2D9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5B23-CBCA-4E8E-97B5-7290577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895F-CCF8-6B62-88D0-581674A0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F21F3-F305-D114-04DE-8223865B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9AD-AC10-438F-B161-B51E5A2B41BE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EF519-890A-15D0-5547-9522BD15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5878B-ADBC-9F42-AF09-2CB471D8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5B23-CBCA-4E8E-97B5-7290577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B49C8-E5D0-3B9F-C863-CAEE7FBB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9AD-AC10-438F-B161-B51E5A2B41BE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E52E3-5193-46CC-4C34-9643C0AA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C148-6BCD-8790-CBF2-E027568A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5B23-CBCA-4E8E-97B5-7290577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0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DBE9-F0FB-053A-533F-9DB91472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9729-C313-147B-C1CB-E0D216A6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9E7A4-FF94-500D-4C36-DF234FA5C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70E8C-3966-4647-EBC7-9B0BAE53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9AD-AC10-438F-B161-B51E5A2B41BE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3428-67F1-D605-CF7C-37A30785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733CB-1396-24A2-DFEB-2FD8D980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5B23-CBCA-4E8E-97B5-7290577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929D-1B4D-E9ED-8F27-D4A71964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4FB31-C07B-6EBE-CEB2-B743E0C24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C2A49-8090-21E3-06DF-01F284F7C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202A1-8E2B-3B77-C336-CF9A1AA1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A9AD-AC10-438F-B161-B51E5A2B41BE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1C086-1506-96A4-F76B-FAD4E1F7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E8DA6-25A5-EE5A-EBC2-09FB068F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5B23-CBCA-4E8E-97B5-7290577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417E1-4F92-2331-6F4B-517B72CF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2043-CE80-5D28-73B8-C690D88F8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B7CE-0855-6D60-3D97-4BF9CC9C5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A9AD-AC10-438F-B161-B51E5A2B41BE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76F2D-44E8-3284-EA40-E8D814E31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E632C-A331-E0ED-6C44-EC4529596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5B23-CBCA-4E8E-97B5-72905770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D8D80-9020-5250-917C-2BD2675FC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Emotya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493FC-B1C7-C2C8-D933-6A01BC19F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Aleksander Kosiak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8EBB23B6-9CA6-91D6-4966-1D6AAD81C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14" y="320231"/>
            <a:ext cx="5971719" cy="283656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D0160FB7-12BC-08D5-0D7A-6E9CE9CC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85" y="5117999"/>
            <a:ext cx="5565648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0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2B396-4595-F354-EA37-02491097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The Idea</a:t>
            </a:r>
          </a:p>
        </p:txBody>
      </p:sp>
      <p:pic>
        <p:nvPicPr>
          <p:cNvPr id="5" name="Picture 4" descr="A computer on a table&#10;&#10;Description automatically generated with low confidence">
            <a:extLst>
              <a:ext uri="{FF2B5EF4-FFF2-40B4-BE49-F238E27FC236}">
                <a16:creationId xmlns:a16="http://schemas.microsoft.com/office/drawing/2014/main" id="{A2AEE8D9-9C04-BA66-061F-C5EAFB78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69" y="3033714"/>
            <a:ext cx="3759105" cy="241522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6CA8BDCB-09D7-9508-FE51-BD8DAEDD6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460"/>
            <a:ext cx="3759105" cy="17855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7544-E347-6345-C0AF-2121D038E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Came from working in an object classification workplace.</a:t>
            </a:r>
          </a:p>
          <a:p>
            <a:r>
              <a:rPr lang="en-US" sz="1800">
                <a:solidFill>
                  <a:schemeClr val="tx2"/>
                </a:solidFill>
              </a:rPr>
              <a:t>Broaden horizons exclusively in face and emotion detection.</a:t>
            </a:r>
          </a:p>
          <a:p>
            <a:r>
              <a:rPr lang="en-US" sz="1800">
                <a:solidFill>
                  <a:schemeClr val="tx2"/>
                </a:solidFill>
              </a:rPr>
              <a:t>A universal application that displays our emotions on a website.</a:t>
            </a:r>
          </a:p>
          <a:p>
            <a:r>
              <a:rPr lang="en-US" sz="1800">
                <a:solidFill>
                  <a:schemeClr val="tx2"/>
                </a:solidFill>
              </a:rPr>
              <a:t>Improve QoL. IE: Mental disease diagnosis, interviews.</a:t>
            </a:r>
          </a:p>
        </p:txBody>
      </p:sp>
    </p:spTree>
    <p:extLst>
      <p:ext uri="{BB962C8B-B14F-4D97-AF65-F5344CB8AC3E}">
        <p14:creationId xmlns:p14="http://schemas.microsoft.com/office/powerpoint/2010/main" val="264755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2B396-4595-F354-EA37-02491097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Execution</a:t>
            </a:r>
          </a:p>
        </p:txBody>
      </p:sp>
      <p:pic>
        <p:nvPicPr>
          <p:cNvPr id="6" name="Picture 5" descr="A person wearing headphones&#10;&#10;Description automatically generated with medium confidence">
            <a:extLst>
              <a:ext uri="{FF2B5EF4-FFF2-40B4-BE49-F238E27FC236}">
                <a16:creationId xmlns:a16="http://schemas.microsoft.com/office/drawing/2014/main" id="{8ADC11FC-6785-C6B6-7A41-8675B3B7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2" y="2421682"/>
            <a:ext cx="4934629" cy="363928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6CA8BDCB-09D7-9508-FE51-BD8DAEDD6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833"/>
            <a:ext cx="3759105" cy="178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7544-E347-6345-C0AF-2121D038E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To create a working app, multiple libraries must work in unison. IE: Keras, OpenCV, Flask</a:t>
            </a:r>
          </a:p>
          <a:p>
            <a:r>
              <a:rPr lang="en-US" sz="1800" dirty="0">
                <a:solidFill>
                  <a:schemeClr val="tx2"/>
                </a:solidFill>
              </a:rPr>
              <a:t>OpenCV, responsible for grabbing frame of video feed and manipulating it.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Flask, creates the webpage to view the application working.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Keras, very important in predicting emotion classification given from the image against trained model.</a:t>
            </a:r>
          </a:p>
        </p:txBody>
      </p:sp>
    </p:spTree>
    <p:extLst>
      <p:ext uri="{BB962C8B-B14F-4D97-AF65-F5344CB8AC3E}">
        <p14:creationId xmlns:p14="http://schemas.microsoft.com/office/powerpoint/2010/main" val="213753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01FD5A-9A07-6CB7-9AFB-58B5A8E7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48650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Deep Learning - Keras &amp; Models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7D1DCA34-FE27-C77C-C8B4-59A8B9EEE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6483"/>
            <a:ext cx="3793648" cy="18019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CB69-3311-5C01-320C-7D514E86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What is a Model?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  - Neural network, like the brain.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  - Multiple layers, input – hidden – output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  - Nodes - 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Image dataset used to train the model</a:t>
            </a:r>
          </a:p>
          <a:p>
            <a:r>
              <a:rPr lang="en-US" sz="1800" dirty="0">
                <a:solidFill>
                  <a:schemeClr val="tx2"/>
                </a:solidFill>
              </a:rPr>
              <a:t>Filters are Model Weights in the hidden layers. – Convolution – Flatten – Dense to name a few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910A6F9-50D3-BF65-3260-3DC70F006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82" y="2502702"/>
            <a:ext cx="5968640" cy="30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2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F977-41C7-87ED-0B89-272280A3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>
            <a:normAutofit/>
          </a:bodyPr>
          <a:lstStyle/>
          <a:p>
            <a:r>
              <a:rPr lang="en-US"/>
              <a:t>The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2EF5-CE2C-10B0-2DB8-466949510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245428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Very exciting prospects.</a:t>
            </a:r>
          </a:p>
          <a:p>
            <a:r>
              <a:rPr lang="en-US" sz="1800"/>
              <a:t>Ethical considerations.</a:t>
            </a:r>
          </a:p>
          <a:p>
            <a:r>
              <a:rPr lang="en-US" sz="1800"/>
              <a:t>Thank you!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9374382A-F34E-22B5-1E74-19FF609DB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" b="366"/>
          <a:stretch/>
        </p:blipFill>
        <p:spPr>
          <a:xfrm>
            <a:off x="4935088" y="-17373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53CBB2B9-EA4B-E9DA-0009-EFDA05F5E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479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8699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Emotya Presentation</vt:lpstr>
      <vt:lpstr>The Idea</vt:lpstr>
      <vt:lpstr>The Execution</vt:lpstr>
      <vt:lpstr>Deep Learning - Keras &amp; Models</vt:lpstr>
      <vt:lpstr>The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Emotya Presentation</dc:title>
  <dc:creator>ALEKSANDER KOSIAK - STUDENT</dc:creator>
  <cp:lastModifiedBy>ALEKSANDER KOSIAK - STUDENT</cp:lastModifiedBy>
  <cp:revision>2</cp:revision>
  <dcterms:created xsi:type="dcterms:W3CDTF">2022-09-01T09:35:03Z</dcterms:created>
  <dcterms:modified xsi:type="dcterms:W3CDTF">2022-09-01T10:36:34Z</dcterms:modified>
</cp:coreProperties>
</file>