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843A-57FF-7689-2298-FC49DC328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A332D-66E2-6C87-8F2C-A67A5DFB0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71B2-5F3F-1B22-E96F-9985233F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9F891-AE91-E396-3B34-69FD9F2F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260F1-FF5E-1131-3C61-4FAE27F5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F6925-06D0-1E54-FF30-CF57041A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2D65-BCE8-AAD3-7CAD-3D089C15B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5F71-779C-DA14-648E-29AE811A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3B20-1A78-8150-F9CF-A73B9DE1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49BE6-067F-14BA-9DE0-ED15132B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F1920-7CE1-A742-1528-1A1850E43D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D29C4-4E44-58A1-9B0B-855DDB2C2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FF33-2162-234D-2893-DE4C706CF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0CD9-E5AA-AF37-9752-127C4703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9BA83-EEDD-1547-917D-391B7780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3F5-C78C-941D-6D56-59F7B7C36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9D58-9849-6528-D307-8BC557066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11B52-2944-6500-01DF-2808D3F8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B36BC-FA8D-99CA-BE2F-6178A7A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9524-388E-3A39-554D-F08B14C5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8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FDE0-5126-1B7A-A94B-2E046138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FE3A5-5D4B-DAA9-1761-69FDB433D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0577E-A336-57EA-1FFC-19ED1BFD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2C016-2C0E-A732-D321-AB74C444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2943C-7D5E-EE89-589B-B3E30D101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76E0-9B02-7C97-EB2B-3FC0F979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6A97-ECFD-511E-DA18-5BD79C4F8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18366-7EE1-B9AC-B14D-5312F3A13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A9317-C044-EA18-7D29-9FE344CB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35370-5FEC-0BCE-0E04-414270A2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BADC-76D7-F3B5-D302-4B8E81CC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4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934E-114B-0506-C737-6C0DEA06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2273-B9AE-6D2C-FE8F-FF089BFD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7C811-9EEE-2750-6D15-59203532E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484FF-1CFA-1989-DEA8-B25AD4F23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09622-AE69-688B-BE28-B07D39425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6A495-85D3-226F-9626-6B137292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46F8B-5042-04C8-74CB-21AAF12F6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AACA5-EE61-6B46-111B-670728CD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A188-49C5-C4DE-0B17-2042005F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0DD2-81EA-3F5D-C572-A005C4E4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289AC-B319-AE10-F9CA-98B0F661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EF57E-45D6-2307-5CFE-9A3C0980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2E473-6CF5-4BFD-34C3-3636313C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6540-BA50-AE95-B57C-2171F332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71385-F88B-374B-992D-17C09B63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27C4-7867-606E-D509-B385CE91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FA94-CC06-3140-89E8-F523DB2B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584CF-A6AF-93A3-F5DD-375ECA8C7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F9F0-64AE-B90C-FDC2-D3B6EBAE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FA0A-1712-4B32-B550-9A301A3E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3F65-8BA2-B0B9-8066-4F332A65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3767-0853-DEF2-076B-DC9581AB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D5010-5067-539D-3CF8-CB934D6C5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BED4-26E1-C949-E67D-84AFC124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32C6-267E-5589-8D7B-3F739BC5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58CFF-E370-BCAD-6CED-FC0C665E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070B4-367D-334D-A540-9B3DC5D4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58CCD-6FA2-104D-BE5C-33C92767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6B599-E781-5A32-384C-FF45518D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1999-C580-F87F-33AE-B2D5C425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D71A5-B4F0-4D6B-A75F-576952CEA1F0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2C1B-6010-56DE-D0B5-87D421CD7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81E7-9C9A-7612-4C19-DB1ED0969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F8774-306C-439A-B021-07565A5D4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897F93C-8025-872C-1EF9-F0DF36A32B14}"/>
              </a:ext>
            </a:extLst>
          </p:cNvPr>
          <p:cNvGrpSpPr/>
          <p:nvPr/>
        </p:nvGrpSpPr>
        <p:grpSpPr>
          <a:xfrm>
            <a:off x="291101" y="169524"/>
            <a:ext cx="11609797" cy="6493267"/>
            <a:chOff x="291101" y="169524"/>
            <a:chExt cx="11609797" cy="649326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5ABBE4-70AD-E6AF-C818-446A171C6706}"/>
                </a:ext>
              </a:extLst>
            </p:cNvPr>
            <p:cNvSpPr/>
            <p:nvPr/>
          </p:nvSpPr>
          <p:spPr>
            <a:xfrm>
              <a:off x="291101" y="169524"/>
              <a:ext cx="11609797" cy="6493267"/>
            </a:xfrm>
            <a:prstGeom prst="roundRect">
              <a:avLst>
                <a:gd name="adj" fmla="val 448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FD332B2-5AD5-7390-0524-2EC45242970A}"/>
                </a:ext>
              </a:extLst>
            </p:cNvPr>
            <p:cNvSpPr/>
            <p:nvPr/>
          </p:nvSpPr>
          <p:spPr>
            <a:xfrm>
              <a:off x="1828800" y="277402"/>
              <a:ext cx="9996755" cy="6277510"/>
            </a:xfrm>
            <a:prstGeom prst="roundRect">
              <a:avLst>
                <a:gd name="adj" fmla="val 3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C65B63-A3DC-A689-D76A-BE1C35AAE312}"/>
                </a:ext>
              </a:extLst>
            </p:cNvPr>
            <p:cNvSpPr/>
            <p:nvPr/>
          </p:nvSpPr>
          <p:spPr>
            <a:xfrm>
              <a:off x="412674" y="1404983"/>
              <a:ext cx="1633591" cy="482886"/>
            </a:xfrm>
            <a:prstGeom prst="roundRect">
              <a:avLst>
                <a:gd name="adj" fmla="val 4444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F70678-085F-7C8B-EA4A-928F0764B8D3}"/>
                </a:ext>
              </a:extLst>
            </p:cNvPr>
            <p:cNvGrpSpPr/>
            <p:nvPr/>
          </p:nvGrpSpPr>
          <p:grpSpPr>
            <a:xfrm>
              <a:off x="2498334" y="1027411"/>
              <a:ext cx="5214126" cy="5291190"/>
              <a:chOff x="5506899" y="725271"/>
              <a:chExt cx="2147933" cy="174052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61FDC55-9296-B691-E706-8FB70D8505A2}"/>
                  </a:ext>
                </a:extLst>
              </p:cNvPr>
              <p:cNvSpPr/>
              <p:nvPr/>
            </p:nvSpPr>
            <p:spPr>
              <a:xfrm>
                <a:off x="5506899" y="725271"/>
                <a:ext cx="2147933" cy="942927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77531DC-6EFE-A3CB-94CB-45AE1293CB76}"/>
                  </a:ext>
                </a:extLst>
              </p:cNvPr>
              <p:cNvSpPr/>
              <p:nvPr/>
            </p:nvSpPr>
            <p:spPr>
              <a:xfrm>
                <a:off x="5506899" y="725272"/>
                <a:ext cx="2147933" cy="942926"/>
              </a:xfrm>
              <a:prstGeom prst="roundRect">
                <a:avLst>
                  <a:gd name="adj" fmla="val 7314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9D46C1-F4B6-5B7A-8FC1-E3F7811009F7}"/>
                  </a:ext>
                </a:extLst>
              </p:cNvPr>
              <p:cNvSpPr/>
              <p:nvPr/>
            </p:nvSpPr>
            <p:spPr>
              <a:xfrm>
                <a:off x="5536173" y="1786486"/>
                <a:ext cx="2118659" cy="679310"/>
              </a:xfrm>
              <a:prstGeom prst="roundRect">
                <a:avLst>
                  <a:gd name="adj" fmla="val 7314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58792B2-9ACC-D7BD-D8BA-7B2AA492E90E}"/>
                </a:ext>
              </a:extLst>
            </p:cNvPr>
            <p:cNvGrpSpPr/>
            <p:nvPr/>
          </p:nvGrpSpPr>
          <p:grpSpPr>
            <a:xfrm>
              <a:off x="8116582" y="1027411"/>
              <a:ext cx="3304850" cy="5291191"/>
              <a:chOff x="5871588" y="725271"/>
              <a:chExt cx="1361417" cy="174052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77980A4-50D9-8CA8-7838-D8C98004657D}"/>
                  </a:ext>
                </a:extLst>
              </p:cNvPr>
              <p:cNvSpPr/>
              <p:nvPr/>
            </p:nvSpPr>
            <p:spPr>
              <a:xfrm>
                <a:off x="5871588" y="725271"/>
                <a:ext cx="1361417" cy="1740525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65F14A-3092-80E3-7282-4D831383DAA1}"/>
                  </a:ext>
                </a:extLst>
              </p:cNvPr>
              <p:cNvSpPr/>
              <p:nvPr/>
            </p:nvSpPr>
            <p:spPr>
              <a:xfrm>
                <a:off x="5871588" y="725271"/>
                <a:ext cx="1361417" cy="1740527"/>
              </a:xfrm>
              <a:prstGeom prst="roundRect">
                <a:avLst>
                  <a:gd name="adj" fmla="val 7314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0036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AD1CAA-B5E4-95DD-3A45-0DC05945712F}"/>
              </a:ext>
            </a:extLst>
          </p:cNvPr>
          <p:cNvGrpSpPr/>
          <p:nvPr/>
        </p:nvGrpSpPr>
        <p:grpSpPr>
          <a:xfrm>
            <a:off x="291101" y="169524"/>
            <a:ext cx="11609797" cy="6493267"/>
            <a:chOff x="291101" y="169524"/>
            <a:chExt cx="11609797" cy="649326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6AAED57-185C-ED92-6841-D74EE8ECF92A}"/>
                </a:ext>
              </a:extLst>
            </p:cNvPr>
            <p:cNvSpPr/>
            <p:nvPr/>
          </p:nvSpPr>
          <p:spPr>
            <a:xfrm>
              <a:off x="291101" y="169524"/>
              <a:ext cx="11609797" cy="6493267"/>
            </a:xfrm>
            <a:prstGeom prst="roundRect">
              <a:avLst>
                <a:gd name="adj" fmla="val 4483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B63A708-98B0-7749-A0B3-E384198FDB02}"/>
                </a:ext>
              </a:extLst>
            </p:cNvPr>
            <p:cNvSpPr/>
            <p:nvPr/>
          </p:nvSpPr>
          <p:spPr>
            <a:xfrm>
              <a:off x="1828800" y="277402"/>
              <a:ext cx="9996755" cy="6277510"/>
            </a:xfrm>
            <a:prstGeom prst="roundRect">
              <a:avLst>
                <a:gd name="adj" fmla="val 38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255680-724C-DFCB-BC4B-0EB15E49BA07}"/>
                </a:ext>
              </a:extLst>
            </p:cNvPr>
            <p:cNvGrpSpPr/>
            <p:nvPr/>
          </p:nvGrpSpPr>
          <p:grpSpPr>
            <a:xfrm>
              <a:off x="2601073" y="1279988"/>
              <a:ext cx="4114799" cy="1185807"/>
              <a:chOff x="2601073" y="1279988"/>
              <a:chExt cx="4114799" cy="1185807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2D5C20D-27AE-9B9A-B074-635274901C1F}"/>
                  </a:ext>
                </a:extLst>
              </p:cNvPr>
              <p:cNvSpPr/>
              <p:nvPr/>
            </p:nvSpPr>
            <p:spPr>
              <a:xfrm>
                <a:off x="4873372" y="1279988"/>
                <a:ext cx="1842499" cy="1155843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9C5615E-EDC6-CBD8-D5B2-17E97B173C60}"/>
                  </a:ext>
                </a:extLst>
              </p:cNvPr>
              <p:cNvSpPr/>
              <p:nvPr/>
            </p:nvSpPr>
            <p:spPr>
              <a:xfrm>
                <a:off x="4873373" y="1279989"/>
                <a:ext cx="1842499" cy="1155843"/>
              </a:xfrm>
              <a:prstGeom prst="roundRect">
                <a:avLst>
                  <a:gd name="adj" fmla="val 21998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FA7B222-50ED-F391-A0E5-B5283D5D0D87}"/>
                  </a:ext>
                </a:extLst>
              </p:cNvPr>
              <p:cNvSpPr/>
              <p:nvPr/>
            </p:nvSpPr>
            <p:spPr>
              <a:xfrm>
                <a:off x="2601073" y="1309952"/>
                <a:ext cx="1842499" cy="1155843"/>
              </a:xfrm>
              <a:prstGeom prst="roundRect">
                <a:avLst>
                  <a:gd name="adj" fmla="val 21998"/>
                </a:avLst>
              </a:prstGeom>
              <a:gradFill>
                <a:gsLst>
                  <a:gs pos="15000">
                    <a:schemeClr val="tx1">
                      <a:lumMod val="65000"/>
                      <a:lumOff val="3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197216-8802-83FB-D0F6-ACBEA6077040}"/>
                </a:ext>
              </a:extLst>
            </p:cNvPr>
            <p:cNvGrpSpPr/>
            <p:nvPr/>
          </p:nvGrpSpPr>
          <p:grpSpPr>
            <a:xfrm>
              <a:off x="7226154" y="1309952"/>
              <a:ext cx="1842500" cy="1155845"/>
              <a:chOff x="5131938" y="1309953"/>
              <a:chExt cx="1842500" cy="115584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1317FB62-7E85-8511-58EA-C8CCF282250A}"/>
                  </a:ext>
                </a:extLst>
              </p:cNvPr>
              <p:cNvSpPr/>
              <p:nvPr/>
            </p:nvSpPr>
            <p:spPr>
              <a:xfrm>
                <a:off x="5131938" y="1309953"/>
                <a:ext cx="1842499" cy="1155843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7657101-52BA-5785-0A2D-B6C6B0165F19}"/>
                  </a:ext>
                </a:extLst>
              </p:cNvPr>
              <p:cNvSpPr/>
              <p:nvPr/>
            </p:nvSpPr>
            <p:spPr>
              <a:xfrm>
                <a:off x="5131939" y="1309955"/>
                <a:ext cx="1842499" cy="1155843"/>
              </a:xfrm>
              <a:prstGeom prst="roundRect">
                <a:avLst>
                  <a:gd name="adj" fmla="val 21998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8ECC3-A195-FFFE-08AC-A630E2F2922E}"/>
                </a:ext>
              </a:extLst>
            </p:cNvPr>
            <p:cNvGrpSpPr/>
            <p:nvPr/>
          </p:nvGrpSpPr>
          <p:grpSpPr>
            <a:xfrm>
              <a:off x="9578938" y="1309952"/>
              <a:ext cx="1842500" cy="1155844"/>
              <a:chOff x="5390506" y="1309954"/>
              <a:chExt cx="1842500" cy="115584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830459A-08D1-AB98-D7D8-A1DD2D4DB79A}"/>
                  </a:ext>
                </a:extLst>
              </p:cNvPr>
              <p:cNvSpPr/>
              <p:nvPr/>
            </p:nvSpPr>
            <p:spPr>
              <a:xfrm>
                <a:off x="5390506" y="1309954"/>
                <a:ext cx="1842499" cy="1155843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9C6B3AE-2BD1-295F-E4DE-56E9B0A5470E}"/>
                  </a:ext>
                </a:extLst>
              </p:cNvPr>
              <p:cNvSpPr/>
              <p:nvPr/>
            </p:nvSpPr>
            <p:spPr>
              <a:xfrm>
                <a:off x="5390507" y="1309955"/>
                <a:ext cx="1842499" cy="1155843"/>
              </a:xfrm>
              <a:prstGeom prst="roundRect">
                <a:avLst>
                  <a:gd name="adj" fmla="val 21998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6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3582F5-9EB5-DDA1-F238-8663B6AEE37F}"/>
                </a:ext>
              </a:extLst>
            </p:cNvPr>
            <p:cNvGrpSpPr/>
            <p:nvPr/>
          </p:nvGrpSpPr>
          <p:grpSpPr>
            <a:xfrm>
              <a:off x="2601073" y="2897310"/>
              <a:ext cx="8901701" cy="3369922"/>
              <a:chOff x="5549220" y="1340370"/>
              <a:chExt cx="3667010" cy="1108528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BBE896A-D48F-D894-F062-4A60DC91230C}"/>
                  </a:ext>
                </a:extLst>
              </p:cNvPr>
              <p:cNvSpPr/>
              <p:nvPr/>
            </p:nvSpPr>
            <p:spPr>
              <a:xfrm>
                <a:off x="5549220" y="1340370"/>
                <a:ext cx="2162044" cy="1108528"/>
              </a:xfrm>
              <a:prstGeom prst="roundRect">
                <a:avLst>
                  <a:gd name="adj" fmla="val 219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127000" dist="127000" dir="2700000" algn="tl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E4782E6-1B39-F758-D2C1-A127F8816180}"/>
                  </a:ext>
                </a:extLst>
              </p:cNvPr>
              <p:cNvSpPr/>
              <p:nvPr/>
            </p:nvSpPr>
            <p:spPr>
              <a:xfrm>
                <a:off x="5549220" y="1340371"/>
                <a:ext cx="2162044" cy="1108527"/>
              </a:xfrm>
              <a:prstGeom prst="roundRect">
                <a:avLst>
                  <a:gd name="adj" fmla="val 7314"/>
                </a:avLst>
              </a:prstGeom>
              <a:gradFill>
                <a:gsLst>
                  <a:gs pos="1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>
                <a:noFill/>
              </a:ln>
              <a:effectLst>
                <a:outerShdw blurRad="1270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199A013-32BC-7D62-857A-CC796B88A398}"/>
                  </a:ext>
                </a:extLst>
              </p:cNvPr>
              <p:cNvSpPr/>
              <p:nvPr/>
            </p:nvSpPr>
            <p:spPr>
              <a:xfrm>
                <a:off x="7893257" y="1340370"/>
                <a:ext cx="1322973" cy="1108528"/>
              </a:xfrm>
              <a:prstGeom prst="roundRect">
                <a:avLst>
                  <a:gd name="adj" fmla="val 7314"/>
                </a:avLst>
              </a:prstGeom>
              <a:gradFill>
                <a:gsLst>
                  <a:gs pos="28000">
                    <a:schemeClr val="bg1"/>
                  </a:gs>
                  <a:gs pos="96000">
                    <a:schemeClr val="bg1">
                      <a:lumMod val="95000"/>
                    </a:schemeClr>
                  </a:gs>
                </a:gsLst>
                <a:lin ang="3000000" scaled="0"/>
              </a:gradFill>
              <a:ln>
                <a:noFill/>
              </a:ln>
              <a:effectLst>
                <a:outerShdw blurRad="88900" dist="127000" dir="13500000" algn="br" rotWithShape="0">
                  <a:schemeClr val="bg1">
                    <a:lumMod val="8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D30A342-95D3-561B-36E7-4DFB236D57ED}"/>
              </a:ext>
            </a:extLst>
          </p:cNvPr>
          <p:cNvSpPr/>
          <p:nvPr/>
        </p:nvSpPr>
        <p:spPr>
          <a:xfrm>
            <a:off x="388703" y="922962"/>
            <a:ext cx="1636776" cy="482886"/>
          </a:xfrm>
          <a:prstGeom prst="roundRect">
            <a:avLst>
              <a:gd name="adj" fmla="val 44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5415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4059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ololade ogungbenle</dc:creator>
  <cp:lastModifiedBy>ololade ogungbenle</cp:lastModifiedBy>
  <cp:revision>5</cp:revision>
  <dcterms:created xsi:type="dcterms:W3CDTF">2025-07-26T04:52:24Z</dcterms:created>
  <dcterms:modified xsi:type="dcterms:W3CDTF">2025-07-30T05:03:22Z</dcterms:modified>
</cp:coreProperties>
</file>