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7209-40CD-1D52-0EA4-C5E38A5F3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60D4E-CBDF-07A9-858C-C6A8EDE5C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4DC07-FE13-DA22-FC48-3D3D44AD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408F-CEB2-4B54-BDC6-EA3474D80E78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37B56-3B0D-A742-6A3F-1070BCA5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91F3D-3D80-7B47-DADA-7DC899B0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9B7E-5A51-4C3C-B7C5-557849AD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A16C-A086-6285-116A-04F1E65C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ED084-5C5D-6D15-6219-68DAFFF57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4EAD-ED8B-9586-C33F-43C25ED4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408F-CEB2-4B54-BDC6-EA3474D80E78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45BC0-9BCA-AA95-4D19-B8402828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C5FBE-942C-2276-4697-8B015AD5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9B7E-5A51-4C3C-B7C5-557849AD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2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F9494-FD05-3CC9-4C12-879611F85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6A324-346B-3D80-013E-D4B8C9F44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A2386-742C-8A46-C1BE-4B6E3D8B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408F-CEB2-4B54-BDC6-EA3474D80E78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5ECBC-095B-7096-A42E-D6213414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13101-623E-EAFB-0CB2-F4780E84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9B7E-5A51-4C3C-B7C5-557849AD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4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01E5-3F9E-7846-7D11-99B597CB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013C-078D-40DE-FC42-0303D65C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6960-60D9-438D-B3A5-D9C30C06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408F-CEB2-4B54-BDC6-EA3474D80E78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64357-8B31-E10C-ADB7-5AE47DFC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AA8CF-B8BD-17D7-4004-43A482BB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9B7E-5A51-4C3C-B7C5-557849AD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6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AFCE-DCFD-EF15-2326-4E78CF51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0147E-74C4-8048-F365-D6AE199C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30B26-62BD-79D3-F783-F13D021D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408F-CEB2-4B54-BDC6-EA3474D80E78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9C1BC-0BD5-FE47-50AB-AF8CBDBE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BA79A-0003-5A86-1AF5-D343CF8E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9B7E-5A51-4C3C-B7C5-557849AD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7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4DB4-3564-85E6-8DC7-F57CD606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D686A-515A-EBC3-0587-0F8EA891D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0C315-49D7-5E1F-7454-005F3ADD2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8C8FE-5649-9C29-2C8B-69C24EE3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408F-CEB2-4B54-BDC6-EA3474D80E78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3D044-13AF-7D14-5249-15A09BF6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0CEF4-DC52-83FD-C0E4-74997A87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9B7E-5A51-4C3C-B7C5-557849AD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7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C01D-ECB3-871B-2B56-9FB916AF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9A50F-9E3E-673A-15B2-1EA217B93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BFAB0-725E-E5DD-0BAD-4F3D83E57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A358D-A706-787D-6FE0-DF64C6E54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C7B1C-3266-FC41-0044-C8942AA6C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5870F-0127-4ADE-41AD-8984A6F6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408F-CEB2-4B54-BDC6-EA3474D80E78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069A4-5130-34C5-F4C1-10C6469F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818DC-5131-2F8A-0AF7-A09B107D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9B7E-5A51-4C3C-B7C5-557849AD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48AE-2152-66DC-3E34-FA005520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C8190-3F6E-0AB1-4FAC-665AD7F2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408F-CEB2-4B54-BDC6-EA3474D80E78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A0669-DE60-C8E8-2EDB-3E0337B9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B4443-584C-076B-3082-C481B55E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9B7E-5A51-4C3C-B7C5-557849AD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ACF42-E99A-874A-581B-E7BA1B21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408F-CEB2-4B54-BDC6-EA3474D80E78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2A60A-5B40-8C15-BF3A-4371DAF8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2DE2B-24A4-F26B-9748-93238884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9B7E-5A51-4C3C-B7C5-557849AD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4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EB7A-C114-01F5-D643-9DF64554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8866C-2F7C-CD0C-A711-ECDE3315F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A2361-4B99-9E54-D442-8A7745C86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FED89-AFE3-8C7E-8DAC-BE0EB697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408F-CEB2-4B54-BDC6-EA3474D80E78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4AF6F-9FC1-413D-BBDF-F50EE1FC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F5191-9A44-F529-8DBC-08D4AE17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9B7E-5A51-4C3C-B7C5-557849AD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E1FE-8C54-E460-FF98-BEC28461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4F72E-410D-404B-51AA-C63CF8165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047AD-A85D-505E-951C-0CFE4FE58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E130E-9806-0715-064C-CFE43538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408F-CEB2-4B54-BDC6-EA3474D80E78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18019-884B-032E-37E5-92EA050B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66435-A811-A921-4CD4-9B5A6307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9B7E-5A51-4C3C-B7C5-557849AD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1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CBCD2-475F-ED62-44AA-90C98210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C6EEF-80E1-0F01-83BB-E2C228C91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6F7B4-ED28-9B8B-99D2-8872D9CF2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408F-CEB2-4B54-BDC6-EA3474D80E78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F137-A1AC-A066-382A-B64091943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CAFE4-0892-E891-D998-309F63002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9B7E-5A51-4C3C-B7C5-557849AD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C995-C243-14FF-A57D-D2234990C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4" y="1126435"/>
            <a:ext cx="9607826" cy="2383528"/>
          </a:xfrm>
        </p:spPr>
        <p:txBody>
          <a:bodyPr>
            <a:normAutofit fontScale="90000"/>
          </a:bodyPr>
          <a:lstStyle/>
          <a:p>
            <a:r>
              <a:rPr lang="en-US" dirty="0"/>
              <a:t>SPLENDOR INSURANCEANALYTICS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D7DED-F249-5D91-2E9C-A1C9FA9C3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70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8901-C03D-D2EF-D255-E6EB4F52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 FREQUENCY WITH FILTERS-PRIVATE VEHICLE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21516-F99B-5D88-31A4-AD47AD7AE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Coverage Zone-Cars from </a:t>
            </a:r>
            <a:r>
              <a:rPr lang="en-US" dirty="0" err="1"/>
              <a:t>suburbanareas</a:t>
            </a:r>
            <a:r>
              <a:rPr lang="en-US" dirty="0"/>
              <a:t> have the most claim frequency ,highly urban ,urban ,rural ,highly rural came 2</a:t>
            </a:r>
            <a:r>
              <a:rPr lang="en-US" baseline="30000" dirty="0"/>
              <a:t>nd</a:t>
            </a:r>
            <a:r>
              <a:rPr lang="en-US" dirty="0"/>
              <a:t> 3</a:t>
            </a:r>
            <a:r>
              <a:rPr lang="en-US" baseline="30000" dirty="0"/>
              <a:t>rd</a:t>
            </a:r>
            <a:endParaRPr lang="en-US" dirty="0"/>
          </a:p>
          <a:p>
            <a:r>
              <a:rPr lang="en-US" dirty="0"/>
              <a:t>,4</a:t>
            </a:r>
            <a:r>
              <a:rPr lang="en-US" baseline="30000" dirty="0"/>
              <a:t>th</a:t>
            </a:r>
            <a:r>
              <a:rPr lang="en-US" dirty="0"/>
              <a:t> ,and 5</a:t>
            </a:r>
            <a:r>
              <a:rPr lang="en-US" baseline="30000" dirty="0"/>
              <a:t>th</a:t>
            </a:r>
            <a:r>
              <a:rPr lang="en-US" dirty="0"/>
              <a:t> respectively</a:t>
            </a:r>
          </a:p>
          <a:p>
            <a:r>
              <a:rPr lang="en-US" dirty="0"/>
              <a:t>Marital Status- single policy </a:t>
            </a:r>
            <a:r>
              <a:rPr lang="en-US" dirty="0" err="1"/>
              <a:t>holdres</a:t>
            </a:r>
            <a:r>
              <a:rPr lang="en-US" dirty="0"/>
              <a:t> have the most claim frequency ,them married ,divorced and separated respectively</a:t>
            </a:r>
          </a:p>
          <a:p>
            <a:r>
              <a:rPr lang="en-US" dirty="0"/>
              <a:t>Age- policy holders with age 30 claimed </a:t>
            </a:r>
            <a:r>
              <a:rPr lang="en-US"/>
              <a:t>the most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6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E689-F518-78CA-F7AD-140C9436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09" y="190706"/>
            <a:ext cx="8454888" cy="980661"/>
          </a:xfrm>
        </p:spPr>
        <p:txBody>
          <a:bodyPr>
            <a:normAutofit fontScale="90000"/>
          </a:bodyPr>
          <a:lstStyle/>
          <a:p>
            <a:r>
              <a:rPr lang="en-US" dirty="0"/>
              <a:t>CLAIM FREQUENCY WITHOUT FILTERCY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019906-6339-BDD2-B07E-76A7DFFEC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30" y="1253331"/>
            <a:ext cx="7804781" cy="4351338"/>
          </a:xfrm>
        </p:spPr>
      </p:pic>
    </p:spTree>
    <p:extLst>
      <p:ext uri="{BB962C8B-B14F-4D97-AF65-F5344CB8AC3E}">
        <p14:creationId xmlns:p14="http://schemas.microsoft.com/office/powerpoint/2010/main" val="414441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DF04-E895-6B21-C875-30298ECC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 FREQUENCY WITHOUT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77ED4-9FF7-C196-7838-4DA04316D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Without </a:t>
            </a:r>
            <a:r>
              <a:rPr lang="en-US" dirty="0" err="1"/>
              <a:t>filters,we</a:t>
            </a:r>
            <a:r>
              <a:rPr lang="en-US" dirty="0"/>
              <a:t> noticed the following;</a:t>
            </a:r>
          </a:p>
          <a:p>
            <a:r>
              <a:rPr lang="en-US" dirty="0"/>
              <a:t>Gender –Male scored a percentage total of 50.49% and </a:t>
            </a:r>
            <a:r>
              <a:rPr lang="en-US" dirty="0" err="1"/>
              <a:t>female,a</a:t>
            </a:r>
            <a:r>
              <a:rPr lang="en-US" dirty="0"/>
              <a:t> percentage total of 49.51% on the claim frequency pie chart.</a:t>
            </a:r>
          </a:p>
          <a:p>
            <a:r>
              <a:rPr lang="en-US" dirty="0"/>
              <a:t>Sender- Male scored a percentage total of 50.49% and Female, a percentage total of 49.51% on the claim frequency pie chart.</a:t>
            </a:r>
          </a:p>
          <a:p>
            <a:r>
              <a:rPr lang="en-US" dirty="0"/>
              <a:t>Education - Bachelors has the largest claim frequency, followed by high school, then masters. PhD has the lowest Claim frequency.</a:t>
            </a:r>
          </a:p>
          <a:p>
            <a:r>
              <a:rPr lang="en-US" dirty="0"/>
              <a:t> Car Makes - We looked into a chart of the top 5 car make in respect to </a:t>
            </a:r>
            <a:r>
              <a:rPr lang="en-US" dirty="0" err="1"/>
              <a:t>claimFrequency</a:t>
            </a:r>
            <a:r>
              <a:rPr lang="en-US" dirty="0"/>
              <a:t>, Chevrolet leads, followed by Ford, Dodge and Toyota, </a:t>
            </a:r>
            <a:r>
              <a:rPr lang="en-US" dirty="0" err="1"/>
              <a:t>Gmc</a:t>
            </a:r>
            <a:r>
              <a:rPr lang="en-US" dirty="0"/>
              <a:t> holds 5thposition.</a:t>
            </a:r>
          </a:p>
          <a:p>
            <a:r>
              <a:rPr lang="en-US" dirty="0"/>
              <a:t>Car Model - Also looked into a chart of the top 5 car model in respect to claim Its </a:t>
            </a:r>
            <a:r>
              <a:rPr lang="en-US" dirty="0" err="1"/>
              <a:t>pustion</a:t>
            </a:r>
            <a:r>
              <a:rPr lang="en-US" dirty="0"/>
              <a:t>, Grand Prix leads, followed by Mustang, </a:t>
            </a:r>
            <a:r>
              <a:rPr lang="en-US" dirty="0" err="1"/>
              <a:t>GTi</a:t>
            </a:r>
            <a:r>
              <a:rPr lang="en-US" dirty="0"/>
              <a:t> and SL-class, Altima holds Car Year - Cars made in 2006 scored highest in the trendline chart against claim</a:t>
            </a:r>
          </a:p>
          <a:p>
            <a:r>
              <a:rPr lang="en-US" dirty="0"/>
              <a:t>Car Year- Cars made in 2006 scored highest in the trending chart against claim frequency</a:t>
            </a:r>
          </a:p>
        </p:txBody>
      </p:sp>
    </p:spTree>
    <p:extLst>
      <p:ext uri="{BB962C8B-B14F-4D97-AF65-F5344CB8AC3E}">
        <p14:creationId xmlns:p14="http://schemas.microsoft.com/office/powerpoint/2010/main" val="149737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4497-DDDD-AD1D-FE29-79373F02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 FREQUENCY WITHOUT FILTERS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2D2B-160D-B5CB-9BA9-AC5CBF00B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Coverage Zone - Cars from suburban areas have the most claim frequency, Highly Urban, urban, rural, highly rural came 2nd, 3rd, 4th and 5th respectively.</a:t>
            </a:r>
          </a:p>
          <a:p>
            <a:r>
              <a:rPr lang="en-US" dirty="0"/>
              <a:t>Marital Status - single policy holders have the most claim frequency, then married, divorced and separated respectively.</a:t>
            </a:r>
          </a:p>
          <a:p>
            <a:r>
              <a:rPr lang="en-US" dirty="0"/>
              <a:t> Age - policy holders with age 22 claimed the most.</a:t>
            </a:r>
          </a:p>
        </p:txBody>
      </p:sp>
    </p:spTree>
    <p:extLst>
      <p:ext uri="{BB962C8B-B14F-4D97-AF65-F5344CB8AC3E}">
        <p14:creationId xmlns:p14="http://schemas.microsoft.com/office/powerpoint/2010/main" val="60768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B032-0382-1E29-D04F-D476B42E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279"/>
            <a:ext cx="7590183" cy="1325218"/>
          </a:xfrm>
        </p:spPr>
        <p:txBody>
          <a:bodyPr>
            <a:normAutofit fontScale="90000"/>
          </a:bodyPr>
          <a:lstStyle/>
          <a:p>
            <a:r>
              <a:rPr lang="en-US" dirty="0"/>
              <a:t>CLAIM FREQUENCY WITH FILTERS COMMERCIAL VEHICLE USERS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0F6B70-A057-4C08-1185-FA9ED5FA6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185" y="1825625"/>
            <a:ext cx="7869629" cy="4351338"/>
          </a:xfrm>
        </p:spPr>
      </p:pic>
    </p:spTree>
    <p:extLst>
      <p:ext uri="{BB962C8B-B14F-4D97-AF65-F5344CB8AC3E}">
        <p14:creationId xmlns:p14="http://schemas.microsoft.com/office/powerpoint/2010/main" val="214056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B47A-31B9-C4E5-FD85-FE533406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 FREQUENCY WITH FILTERS COMMERCIAL VEHICLE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84D64-3D41-5E38-1802-79759280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With commercial vehicle users filter, we noticed the following;</a:t>
            </a:r>
          </a:p>
          <a:p>
            <a:r>
              <a:rPr lang="en-US" dirty="0"/>
              <a:t>Gender- Male scored a percentage total of 51.57% and Female, a percentage total of 48.43% on the claim frequency pie chart.</a:t>
            </a:r>
          </a:p>
          <a:p>
            <a:r>
              <a:rPr lang="en-US" dirty="0"/>
              <a:t>Education - Bachelors has the largest claim frequency, followed by High School, then Masters. PhD has the lowest Claim frequency.</a:t>
            </a:r>
          </a:p>
          <a:p>
            <a:r>
              <a:rPr lang="en-US" dirty="0"/>
              <a:t>Car Makes - We looked into a chart of the top 5 car make in respect to </a:t>
            </a:r>
            <a:r>
              <a:rPr lang="en-US" dirty="0" err="1"/>
              <a:t>Mitsubssaiend</a:t>
            </a:r>
            <a:r>
              <a:rPr lang="en-US" dirty="0"/>
              <a:t>, </a:t>
            </a:r>
            <a:r>
              <a:rPr lang="en-US" dirty="0" err="1"/>
              <a:t>sChposste</a:t>
            </a:r>
            <a:r>
              <a:rPr lang="en-US" dirty="0"/>
              <a:t>-heads, followed by Ford, Dodge and GMC,</a:t>
            </a:r>
          </a:p>
          <a:p>
            <a:r>
              <a:rPr lang="en-US" dirty="0"/>
              <a:t>Car Model - Also looked into a chart of the top 5 car model in respect to claim frequency, Grand Prix leads, followed by E-class, Corvette and Continental, Es Mirage holds 5th position.</a:t>
            </a:r>
          </a:p>
          <a:p>
            <a:r>
              <a:rPr lang="en-US" dirty="0"/>
              <a:t>Car Year - Cars made in 2006 scored highest in the trendline chart against claim frequency.</a:t>
            </a:r>
          </a:p>
        </p:txBody>
      </p:sp>
    </p:spTree>
    <p:extLst>
      <p:ext uri="{BB962C8B-B14F-4D97-AF65-F5344CB8AC3E}">
        <p14:creationId xmlns:p14="http://schemas.microsoft.com/office/powerpoint/2010/main" val="379887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BDF7-322A-3023-F0D8-6939970C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 FREQUENCY WITH FILTERS COMMERCIAL VEHICLE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E46C6-B135-FB63-B171-05FFE8FA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Coverage Zone-  Cars from highly urban areas have the most claim frequency ,urban ,highly rural, rural ,suburban came 2</a:t>
            </a:r>
            <a:r>
              <a:rPr lang="en-US" baseline="30000" dirty="0"/>
              <a:t>nd</a:t>
            </a:r>
            <a:r>
              <a:rPr lang="en-US" dirty="0"/>
              <a:t> ,3</a:t>
            </a:r>
            <a:r>
              <a:rPr lang="en-US" baseline="30000" dirty="0"/>
              <a:t>rd</a:t>
            </a:r>
            <a:r>
              <a:rPr lang="en-US" dirty="0"/>
              <a:t> ,4</a:t>
            </a:r>
            <a:r>
              <a:rPr lang="en-US" baseline="30000" dirty="0"/>
              <a:t>th</a:t>
            </a:r>
            <a:r>
              <a:rPr lang="en-US" dirty="0"/>
              <a:t> and 5</a:t>
            </a:r>
            <a:r>
              <a:rPr lang="en-US" baseline="30000" dirty="0"/>
              <a:t>th</a:t>
            </a:r>
            <a:r>
              <a:rPr lang="en-US" dirty="0"/>
              <a:t> respectively.</a:t>
            </a:r>
          </a:p>
          <a:p>
            <a:r>
              <a:rPr lang="en-US" dirty="0"/>
              <a:t>Marital status- single policy holders have the most claim frequency ,then married ,divorced and separated respectively.</a:t>
            </a:r>
          </a:p>
          <a:p>
            <a:r>
              <a:rPr lang="en-US" dirty="0"/>
              <a:t>Age- policy holders with age 22 claimed the most.</a:t>
            </a:r>
          </a:p>
        </p:txBody>
      </p:sp>
    </p:spTree>
    <p:extLst>
      <p:ext uri="{BB962C8B-B14F-4D97-AF65-F5344CB8AC3E}">
        <p14:creationId xmlns:p14="http://schemas.microsoft.com/office/powerpoint/2010/main" val="297496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8606-EE7E-2001-6B00-111A5C35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494" y="234121"/>
            <a:ext cx="8663609" cy="893832"/>
          </a:xfrm>
        </p:spPr>
        <p:txBody>
          <a:bodyPr>
            <a:normAutofit fontScale="90000"/>
          </a:bodyPr>
          <a:lstStyle/>
          <a:p>
            <a:r>
              <a:rPr lang="en-US" dirty="0"/>
              <a:t>CLAIM FREQUENCY WITH FILTERS-PRIVATE VEHICLE USERS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DBDE9B-72F0-DF3A-CF17-0FA1F3C5D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543" y="1825625"/>
            <a:ext cx="7828913" cy="4351338"/>
          </a:xfrm>
        </p:spPr>
      </p:pic>
    </p:spTree>
    <p:extLst>
      <p:ext uri="{BB962C8B-B14F-4D97-AF65-F5344CB8AC3E}">
        <p14:creationId xmlns:p14="http://schemas.microsoft.com/office/powerpoint/2010/main" val="245198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9872-EA96-3AD8-285D-C292EA4A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 FREQUENCY WITH FILTERS COMMERCIAL VEHICLES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A0300-6182-4F10-371D-E729EEB7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With private vehicle users filter, we noticed the following;</a:t>
            </a:r>
          </a:p>
          <a:p>
            <a:r>
              <a:rPr lang="en-US" dirty="0"/>
              <a:t>Gender- Male scored a percentage total of 49.01% and Female, a percentage total of 50.99% on the claim frequency pie chart.</a:t>
            </a:r>
          </a:p>
          <a:p>
            <a:r>
              <a:rPr lang="en-US" dirty="0"/>
              <a:t>Education - Bachelors has the largest claim frequency, followed by high school, then masters. PhD has the lowest Claim frequency.</a:t>
            </a:r>
          </a:p>
          <a:p>
            <a:r>
              <a:rPr lang="en-US" dirty="0"/>
              <a:t>Car Makes - We looked into a chart of the top 5 car make in respect to claim frequency, ford leads, followed by Chevrolet, dodge and </a:t>
            </a:r>
            <a:r>
              <a:rPr lang="en-US" dirty="0" err="1"/>
              <a:t>toyota</a:t>
            </a:r>
            <a:r>
              <a:rPr lang="en-US" dirty="0"/>
              <a:t>, </a:t>
            </a:r>
            <a:r>
              <a:rPr lang="en-US" dirty="0" err="1"/>
              <a:t>gmeholds</a:t>
            </a:r>
            <a:r>
              <a:rPr lang="en-US" dirty="0"/>
              <a:t> 5th position.</a:t>
            </a:r>
          </a:p>
          <a:p>
            <a:r>
              <a:rPr lang="en-US" dirty="0"/>
              <a:t>Car Model - Also looked into a chart of the top 5 car model in respect </a:t>
            </a:r>
            <a:r>
              <a:rPr lang="en-US" dirty="0" err="1"/>
              <a:t>toclaim</a:t>
            </a:r>
            <a:r>
              <a:rPr lang="en-US" dirty="0"/>
              <a:t> </a:t>
            </a:r>
            <a:r>
              <a:rPr lang="en-US" dirty="0" err="1"/>
              <a:t>frequency,camaro</a:t>
            </a:r>
            <a:r>
              <a:rPr lang="en-US" dirty="0"/>
              <a:t>/thunderbird holds 5th </a:t>
            </a:r>
            <a:r>
              <a:rPr lang="en-US" dirty="0" err="1"/>
              <a:t>position,Grand</a:t>
            </a:r>
            <a:r>
              <a:rPr lang="en-US" dirty="0"/>
              <a:t> Prix leads, followed by mustang, </a:t>
            </a:r>
            <a:r>
              <a:rPr lang="en-US" dirty="0" err="1"/>
              <a:t>gti</a:t>
            </a:r>
            <a:r>
              <a:rPr lang="en-US" dirty="0"/>
              <a:t> and </a:t>
            </a:r>
            <a:r>
              <a:rPr lang="en-US" dirty="0" err="1"/>
              <a:t>altima,camaro</a:t>
            </a:r>
            <a:r>
              <a:rPr lang="en-US" dirty="0"/>
              <a:t>/thunderbird hold 5</a:t>
            </a:r>
            <a:r>
              <a:rPr lang="en-US" baseline="30000" dirty="0"/>
              <a:t>th</a:t>
            </a:r>
            <a:r>
              <a:rPr lang="en-US" dirty="0"/>
              <a:t> position.</a:t>
            </a:r>
          </a:p>
          <a:p>
            <a:r>
              <a:rPr lang="en-US" dirty="0"/>
              <a:t>Car Year- Cars made in 2006 scored highest in the trendline chart against claim frequency.</a:t>
            </a:r>
          </a:p>
        </p:txBody>
      </p:sp>
    </p:spTree>
    <p:extLst>
      <p:ext uri="{BB962C8B-B14F-4D97-AF65-F5344CB8AC3E}">
        <p14:creationId xmlns:p14="http://schemas.microsoft.com/office/powerpoint/2010/main" val="370133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718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SPLENDOR INSURANCEANALYTICS DASHBOARD</vt:lpstr>
      <vt:lpstr>CLAIM FREQUENCY WITHOUT FILTERCY </vt:lpstr>
      <vt:lpstr>CLAIM FREQUENCY WITHOUT FILTERS</vt:lpstr>
      <vt:lpstr>CLAIM FREQUENCY WITHOUT FILTERS </vt:lpstr>
      <vt:lpstr>CLAIM FREQUENCY WITH FILTERS COMMERCIAL VEHICLE USERS</vt:lpstr>
      <vt:lpstr>CLAIM FREQUENCY WITH FILTERS COMMERCIAL VEHICLE USERS</vt:lpstr>
      <vt:lpstr>CLAIM FREQUENCY WITH FILTERS COMMERCIAL VEHICLE USERS</vt:lpstr>
      <vt:lpstr>CLAIM FREQUENCY WITH FILTERS-PRIVATE VEHICLE USERS</vt:lpstr>
      <vt:lpstr>CLAIM FREQUENCY WITH FILTERS COMMERCIAL VEHICLES USERS</vt:lpstr>
      <vt:lpstr>CLAIM FREQUENCY WITH FILTERS-PRIVATE VEHICLE USERS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SPLENDOR INSURANCEANALYTICS DASHBOARD</dc:title>
  <dc:creator>user</dc:creator>
  <cp:lastModifiedBy>user</cp:lastModifiedBy>
  <cp:revision>1</cp:revision>
  <dcterms:created xsi:type="dcterms:W3CDTF">2024-07-02T12:27:46Z</dcterms:created>
  <dcterms:modified xsi:type="dcterms:W3CDTF">2024-07-02T14:52:58Z</dcterms:modified>
</cp:coreProperties>
</file>