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52"/>
  </p:handoutMasterIdLst>
  <p:sldIdLst>
    <p:sldId id="272" r:id="rId3"/>
    <p:sldId id="289" r:id="rId4"/>
    <p:sldId id="273" r:id="rId5"/>
    <p:sldId id="259" r:id="rId7"/>
    <p:sldId id="283" r:id="rId8"/>
    <p:sldId id="290" r:id="rId9"/>
    <p:sldId id="294" r:id="rId10"/>
    <p:sldId id="295" r:id="rId11"/>
    <p:sldId id="296" r:id="rId12"/>
    <p:sldId id="291" r:id="rId13"/>
    <p:sldId id="292" r:id="rId14"/>
    <p:sldId id="293" r:id="rId15"/>
    <p:sldId id="318" r:id="rId16"/>
    <p:sldId id="319" r:id="rId17"/>
    <p:sldId id="284" r:id="rId18"/>
    <p:sldId id="297" r:id="rId19"/>
    <p:sldId id="298" r:id="rId20"/>
    <p:sldId id="299" r:id="rId21"/>
    <p:sldId id="300" r:id="rId22"/>
    <p:sldId id="301" r:id="rId23"/>
    <p:sldId id="302" r:id="rId24"/>
    <p:sldId id="309" r:id="rId25"/>
    <p:sldId id="310" r:id="rId26"/>
    <p:sldId id="311" r:id="rId27"/>
    <p:sldId id="305" r:id="rId28"/>
    <p:sldId id="315" r:id="rId29"/>
    <p:sldId id="316" r:id="rId30"/>
    <p:sldId id="320" r:id="rId31"/>
    <p:sldId id="317" r:id="rId32"/>
    <p:sldId id="312" r:id="rId33"/>
    <p:sldId id="321" r:id="rId34"/>
    <p:sldId id="323" r:id="rId35"/>
    <p:sldId id="324" r:id="rId36"/>
    <p:sldId id="325" r:id="rId37"/>
    <p:sldId id="326" r:id="rId38"/>
    <p:sldId id="327" r:id="rId39"/>
    <p:sldId id="328" r:id="rId40"/>
    <p:sldId id="329" r:id="rId41"/>
    <p:sldId id="322" r:id="rId42"/>
    <p:sldId id="330" r:id="rId43"/>
    <p:sldId id="331" r:id="rId44"/>
    <p:sldId id="332" r:id="rId45"/>
    <p:sldId id="333" r:id="rId46"/>
    <p:sldId id="334" r:id="rId47"/>
    <p:sldId id="335" r:id="rId48"/>
    <p:sldId id="336" r:id="rId49"/>
    <p:sldId id="314" r:id="rId50"/>
    <p:sldId id="28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C67462-CAB2-4243-860A-F39D07AD8BE0}" type="doc">
      <dgm:prSet loTypeId="urn:microsoft.com/office/officeart/2008/layout/HexagonCluster" loCatId="picture" qsTypeId="urn:microsoft.com/office/officeart/2005/8/quickstyle/simple1" qsCatId="simple" csTypeId="urn:microsoft.com/office/officeart/2005/8/colors/accent1_2" csCatId="accent1" phldr="1"/>
      <dgm:spPr/>
    </dgm:pt>
    <dgm:pt modelId="{E5C8C731-8894-498A-9489-B5EF4CAFA374}" type="pres">
      <dgm:prSet presAssocID="{E1C67462-CAB2-4243-860A-F39D07AD8BE0}" presName="Name0" presStyleCnt="0">
        <dgm:presLayoutVars>
          <dgm:chMax val="21"/>
          <dgm:chPref val="21"/>
        </dgm:presLayoutVars>
      </dgm:prSet>
      <dgm:spPr/>
    </dgm:pt>
  </dgm:ptLst>
  <dgm:cxnLst>
    <dgm:cxn modelId="{F8ED1E6C-D2F1-4294-BFCA-9D44DDABCF29}" type="presOf" srcId="{E1C67462-CAB2-4243-860A-F39D07AD8BE0}" destId="{E5C8C731-8894-498A-9489-B5EF4CAFA374}" srcOrd="0" destOrd="0" presId="urn:microsoft.com/office/officeart/2008/layout/HexagonCluster"/>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eam x8">
    <p:spTree>
      <p:nvGrpSpPr>
        <p:cNvPr id="1" name=""/>
        <p:cNvGrpSpPr/>
        <p:nvPr/>
      </p:nvGrpSpPr>
      <p:grpSpPr>
        <a:xfrm>
          <a:off x="0" y="0"/>
          <a:ext cx="0" cy="0"/>
          <a:chOff x="0" y="0"/>
          <a:chExt cx="0" cy="0"/>
        </a:xfrm>
      </p:grpSpPr>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39" name="Picture Placeholder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48" name="Text Placeholder 46"/>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49" name="Text Placeholder 46"/>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50" name="Text Placeholder 46"/>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52" name="Text Placeholder 46"/>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3" name="Text Placeholder 46"/>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4" name="Text Placeholder 46"/>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55" name="Text Placeholder 46"/>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2" name="Picture Placeholder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0" name="Text Placeholder 46"/>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1" name="Text Placeholder 46"/>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2" name="Text Placeholder 46"/>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endParaRPr lang="en-US"/>
          </a:p>
        </p:txBody>
      </p:sp>
      <p:sp>
        <p:nvSpPr>
          <p:cNvPr id="13" name="Text Placeholder 46"/>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4" name="Text Placeholder 46"/>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5" name="Text Placeholder 46"/>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
        <p:nvSpPr>
          <p:cNvPr id="16" name="Text Placeholder 46"/>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meline">
    <p:spTree>
      <p:nvGrpSpPr>
        <p:cNvPr id="1" name=""/>
        <p:cNvGrpSpPr/>
        <p:nvPr/>
      </p:nvGrpSpPr>
      <p:grpSpPr>
        <a:xfrm>
          <a:off x="0" y="0"/>
          <a:ext cx="0" cy="0"/>
          <a:chOff x="0" y="0"/>
          <a:chExt cx="0" cy="0"/>
        </a:xfrm>
      </p:grpSpPr>
      <p:sp>
        <p:nvSpPr>
          <p:cNvPr id="49" name="Freeform: Shape 48"/>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1708401 w 8339975"/>
              <a:gd name="connsiteY0-2" fmla="*/ 472905 h 5016456"/>
              <a:gd name="connsiteX1-3" fmla="*/ 3848638 w 8339975"/>
              <a:gd name="connsiteY1-4" fmla="*/ 256 h 5016456"/>
              <a:gd name="connsiteX2-5" fmla="*/ 5854939 w 8339975"/>
              <a:gd name="connsiteY2-6" fmla="*/ 453958 h 5016456"/>
              <a:gd name="connsiteX3-7" fmla="*/ 7528125 w 8339975"/>
              <a:gd name="connsiteY3-8" fmla="*/ 1647586 h 5016456"/>
              <a:gd name="connsiteX4-9" fmla="*/ 7964917 w 8339975"/>
              <a:gd name="connsiteY4-10" fmla="*/ 2141444 h 5016456"/>
              <a:gd name="connsiteX5-11" fmla="*/ 8282443 w 8339975"/>
              <a:gd name="connsiteY5-12" fmla="*/ 3652263 h 5016456"/>
              <a:gd name="connsiteX6-13" fmla="*/ 7614819 w 8339975"/>
              <a:gd name="connsiteY6-14" fmla="*/ 4625329 h 5016456"/>
              <a:gd name="connsiteX7-15" fmla="*/ 6295036 w 8339975"/>
              <a:gd name="connsiteY7-16" fmla="*/ 4840094 h 5016456"/>
              <a:gd name="connsiteX8-17" fmla="*/ 5873978 w 8339975"/>
              <a:gd name="connsiteY8-18" fmla="*/ 4635681 h 5016456"/>
              <a:gd name="connsiteX9-19" fmla="*/ 4908200 w 8339975"/>
              <a:gd name="connsiteY9-20" fmla="*/ 4320645 h 5016456"/>
              <a:gd name="connsiteX10-21" fmla="*/ 4012453 w 8339975"/>
              <a:gd name="connsiteY10-22" fmla="*/ 4430992 h 5016456"/>
              <a:gd name="connsiteX11-23" fmla="*/ 3293564 w 8339975"/>
              <a:gd name="connsiteY11-24" fmla="*/ 4694916 h 5016456"/>
              <a:gd name="connsiteX12-25" fmla="*/ 900660 w 8339975"/>
              <a:gd name="connsiteY12-26" fmla="*/ 4775642 h 5016456"/>
              <a:gd name="connsiteX13-27" fmla="*/ 464143 w 8339975"/>
              <a:gd name="connsiteY13-28" fmla="*/ 4374943 h 5016456"/>
              <a:gd name="connsiteX14-29" fmla="*/ 100508 w 8339975"/>
              <a:gd name="connsiteY14-30" fmla="*/ 3580002 h 5016456"/>
              <a:gd name="connsiteX15-31" fmla="*/ 1210 w 8339975"/>
              <a:gd name="connsiteY15-32" fmla="*/ 2578945 h 5016456"/>
              <a:gd name="connsiteX16-33" fmla="*/ 500797 w 8339975"/>
              <a:gd name="connsiteY16-34" fmla="*/ 1384103 h 5016456"/>
              <a:gd name="connsiteX17-35" fmla="*/ 1318314 w 8339975"/>
              <a:gd name="connsiteY17-36" fmla="*/ 689794 h 5016456"/>
              <a:gd name="connsiteX18-37" fmla="*/ 1799841 w 8339975"/>
              <a:gd name="connsiteY18-38" fmla="*/ 564345 h 5016456"/>
              <a:gd name="connsiteX0-39" fmla="*/ 1708401 w 8339975"/>
              <a:gd name="connsiteY0-40" fmla="*/ 472905 h 5016456"/>
              <a:gd name="connsiteX1-41" fmla="*/ 3848638 w 8339975"/>
              <a:gd name="connsiteY1-42" fmla="*/ 256 h 5016456"/>
              <a:gd name="connsiteX2-43" fmla="*/ 5854939 w 8339975"/>
              <a:gd name="connsiteY2-44" fmla="*/ 453958 h 5016456"/>
              <a:gd name="connsiteX3-45" fmla="*/ 7528125 w 8339975"/>
              <a:gd name="connsiteY3-46" fmla="*/ 1647586 h 5016456"/>
              <a:gd name="connsiteX4-47" fmla="*/ 7964917 w 8339975"/>
              <a:gd name="connsiteY4-48" fmla="*/ 2141444 h 5016456"/>
              <a:gd name="connsiteX5-49" fmla="*/ 8282443 w 8339975"/>
              <a:gd name="connsiteY5-50" fmla="*/ 3652263 h 5016456"/>
              <a:gd name="connsiteX6-51" fmla="*/ 7614819 w 8339975"/>
              <a:gd name="connsiteY6-52" fmla="*/ 4625329 h 5016456"/>
              <a:gd name="connsiteX7-53" fmla="*/ 6295036 w 8339975"/>
              <a:gd name="connsiteY7-54" fmla="*/ 4840094 h 5016456"/>
              <a:gd name="connsiteX8-55" fmla="*/ 5873978 w 8339975"/>
              <a:gd name="connsiteY8-56" fmla="*/ 4635681 h 5016456"/>
              <a:gd name="connsiteX9-57" fmla="*/ 4908200 w 8339975"/>
              <a:gd name="connsiteY9-58" fmla="*/ 4320645 h 5016456"/>
              <a:gd name="connsiteX10-59" fmla="*/ 4012453 w 8339975"/>
              <a:gd name="connsiteY10-60" fmla="*/ 4430992 h 5016456"/>
              <a:gd name="connsiteX11-61" fmla="*/ 3293564 w 8339975"/>
              <a:gd name="connsiteY11-62" fmla="*/ 4694916 h 5016456"/>
              <a:gd name="connsiteX12-63" fmla="*/ 900660 w 8339975"/>
              <a:gd name="connsiteY12-64" fmla="*/ 4775642 h 5016456"/>
              <a:gd name="connsiteX13-65" fmla="*/ 464143 w 8339975"/>
              <a:gd name="connsiteY13-66" fmla="*/ 4374943 h 5016456"/>
              <a:gd name="connsiteX14-67" fmla="*/ 100508 w 8339975"/>
              <a:gd name="connsiteY14-68" fmla="*/ 3580002 h 5016456"/>
              <a:gd name="connsiteX15-69" fmla="*/ 1210 w 8339975"/>
              <a:gd name="connsiteY15-70" fmla="*/ 2578945 h 5016456"/>
              <a:gd name="connsiteX16-71" fmla="*/ 500797 w 8339975"/>
              <a:gd name="connsiteY16-72" fmla="*/ 1384103 h 5016456"/>
              <a:gd name="connsiteX17-73" fmla="*/ 1318314 w 8339975"/>
              <a:gd name="connsiteY17-74" fmla="*/ 689794 h 5016456"/>
              <a:gd name="connsiteX18-75" fmla="*/ 1799841 w 8339975"/>
              <a:gd name="connsiteY18-76" fmla="*/ 564345 h 5016456"/>
              <a:gd name="connsiteX0-77" fmla="*/ 1708401 w 8339975"/>
              <a:gd name="connsiteY0-78" fmla="*/ 472905 h 5016456"/>
              <a:gd name="connsiteX1-79" fmla="*/ 3848638 w 8339975"/>
              <a:gd name="connsiteY1-80" fmla="*/ 256 h 5016456"/>
              <a:gd name="connsiteX2-81" fmla="*/ 5854939 w 8339975"/>
              <a:gd name="connsiteY2-82" fmla="*/ 453958 h 5016456"/>
              <a:gd name="connsiteX3-83" fmla="*/ 7528125 w 8339975"/>
              <a:gd name="connsiteY3-84" fmla="*/ 1647586 h 5016456"/>
              <a:gd name="connsiteX4-85" fmla="*/ 7964917 w 8339975"/>
              <a:gd name="connsiteY4-86" fmla="*/ 2141444 h 5016456"/>
              <a:gd name="connsiteX5-87" fmla="*/ 8282443 w 8339975"/>
              <a:gd name="connsiteY5-88" fmla="*/ 3652263 h 5016456"/>
              <a:gd name="connsiteX6-89" fmla="*/ 7614819 w 8339975"/>
              <a:gd name="connsiteY6-90" fmla="*/ 4625329 h 5016456"/>
              <a:gd name="connsiteX7-91" fmla="*/ 6295036 w 8339975"/>
              <a:gd name="connsiteY7-92" fmla="*/ 4840094 h 5016456"/>
              <a:gd name="connsiteX8-93" fmla="*/ 5873978 w 8339975"/>
              <a:gd name="connsiteY8-94" fmla="*/ 4635681 h 5016456"/>
              <a:gd name="connsiteX9-95" fmla="*/ 4908200 w 8339975"/>
              <a:gd name="connsiteY9-96" fmla="*/ 4320645 h 5016456"/>
              <a:gd name="connsiteX10-97" fmla="*/ 4012453 w 8339975"/>
              <a:gd name="connsiteY10-98" fmla="*/ 4430992 h 5016456"/>
              <a:gd name="connsiteX11-99" fmla="*/ 3293564 w 8339975"/>
              <a:gd name="connsiteY11-100" fmla="*/ 4694916 h 5016456"/>
              <a:gd name="connsiteX12-101" fmla="*/ 900660 w 8339975"/>
              <a:gd name="connsiteY12-102" fmla="*/ 4775642 h 5016456"/>
              <a:gd name="connsiteX13-103" fmla="*/ 464143 w 8339975"/>
              <a:gd name="connsiteY13-104" fmla="*/ 4374943 h 5016456"/>
              <a:gd name="connsiteX14-105" fmla="*/ 100508 w 8339975"/>
              <a:gd name="connsiteY14-106" fmla="*/ 3580002 h 5016456"/>
              <a:gd name="connsiteX15-107" fmla="*/ 1210 w 8339975"/>
              <a:gd name="connsiteY15-108" fmla="*/ 2578945 h 5016456"/>
              <a:gd name="connsiteX16-109" fmla="*/ 500797 w 8339975"/>
              <a:gd name="connsiteY16-110" fmla="*/ 1384103 h 5016456"/>
              <a:gd name="connsiteX17-111" fmla="*/ 1318314 w 8339975"/>
              <a:gd name="connsiteY17-112" fmla="*/ 689794 h 5016456"/>
              <a:gd name="connsiteX18-113" fmla="*/ 1799841 w 8339975"/>
              <a:gd name="connsiteY18-114" fmla="*/ 564345 h 5016456"/>
              <a:gd name="connsiteX0-115" fmla="*/ 1708401 w 8339975"/>
              <a:gd name="connsiteY0-116" fmla="*/ 472905 h 5016456"/>
              <a:gd name="connsiteX1-117" fmla="*/ 3848638 w 8339975"/>
              <a:gd name="connsiteY1-118" fmla="*/ 256 h 5016456"/>
              <a:gd name="connsiteX2-119" fmla="*/ 5854939 w 8339975"/>
              <a:gd name="connsiteY2-120" fmla="*/ 453958 h 5016456"/>
              <a:gd name="connsiteX3-121" fmla="*/ 7528125 w 8339975"/>
              <a:gd name="connsiteY3-122" fmla="*/ 1647586 h 5016456"/>
              <a:gd name="connsiteX4-123" fmla="*/ 7964917 w 8339975"/>
              <a:gd name="connsiteY4-124" fmla="*/ 2141444 h 5016456"/>
              <a:gd name="connsiteX5-125" fmla="*/ 8282443 w 8339975"/>
              <a:gd name="connsiteY5-126" fmla="*/ 3652263 h 5016456"/>
              <a:gd name="connsiteX6-127" fmla="*/ 7614819 w 8339975"/>
              <a:gd name="connsiteY6-128" fmla="*/ 4625329 h 5016456"/>
              <a:gd name="connsiteX7-129" fmla="*/ 6295036 w 8339975"/>
              <a:gd name="connsiteY7-130" fmla="*/ 4840094 h 5016456"/>
              <a:gd name="connsiteX8-131" fmla="*/ 5873978 w 8339975"/>
              <a:gd name="connsiteY8-132" fmla="*/ 4635681 h 5016456"/>
              <a:gd name="connsiteX9-133" fmla="*/ 4908200 w 8339975"/>
              <a:gd name="connsiteY9-134" fmla="*/ 4320645 h 5016456"/>
              <a:gd name="connsiteX10-135" fmla="*/ 4012453 w 8339975"/>
              <a:gd name="connsiteY10-136" fmla="*/ 4430992 h 5016456"/>
              <a:gd name="connsiteX11-137" fmla="*/ 3293564 w 8339975"/>
              <a:gd name="connsiteY11-138" fmla="*/ 4694916 h 5016456"/>
              <a:gd name="connsiteX12-139" fmla="*/ 900660 w 8339975"/>
              <a:gd name="connsiteY12-140" fmla="*/ 4775642 h 5016456"/>
              <a:gd name="connsiteX13-141" fmla="*/ 464143 w 8339975"/>
              <a:gd name="connsiteY13-142" fmla="*/ 4374943 h 5016456"/>
              <a:gd name="connsiteX14-143" fmla="*/ 100508 w 8339975"/>
              <a:gd name="connsiteY14-144" fmla="*/ 3580002 h 5016456"/>
              <a:gd name="connsiteX15-145" fmla="*/ 1210 w 8339975"/>
              <a:gd name="connsiteY15-146" fmla="*/ 2578945 h 5016456"/>
              <a:gd name="connsiteX16-147" fmla="*/ 500797 w 8339975"/>
              <a:gd name="connsiteY16-148" fmla="*/ 1384103 h 5016456"/>
              <a:gd name="connsiteX17-149" fmla="*/ 1318314 w 8339975"/>
              <a:gd name="connsiteY17-150" fmla="*/ 689794 h 5016456"/>
              <a:gd name="connsiteX18-151" fmla="*/ 1799841 w 8339975"/>
              <a:gd name="connsiteY18-152" fmla="*/ 564345 h 5016456"/>
              <a:gd name="connsiteX0-153" fmla="*/ 1708401 w 8339975"/>
              <a:gd name="connsiteY0-154" fmla="*/ 472905 h 5016456"/>
              <a:gd name="connsiteX1-155" fmla="*/ 3848638 w 8339975"/>
              <a:gd name="connsiteY1-156" fmla="*/ 256 h 5016456"/>
              <a:gd name="connsiteX2-157" fmla="*/ 5854939 w 8339975"/>
              <a:gd name="connsiteY2-158" fmla="*/ 453958 h 5016456"/>
              <a:gd name="connsiteX3-159" fmla="*/ 7528125 w 8339975"/>
              <a:gd name="connsiteY3-160" fmla="*/ 1647586 h 5016456"/>
              <a:gd name="connsiteX4-161" fmla="*/ 7964917 w 8339975"/>
              <a:gd name="connsiteY4-162" fmla="*/ 2141444 h 5016456"/>
              <a:gd name="connsiteX5-163" fmla="*/ 8282443 w 8339975"/>
              <a:gd name="connsiteY5-164" fmla="*/ 3652263 h 5016456"/>
              <a:gd name="connsiteX6-165" fmla="*/ 7614819 w 8339975"/>
              <a:gd name="connsiteY6-166" fmla="*/ 4625329 h 5016456"/>
              <a:gd name="connsiteX7-167" fmla="*/ 6295036 w 8339975"/>
              <a:gd name="connsiteY7-168" fmla="*/ 4840094 h 5016456"/>
              <a:gd name="connsiteX8-169" fmla="*/ 5873978 w 8339975"/>
              <a:gd name="connsiteY8-170" fmla="*/ 4635681 h 5016456"/>
              <a:gd name="connsiteX9-171" fmla="*/ 4908200 w 8339975"/>
              <a:gd name="connsiteY9-172" fmla="*/ 4320645 h 5016456"/>
              <a:gd name="connsiteX10-173" fmla="*/ 4012453 w 8339975"/>
              <a:gd name="connsiteY10-174" fmla="*/ 4430992 h 5016456"/>
              <a:gd name="connsiteX11-175" fmla="*/ 3293564 w 8339975"/>
              <a:gd name="connsiteY11-176" fmla="*/ 4694916 h 5016456"/>
              <a:gd name="connsiteX12-177" fmla="*/ 900660 w 8339975"/>
              <a:gd name="connsiteY12-178" fmla="*/ 4775642 h 5016456"/>
              <a:gd name="connsiteX13-179" fmla="*/ 464143 w 8339975"/>
              <a:gd name="connsiteY13-180" fmla="*/ 4374943 h 5016456"/>
              <a:gd name="connsiteX14-181" fmla="*/ 100508 w 8339975"/>
              <a:gd name="connsiteY14-182" fmla="*/ 3580002 h 5016456"/>
              <a:gd name="connsiteX15-183" fmla="*/ 1210 w 8339975"/>
              <a:gd name="connsiteY15-184" fmla="*/ 2578945 h 5016456"/>
              <a:gd name="connsiteX16-185" fmla="*/ 500797 w 8339975"/>
              <a:gd name="connsiteY16-186" fmla="*/ 1384103 h 5016456"/>
              <a:gd name="connsiteX17-187" fmla="*/ 1318314 w 8339975"/>
              <a:gd name="connsiteY17-188" fmla="*/ 689794 h 5016456"/>
              <a:gd name="connsiteX0-189" fmla="*/ 1708401 w 8339975"/>
              <a:gd name="connsiteY0-190" fmla="*/ 472905 h 5016456"/>
              <a:gd name="connsiteX1-191" fmla="*/ 3848638 w 8339975"/>
              <a:gd name="connsiteY1-192" fmla="*/ 256 h 5016456"/>
              <a:gd name="connsiteX2-193" fmla="*/ 5854939 w 8339975"/>
              <a:gd name="connsiteY2-194" fmla="*/ 453958 h 5016456"/>
              <a:gd name="connsiteX3-195" fmla="*/ 7528125 w 8339975"/>
              <a:gd name="connsiteY3-196" fmla="*/ 1647586 h 5016456"/>
              <a:gd name="connsiteX4-197" fmla="*/ 7964917 w 8339975"/>
              <a:gd name="connsiteY4-198" fmla="*/ 2141444 h 5016456"/>
              <a:gd name="connsiteX5-199" fmla="*/ 8282443 w 8339975"/>
              <a:gd name="connsiteY5-200" fmla="*/ 3652263 h 5016456"/>
              <a:gd name="connsiteX6-201" fmla="*/ 7614819 w 8339975"/>
              <a:gd name="connsiteY6-202" fmla="*/ 4625329 h 5016456"/>
              <a:gd name="connsiteX7-203" fmla="*/ 6295036 w 8339975"/>
              <a:gd name="connsiteY7-204" fmla="*/ 4840094 h 5016456"/>
              <a:gd name="connsiteX8-205" fmla="*/ 5873978 w 8339975"/>
              <a:gd name="connsiteY8-206" fmla="*/ 4635681 h 5016456"/>
              <a:gd name="connsiteX9-207" fmla="*/ 4908200 w 8339975"/>
              <a:gd name="connsiteY9-208" fmla="*/ 4320645 h 5016456"/>
              <a:gd name="connsiteX10-209" fmla="*/ 4012453 w 8339975"/>
              <a:gd name="connsiteY10-210" fmla="*/ 4430992 h 5016456"/>
              <a:gd name="connsiteX11-211" fmla="*/ 3293564 w 8339975"/>
              <a:gd name="connsiteY11-212" fmla="*/ 4694916 h 5016456"/>
              <a:gd name="connsiteX12-213" fmla="*/ 900660 w 8339975"/>
              <a:gd name="connsiteY12-214" fmla="*/ 4775642 h 5016456"/>
              <a:gd name="connsiteX13-215" fmla="*/ 464143 w 8339975"/>
              <a:gd name="connsiteY13-216" fmla="*/ 4374943 h 5016456"/>
              <a:gd name="connsiteX14-217" fmla="*/ 100508 w 8339975"/>
              <a:gd name="connsiteY14-218" fmla="*/ 3580002 h 5016456"/>
              <a:gd name="connsiteX15-219" fmla="*/ 1210 w 8339975"/>
              <a:gd name="connsiteY15-220" fmla="*/ 2578945 h 5016456"/>
              <a:gd name="connsiteX16-221" fmla="*/ 500797 w 8339975"/>
              <a:gd name="connsiteY16-222" fmla="*/ 1384103 h 5016456"/>
              <a:gd name="connsiteX0-223" fmla="*/ 1708401 w 8339975"/>
              <a:gd name="connsiteY0-224" fmla="*/ 472905 h 5016456"/>
              <a:gd name="connsiteX1-225" fmla="*/ 3848638 w 8339975"/>
              <a:gd name="connsiteY1-226" fmla="*/ 256 h 5016456"/>
              <a:gd name="connsiteX2-227" fmla="*/ 5854939 w 8339975"/>
              <a:gd name="connsiteY2-228" fmla="*/ 453958 h 5016456"/>
              <a:gd name="connsiteX3-229" fmla="*/ 7528125 w 8339975"/>
              <a:gd name="connsiteY3-230" fmla="*/ 1647586 h 5016456"/>
              <a:gd name="connsiteX4-231" fmla="*/ 7964917 w 8339975"/>
              <a:gd name="connsiteY4-232" fmla="*/ 2141444 h 5016456"/>
              <a:gd name="connsiteX5-233" fmla="*/ 8282443 w 8339975"/>
              <a:gd name="connsiteY5-234" fmla="*/ 3652263 h 5016456"/>
              <a:gd name="connsiteX6-235" fmla="*/ 7614819 w 8339975"/>
              <a:gd name="connsiteY6-236" fmla="*/ 4625329 h 5016456"/>
              <a:gd name="connsiteX7-237" fmla="*/ 6295036 w 8339975"/>
              <a:gd name="connsiteY7-238" fmla="*/ 4840094 h 5016456"/>
              <a:gd name="connsiteX8-239" fmla="*/ 5873978 w 8339975"/>
              <a:gd name="connsiteY8-240" fmla="*/ 4635681 h 5016456"/>
              <a:gd name="connsiteX9-241" fmla="*/ 4908200 w 8339975"/>
              <a:gd name="connsiteY9-242" fmla="*/ 4320645 h 5016456"/>
              <a:gd name="connsiteX10-243" fmla="*/ 4012453 w 8339975"/>
              <a:gd name="connsiteY10-244" fmla="*/ 4430992 h 5016456"/>
              <a:gd name="connsiteX11-245" fmla="*/ 3293564 w 8339975"/>
              <a:gd name="connsiteY11-246" fmla="*/ 4694916 h 5016456"/>
              <a:gd name="connsiteX12-247" fmla="*/ 900660 w 8339975"/>
              <a:gd name="connsiteY12-248" fmla="*/ 4775642 h 5016456"/>
              <a:gd name="connsiteX13-249" fmla="*/ 464143 w 8339975"/>
              <a:gd name="connsiteY13-250" fmla="*/ 4374943 h 5016456"/>
              <a:gd name="connsiteX14-251" fmla="*/ 100508 w 8339975"/>
              <a:gd name="connsiteY14-252" fmla="*/ 3580002 h 5016456"/>
              <a:gd name="connsiteX15-253" fmla="*/ 1210 w 8339975"/>
              <a:gd name="connsiteY15-254" fmla="*/ 2578945 h 5016456"/>
              <a:gd name="connsiteX0-255" fmla="*/ 1607893 w 8239467"/>
              <a:gd name="connsiteY0-256" fmla="*/ 472905 h 5016456"/>
              <a:gd name="connsiteX1-257" fmla="*/ 3748130 w 8239467"/>
              <a:gd name="connsiteY1-258" fmla="*/ 256 h 5016456"/>
              <a:gd name="connsiteX2-259" fmla="*/ 5754431 w 8239467"/>
              <a:gd name="connsiteY2-260" fmla="*/ 453958 h 5016456"/>
              <a:gd name="connsiteX3-261" fmla="*/ 7427617 w 8239467"/>
              <a:gd name="connsiteY3-262" fmla="*/ 1647586 h 5016456"/>
              <a:gd name="connsiteX4-263" fmla="*/ 7864409 w 8239467"/>
              <a:gd name="connsiteY4-264" fmla="*/ 2141444 h 5016456"/>
              <a:gd name="connsiteX5-265" fmla="*/ 8181935 w 8239467"/>
              <a:gd name="connsiteY5-266" fmla="*/ 3652263 h 5016456"/>
              <a:gd name="connsiteX6-267" fmla="*/ 7514311 w 8239467"/>
              <a:gd name="connsiteY6-268" fmla="*/ 4625329 h 5016456"/>
              <a:gd name="connsiteX7-269" fmla="*/ 6194528 w 8239467"/>
              <a:gd name="connsiteY7-270" fmla="*/ 4840094 h 5016456"/>
              <a:gd name="connsiteX8-271" fmla="*/ 5773470 w 8239467"/>
              <a:gd name="connsiteY8-272" fmla="*/ 4635681 h 5016456"/>
              <a:gd name="connsiteX9-273" fmla="*/ 4807692 w 8239467"/>
              <a:gd name="connsiteY9-274" fmla="*/ 4320645 h 5016456"/>
              <a:gd name="connsiteX10-275" fmla="*/ 3911945 w 8239467"/>
              <a:gd name="connsiteY10-276" fmla="*/ 4430992 h 5016456"/>
              <a:gd name="connsiteX11-277" fmla="*/ 3193056 w 8239467"/>
              <a:gd name="connsiteY11-278" fmla="*/ 4694916 h 5016456"/>
              <a:gd name="connsiteX12-279" fmla="*/ 800152 w 8239467"/>
              <a:gd name="connsiteY12-280" fmla="*/ 4775642 h 5016456"/>
              <a:gd name="connsiteX13-281" fmla="*/ 363635 w 8239467"/>
              <a:gd name="connsiteY13-282" fmla="*/ 4374943 h 5016456"/>
              <a:gd name="connsiteX14-283" fmla="*/ 0 w 8239467"/>
              <a:gd name="connsiteY14-284" fmla="*/ 3580002 h 5016456"/>
              <a:gd name="connsiteX0-285" fmla="*/ 1244258 w 7875832"/>
              <a:gd name="connsiteY0-286" fmla="*/ 472905 h 5016456"/>
              <a:gd name="connsiteX1-287" fmla="*/ 3384495 w 7875832"/>
              <a:gd name="connsiteY1-288" fmla="*/ 256 h 5016456"/>
              <a:gd name="connsiteX2-289" fmla="*/ 5390796 w 7875832"/>
              <a:gd name="connsiteY2-290" fmla="*/ 453958 h 5016456"/>
              <a:gd name="connsiteX3-291" fmla="*/ 7063982 w 7875832"/>
              <a:gd name="connsiteY3-292" fmla="*/ 1647586 h 5016456"/>
              <a:gd name="connsiteX4-293" fmla="*/ 7500774 w 7875832"/>
              <a:gd name="connsiteY4-294" fmla="*/ 2141444 h 5016456"/>
              <a:gd name="connsiteX5-295" fmla="*/ 7818300 w 7875832"/>
              <a:gd name="connsiteY5-296" fmla="*/ 3652263 h 5016456"/>
              <a:gd name="connsiteX6-297" fmla="*/ 7150676 w 7875832"/>
              <a:gd name="connsiteY6-298" fmla="*/ 4625329 h 5016456"/>
              <a:gd name="connsiteX7-299" fmla="*/ 5830893 w 7875832"/>
              <a:gd name="connsiteY7-300" fmla="*/ 4840094 h 5016456"/>
              <a:gd name="connsiteX8-301" fmla="*/ 5409835 w 7875832"/>
              <a:gd name="connsiteY8-302" fmla="*/ 4635681 h 5016456"/>
              <a:gd name="connsiteX9-303" fmla="*/ 4444057 w 7875832"/>
              <a:gd name="connsiteY9-304" fmla="*/ 4320645 h 5016456"/>
              <a:gd name="connsiteX10-305" fmla="*/ 3548310 w 7875832"/>
              <a:gd name="connsiteY10-306" fmla="*/ 4430992 h 5016456"/>
              <a:gd name="connsiteX11-307" fmla="*/ 2829421 w 7875832"/>
              <a:gd name="connsiteY11-308" fmla="*/ 4694916 h 5016456"/>
              <a:gd name="connsiteX12-309" fmla="*/ 436517 w 7875832"/>
              <a:gd name="connsiteY12-310" fmla="*/ 4775642 h 5016456"/>
              <a:gd name="connsiteX13-311" fmla="*/ 0 w 7875832"/>
              <a:gd name="connsiteY13-312" fmla="*/ 4374943 h 5016456"/>
              <a:gd name="connsiteX0-313" fmla="*/ 807741 w 7439315"/>
              <a:gd name="connsiteY0-314" fmla="*/ 472905 h 5016456"/>
              <a:gd name="connsiteX1-315" fmla="*/ 2947978 w 7439315"/>
              <a:gd name="connsiteY1-316" fmla="*/ 256 h 5016456"/>
              <a:gd name="connsiteX2-317" fmla="*/ 4954279 w 7439315"/>
              <a:gd name="connsiteY2-318" fmla="*/ 453958 h 5016456"/>
              <a:gd name="connsiteX3-319" fmla="*/ 6627465 w 7439315"/>
              <a:gd name="connsiteY3-320" fmla="*/ 1647586 h 5016456"/>
              <a:gd name="connsiteX4-321" fmla="*/ 7064257 w 7439315"/>
              <a:gd name="connsiteY4-322" fmla="*/ 2141444 h 5016456"/>
              <a:gd name="connsiteX5-323" fmla="*/ 7381783 w 7439315"/>
              <a:gd name="connsiteY5-324" fmla="*/ 3652263 h 5016456"/>
              <a:gd name="connsiteX6-325" fmla="*/ 6714159 w 7439315"/>
              <a:gd name="connsiteY6-326" fmla="*/ 4625329 h 5016456"/>
              <a:gd name="connsiteX7-327" fmla="*/ 5394376 w 7439315"/>
              <a:gd name="connsiteY7-328" fmla="*/ 4840094 h 5016456"/>
              <a:gd name="connsiteX8-329" fmla="*/ 4973318 w 7439315"/>
              <a:gd name="connsiteY8-330" fmla="*/ 4635681 h 5016456"/>
              <a:gd name="connsiteX9-331" fmla="*/ 4007540 w 7439315"/>
              <a:gd name="connsiteY9-332" fmla="*/ 4320645 h 5016456"/>
              <a:gd name="connsiteX10-333" fmla="*/ 3111793 w 7439315"/>
              <a:gd name="connsiteY10-334" fmla="*/ 4430992 h 5016456"/>
              <a:gd name="connsiteX11-335" fmla="*/ 2392904 w 7439315"/>
              <a:gd name="connsiteY11-336" fmla="*/ 4694916 h 5016456"/>
              <a:gd name="connsiteX12-337" fmla="*/ 0 w 7439315"/>
              <a:gd name="connsiteY12-338" fmla="*/ 4775642 h 5016456"/>
              <a:gd name="connsiteX0-339" fmla="*/ 0 w 6631574"/>
              <a:gd name="connsiteY0-340" fmla="*/ 472905 h 4914632"/>
              <a:gd name="connsiteX1-341" fmla="*/ 2140237 w 6631574"/>
              <a:gd name="connsiteY1-342" fmla="*/ 256 h 4914632"/>
              <a:gd name="connsiteX2-343" fmla="*/ 4146538 w 6631574"/>
              <a:gd name="connsiteY2-344" fmla="*/ 453958 h 4914632"/>
              <a:gd name="connsiteX3-345" fmla="*/ 5819724 w 6631574"/>
              <a:gd name="connsiteY3-346" fmla="*/ 1647586 h 4914632"/>
              <a:gd name="connsiteX4-347" fmla="*/ 6256516 w 6631574"/>
              <a:gd name="connsiteY4-348" fmla="*/ 2141444 h 4914632"/>
              <a:gd name="connsiteX5-349" fmla="*/ 6574042 w 6631574"/>
              <a:gd name="connsiteY5-350" fmla="*/ 3652263 h 4914632"/>
              <a:gd name="connsiteX6-351" fmla="*/ 5906418 w 6631574"/>
              <a:gd name="connsiteY6-352" fmla="*/ 4625329 h 4914632"/>
              <a:gd name="connsiteX7-353" fmla="*/ 4586635 w 6631574"/>
              <a:gd name="connsiteY7-354" fmla="*/ 4840094 h 4914632"/>
              <a:gd name="connsiteX8-355" fmla="*/ 4165577 w 6631574"/>
              <a:gd name="connsiteY8-356" fmla="*/ 4635681 h 4914632"/>
              <a:gd name="connsiteX9-357" fmla="*/ 3199799 w 6631574"/>
              <a:gd name="connsiteY9-358" fmla="*/ 4320645 h 4914632"/>
              <a:gd name="connsiteX10-359" fmla="*/ 2304052 w 6631574"/>
              <a:gd name="connsiteY10-360" fmla="*/ 4430992 h 4914632"/>
              <a:gd name="connsiteX11-361" fmla="*/ 1585163 w 6631574"/>
              <a:gd name="connsiteY11-362" fmla="*/ 4694916 h 4914632"/>
              <a:gd name="connsiteX0-363" fmla="*/ 0 w 6631574"/>
              <a:gd name="connsiteY0-364" fmla="*/ 472905 h 4914632"/>
              <a:gd name="connsiteX1-365" fmla="*/ 2140237 w 6631574"/>
              <a:gd name="connsiteY1-366" fmla="*/ 256 h 4914632"/>
              <a:gd name="connsiteX2-367" fmla="*/ 4146538 w 6631574"/>
              <a:gd name="connsiteY2-368" fmla="*/ 453958 h 4914632"/>
              <a:gd name="connsiteX3-369" fmla="*/ 5819724 w 6631574"/>
              <a:gd name="connsiteY3-370" fmla="*/ 1647586 h 4914632"/>
              <a:gd name="connsiteX4-371" fmla="*/ 6256516 w 6631574"/>
              <a:gd name="connsiteY4-372" fmla="*/ 2141444 h 4914632"/>
              <a:gd name="connsiteX5-373" fmla="*/ 6574042 w 6631574"/>
              <a:gd name="connsiteY5-374" fmla="*/ 3652263 h 4914632"/>
              <a:gd name="connsiteX6-375" fmla="*/ 5906418 w 6631574"/>
              <a:gd name="connsiteY6-376" fmla="*/ 4625329 h 4914632"/>
              <a:gd name="connsiteX7-377" fmla="*/ 4586635 w 6631574"/>
              <a:gd name="connsiteY7-378" fmla="*/ 4840094 h 4914632"/>
              <a:gd name="connsiteX8-379" fmla="*/ 4165577 w 6631574"/>
              <a:gd name="connsiteY8-380" fmla="*/ 4635681 h 4914632"/>
              <a:gd name="connsiteX9-381" fmla="*/ 3199799 w 6631574"/>
              <a:gd name="connsiteY9-382" fmla="*/ 4320645 h 4914632"/>
              <a:gd name="connsiteX10-383" fmla="*/ 2304052 w 6631574"/>
              <a:gd name="connsiteY10-384" fmla="*/ 4430992 h 4914632"/>
              <a:gd name="connsiteX0-385" fmla="*/ 0 w 6631574"/>
              <a:gd name="connsiteY0-386" fmla="*/ 472905 h 4914632"/>
              <a:gd name="connsiteX1-387" fmla="*/ 2140237 w 6631574"/>
              <a:gd name="connsiteY1-388" fmla="*/ 256 h 4914632"/>
              <a:gd name="connsiteX2-389" fmla="*/ 4146538 w 6631574"/>
              <a:gd name="connsiteY2-390" fmla="*/ 453958 h 4914632"/>
              <a:gd name="connsiteX3-391" fmla="*/ 5819724 w 6631574"/>
              <a:gd name="connsiteY3-392" fmla="*/ 1647586 h 4914632"/>
              <a:gd name="connsiteX4-393" fmla="*/ 6256516 w 6631574"/>
              <a:gd name="connsiteY4-394" fmla="*/ 2141444 h 4914632"/>
              <a:gd name="connsiteX5-395" fmla="*/ 6574042 w 6631574"/>
              <a:gd name="connsiteY5-396" fmla="*/ 3652263 h 4914632"/>
              <a:gd name="connsiteX6-397" fmla="*/ 5906418 w 6631574"/>
              <a:gd name="connsiteY6-398" fmla="*/ 4625329 h 4914632"/>
              <a:gd name="connsiteX7-399" fmla="*/ 4586635 w 6631574"/>
              <a:gd name="connsiteY7-400" fmla="*/ 4840094 h 4914632"/>
              <a:gd name="connsiteX8-401" fmla="*/ 4165577 w 6631574"/>
              <a:gd name="connsiteY8-402" fmla="*/ 4635681 h 4914632"/>
              <a:gd name="connsiteX9-403" fmla="*/ 3199799 w 6631574"/>
              <a:gd name="connsiteY9-404" fmla="*/ 4320645 h 4914632"/>
              <a:gd name="connsiteX0-405" fmla="*/ 0 w 6631574"/>
              <a:gd name="connsiteY0-406" fmla="*/ 472905 h 4914632"/>
              <a:gd name="connsiteX1-407" fmla="*/ 2140237 w 6631574"/>
              <a:gd name="connsiteY1-408" fmla="*/ 256 h 4914632"/>
              <a:gd name="connsiteX2-409" fmla="*/ 4146538 w 6631574"/>
              <a:gd name="connsiteY2-410" fmla="*/ 453958 h 4914632"/>
              <a:gd name="connsiteX3-411" fmla="*/ 5819724 w 6631574"/>
              <a:gd name="connsiteY3-412" fmla="*/ 1647586 h 4914632"/>
              <a:gd name="connsiteX4-413" fmla="*/ 6256516 w 6631574"/>
              <a:gd name="connsiteY4-414" fmla="*/ 2141444 h 4914632"/>
              <a:gd name="connsiteX5-415" fmla="*/ 6574042 w 6631574"/>
              <a:gd name="connsiteY5-416" fmla="*/ 3652263 h 4914632"/>
              <a:gd name="connsiteX6-417" fmla="*/ 5906418 w 6631574"/>
              <a:gd name="connsiteY6-418" fmla="*/ 4625329 h 4914632"/>
              <a:gd name="connsiteX7-419" fmla="*/ 4586635 w 6631574"/>
              <a:gd name="connsiteY7-420" fmla="*/ 4840094 h 4914632"/>
              <a:gd name="connsiteX8-421" fmla="*/ 4165577 w 6631574"/>
              <a:gd name="connsiteY8-422" fmla="*/ 4635681 h 4914632"/>
              <a:gd name="connsiteX0-423" fmla="*/ 0 w 6631574"/>
              <a:gd name="connsiteY0-424" fmla="*/ 472905 h 4914632"/>
              <a:gd name="connsiteX1-425" fmla="*/ 2140237 w 6631574"/>
              <a:gd name="connsiteY1-426" fmla="*/ 256 h 4914632"/>
              <a:gd name="connsiteX2-427" fmla="*/ 4146538 w 6631574"/>
              <a:gd name="connsiteY2-428" fmla="*/ 453958 h 4914632"/>
              <a:gd name="connsiteX3-429" fmla="*/ 5819724 w 6631574"/>
              <a:gd name="connsiteY3-430" fmla="*/ 1647586 h 4914632"/>
              <a:gd name="connsiteX4-431" fmla="*/ 6256516 w 6631574"/>
              <a:gd name="connsiteY4-432" fmla="*/ 2141444 h 4914632"/>
              <a:gd name="connsiteX5-433" fmla="*/ 6574042 w 6631574"/>
              <a:gd name="connsiteY5-434" fmla="*/ 3652263 h 4914632"/>
              <a:gd name="connsiteX6-435" fmla="*/ 5906418 w 6631574"/>
              <a:gd name="connsiteY6-436" fmla="*/ 4625329 h 4914632"/>
              <a:gd name="connsiteX7-437" fmla="*/ 4586635 w 6631574"/>
              <a:gd name="connsiteY7-438" fmla="*/ 4840094 h 4914632"/>
              <a:gd name="connsiteX0-439" fmla="*/ 0 w 6631574"/>
              <a:gd name="connsiteY0-440" fmla="*/ 472905 h 4625329"/>
              <a:gd name="connsiteX1-441" fmla="*/ 2140237 w 6631574"/>
              <a:gd name="connsiteY1-442" fmla="*/ 256 h 4625329"/>
              <a:gd name="connsiteX2-443" fmla="*/ 4146538 w 6631574"/>
              <a:gd name="connsiteY2-444" fmla="*/ 453958 h 4625329"/>
              <a:gd name="connsiteX3-445" fmla="*/ 5819724 w 6631574"/>
              <a:gd name="connsiteY3-446" fmla="*/ 1647586 h 4625329"/>
              <a:gd name="connsiteX4-447" fmla="*/ 6256516 w 6631574"/>
              <a:gd name="connsiteY4-448" fmla="*/ 2141444 h 4625329"/>
              <a:gd name="connsiteX5-449" fmla="*/ 6574042 w 6631574"/>
              <a:gd name="connsiteY5-450" fmla="*/ 3652263 h 4625329"/>
              <a:gd name="connsiteX6-451" fmla="*/ 5906418 w 6631574"/>
              <a:gd name="connsiteY6-452" fmla="*/ 4625329 h 4625329"/>
              <a:gd name="connsiteX0-453" fmla="*/ 0 w 6631574"/>
              <a:gd name="connsiteY0-454" fmla="*/ 472905 h 3652263"/>
              <a:gd name="connsiteX1-455" fmla="*/ 2140237 w 6631574"/>
              <a:gd name="connsiteY1-456" fmla="*/ 256 h 3652263"/>
              <a:gd name="connsiteX2-457" fmla="*/ 4146538 w 6631574"/>
              <a:gd name="connsiteY2-458" fmla="*/ 453958 h 3652263"/>
              <a:gd name="connsiteX3-459" fmla="*/ 5819724 w 6631574"/>
              <a:gd name="connsiteY3-460" fmla="*/ 1647586 h 3652263"/>
              <a:gd name="connsiteX4-461" fmla="*/ 6256516 w 6631574"/>
              <a:gd name="connsiteY4-462" fmla="*/ 2141444 h 3652263"/>
              <a:gd name="connsiteX5-463" fmla="*/ 6574042 w 6631574"/>
              <a:gd name="connsiteY5-464" fmla="*/ 3652263 h 3652263"/>
              <a:gd name="connsiteX0-465" fmla="*/ 0 w 6256516"/>
              <a:gd name="connsiteY0-466" fmla="*/ 472905 h 2141444"/>
              <a:gd name="connsiteX1-467" fmla="*/ 2140237 w 6256516"/>
              <a:gd name="connsiteY1-468" fmla="*/ 256 h 2141444"/>
              <a:gd name="connsiteX2-469" fmla="*/ 4146538 w 6256516"/>
              <a:gd name="connsiteY2-470" fmla="*/ 453958 h 2141444"/>
              <a:gd name="connsiteX3-471" fmla="*/ 5819724 w 6256516"/>
              <a:gd name="connsiteY3-472" fmla="*/ 1647586 h 2141444"/>
              <a:gd name="connsiteX4-473" fmla="*/ 6256516 w 6256516"/>
              <a:gd name="connsiteY4-474" fmla="*/ 2141444 h 2141444"/>
              <a:gd name="connsiteX0-475" fmla="*/ 0 w 5819724"/>
              <a:gd name="connsiteY0-476" fmla="*/ 472905 h 1647586"/>
              <a:gd name="connsiteX1-477" fmla="*/ 2140237 w 5819724"/>
              <a:gd name="connsiteY1-478" fmla="*/ 256 h 1647586"/>
              <a:gd name="connsiteX2-479" fmla="*/ 4146538 w 5819724"/>
              <a:gd name="connsiteY2-480" fmla="*/ 453958 h 1647586"/>
              <a:gd name="connsiteX3-481" fmla="*/ 5819724 w 5819724"/>
              <a:gd name="connsiteY3-482" fmla="*/ 1647586 h 1647586"/>
              <a:gd name="connsiteX0-483" fmla="*/ 0 w 4146538"/>
              <a:gd name="connsiteY0-484" fmla="*/ 472905 h 472905"/>
              <a:gd name="connsiteX1-485" fmla="*/ 2140237 w 4146538"/>
              <a:gd name="connsiteY1-486" fmla="*/ 256 h 472905"/>
              <a:gd name="connsiteX2-487" fmla="*/ 4146538 w 4146538"/>
              <a:gd name="connsiteY2-488" fmla="*/ 453958 h 472905"/>
              <a:gd name="connsiteX0-489" fmla="*/ 0 w 2140237"/>
              <a:gd name="connsiteY0-490" fmla="*/ 472905 h 472905"/>
              <a:gd name="connsiteX1-491" fmla="*/ 2140237 w 2140237"/>
              <a:gd name="connsiteY1-492" fmla="*/ 256 h 472905"/>
            </a:gdLst>
            <a:ahLst/>
            <a:cxnLst>
              <a:cxn ang="0">
                <a:pos x="connsiteX0-1" y="connsiteY0-2"/>
              </a:cxn>
              <a:cxn ang="0">
                <a:pos x="connsiteX1-3" y="connsiteY1-4"/>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Freeform: Shape 44"/>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3848638 w 8339975"/>
              <a:gd name="connsiteY0-2" fmla="*/ 0 h 5016200"/>
              <a:gd name="connsiteX1-3" fmla="*/ 5854939 w 8339975"/>
              <a:gd name="connsiteY1-4" fmla="*/ 453702 h 5016200"/>
              <a:gd name="connsiteX2-5" fmla="*/ 7528125 w 8339975"/>
              <a:gd name="connsiteY2-6" fmla="*/ 1647330 h 5016200"/>
              <a:gd name="connsiteX3-7" fmla="*/ 7964917 w 8339975"/>
              <a:gd name="connsiteY3-8" fmla="*/ 2141188 h 5016200"/>
              <a:gd name="connsiteX4-9" fmla="*/ 8282443 w 8339975"/>
              <a:gd name="connsiteY4-10" fmla="*/ 3652007 h 5016200"/>
              <a:gd name="connsiteX5-11" fmla="*/ 7614819 w 8339975"/>
              <a:gd name="connsiteY5-12" fmla="*/ 4625073 h 5016200"/>
              <a:gd name="connsiteX6-13" fmla="*/ 6295036 w 8339975"/>
              <a:gd name="connsiteY6-14" fmla="*/ 4839838 h 5016200"/>
              <a:gd name="connsiteX7-15" fmla="*/ 5873978 w 8339975"/>
              <a:gd name="connsiteY7-16" fmla="*/ 4635425 h 5016200"/>
              <a:gd name="connsiteX8-17" fmla="*/ 4908200 w 8339975"/>
              <a:gd name="connsiteY8-18" fmla="*/ 4320389 h 5016200"/>
              <a:gd name="connsiteX9-19" fmla="*/ 4012453 w 8339975"/>
              <a:gd name="connsiteY9-20" fmla="*/ 4430736 h 5016200"/>
              <a:gd name="connsiteX10-21" fmla="*/ 3293564 w 8339975"/>
              <a:gd name="connsiteY10-22" fmla="*/ 4694660 h 5016200"/>
              <a:gd name="connsiteX11-23" fmla="*/ 900660 w 8339975"/>
              <a:gd name="connsiteY11-24" fmla="*/ 4775386 h 5016200"/>
              <a:gd name="connsiteX12-25" fmla="*/ 464143 w 8339975"/>
              <a:gd name="connsiteY12-26" fmla="*/ 4374687 h 5016200"/>
              <a:gd name="connsiteX13-27" fmla="*/ 100508 w 8339975"/>
              <a:gd name="connsiteY13-28" fmla="*/ 3579746 h 5016200"/>
              <a:gd name="connsiteX14-29" fmla="*/ 1210 w 8339975"/>
              <a:gd name="connsiteY14-30" fmla="*/ 2578689 h 5016200"/>
              <a:gd name="connsiteX15-31" fmla="*/ 500797 w 8339975"/>
              <a:gd name="connsiteY15-32" fmla="*/ 1383847 h 5016200"/>
              <a:gd name="connsiteX16-33" fmla="*/ 1318314 w 8339975"/>
              <a:gd name="connsiteY16-34" fmla="*/ 689538 h 5016200"/>
              <a:gd name="connsiteX17-35" fmla="*/ 1708401 w 8339975"/>
              <a:gd name="connsiteY17-36" fmla="*/ 472649 h 5016200"/>
              <a:gd name="connsiteX18-37" fmla="*/ 3940078 w 8339975"/>
              <a:gd name="connsiteY18-38" fmla="*/ 91440 h 5016200"/>
              <a:gd name="connsiteX0-39" fmla="*/ 3848638 w 8339975"/>
              <a:gd name="connsiteY0-40" fmla="*/ 0 h 5016200"/>
              <a:gd name="connsiteX1-41" fmla="*/ 5854939 w 8339975"/>
              <a:gd name="connsiteY1-42" fmla="*/ 453702 h 5016200"/>
              <a:gd name="connsiteX2-43" fmla="*/ 7528125 w 8339975"/>
              <a:gd name="connsiteY2-44" fmla="*/ 1647330 h 5016200"/>
              <a:gd name="connsiteX3-45" fmla="*/ 7964917 w 8339975"/>
              <a:gd name="connsiteY3-46" fmla="*/ 2141188 h 5016200"/>
              <a:gd name="connsiteX4-47" fmla="*/ 8282443 w 8339975"/>
              <a:gd name="connsiteY4-48" fmla="*/ 3652007 h 5016200"/>
              <a:gd name="connsiteX5-49" fmla="*/ 7614819 w 8339975"/>
              <a:gd name="connsiteY5-50" fmla="*/ 4625073 h 5016200"/>
              <a:gd name="connsiteX6-51" fmla="*/ 6295036 w 8339975"/>
              <a:gd name="connsiteY6-52" fmla="*/ 4839838 h 5016200"/>
              <a:gd name="connsiteX7-53" fmla="*/ 5873978 w 8339975"/>
              <a:gd name="connsiteY7-54" fmla="*/ 4635425 h 5016200"/>
              <a:gd name="connsiteX8-55" fmla="*/ 4908200 w 8339975"/>
              <a:gd name="connsiteY8-56" fmla="*/ 4320389 h 5016200"/>
              <a:gd name="connsiteX9-57" fmla="*/ 4012453 w 8339975"/>
              <a:gd name="connsiteY9-58" fmla="*/ 4430736 h 5016200"/>
              <a:gd name="connsiteX10-59" fmla="*/ 3293564 w 8339975"/>
              <a:gd name="connsiteY10-60" fmla="*/ 4694660 h 5016200"/>
              <a:gd name="connsiteX11-61" fmla="*/ 900660 w 8339975"/>
              <a:gd name="connsiteY11-62" fmla="*/ 4775386 h 5016200"/>
              <a:gd name="connsiteX12-63" fmla="*/ 464143 w 8339975"/>
              <a:gd name="connsiteY12-64" fmla="*/ 4374687 h 5016200"/>
              <a:gd name="connsiteX13-65" fmla="*/ 100508 w 8339975"/>
              <a:gd name="connsiteY13-66" fmla="*/ 3579746 h 5016200"/>
              <a:gd name="connsiteX14-67" fmla="*/ 1210 w 8339975"/>
              <a:gd name="connsiteY14-68" fmla="*/ 2578689 h 5016200"/>
              <a:gd name="connsiteX15-69" fmla="*/ 500797 w 8339975"/>
              <a:gd name="connsiteY15-70" fmla="*/ 1383847 h 5016200"/>
              <a:gd name="connsiteX16-71" fmla="*/ 1318314 w 8339975"/>
              <a:gd name="connsiteY16-72" fmla="*/ 689538 h 5016200"/>
              <a:gd name="connsiteX17-73" fmla="*/ 1708401 w 8339975"/>
              <a:gd name="connsiteY17-74" fmla="*/ 472649 h 5016200"/>
              <a:gd name="connsiteX0-75" fmla="*/ 3847515 w 8338852"/>
              <a:gd name="connsiteY0-76" fmla="*/ 0 h 5016200"/>
              <a:gd name="connsiteX1-77" fmla="*/ 5853816 w 8338852"/>
              <a:gd name="connsiteY1-78" fmla="*/ 453702 h 5016200"/>
              <a:gd name="connsiteX2-79" fmla="*/ 7527002 w 8338852"/>
              <a:gd name="connsiteY2-80" fmla="*/ 1647330 h 5016200"/>
              <a:gd name="connsiteX3-81" fmla="*/ 7963794 w 8338852"/>
              <a:gd name="connsiteY3-82" fmla="*/ 2141188 h 5016200"/>
              <a:gd name="connsiteX4-83" fmla="*/ 8281320 w 8338852"/>
              <a:gd name="connsiteY4-84" fmla="*/ 3652007 h 5016200"/>
              <a:gd name="connsiteX5-85" fmla="*/ 7613696 w 8338852"/>
              <a:gd name="connsiteY5-86" fmla="*/ 4625073 h 5016200"/>
              <a:gd name="connsiteX6-87" fmla="*/ 6293913 w 8338852"/>
              <a:gd name="connsiteY6-88" fmla="*/ 4839838 h 5016200"/>
              <a:gd name="connsiteX7-89" fmla="*/ 5872855 w 8338852"/>
              <a:gd name="connsiteY7-90" fmla="*/ 4635425 h 5016200"/>
              <a:gd name="connsiteX8-91" fmla="*/ 4907077 w 8338852"/>
              <a:gd name="connsiteY8-92" fmla="*/ 4320389 h 5016200"/>
              <a:gd name="connsiteX9-93" fmla="*/ 4011330 w 8338852"/>
              <a:gd name="connsiteY9-94" fmla="*/ 4430736 h 5016200"/>
              <a:gd name="connsiteX10-95" fmla="*/ 3292441 w 8338852"/>
              <a:gd name="connsiteY10-96" fmla="*/ 4694660 h 5016200"/>
              <a:gd name="connsiteX11-97" fmla="*/ 899537 w 8338852"/>
              <a:gd name="connsiteY11-98" fmla="*/ 4775386 h 5016200"/>
              <a:gd name="connsiteX12-99" fmla="*/ 463020 w 8338852"/>
              <a:gd name="connsiteY12-100" fmla="*/ 4374687 h 5016200"/>
              <a:gd name="connsiteX13-101" fmla="*/ 87 w 8338852"/>
              <a:gd name="connsiteY13-102" fmla="*/ 2578689 h 5016200"/>
              <a:gd name="connsiteX14-103" fmla="*/ 499674 w 8338852"/>
              <a:gd name="connsiteY14-104" fmla="*/ 1383847 h 5016200"/>
              <a:gd name="connsiteX15-105" fmla="*/ 1317191 w 8338852"/>
              <a:gd name="connsiteY15-106" fmla="*/ 689538 h 5016200"/>
              <a:gd name="connsiteX16-107" fmla="*/ 1707278 w 8338852"/>
              <a:gd name="connsiteY16-108" fmla="*/ 472649 h 5016200"/>
              <a:gd name="connsiteX0-109" fmla="*/ 3847515 w 8338852"/>
              <a:gd name="connsiteY0-110" fmla="*/ 0 h 5016200"/>
              <a:gd name="connsiteX1-111" fmla="*/ 5853816 w 8338852"/>
              <a:gd name="connsiteY1-112" fmla="*/ 453702 h 5016200"/>
              <a:gd name="connsiteX2-113" fmla="*/ 7527002 w 8338852"/>
              <a:gd name="connsiteY2-114" fmla="*/ 1647330 h 5016200"/>
              <a:gd name="connsiteX3-115" fmla="*/ 7963794 w 8338852"/>
              <a:gd name="connsiteY3-116" fmla="*/ 2141188 h 5016200"/>
              <a:gd name="connsiteX4-117" fmla="*/ 8281320 w 8338852"/>
              <a:gd name="connsiteY4-118" fmla="*/ 3652007 h 5016200"/>
              <a:gd name="connsiteX5-119" fmla="*/ 7613696 w 8338852"/>
              <a:gd name="connsiteY5-120" fmla="*/ 4625073 h 5016200"/>
              <a:gd name="connsiteX6-121" fmla="*/ 6293913 w 8338852"/>
              <a:gd name="connsiteY6-122" fmla="*/ 4839838 h 5016200"/>
              <a:gd name="connsiteX7-123" fmla="*/ 5872855 w 8338852"/>
              <a:gd name="connsiteY7-124" fmla="*/ 4635425 h 5016200"/>
              <a:gd name="connsiteX8-125" fmla="*/ 4907077 w 8338852"/>
              <a:gd name="connsiteY8-126" fmla="*/ 4320389 h 5016200"/>
              <a:gd name="connsiteX9-127" fmla="*/ 4011330 w 8338852"/>
              <a:gd name="connsiteY9-128" fmla="*/ 4430736 h 5016200"/>
              <a:gd name="connsiteX10-129" fmla="*/ 3292441 w 8338852"/>
              <a:gd name="connsiteY10-130" fmla="*/ 4694660 h 5016200"/>
              <a:gd name="connsiteX11-131" fmla="*/ 899537 w 8338852"/>
              <a:gd name="connsiteY11-132" fmla="*/ 4775386 h 5016200"/>
              <a:gd name="connsiteX12-133" fmla="*/ 463020 w 8338852"/>
              <a:gd name="connsiteY12-134" fmla="*/ 4374687 h 5016200"/>
              <a:gd name="connsiteX13-135" fmla="*/ 87 w 8338852"/>
              <a:gd name="connsiteY13-136" fmla="*/ 2578689 h 5016200"/>
              <a:gd name="connsiteX14-137" fmla="*/ 1317191 w 8338852"/>
              <a:gd name="connsiteY14-138" fmla="*/ 689538 h 5016200"/>
              <a:gd name="connsiteX15-139" fmla="*/ 1707278 w 8338852"/>
              <a:gd name="connsiteY15-140" fmla="*/ 472649 h 5016200"/>
              <a:gd name="connsiteX0-141" fmla="*/ 3847515 w 8338852"/>
              <a:gd name="connsiteY0-142" fmla="*/ 0 h 5016200"/>
              <a:gd name="connsiteX1-143" fmla="*/ 5853816 w 8338852"/>
              <a:gd name="connsiteY1-144" fmla="*/ 453702 h 5016200"/>
              <a:gd name="connsiteX2-145" fmla="*/ 7527002 w 8338852"/>
              <a:gd name="connsiteY2-146" fmla="*/ 1647330 h 5016200"/>
              <a:gd name="connsiteX3-147" fmla="*/ 7963794 w 8338852"/>
              <a:gd name="connsiteY3-148" fmla="*/ 2141188 h 5016200"/>
              <a:gd name="connsiteX4-149" fmla="*/ 8281320 w 8338852"/>
              <a:gd name="connsiteY4-150" fmla="*/ 3652007 h 5016200"/>
              <a:gd name="connsiteX5-151" fmla="*/ 7613696 w 8338852"/>
              <a:gd name="connsiteY5-152" fmla="*/ 4625073 h 5016200"/>
              <a:gd name="connsiteX6-153" fmla="*/ 6293913 w 8338852"/>
              <a:gd name="connsiteY6-154" fmla="*/ 4839838 h 5016200"/>
              <a:gd name="connsiteX7-155" fmla="*/ 5872855 w 8338852"/>
              <a:gd name="connsiteY7-156" fmla="*/ 4635425 h 5016200"/>
              <a:gd name="connsiteX8-157" fmla="*/ 4907077 w 8338852"/>
              <a:gd name="connsiteY8-158" fmla="*/ 4320389 h 5016200"/>
              <a:gd name="connsiteX9-159" fmla="*/ 4011330 w 8338852"/>
              <a:gd name="connsiteY9-160" fmla="*/ 4430736 h 5016200"/>
              <a:gd name="connsiteX10-161" fmla="*/ 3292441 w 8338852"/>
              <a:gd name="connsiteY10-162" fmla="*/ 4694660 h 5016200"/>
              <a:gd name="connsiteX11-163" fmla="*/ 899537 w 8338852"/>
              <a:gd name="connsiteY11-164" fmla="*/ 4775386 h 5016200"/>
              <a:gd name="connsiteX12-165" fmla="*/ 463020 w 8338852"/>
              <a:gd name="connsiteY12-166" fmla="*/ 4374687 h 5016200"/>
              <a:gd name="connsiteX13-167" fmla="*/ 87 w 8338852"/>
              <a:gd name="connsiteY13-168" fmla="*/ 2578689 h 5016200"/>
              <a:gd name="connsiteX14-169" fmla="*/ 1707278 w 8338852"/>
              <a:gd name="connsiteY14-170" fmla="*/ 472649 h 5016200"/>
              <a:gd name="connsiteX0-171" fmla="*/ 3847515 w 8338852"/>
              <a:gd name="connsiteY0-172" fmla="*/ 0 h 5016200"/>
              <a:gd name="connsiteX1-173" fmla="*/ 5853816 w 8338852"/>
              <a:gd name="connsiteY1-174" fmla="*/ 453702 h 5016200"/>
              <a:gd name="connsiteX2-175" fmla="*/ 7527002 w 8338852"/>
              <a:gd name="connsiteY2-176" fmla="*/ 1647330 h 5016200"/>
              <a:gd name="connsiteX3-177" fmla="*/ 7963794 w 8338852"/>
              <a:gd name="connsiteY3-178" fmla="*/ 2141188 h 5016200"/>
              <a:gd name="connsiteX4-179" fmla="*/ 8281320 w 8338852"/>
              <a:gd name="connsiteY4-180" fmla="*/ 3652007 h 5016200"/>
              <a:gd name="connsiteX5-181" fmla="*/ 7613696 w 8338852"/>
              <a:gd name="connsiteY5-182" fmla="*/ 4625073 h 5016200"/>
              <a:gd name="connsiteX6-183" fmla="*/ 6293913 w 8338852"/>
              <a:gd name="connsiteY6-184" fmla="*/ 4839838 h 5016200"/>
              <a:gd name="connsiteX7-185" fmla="*/ 5872855 w 8338852"/>
              <a:gd name="connsiteY7-186" fmla="*/ 4635425 h 5016200"/>
              <a:gd name="connsiteX8-187" fmla="*/ 4907077 w 8338852"/>
              <a:gd name="connsiteY8-188" fmla="*/ 4320389 h 5016200"/>
              <a:gd name="connsiteX9-189" fmla="*/ 4011330 w 8338852"/>
              <a:gd name="connsiteY9-190" fmla="*/ 4430736 h 5016200"/>
              <a:gd name="connsiteX10-191" fmla="*/ 3292441 w 8338852"/>
              <a:gd name="connsiteY10-192" fmla="*/ 4694660 h 5016200"/>
              <a:gd name="connsiteX11-193" fmla="*/ 899537 w 8338852"/>
              <a:gd name="connsiteY11-194" fmla="*/ 4775386 h 5016200"/>
              <a:gd name="connsiteX12-195" fmla="*/ 463020 w 8338852"/>
              <a:gd name="connsiteY12-196" fmla="*/ 4374687 h 5016200"/>
              <a:gd name="connsiteX13-197" fmla="*/ 87 w 8338852"/>
              <a:gd name="connsiteY13-198" fmla="*/ 2578689 h 5016200"/>
              <a:gd name="connsiteX0-199" fmla="*/ 3384495 w 7875832"/>
              <a:gd name="connsiteY0-200" fmla="*/ 0 h 5016200"/>
              <a:gd name="connsiteX1-201" fmla="*/ 5390796 w 7875832"/>
              <a:gd name="connsiteY1-202" fmla="*/ 453702 h 5016200"/>
              <a:gd name="connsiteX2-203" fmla="*/ 7063982 w 7875832"/>
              <a:gd name="connsiteY2-204" fmla="*/ 1647330 h 5016200"/>
              <a:gd name="connsiteX3-205" fmla="*/ 7500774 w 7875832"/>
              <a:gd name="connsiteY3-206" fmla="*/ 2141188 h 5016200"/>
              <a:gd name="connsiteX4-207" fmla="*/ 7818300 w 7875832"/>
              <a:gd name="connsiteY4-208" fmla="*/ 3652007 h 5016200"/>
              <a:gd name="connsiteX5-209" fmla="*/ 7150676 w 7875832"/>
              <a:gd name="connsiteY5-210" fmla="*/ 4625073 h 5016200"/>
              <a:gd name="connsiteX6-211" fmla="*/ 5830893 w 7875832"/>
              <a:gd name="connsiteY6-212" fmla="*/ 4839838 h 5016200"/>
              <a:gd name="connsiteX7-213" fmla="*/ 5409835 w 7875832"/>
              <a:gd name="connsiteY7-214" fmla="*/ 4635425 h 5016200"/>
              <a:gd name="connsiteX8-215" fmla="*/ 4444057 w 7875832"/>
              <a:gd name="connsiteY8-216" fmla="*/ 4320389 h 5016200"/>
              <a:gd name="connsiteX9-217" fmla="*/ 3548310 w 7875832"/>
              <a:gd name="connsiteY9-218" fmla="*/ 4430736 h 5016200"/>
              <a:gd name="connsiteX10-219" fmla="*/ 2829421 w 7875832"/>
              <a:gd name="connsiteY10-220" fmla="*/ 4694660 h 5016200"/>
              <a:gd name="connsiteX11-221" fmla="*/ 436517 w 7875832"/>
              <a:gd name="connsiteY11-222" fmla="*/ 4775386 h 5016200"/>
              <a:gd name="connsiteX12-223" fmla="*/ 0 w 7875832"/>
              <a:gd name="connsiteY12-224" fmla="*/ 4374687 h 5016200"/>
              <a:gd name="connsiteX0-225" fmla="*/ 2947978 w 7439315"/>
              <a:gd name="connsiteY0-226" fmla="*/ 0 h 5016200"/>
              <a:gd name="connsiteX1-227" fmla="*/ 4954279 w 7439315"/>
              <a:gd name="connsiteY1-228" fmla="*/ 453702 h 5016200"/>
              <a:gd name="connsiteX2-229" fmla="*/ 6627465 w 7439315"/>
              <a:gd name="connsiteY2-230" fmla="*/ 1647330 h 5016200"/>
              <a:gd name="connsiteX3-231" fmla="*/ 7064257 w 7439315"/>
              <a:gd name="connsiteY3-232" fmla="*/ 2141188 h 5016200"/>
              <a:gd name="connsiteX4-233" fmla="*/ 7381783 w 7439315"/>
              <a:gd name="connsiteY4-234" fmla="*/ 3652007 h 5016200"/>
              <a:gd name="connsiteX5-235" fmla="*/ 6714159 w 7439315"/>
              <a:gd name="connsiteY5-236" fmla="*/ 4625073 h 5016200"/>
              <a:gd name="connsiteX6-237" fmla="*/ 5394376 w 7439315"/>
              <a:gd name="connsiteY6-238" fmla="*/ 4839838 h 5016200"/>
              <a:gd name="connsiteX7-239" fmla="*/ 4973318 w 7439315"/>
              <a:gd name="connsiteY7-240" fmla="*/ 4635425 h 5016200"/>
              <a:gd name="connsiteX8-241" fmla="*/ 4007540 w 7439315"/>
              <a:gd name="connsiteY8-242" fmla="*/ 4320389 h 5016200"/>
              <a:gd name="connsiteX9-243" fmla="*/ 3111793 w 7439315"/>
              <a:gd name="connsiteY9-244" fmla="*/ 4430736 h 5016200"/>
              <a:gd name="connsiteX10-245" fmla="*/ 2392904 w 7439315"/>
              <a:gd name="connsiteY10-246" fmla="*/ 4694660 h 5016200"/>
              <a:gd name="connsiteX11-247" fmla="*/ 0 w 7439315"/>
              <a:gd name="connsiteY11-248" fmla="*/ 4775386 h 5016200"/>
              <a:gd name="connsiteX0-249" fmla="*/ 555074 w 5046411"/>
              <a:gd name="connsiteY0-250" fmla="*/ 0 h 4914376"/>
              <a:gd name="connsiteX1-251" fmla="*/ 2561375 w 5046411"/>
              <a:gd name="connsiteY1-252" fmla="*/ 453702 h 4914376"/>
              <a:gd name="connsiteX2-253" fmla="*/ 4234561 w 5046411"/>
              <a:gd name="connsiteY2-254" fmla="*/ 1647330 h 4914376"/>
              <a:gd name="connsiteX3-255" fmla="*/ 4671353 w 5046411"/>
              <a:gd name="connsiteY3-256" fmla="*/ 2141188 h 4914376"/>
              <a:gd name="connsiteX4-257" fmla="*/ 4988879 w 5046411"/>
              <a:gd name="connsiteY4-258" fmla="*/ 3652007 h 4914376"/>
              <a:gd name="connsiteX5-259" fmla="*/ 4321255 w 5046411"/>
              <a:gd name="connsiteY5-260" fmla="*/ 4625073 h 4914376"/>
              <a:gd name="connsiteX6-261" fmla="*/ 3001472 w 5046411"/>
              <a:gd name="connsiteY6-262" fmla="*/ 4839838 h 4914376"/>
              <a:gd name="connsiteX7-263" fmla="*/ 2580414 w 5046411"/>
              <a:gd name="connsiteY7-264" fmla="*/ 4635425 h 4914376"/>
              <a:gd name="connsiteX8-265" fmla="*/ 1614636 w 5046411"/>
              <a:gd name="connsiteY8-266" fmla="*/ 4320389 h 4914376"/>
              <a:gd name="connsiteX9-267" fmla="*/ 718889 w 5046411"/>
              <a:gd name="connsiteY9-268" fmla="*/ 4430736 h 4914376"/>
              <a:gd name="connsiteX10-269" fmla="*/ 0 w 5046411"/>
              <a:gd name="connsiteY10-270" fmla="*/ 4694660 h 4914376"/>
              <a:gd name="connsiteX0-271" fmla="*/ 0 w 4491337"/>
              <a:gd name="connsiteY0-272" fmla="*/ 0 h 4914376"/>
              <a:gd name="connsiteX1-273" fmla="*/ 2006301 w 4491337"/>
              <a:gd name="connsiteY1-274" fmla="*/ 453702 h 4914376"/>
              <a:gd name="connsiteX2-275" fmla="*/ 3679487 w 4491337"/>
              <a:gd name="connsiteY2-276" fmla="*/ 1647330 h 4914376"/>
              <a:gd name="connsiteX3-277" fmla="*/ 4116279 w 4491337"/>
              <a:gd name="connsiteY3-278" fmla="*/ 2141188 h 4914376"/>
              <a:gd name="connsiteX4-279" fmla="*/ 4433805 w 4491337"/>
              <a:gd name="connsiteY4-280" fmla="*/ 3652007 h 4914376"/>
              <a:gd name="connsiteX5-281" fmla="*/ 3766181 w 4491337"/>
              <a:gd name="connsiteY5-282" fmla="*/ 4625073 h 4914376"/>
              <a:gd name="connsiteX6-283" fmla="*/ 2446398 w 4491337"/>
              <a:gd name="connsiteY6-284" fmla="*/ 4839838 h 4914376"/>
              <a:gd name="connsiteX7-285" fmla="*/ 2025340 w 4491337"/>
              <a:gd name="connsiteY7-286" fmla="*/ 4635425 h 4914376"/>
              <a:gd name="connsiteX8-287" fmla="*/ 1059562 w 4491337"/>
              <a:gd name="connsiteY8-288" fmla="*/ 4320389 h 4914376"/>
              <a:gd name="connsiteX9-289" fmla="*/ 163815 w 4491337"/>
              <a:gd name="connsiteY9-290" fmla="*/ 4430736 h 4914376"/>
              <a:gd name="connsiteX0-291" fmla="*/ 0 w 4491337"/>
              <a:gd name="connsiteY0-292" fmla="*/ 0 h 4914376"/>
              <a:gd name="connsiteX1-293" fmla="*/ 2006301 w 4491337"/>
              <a:gd name="connsiteY1-294" fmla="*/ 453702 h 4914376"/>
              <a:gd name="connsiteX2-295" fmla="*/ 3679487 w 4491337"/>
              <a:gd name="connsiteY2-296" fmla="*/ 1647330 h 4914376"/>
              <a:gd name="connsiteX3-297" fmla="*/ 4116279 w 4491337"/>
              <a:gd name="connsiteY3-298" fmla="*/ 2141188 h 4914376"/>
              <a:gd name="connsiteX4-299" fmla="*/ 4433805 w 4491337"/>
              <a:gd name="connsiteY4-300" fmla="*/ 3652007 h 4914376"/>
              <a:gd name="connsiteX5-301" fmla="*/ 3766181 w 4491337"/>
              <a:gd name="connsiteY5-302" fmla="*/ 4625073 h 4914376"/>
              <a:gd name="connsiteX6-303" fmla="*/ 2446398 w 4491337"/>
              <a:gd name="connsiteY6-304" fmla="*/ 4839838 h 4914376"/>
              <a:gd name="connsiteX7-305" fmla="*/ 2025340 w 4491337"/>
              <a:gd name="connsiteY7-306" fmla="*/ 4635425 h 4914376"/>
              <a:gd name="connsiteX8-307" fmla="*/ 1059562 w 4491337"/>
              <a:gd name="connsiteY8-308" fmla="*/ 4320389 h 4914376"/>
              <a:gd name="connsiteX0-309" fmla="*/ 0 w 4491337"/>
              <a:gd name="connsiteY0-310" fmla="*/ 0 h 4914376"/>
              <a:gd name="connsiteX1-311" fmla="*/ 2006301 w 4491337"/>
              <a:gd name="connsiteY1-312" fmla="*/ 453702 h 4914376"/>
              <a:gd name="connsiteX2-313" fmla="*/ 3679487 w 4491337"/>
              <a:gd name="connsiteY2-314" fmla="*/ 1647330 h 4914376"/>
              <a:gd name="connsiteX3-315" fmla="*/ 4116279 w 4491337"/>
              <a:gd name="connsiteY3-316" fmla="*/ 2141188 h 4914376"/>
              <a:gd name="connsiteX4-317" fmla="*/ 4433805 w 4491337"/>
              <a:gd name="connsiteY4-318" fmla="*/ 3652007 h 4914376"/>
              <a:gd name="connsiteX5-319" fmla="*/ 3766181 w 4491337"/>
              <a:gd name="connsiteY5-320" fmla="*/ 4625073 h 4914376"/>
              <a:gd name="connsiteX6-321" fmla="*/ 2446398 w 4491337"/>
              <a:gd name="connsiteY6-322" fmla="*/ 4839838 h 4914376"/>
              <a:gd name="connsiteX7-323" fmla="*/ 2025340 w 4491337"/>
              <a:gd name="connsiteY7-324" fmla="*/ 4635425 h 4914376"/>
              <a:gd name="connsiteX0-325" fmla="*/ 0 w 4491337"/>
              <a:gd name="connsiteY0-326" fmla="*/ 0 h 4914376"/>
              <a:gd name="connsiteX1-327" fmla="*/ 2006301 w 4491337"/>
              <a:gd name="connsiteY1-328" fmla="*/ 453702 h 4914376"/>
              <a:gd name="connsiteX2-329" fmla="*/ 3679487 w 4491337"/>
              <a:gd name="connsiteY2-330" fmla="*/ 1647330 h 4914376"/>
              <a:gd name="connsiteX3-331" fmla="*/ 4116279 w 4491337"/>
              <a:gd name="connsiteY3-332" fmla="*/ 2141188 h 4914376"/>
              <a:gd name="connsiteX4-333" fmla="*/ 4433805 w 4491337"/>
              <a:gd name="connsiteY4-334" fmla="*/ 3652007 h 4914376"/>
              <a:gd name="connsiteX5-335" fmla="*/ 3766181 w 4491337"/>
              <a:gd name="connsiteY5-336" fmla="*/ 4625073 h 4914376"/>
              <a:gd name="connsiteX6-337" fmla="*/ 2446398 w 4491337"/>
              <a:gd name="connsiteY6-338" fmla="*/ 4839838 h 4914376"/>
              <a:gd name="connsiteX0-339" fmla="*/ 0 w 4491337"/>
              <a:gd name="connsiteY0-340" fmla="*/ 0 h 4625073"/>
              <a:gd name="connsiteX1-341" fmla="*/ 2006301 w 4491337"/>
              <a:gd name="connsiteY1-342" fmla="*/ 453702 h 4625073"/>
              <a:gd name="connsiteX2-343" fmla="*/ 3679487 w 4491337"/>
              <a:gd name="connsiteY2-344" fmla="*/ 1647330 h 4625073"/>
              <a:gd name="connsiteX3-345" fmla="*/ 4116279 w 4491337"/>
              <a:gd name="connsiteY3-346" fmla="*/ 2141188 h 4625073"/>
              <a:gd name="connsiteX4-347" fmla="*/ 4433805 w 4491337"/>
              <a:gd name="connsiteY4-348" fmla="*/ 3652007 h 4625073"/>
              <a:gd name="connsiteX5-349" fmla="*/ 3766181 w 4491337"/>
              <a:gd name="connsiteY5-350" fmla="*/ 4625073 h 4625073"/>
              <a:gd name="connsiteX0-351" fmla="*/ 0 w 4491337"/>
              <a:gd name="connsiteY0-352" fmla="*/ 0 h 3652007"/>
              <a:gd name="connsiteX1-353" fmla="*/ 2006301 w 4491337"/>
              <a:gd name="connsiteY1-354" fmla="*/ 453702 h 3652007"/>
              <a:gd name="connsiteX2-355" fmla="*/ 3679487 w 4491337"/>
              <a:gd name="connsiteY2-356" fmla="*/ 1647330 h 3652007"/>
              <a:gd name="connsiteX3-357" fmla="*/ 4116279 w 4491337"/>
              <a:gd name="connsiteY3-358" fmla="*/ 2141188 h 3652007"/>
              <a:gd name="connsiteX4-359" fmla="*/ 4433805 w 4491337"/>
              <a:gd name="connsiteY4-360" fmla="*/ 3652007 h 3652007"/>
              <a:gd name="connsiteX0-361" fmla="*/ 0 w 4116279"/>
              <a:gd name="connsiteY0-362" fmla="*/ 0 h 2141188"/>
              <a:gd name="connsiteX1-363" fmla="*/ 2006301 w 4116279"/>
              <a:gd name="connsiteY1-364" fmla="*/ 453702 h 2141188"/>
              <a:gd name="connsiteX2-365" fmla="*/ 3679487 w 4116279"/>
              <a:gd name="connsiteY2-366" fmla="*/ 1647330 h 2141188"/>
              <a:gd name="connsiteX3-367" fmla="*/ 4116279 w 4116279"/>
              <a:gd name="connsiteY3-368" fmla="*/ 2141188 h 2141188"/>
              <a:gd name="connsiteX0-369" fmla="*/ 0 w 3679487"/>
              <a:gd name="connsiteY0-370" fmla="*/ 0 h 1647330"/>
              <a:gd name="connsiteX1-371" fmla="*/ 2006301 w 3679487"/>
              <a:gd name="connsiteY1-372" fmla="*/ 453702 h 1647330"/>
              <a:gd name="connsiteX2-373" fmla="*/ 3679487 w 3679487"/>
              <a:gd name="connsiteY2-374" fmla="*/ 1647330 h 1647330"/>
              <a:gd name="connsiteX0-375" fmla="*/ 0 w 2006301"/>
              <a:gd name="connsiteY0-376" fmla="*/ 0 h 453702"/>
              <a:gd name="connsiteX1-377" fmla="*/ 2006301 w 2006301"/>
              <a:gd name="connsiteY1-378" fmla="*/ 453702 h 453702"/>
            </a:gdLst>
            <a:ahLst/>
            <a:cxnLst>
              <a:cxn ang="0">
                <a:pos x="connsiteX0-1" y="connsiteY0-2"/>
              </a:cxn>
              <a:cxn ang="0">
                <a:pos x="connsiteX1-3" y="connsiteY1-4"/>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5" name="Freeform: Shape 34"/>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900660 w 8339975"/>
              <a:gd name="connsiteY0-2" fmla="*/ 4775642 h 5046560"/>
              <a:gd name="connsiteX1-3" fmla="*/ 464143 w 8339975"/>
              <a:gd name="connsiteY1-4" fmla="*/ 4374943 h 5046560"/>
              <a:gd name="connsiteX2-5" fmla="*/ 100508 w 8339975"/>
              <a:gd name="connsiteY2-6" fmla="*/ 3580002 h 5046560"/>
              <a:gd name="connsiteX3-7" fmla="*/ 1210 w 8339975"/>
              <a:gd name="connsiteY3-8" fmla="*/ 2578945 h 5046560"/>
              <a:gd name="connsiteX4-9" fmla="*/ 500797 w 8339975"/>
              <a:gd name="connsiteY4-10" fmla="*/ 1384103 h 5046560"/>
              <a:gd name="connsiteX5-11" fmla="*/ 1318314 w 8339975"/>
              <a:gd name="connsiteY5-12" fmla="*/ 689794 h 5046560"/>
              <a:gd name="connsiteX6-13" fmla="*/ 1708401 w 8339975"/>
              <a:gd name="connsiteY6-14" fmla="*/ 472905 h 5046560"/>
              <a:gd name="connsiteX7-15" fmla="*/ 3848638 w 8339975"/>
              <a:gd name="connsiteY7-16" fmla="*/ 256 h 5046560"/>
              <a:gd name="connsiteX8-17" fmla="*/ 5854939 w 8339975"/>
              <a:gd name="connsiteY8-18" fmla="*/ 453958 h 5046560"/>
              <a:gd name="connsiteX9-19" fmla="*/ 7528125 w 8339975"/>
              <a:gd name="connsiteY9-20" fmla="*/ 1647586 h 5046560"/>
              <a:gd name="connsiteX10-21" fmla="*/ 7964917 w 8339975"/>
              <a:gd name="connsiteY10-22" fmla="*/ 2141444 h 5046560"/>
              <a:gd name="connsiteX11-23" fmla="*/ 8282443 w 8339975"/>
              <a:gd name="connsiteY11-24" fmla="*/ 3652263 h 5046560"/>
              <a:gd name="connsiteX12-25" fmla="*/ 7614819 w 8339975"/>
              <a:gd name="connsiteY12-26" fmla="*/ 4625329 h 5046560"/>
              <a:gd name="connsiteX13-27" fmla="*/ 6295036 w 8339975"/>
              <a:gd name="connsiteY13-28" fmla="*/ 4840094 h 5046560"/>
              <a:gd name="connsiteX14-29" fmla="*/ 5873978 w 8339975"/>
              <a:gd name="connsiteY14-30" fmla="*/ 4635681 h 5046560"/>
              <a:gd name="connsiteX15-31" fmla="*/ 4908200 w 8339975"/>
              <a:gd name="connsiteY15-32" fmla="*/ 4320645 h 5046560"/>
              <a:gd name="connsiteX16-33" fmla="*/ 4012453 w 8339975"/>
              <a:gd name="connsiteY16-34" fmla="*/ 4430992 h 5046560"/>
              <a:gd name="connsiteX17-35" fmla="*/ 3293564 w 8339975"/>
              <a:gd name="connsiteY17-36" fmla="*/ 4694916 h 5046560"/>
              <a:gd name="connsiteX18-37" fmla="*/ 992100 w 8339975"/>
              <a:gd name="connsiteY18-38" fmla="*/ 4867082 h 5046560"/>
              <a:gd name="connsiteX0-39" fmla="*/ 910876 w 8350191"/>
              <a:gd name="connsiteY0-40" fmla="*/ 4775642 h 5046560"/>
              <a:gd name="connsiteX1-41" fmla="*/ 110724 w 8350191"/>
              <a:gd name="connsiteY1-42" fmla="*/ 3580002 h 5046560"/>
              <a:gd name="connsiteX2-43" fmla="*/ 11426 w 8350191"/>
              <a:gd name="connsiteY2-44" fmla="*/ 2578945 h 5046560"/>
              <a:gd name="connsiteX3-45" fmla="*/ 511013 w 8350191"/>
              <a:gd name="connsiteY3-46" fmla="*/ 1384103 h 5046560"/>
              <a:gd name="connsiteX4-47" fmla="*/ 1328530 w 8350191"/>
              <a:gd name="connsiteY4-48" fmla="*/ 689794 h 5046560"/>
              <a:gd name="connsiteX5-49" fmla="*/ 1718617 w 8350191"/>
              <a:gd name="connsiteY5-50" fmla="*/ 472905 h 5046560"/>
              <a:gd name="connsiteX6-51" fmla="*/ 3858854 w 8350191"/>
              <a:gd name="connsiteY6-52" fmla="*/ 256 h 5046560"/>
              <a:gd name="connsiteX7-53" fmla="*/ 5865155 w 8350191"/>
              <a:gd name="connsiteY7-54" fmla="*/ 453958 h 5046560"/>
              <a:gd name="connsiteX8-55" fmla="*/ 7538341 w 8350191"/>
              <a:gd name="connsiteY8-56" fmla="*/ 1647586 h 5046560"/>
              <a:gd name="connsiteX9-57" fmla="*/ 7975133 w 8350191"/>
              <a:gd name="connsiteY9-58" fmla="*/ 2141444 h 5046560"/>
              <a:gd name="connsiteX10-59" fmla="*/ 8292659 w 8350191"/>
              <a:gd name="connsiteY10-60" fmla="*/ 3652263 h 5046560"/>
              <a:gd name="connsiteX11-61" fmla="*/ 7625035 w 8350191"/>
              <a:gd name="connsiteY11-62" fmla="*/ 4625329 h 5046560"/>
              <a:gd name="connsiteX12-63" fmla="*/ 6305252 w 8350191"/>
              <a:gd name="connsiteY12-64" fmla="*/ 4840094 h 5046560"/>
              <a:gd name="connsiteX13-65" fmla="*/ 5884194 w 8350191"/>
              <a:gd name="connsiteY13-66" fmla="*/ 4635681 h 5046560"/>
              <a:gd name="connsiteX14-67" fmla="*/ 4918416 w 8350191"/>
              <a:gd name="connsiteY14-68" fmla="*/ 4320645 h 5046560"/>
              <a:gd name="connsiteX15-69" fmla="*/ 4022669 w 8350191"/>
              <a:gd name="connsiteY15-70" fmla="*/ 4430992 h 5046560"/>
              <a:gd name="connsiteX16-71" fmla="*/ 3303780 w 8350191"/>
              <a:gd name="connsiteY16-72" fmla="*/ 4694916 h 5046560"/>
              <a:gd name="connsiteX17-73" fmla="*/ 1002316 w 8350191"/>
              <a:gd name="connsiteY17-74" fmla="*/ 4867082 h 5046560"/>
              <a:gd name="connsiteX0-75" fmla="*/ 899450 w 8338765"/>
              <a:gd name="connsiteY0-76" fmla="*/ 4775642 h 5046560"/>
              <a:gd name="connsiteX1-77" fmla="*/ 0 w 8338765"/>
              <a:gd name="connsiteY1-78" fmla="*/ 2578945 h 5046560"/>
              <a:gd name="connsiteX2-79" fmla="*/ 499587 w 8338765"/>
              <a:gd name="connsiteY2-80" fmla="*/ 1384103 h 5046560"/>
              <a:gd name="connsiteX3-81" fmla="*/ 1317104 w 8338765"/>
              <a:gd name="connsiteY3-82" fmla="*/ 689794 h 5046560"/>
              <a:gd name="connsiteX4-83" fmla="*/ 1707191 w 8338765"/>
              <a:gd name="connsiteY4-84" fmla="*/ 472905 h 5046560"/>
              <a:gd name="connsiteX5-85" fmla="*/ 3847428 w 8338765"/>
              <a:gd name="connsiteY5-86" fmla="*/ 256 h 5046560"/>
              <a:gd name="connsiteX6-87" fmla="*/ 5853729 w 8338765"/>
              <a:gd name="connsiteY6-88" fmla="*/ 453958 h 5046560"/>
              <a:gd name="connsiteX7-89" fmla="*/ 7526915 w 8338765"/>
              <a:gd name="connsiteY7-90" fmla="*/ 1647586 h 5046560"/>
              <a:gd name="connsiteX8-91" fmla="*/ 7963707 w 8338765"/>
              <a:gd name="connsiteY8-92" fmla="*/ 2141444 h 5046560"/>
              <a:gd name="connsiteX9-93" fmla="*/ 8281233 w 8338765"/>
              <a:gd name="connsiteY9-94" fmla="*/ 3652263 h 5046560"/>
              <a:gd name="connsiteX10-95" fmla="*/ 7613609 w 8338765"/>
              <a:gd name="connsiteY10-96" fmla="*/ 4625329 h 5046560"/>
              <a:gd name="connsiteX11-97" fmla="*/ 6293826 w 8338765"/>
              <a:gd name="connsiteY11-98" fmla="*/ 4840094 h 5046560"/>
              <a:gd name="connsiteX12-99" fmla="*/ 5872768 w 8338765"/>
              <a:gd name="connsiteY12-100" fmla="*/ 4635681 h 5046560"/>
              <a:gd name="connsiteX13-101" fmla="*/ 4906990 w 8338765"/>
              <a:gd name="connsiteY13-102" fmla="*/ 4320645 h 5046560"/>
              <a:gd name="connsiteX14-103" fmla="*/ 4011243 w 8338765"/>
              <a:gd name="connsiteY14-104" fmla="*/ 4430992 h 5046560"/>
              <a:gd name="connsiteX15-105" fmla="*/ 3292354 w 8338765"/>
              <a:gd name="connsiteY15-106" fmla="*/ 4694916 h 5046560"/>
              <a:gd name="connsiteX16-107" fmla="*/ 990890 w 8338765"/>
              <a:gd name="connsiteY16-108" fmla="*/ 4867082 h 5046560"/>
              <a:gd name="connsiteX0-109" fmla="*/ 0 w 8338765"/>
              <a:gd name="connsiteY0-110" fmla="*/ 2578945 h 5046560"/>
              <a:gd name="connsiteX1-111" fmla="*/ 499587 w 8338765"/>
              <a:gd name="connsiteY1-112" fmla="*/ 1384103 h 5046560"/>
              <a:gd name="connsiteX2-113" fmla="*/ 1317104 w 8338765"/>
              <a:gd name="connsiteY2-114" fmla="*/ 689794 h 5046560"/>
              <a:gd name="connsiteX3-115" fmla="*/ 1707191 w 8338765"/>
              <a:gd name="connsiteY3-116" fmla="*/ 472905 h 5046560"/>
              <a:gd name="connsiteX4-117" fmla="*/ 3847428 w 8338765"/>
              <a:gd name="connsiteY4-118" fmla="*/ 256 h 5046560"/>
              <a:gd name="connsiteX5-119" fmla="*/ 5853729 w 8338765"/>
              <a:gd name="connsiteY5-120" fmla="*/ 453958 h 5046560"/>
              <a:gd name="connsiteX6-121" fmla="*/ 7526915 w 8338765"/>
              <a:gd name="connsiteY6-122" fmla="*/ 1647586 h 5046560"/>
              <a:gd name="connsiteX7-123" fmla="*/ 7963707 w 8338765"/>
              <a:gd name="connsiteY7-124" fmla="*/ 2141444 h 5046560"/>
              <a:gd name="connsiteX8-125" fmla="*/ 8281233 w 8338765"/>
              <a:gd name="connsiteY8-126" fmla="*/ 3652263 h 5046560"/>
              <a:gd name="connsiteX9-127" fmla="*/ 7613609 w 8338765"/>
              <a:gd name="connsiteY9-128" fmla="*/ 4625329 h 5046560"/>
              <a:gd name="connsiteX10-129" fmla="*/ 6293826 w 8338765"/>
              <a:gd name="connsiteY10-130" fmla="*/ 4840094 h 5046560"/>
              <a:gd name="connsiteX11-131" fmla="*/ 5872768 w 8338765"/>
              <a:gd name="connsiteY11-132" fmla="*/ 4635681 h 5046560"/>
              <a:gd name="connsiteX12-133" fmla="*/ 4906990 w 8338765"/>
              <a:gd name="connsiteY12-134" fmla="*/ 4320645 h 5046560"/>
              <a:gd name="connsiteX13-135" fmla="*/ 4011243 w 8338765"/>
              <a:gd name="connsiteY13-136" fmla="*/ 4430992 h 5046560"/>
              <a:gd name="connsiteX14-137" fmla="*/ 3292354 w 8338765"/>
              <a:gd name="connsiteY14-138" fmla="*/ 4694916 h 5046560"/>
              <a:gd name="connsiteX15-139" fmla="*/ 990890 w 8338765"/>
              <a:gd name="connsiteY15-140" fmla="*/ 4867082 h 5046560"/>
              <a:gd name="connsiteX0-141" fmla="*/ 0 w 7839178"/>
              <a:gd name="connsiteY0-142" fmla="*/ 1384103 h 5046560"/>
              <a:gd name="connsiteX1-143" fmla="*/ 817517 w 7839178"/>
              <a:gd name="connsiteY1-144" fmla="*/ 689794 h 5046560"/>
              <a:gd name="connsiteX2-145" fmla="*/ 1207604 w 7839178"/>
              <a:gd name="connsiteY2-146" fmla="*/ 472905 h 5046560"/>
              <a:gd name="connsiteX3-147" fmla="*/ 3347841 w 7839178"/>
              <a:gd name="connsiteY3-148" fmla="*/ 256 h 5046560"/>
              <a:gd name="connsiteX4-149" fmla="*/ 5354142 w 7839178"/>
              <a:gd name="connsiteY4-150" fmla="*/ 453958 h 5046560"/>
              <a:gd name="connsiteX5-151" fmla="*/ 7027328 w 7839178"/>
              <a:gd name="connsiteY5-152" fmla="*/ 1647586 h 5046560"/>
              <a:gd name="connsiteX6-153" fmla="*/ 7464120 w 7839178"/>
              <a:gd name="connsiteY6-154" fmla="*/ 2141444 h 5046560"/>
              <a:gd name="connsiteX7-155" fmla="*/ 7781646 w 7839178"/>
              <a:gd name="connsiteY7-156" fmla="*/ 3652263 h 5046560"/>
              <a:gd name="connsiteX8-157" fmla="*/ 7114022 w 7839178"/>
              <a:gd name="connsiteY8-158" fmla="*/ 4625329 h 5046560"/>
              <a:gd name="connsiteX9-159" fmla="*/ 5794239 w 7839178"/>
              <a:gd name="connsiteY9-160" fmla="*/ 4840094 h 5046560"/>
              <a:gd name="connsiteX10-161" fmla="*/ 5373181 w 7839178"/>
              <a:gd name="connsiteY10-162" fmla="*/ 4635681 h 5046560"/>
              <a:gd name="connsiteX11-163" fmla="*/ 4407403 w 7839178"/>
              <a:gd name="connsiteY11-164" fmla="*/ 4320645 h 5046560"/>
              <a:gd name="connsiteX12-165" fmla="*/ 3511656 w 7839178"/>
              <a:gd name="connsiteY12-166" fmla="*/ 4430992 h 5046560"/>
              <a:gd name="connsiteX13-167" fmla="*/ 2792767 w 7839178"/>
              <a:gd name="connsiteY13-168" fmla="*/ 4694916 h 5046560"/>
              <a:gd name="connsiteX14-169" fmla="*/ 491303 w 7839178"/>
              <a:gd name="connsiteY14-170" fmla="*/ 4867082 h 5046560"/>
              <a:gd name="connsiteX0-171" fmla="*/ 326214 w 7347875"/>
              <a:gd name="connsiteY0-172" fmla="*/ 689794 h 5046560"/>
              <a:gd name="connsiteX1-173" fmla="*/ 716301 w 7347875"/>
              <a:gd name="connsiteY1-174" fmla="*/ 472905 h 5046560"/>
              <a:gd name="connsiteX2-175" fmla="*/ 2856538 w 7347875"/>
              <a:gd name="connsiteY2-176" fmla="*/ 256 h 5046560"/>
              <a:gd name="connsiteX3-177" fmla="*/ 4862839 w 7347875"/>
              <a:gd name="connsiteY3-178" fmla="*/ 453958 h 5046560"/>
              <a:gd name="connsiteX4-179" fmla="*/ 6536025 w 7347875"/>
              <a:gd name="connsiteY4-180" fmla="*/ 1647586 h 5046560"/>
              <a:gd name="connsiteX5-181" fmla="*/ 6972817 w 7347875"/>
              <a:gd name="connsiteY5-182" fmla="*/ 2141444 h 5046560"/>
              <a:gd name="connsiteX6-183" fmla="*/ 7290343 w 7347875"/>
              <a:gd name="connsiteY6-184" fmla="*/ 3652263 h 5046560"/>
              <a:gd name="connsiteX7-185" fmla="*/ 6622719 w 7347875"/>
              <a:gd name="connsiteY7-186" fmla="*/ 4625329 h 5046560"/>
              <a:gd name="connsiteX8-187" fmla="*/ 5302936 w 7347875"/>
              <a:gd name="connsiteY8-188" fmla="*/ 4840094 h 5046560"/>
              <a:gd name="connsiteX9-189" fmla="*/ 4881878 w 7347875"/>
              <a:gd name="connsiteY9-190" fmla="*/ 4635681 h 5046560"/>
              <a:gd name="connsiteX10-191" fmla="*/ 3916100 w 7347875"/>
              <a:gd name="connsiteY10-192" fmla="*/ 4320645 h 5046560"/>
              <a:gd name="connsiteX11-193" fmla="*/ 3020353 w 7347875"/>
              <a:gd name="connsiteY11-194" fmla="*/ 4430992 h 5046560"/>
              <a:gd name="connsiteX12-195" fmla="*/ 2301464 w 7347875"/>
              <a:gd name="connsiteY12-196" fmla="*/ 4694916 h 5046560"/>
              <a:gd name="connsiteX13-197" fmla="*/ 0 w 7347875"/>
              <a:gd name="connsiteY13-198" fmla="*/ 4867082 h 5046560"/>
              <a:gd name="connsiteX0-199" fmla="*/ 716301 w 7347875"/>
              <a:gd name="connsiteY0-200" fmla="*/ 472905 h 5046560"/>
              <a:gd name="connsiteX1-201" fmla="*/ 2856538 w 7347875"/>
              <a:gd name="connsiteY1-202" fmla="*/ 256 h 5046560"/>
              <a:gd name="connsiteX2-203" fmla="*/ 4862839 w 7347875"/>
              <a:gd name="connsiteY2-204" fmla="*/ 453958 h 5046560"/>
              <a:gd name="connsiteX3-205" fmla="*/ 6536025 w 7347875"/>
              <a:gd name="connsiteY3-206" fmla="*/ 1647586 h 5046560"/>
              <a:gd name="connsiteX4-207" fmla="*/ 6972817 w 7347875"/>
              <a:gd name="connsiteY4-208" fmla="*/ 2141444 h 5046560"/>
              <a:gd name="connsiteX5-209" fmla="*/ 7290343 w 7347875"/>
              <a:gd name="connsiteY5-210" fmla="*/ 3652263 h 5046560"/>
              <a:gd name="connsiteX6-211" fmla="*/ 6622719 w 7347875"/>
              <a:gd name="connsiteY6-212" fmla="*/ 4625329 h 5046560"/>
              <a:gd name="connsiteX7-213" fmla="*/ 5302936 w 7347875"/>
              <a:gd name="connsiteY7-214" fmla="*/ 4840094 h 5046560"/>
              <a:gd name="connsiteX8-215" fmla="*/ 4881878 w 7347875"/>
              <a:gd name="connsiteY8-216" fmla="*/ 4635681 h 5046560"/>
              <a:gd name="connsiteX9-217" fmla="*/ 3916100 w 7347875"/>
              <a:gd name="connsiteY9-218" fmla="*/ 4320645 h 5046560"/>
              <a:gd name="connsiteX10-219" fmla="*/ 3020353 w 7347875"/>
              <a:gd name="connsiteY10-220" fmla="*/ 4430992 h 5046560"/>
              <a:gd name="connsiteX11-221" fmla="*/ 2301464 w 7347875"/>
              <a:gd name="connsiteY11-222" fmla="*/ 4694916 h 5046560"/>
              <a:gd name="connsiteX12-223" fmla="*/ 0 w 7347875"/>
              <a:gd name="connsiteY12-224" fmla="*/ 4867082 h 5046560"/>
              <a:gd name="connsiteX0-225" fmla="*/ 2856538 w 7347875"/>
              <a:gd name="connsiteY0-226" fmla="*/ 0 h 5046304"/>
              <a:gd name="connsiteX1-227" fmla="*/ 4862839 w 7347875"/>
              <a:gd name="connsiteY1-228" fmla="*/ 453702 h 5046304"/>
              <a:gd name="connsiteX2-229" fmla="*/ 6536025 w 7347875"/>
              <a:gd name="connsiteY2-230" fmla="*/ 1647330 h 5046304"/>
              <a:gd name="connsiteX3-231" fmla="*/ 6972817 w 7347875"/>
              <a:gd name="connsiteY3-232" fmla="*/ 2141188 h 5046304"/>
              <a:gd name="connsiteX4-233" fmla="*/ 7290343 w 7347875"/>
              <a:gd name="connsiteY4-234" fmla="*/ 3652007 h 5046304"/>
              <a:gd name="connsiteX5-235" fmla="*/ 6622719 w 7347875"/>
              <a:gd name="connsiteY5-236" fmla="*/ 4625073 h 5046304"/>
              <a:gd name="connsiteX6-237" fmla="*/ 5302936 w 7347875"/>
              <a:gd name="connsiteY6-238" fmla="*/ 4839838 h 5046304"/>
              <a:gd name="connsiteX7-239" fmla="*/ 4881878 w 7347875"/>
              <a:gd name="connsiteY7-240" fmla="*/ 4635425 h 5046304"/>
              <a:gd name="connsiteX8-241" fmla="*/ 3916100 w 7347875"/>
              <a:gd name="connsiteY8-242" fmla="*/ 4320389 h 5046304"/>
              <a:gd name="connsiteX9-243" fmla="*/ 3020353 w 7347875"/>
              <a:gd name="connsiteY9-244" fmla="*/ 4430736 h 5046304"/>
              <a:gd name="connsiteX10-245" fmla="*/ 2301464 w 7347875"/>
              <a:gd name="connsiteY10-246" fmla="*/ 4694660 h 5046304"/>
              <a:gd name="connsiteX11-247" fmla="*/ 0 w 7347875"/>
              <a:gd name="connsiteY11-248" fmla="*/ 4866826 h 5046304"/>
              <a:gd name="connsiteX0-249" fmla="*/ 4862839 w 7347875"/>
              <a:gd name="connsiteY0-250" fmla="*/ 0 h 4592602"/>
              <a:gd name="connsiteX1-251" fmla="*/ 6536025 w 7347875"/>
              <a:gd name="connsiteY1-252" fmla="*/ 1193628 h 4592602"/>
              <a:gd name="connsiteX2-253" fmla="*/ 6972817 w 7347875"/>
              <a:gd name="connsiteY2-254" fmla="*/ 1687486 h 4592602"/>
              <a:gd name="connsiteX3-255" fmla="*/ 7290343 w 7347875"/>
              <a:gd name="connsiteY3-256" fmla="*/ 3198305 h 4592602"/>
              <a:gd name="connsiteX4-257" fmla="*/ 6622719 w 7347875"/>
              <a:gd name="connsiteY4-258" fmla="*/ 4171371 h 4592602"/>
              <a:gd name="connsiteX5-259" fmla="*/ 5302936 w 7347875"/>
              <a:gd name="connsiteY5-260" fmla="*/ 4386136 h 4592602"/>
              <a:gd name="connsiteX6-261" fmla="*/ 4881878 w 7347875"/>
              <a:gd name="connsiteY6-262" fmla="*/ 4181723 h 4592602"/>
              <a:gd name="connsiteX7-263" fmla="*/ 3916100 w 7347875"/>
              <a:gd name="connsiteY7-264" fmla="*/ 3866687 h 4592602"/>
              <a:gd name="connsiteX8-265" fmla="*/ 3020353 w 7347875"/>
              <a:gd name="connsiteY8-266" fmla="*/ 3977034 h 4592602"/>
              <a:gd name="connsiteX9-267" fmla="*/ 2301464 w 7347875"/>
              <a:gd name="connsiteY9-268" fmla="*/ 4240958 h 4592602"/>
              <a:gd name="connsiteX10-269" fmla="*/ 0 w 7347875"/>
              <a:gd name="connsiteY10-270" fmla="*/ 4413124 h 4592602"/>
              <a:gd name="connsiteX0-271" fmla="*/ 6536025 w 7347875"/>
              <a:gd name="connsiteY0-272" fmla="*/ 0 h 3398974"/>
              <a:gd name="connsiteX1-273" fmla="*/ 6972817 w 7347875"/>
              <a:gd name="connsiteY1-274" fmla="*/ 493858 h 3398974"/>
              <a:gd name="connsiteX2-275" fmla="*/ 7290343 w 7347875"/>
              <a:gd name="connsiteY2-276" fmla="*/ 2004677 h 3398974"/>
              <a:gd name="connsiteX3-277" fmla="*/ 6622719 w 7347875"/>
              <a:gd name="connsiteY3-278" fmla="*/ 2977743 h 3398974"/>
              <a:gd name="connsiteX4-279" fmla="*/ 5302936 w 7347875"/>
              <a:gd name="connsiteY4-280" fmla="*/ 3192508 h 3398974"/>
              <a:gd name="connsiteX5-281" fmla="*/ 4881878 w 7347875"/>
              <a:gd name="connsiteY5-282" fmla="*/ 2988095 h 3398974"/>
              <a:gd name="connsiteX6-283" fmla="*/ 3916100 w 7347875"/>
              <a:gd name="connsiteY6-284" fmla="*/ 2673059 h 3398974"/>
              <a:gd name="connsiteX7-285" fmla="*/ 3020353 w 7347875"/>
              <a:gd name="connsiteY7-286" fmla="*/ 2783406 h 3398974"/>
              <a:gd name="connsiteX8-287" fmla="*/ 2301464 w 7347875"/>
              <a:gd name="connsiteY8-288" fmla="*/ 3047330 h 3398974"/>
              <a:gd name="connsiteX9-289" fmla="*/ 0 w 7347875"/>
              <a:gd name="connsiteY9-290" fmla="*/ 3219496 h 3398974"/>
              <a:gd name="connsiteX0-291" fmla="*/ 6972817 w 7347875"/>
              <a:gd name="connsiteY0-292" fmla="*/ 0 h 2905116"/>
              <a:gd name="connsiteX1-293" fmla="*/ 7290343 w 7347875"/>
              <a:gd name="connsiteY1-294" fmla="*/ 1510819 h 2905116"/>
              <a:gd name="connsiteX2-295" fmla="*/ 6622719 w 7347875"/>
              <a:gd name="connsiteY2-296" fmla="*/ 2483885 h 2905116"/>
              <a:gd name="connsiteX3-297" fmla="*/ 5302936 w 7347875"/>
              <a:gd name="connsiteY3-298" fmla="*/ 2698650 h 2905116"/>
              <a:gd name="connsiteX4-299" fmla="*/ 4881878 w 7347875"/>
              <a:gd name="connsiteY4-300" fmla="*/ 2494237 h 2905116"/>
              <a:gd name="connsiteX5-301" fmla="*/ 3916100 w 7347875"/>
              <a:gd name="connsiteY5-302" fmla="*/ 2179201 h 2905116"/>
              <a:gd name="connsiteX6-303" fmla="*/ 3020353 w 7347875"/>
              <a:gd name="connsiteY6-304" fmla="*/ 2289548 h 2905116"/>
              <a:gd name="connsiteX7-305" fmla="*/ 2301464 w 7347875"/>
              <a:gd name="connsiteY7-306" fmla="*/ 2553472 h 2905116"/>
              <a:gd name="connsiteX8-307" fmla="*/ 0 w 7347875"/>
              <a:gd name="connsiteY8-308" fmla="*/ 2725638 h 2905116"/>
              <a:gd name="connsiteX0-309" fmla="*/ 7290343 w 7290343"/>
              <a:gd name="connsiteY0-310" fmla="*/ 0 h 1394297"/>
              <a:gd name="connsiteX1-311" fmla="*/ 6622719 w 7290343"/>
              <a:gd name="connsiteY1-312" fmla="*/ 973066 h 1394297"/>
              <a:gd name="connsiteX2-313" fmla="*/ 5302936 w 7290343"/>
              <a:gd name="connsiteY2-314" fmla="*/ 1187831 h 1394297"/>
              <a:gd name="connsiteX3-315" fmla="*/ 4881878 w 7290343"/>
              <a:gd name="connsiteY3-316" fmla="*/ 983418 h 1394297"/>
              <a:gd name="connsiteX4-317" fmla="*/ 3916100 w 7290343"/>
              <a:gd name="connsiteY4-318" fmla="*/ 668382 h 1394297"/>
              <a:gd name="connsiteX5-319" fmla="*/ 3020353 w 7290343"/>
              <a:gd name="connsiteY5-320" fmla="*/ 778729 h 1394297"/>
              <a:gd name="connsiteX6-321" fmla="*/ 2301464 w 7290343"/>
              <a:gd name="connsiteY6-322" fmla="*/ 1042653 h 1394297"/>
              <a:gd name="connsiteX7-323" fmla="*/ 0 w 7290343"/>
              <a:gd name="connsiteY7-324" fmla="*/ 1214819 h 1394297"/>
              <a:gd name="connsiteX0-325" fmla="*/ 6622719 w 6622719"/>
              <a:gd name="connsiteY0-326" fmla="*/ 311933 h 733164"/>
              <a:gd name="connsiteX1-327" fmla="*/ 5302936 w 6622719"/>
              <a:gd name="connsiteY1-328" fmla="*/ 526698 h 733164"/>
              <a:gd name="connsiteX2-329" fmla="*/ 4881878 w 6622719"/>
              <a:gd name="connsiteY2-330" fmla="*/ 322285 h 733164"/>
              <a:gd name="connsiteX3-331" fmla="*/ 3916100 w 6622719"/>
              <a:gd name="connsiteY3-332" fmla="*/ 7249 h 733164"/>
              <a:gd name="connsiteX4-333" fmla="*/ 3020353 w 6622719"/>
              <a:gd name="connsiteY4-334" fmla="*/ 117596 h 733164"/>
              <a:gd name="connsiteX5-335" fmla="*/ 2301464 w 6622719"/>
              <a:gd name="connsiteY5-336" fmla="*/ 381520 h 733164"/>
              <a:gd name="connsiteX6-337" fmla="*/ 0 w 6622719"/>
              <a:gd name="connsiteY6-338" fmla="*/ 553686 h 733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1" name="Freeform: Shape 40"/>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7614819 w 8339975"/>
              <a:gd name="connsiteY0-2" fmla="*/ 4625329 h 5016456"/>
              <a:gd name="connsiteX1-3" fmla="*/ 6295036 w 8339975"/>
              <a:gd name="connsiteY1-4" fmla="*/ 4840094 h 5016456"/>
              <a:gd name="connsiteX2-5" fmla="*/ 5873978 w 8339975"/>
              <a:gd name="connsiteY2-6" fmla="*/ 4635681 h 5016456"/>
              <a:gd name="connsiteX3-7" fmla="*/ 4908200 w 8339975"/>
              <a:gd name="connsiteY3-8" fmla="*/ 4320645 h 5016456"/>
              <a:gd name="connsiteX4-9" fmla="*/ 4012453 w 8339975"/>
              <a:gd name="connsiteY4-10" fmla="*/ 4430992 h 5016456"/>
              <a:gd name="connsiteX5-11" fmla="*/ 3293564 w 8339975"/>
              <a:gd name="connsiteY5-12" fmla="*/ 4694916 h 5016456"/>
              <a:gd name="connsiteX6-13" fmla="*/ 900660 w 8339975"/>
              <a:gd name="connsiteY6-14" fmla="*/ 4775642 h 5016456"/>
              <a:gd name="connsiteX7-15" fmla="*/ 464143 w 8339975"/>
              <a:gd name="connsiteY7-16" fmla="*/ 4374943 h 5016456"/>
              <a:gd name="connsiteX8-17" fmla="*/ 100508 w 8339975"/>
              <a:gd name="connsiteY8-18" fmla="*/ 3580002 h 5016456"/>
              <a:gd name="connsiteX9-19" fmla="*/ 1210 w 8339975"/>
              <a:gd name="connsiteY9-20" fmla="*/ 2578945 h 5016456"/>
              <a:gd name="connsiteX10-21" fmla="*/ 500797 w 8339975"/>
              <a:gd name="connsiteY10-22" fmla="*/ 1384103 h 5016456"/>
              <a:gd name="connsiteX11-23" fmla="*/ 1318314 w 8339975"/>
              <a:gd name="connsiteY11-24" fmla="*/ 689794 h 5016456"/>
              <a:gd name="connsiteX12-25" fmla="*/ 1708401 w 8339975"/>
              <a:gd name="connsiteY12-26" fmla="*/ 472905 h 5016456"/>
              <a:gd name="connsiteX13-27" fmla="*/ 3848638 w 8339975"/>
              <a:gd name="connsiteY13-28" fmla="*/ 256 h 5016456"/>
              <a:gd name="connsiteX14-29" fmla="*/ 5854939 w 8339975"/>
              <a:gd name="connsiteY14-30" fmla="*/ 453958 h 5016456"/>
              <a:gd name="connsiteX15-31" fmla="*/ 7528125 w 8339975"/>
              <a:gd name="connsiteY15-32" fmla="*/ 1647586 h 5016456"/>
              <a:gd name="connsiteX16-33" fmla="*/ 7964917 w 8339975"/>
              <a:gd name="connsiteY16-34" fmla="*/ 2141444 h 5016456"/>
              <a:gd name="connsiteX17-35" fmla="*/ 8282443 w 8339975"/>
              <a:gd name="connsiteY17-36" fmla="*/ 3652263 h 5016456"/>
              <a:gd name="connsiteX18-37" fmla="*/ 7708527 w 8339975"/>
              <a:gd name="connsiteY18-38" fmla="*/ 4719037 h 5016456"/>
              <a:gd name="connsiteX0-39" fmla="*/ 7614819 w 8339975"/>
              <a:gd name="connsiteY0-40" fmla="*/ 4625329 h 5016456"/>
              <a:gd name="connsiteX1-41" fmla="*/ 6295036 w 8339975"/>
              <a:gd name="connsiteY1-42" fmla="*/ 4840094 h 5016456"/>
              <a:gd name="connsiteX2-43" fmla="*/ 5873978 w 8339975"/>
              <a:gd name="connsiteY2-44" fmla="*/ 4635681 h 5016456"/>
              <a:gd name="connsiteX3-45" fmla="*/ 4908200 w 8339975"/>
              <a:gd name="connsiteY3-46" fmla="*/ 4320645 h 5016456"/>
              <a:gd name="connsiteX4-47" fmla="*/ 4012453 w 8339975"/>
              <a:gd name="connsiteY4-48" fmla="*/ 4430992 h 5016456"/>
              <a:gd name="connsiteX5-49" fmla="*/ 3293564 w 8339975"/>
              <a:gd name="connsiteY5-50" fmla="*/ 4694916 h 5016456"/>
              <a:gd name="connsiteX6-51" fmla="*/ 900660 w 8339975"/>
              <a:gd name="connsiteY6-52" fmla="*/ 4775642 h 5016456"/>
              <a:gd name="connsiteX7-53" fmla="*/ 464143 w 8339975"/>
              <a:gd name="connsiteY7-54" fmla="*/ 4374943 h 5016456"/>
              <a:gd name="connsiteX8-55" fmla="*/ 100508 w 8339975"/>
              <a:gd name="connsiteY8-56" fmla="*/ 3580002 h 5016456"/>
              <a:gd name="connsiteX9-57" fmla="*/ 1210 w 8339975"/>
              <a:gd name="connsiteY9-58" fmla="*/ 2578945 h 5016456"/>
              <a:gd name="connsiteX10-59" fmla="*/ 500797 w 8339975"/>
              <a:gd name="connsiteY10-60" fmla="*/ 1384103 h 5016456"/>
              <a:gd name="connsiteX11-61" fmla="*/ 1318314 w 8339975"/>
              <a:gd name="connsiteY11-62" fmla="*/ 689794 h 5016456"/>
              <a:gd name="connsiteX12-63" fmla="*/ 1708401 w 8339975"/>
              <a:gd name="connsiteY12-64" fmla="*/ 472905 h 5016456"/>
              <a:gd name="connsiteX13-65" fmla="*/ 3848638 w 8339975"/>
              <a:gd name="connsiteY13-66" fmla="*/ 256 h 5016456"/>
              <a:gd name="connsiteX14-67" fmla="*/ 5854939 w 8339975"/>
              <a:gd name="connsiteY14-68" fmla="*/ 453958 h 5016456"/>
              <a:gd name="connsiteX15-69" fmla="*/ 7528125 w 8339975"/>
              <a:gd name="connsiteY15-70" fmla="*/ 1647586 h 5016456"/>
              <a:gd name="connsiteX16-71" fmla="*/ 7964917 w 8339975"/>
              <a:gd name="connsiteY16-72" fmla="*/ 2141444 h 5016456"/>
              <a:gd name="connsiteX17-73" fmla="*/ 8282443 w 8339975"/>
              <a:gd name="connsiteY17-74" fmla="*/ 3652263 h 5016456"/>
              <a:gd name="connsiteX0-75" fmla="*/ 7614819 w 7964917"/>
              <a:gd name="connsiteY0-76" fmla="*/ 4625329 h 5016456"/>
              <a:gd name="connsiteX1-77" fmla="*/ 6295036 w 7964917"/>
              <a:gd name="connsiteY1-78" fmla="*/ 4840094 h 5016456"/>
              <a:gd name="connsiteX2-79" fmla="*/ 5873978 w 7964917"/>
              <a:gd name="connsiteY2-80" fmla="*/ 4635681 h 5016456"/>
              <a:gd name="connsiteX3-81" fmla="*/ 4908200 w 7964917"/>
              <a:gd name="connsiteY3-82" fmla="*/ 4320645 h 5016456"/>
              <a:gd name="connsiteX4-83" fmla="*/ 4012453 w 7964917"/>
              <a:gd name="connsiteY4-84" fmla="*/ 4430992 h 5016456"/>
              <a:gd name="connsiteX5-85" fmla="*/ 3293564 w 7964917"/>
              <a:gd name="connsiteY5-86" fmla="*/ 4694916 h 5016456"/>
              <a:gd name="connsiteX6-87" fmla="*/ 900660 w 7964917"/>
              <a:gd name="connsiteY6-88" fmla="*/ 4775642 h 5016456"/>
              <a:gd name="connsiteX7-89" fmla="*/ 464143 w 7964917"/>
              <a:gd name="connsiteY7-90" fmla="*/ 4374943 h 5016456"/>
              <a:gd name="connsiteX8-91" fmla="*/ 100508 w 7964917"/>
              <a:gd name="connsiteY8-92" fmla="*/ 3580002 h 5016456"/>
              <a:gd name="connsiteX9-93" fmla="*/ 1210 w 7964917"/>
              <a:gd name="connsiteY9-94" fmla="*/ 2578945 h 5016456"/>
              <a:gd name="connsiteX10-95" fmla="*/ 500797 w 7964917"/>
              <a:gd name="connsiteY10-96" fmla="*/ 1384103 h 5016456"/>
              <a:gd name="connsiteX11-97" fmla="*/ 1318314 w 7964917"/>
              <a:gd name="connsiteY11-98" fmla="*/ 689794 h 5016456"/>
              <a:gd name="connsiteX12-99" fmla="*/ 1708401 w 7964917"/>
              <a:gd name="connsiteY12-100" fmla="*/ 472905 h 5016456"/>
              <a:gd name="connsiteX13-101" fmla="*/ 3848638 w 7964917"/>
              <a:gd name="connsiteY13-102" fmla="*/ 256 h 5016456"/>
              <a:gd name="connsiteX14-103" fmla="*/ 5854939 w 7964917"/>
              <a:gd name="connsiteY14-104" fmla="*/ 453958 h 5016456"/>
              <a:gd name="connsiteX15-105" fmla="*/ 7528125 w 7964917"/>
              <a:gd name="connsiteY15-106" fmla="*/ 1647586 h 5016456"/>
              <a:gd name="connsiteX16-107" fmla="*/ 7964917 w 7964917"/>
              <a:gd name="connsiteY16-108" fmla="*/ 2141444 h 5016456"/>
              <a:gd name="connsiteX0-109" fmla="*/ 7614819 w 7614819"/>
              <a:gd name="connsiteY0-110" fmla="*/ 4625329 h 5016456"/>
              <a:gd name="connsiteX1-111" fmla="*/ 6295036 w 7614819"/>
              <a:gd name="connsiteY1-112" fmla="*/ 4840094 h 5016456"/>
              <a:gd name="connsiteX2-113" fmla="*/ 5873978 w 7614819"/>
              <a:gd name="connsiteY2-114" fmla="*/ 4635681 h 5016456"/>
              <a:gd name="connsiteX3-115" fmla="*/ 4908200 w 7614819"/>
              <a:gd name="connsiteY3-116" fmla="*/ 4320645 h 5016456"/>
              <a:gd name="connsiteX4-117" fmla="*/ 4012453 w 7614819"/>
              <a:gd name="connsiteY4-118" fmla="*/ 4430992 h 5016456"/>
              <a:gd name="connsiteX5-119" fmla="*/ 3293564 w 7614819"/>
              <a:gd name="connsiteY5-120" fmla="*/ 4694916 h 5016456"/>
              <a:gd name="connsiteX6-121" fmla="*/ 900660 w 7614819"/>
              <a:gd name="connsiteY6-122" fmla="*/ 4775642 h 5016456"/>
              <a:gd name="connsiteX7-123" fmla="*/ 464143 w 7614819"/>
              <a:gd name="connsiteY7-124" fmla="*/ 4374943 h 5016456"/>
              <a:gd name="connsiteX8-125" fmla="*/ 100508 w 7614819"/>
              <a:gd name="connsiteY8-126" fmla="*/ 3580002 h 5016456"/>
              <a:gd name="connsiteX9-127" fmla="*/ 1210 w 7614819"/>
              <a:gd name="connsiteY9-128" fmla="*/ 2578945 h 5016456"/>
              <a:gd name="connsiteX10-129" fmla="*/ 500797 w 7614819"/>
              <a:gd name="connsiteY10-130" fmla="*/ 1384103 h 5016456"/>
              <a:gd name="connsiteX11-131" fmla="*/ 1318314 w 7614819"/>
              <a:gd name="connsiteY11-132" fmla="*/ 689794 h 5016456"/>
              <a:gd name="connsiteX12-133" fmla="*/ 1708401 w 7614819"/>
              <a:gd name="connsiteY12-134" fmla="*/ 472905 h 5016456"/>
              <a:gd name="connsiteX13-135" fmla="*/ 3848638 w 7614819"/>
              <a:gd name="connsiteY13-136" fmla="*/ 256 h 5016456"/>
              <a:gd name="connsiteX14-137" fmla="*/ 5854939 w 7614819"/>
              <a:gd name="connsiteY14-138" fmla="*/ 453958 h 5016456"/>
              <a:gd name="connsiteX15-139" fmla="*/ 7528125 w 7614819"/>
              <a:gd name="connsiteY15-140" fmla="*/ 1647586 h 5016456"/>
              <a:gd name="connsiteX0-141" fmla="*/ 7614819 w 7614819"/>
              <a:gd name="connsiteY0-142" fmla="*/ 4625329 h 5016456"/>
              <a:gd name="connsiteX1-143" fmla="*/ 6295036 w 7614819"/>
              <a:gd name="connsiteY1-144" fmla="*/ 4840094 h 5016456"/>
              <a:gd name="connsiteX2-145" fmla="*/ 5873978 w 7614819"/>
              <a:gd name="connsiteY2-146" fmla="*/ 4635681 h 5016456"/>
              <a:gd name="connsiteX3-147" fmla="*/ 4908200 w 7614819"/>
              <a:gd name="connsiteY3-148" fmla="*/ 4320645 h 5016456"/>
              <a:gd name="connsiteX4-149" fmla="*/ 4012453 w 7614819"/>
              <a:gd name="connsiteY4-150" fmla="*/ 4430992 h 5016456"/>
              <a:gd name="connsiteX5-151" fmla="*/ 3293564 w 7614819"/>
              <a:gd name="connsiteY5-152" fmla="*/ 4694916 h 5016456"/>
              <a:gd name="connsiteX6-153" fmla="*/ 900660 w 7614819"/>
              <a:gd name="connsiteY6-154" fmla="*/ 4775642 h 5016456"/>
              <a:gd name="connsiteX7-155" fmla="*/ 464143 w 7614819"/>
              <a:gd name="connsiteY7-156" fmla="*/ 4374943 h 5016456"/>
              <a:gd name="connsiteX8-157" fmla="*/ 100508 w 7614819"/>
              <a:gd name="connsiteY8-158" fmla="*/ 3580002 h 5016456"/>
              <a:gd name="connsiteX9-159" fmla="*/ 1210 w 7614819"/>
              <a:gd name="connsiteY9-160" fmla="*/ 2578945 h 5016456"/>
              <a:gd name="connsiteX10-161" fmla="*/ 500797 w 7614819"/>
              <a:gd name="connsiteY10-162" fmla="*/ 1384103 h 5016456"/>
              <a:gd name="connsiteX11-163" fmla="*/ 1318314 w 7614819"/>
              <a:gd name="connsiteY11-164" fmla="*/ 689794 h 5016456"/>
              <a:gd name="connsiteX12-165" fmla="*/ 1708401 w 7614819"/>
              <a:gd name="connsiteY12-166" fmla="*/ 472905 h 5016456"/>
              <a:gd name="connsiteX13-167" fmla="*/ 3848638 w 7614819"/>
              <a:gd name="connsiteY13-168" fmla="*/ 256 h 5016456"/>
              <a:gd name="connsiteX14-169" fmla="*/ 5854939 w 7614819"/>
              <a:gd name="connsiteY14-170" fmla="*/ 453958 h 5016456"/>
              <a:gd name="connsiteX0-171" fmla="*/ 7614819 w 7614819"/>
              <a:gd name="connsiteY0-172" fmla="*/ 4625329 h 5016456"/>
              <a:gd name="connsiteX1-173" fmla="*/ 6295036 w 7614819"/>
              <a:gd name="connsiteY1-174" fmla="*/ 4840094 h 5016456"/>
              <a:gd name="connsiteX2-175" fmla="*/ 5873978 w 7614819"/>
              <a:gd name="connsiteY2-176" fmla="*/ 4635681 h 5016456"/>
              <a:gd name="connsiteX3-177" fmla="*/ 4908200 w 7614819"/>
              <a:gd name="connsiteY3-178" fmla="*/ 4320645 h 5016456"/>
              <a:gd name="connsiteX4-179" fmla="*/ 4012453 w 7614819"/>
              <a:gd name="connsiteY4-180" fmla="*/ 4430992 h 5016456"/>
              <a:gd name="connsiteX5-181" fmla="*/ 3293564 w 7614819"/>
              <a:gd name="connsiteY5-182" fmla="*/ 4694916 h 5016456"/>
              <a:gd name="connsiteX6-183" fmla="*/ 900660 w 7614819"/>
              <a:gd name="connsiteY6-184" fmla="*/ 4775642 h 5016456"/>
              <a:gd name="connsiteX7-185" fmla="*/ 464143 w 7614819"/>
              <a:gd name="connsiteY7-186" fmla="*/ 4374943 h 5016456"/>
              <a:gd name="connsiteX8-187" fmla="*/ 100508 w 7614819"/>
              <a:gd name="connsiteY8-188" fmla="*/ 3580002 h 5016456"/>
              <a:gd name="connsiteX9-189" fmla="*/ 1210 w 7614819"/>
              <a:gd name="connsiteY9-190" fmla="*/ 2578945 h 5016456"/>
              <a:gd name="connsiteX10-191" fmla="*/ 500797 w 7614819"/>
              <a:gd name="connsiteY10-192" fmla="*/ 1384103 h 5016456"/>
              <a:gd name="connsiteX11-193" fmla="*/ 1318314 w 7614819"/>
              <a:gd name="connsiteY11-194" fmla="*/ 689794 h 5016456"/>
              <a:gd name="connsiteX12-195" fmla="*/ 1708401 w 7614819"/>
              <a:gd name="connsiteY12-196" fmla="*/ 472905 h 5016456"/>
              <a:gd name="connsiteX13-197" fmla="*/ 3848638 w 7614819"/>
              <a:gd name="connsiteY13-198" fmla="*/ 256 h 5016456"/>
              <a:gd name="connsiteX0-199" fmla="*/ 7614819 w 7614819"/>
              <a:gd name="connsiteY0-200" fmla="*/ 4152424 h 4543551"/>
              <a:gd name="connsiteX1-201" fmla="*/ 6295036 w 7614819"/>
              <a:gd name="connsiteY1-202" fmla="*/ 4367189 h 4543551"/>
              <a:gd name="connsiteX2-203" fmla="*/ 5873978 w 7614819"/>
              <a:gd name="connsiteY2-204" fmla="*/ 4162776 h 4543551"/>
              <a:gd name="connsiteX3-205" fmla="*/ 4908200 w 7614819"/>
              <a:gd name="connsiteY3-206" fmla="*/ 3847740 h 4543551"/>
              <a:gd name="connsiteX4-207" fmla="*/ 4012453 w 7614819"/>
              <a:gd name="connsiteY4-208" fmla="*/ 3958087 h 4543551"/>
              <a:gd name="connsiteX5-209" fmla="*/ 3293564 w 7614819"/>
              <a:gd name="connsiteY5-210" fmla="*/ 4222011 h 4543551"/>
              <a:gd name="connsiteX6-211" fmla="*/ 900660 w 7614819"/>
              <a:gd name="connsiteY6-212" fmla="*/ 4302737 h 4543551"/>
              <a:gd name="connsiteX7-213" fmla="*/ 464143 w 7614819"/>
              <a:gd name="connsiteY7-214" fmla="*/ 3902038 h 4543551"/>
              <a:gd name="connsiteX8-215" fmla="*/ 100508 w 7614819"/>
              <a:gd name="connsiteY8-216" fmla="*/ 3107097 h 4543551"/>
              <a:gd name="connsiteX9-217" fmla="*/ 1210 w 7614819"/>
              <a:gd name="connsiteY9-218" fmla="*/ 2106040 h 4543551"/>
              <a:gd name="connsiteX10-219" fmla="*/ 500797 w 7614819"/>
              <a:gd name="connsiteY10-220" fmla="*/ 911198 h 4543551"/>
              <a:gd name="connsiteX11-221" fmla="*/ 1318314 w 7614819"/>
              <a:gd name="connsiteY11-222" fmla="*/ 216889 h 4543551"/>
              <a:gd name="connsiteX12-223" fmla="*/ 1708401 w 7614819"/>
              <a:gd name="connsiteY12-224" fmla="*/ 0 h 4543551"/>
              <a:gd name="connsiteX0-225" fmla="*/ 7614819 w 7614819"/>
              <a:gd name="connsiteY0-226" fmla="*/ 3935535 h 4326662"/>
              <a:gd name="connsiteX1-227" fmla="*/ 6295036 w 7614819"/>
              <a:gd name="connsiteY1-228" fmla="*/ 4150300 h 4326662"/>
              <a:gd name="connsiteX2-229" fmla="*/ 5873978 w 7614819"/>
              <a:gd name="connsiteY2-230" fmla="*/ 3945887 h 4326662"/>
              <a:gd name="connsiteX3-231" fmla="*/ 4908200 w 7614819"/>
              <a:gd name="connsiteY3-232" fmla="*/ 3630851 h 4326662"/>
              <a:gd name="connsiteX4-233" fmla="*/ 4012453 w 7614819"/>
              <a:gd name="connsiteY4-234" fmla="*/ 3741198 h 4326662"/>
              <a:gd name="connsiteX5-235" fmla="*/ 3293564 w 7614819"/>
              <a:gd name="connsiteY5-236" fmla="*/ 4005122 h 4326662"/>
              <a:gd name="connsiteX6-237" fmla="*/ 900660 w 7614819"/>
              <a:gd name="connsiteY6-238" fmla="*/ 4085848 h 4326662"/>
              <a:gd name="connsiteX7-239" fmla="*/ 464143 w 7614819"/>
              <a:gd name="connsiteY7-240" fmla="*/ 3685149 h 4326662"/>
              <a:gd name="connsiteX8-241" fmla="*/ 100508 w 7614819"/>
              <a:gd name="connsiteY8-242" fmla="*/ 2890208 h 4326662"/>
              <a:gd name="connsiteX9-243" fmla="*/ 1210 w 7614819"/>
              <a:gd name="connsiteY9-244" fmla="*/ 1889151 h 4326662"/>
              <a:gd name="connsiteX10-245" fmla="*/ 500797 w 7614819"/>
              <a:gd name="connsiteY10-246" fmla="*/ 694309 h 4326662"/>
              <a:gd name="connsiteX11-247" fmla="*/ 1318314 w 7614819"/>
              <a:gd name="connsiteY11-248" fmla="*/ 0 h 4326662"/>
              <a:gd name="connsiteX0-249" fmla="*/ 7614819 w 7614819"/>
              <a:gd name="connsiteY0-250" fmla="*/ 3241226 h 3632353"/>
              <a:gd name="connsiteX1-251" fmla="*/ 6295036 w 7614819"/>
              <a:gd name="connsiteY1-252" fmla="*/ 3455991 h 3632353"/>
              <a:gd name="connsiteX2-253" fmla="*/ 5873978 w 7614819"/>
              <a:gd name="connsiteY2-254" fmla="*/ 3251578 h 3632353"/>
              <a:gd name="connsiteX3-255" fmla="*/ 4908200 w 7614819"/>
              <a:gd name="connsiteY3-256" fmla="*/ 2936542 h 3632353"/>
              <a:gd name="connsiteX4-257" fmla="*/ 4012453 w 7614819"/>
              <a:gd name="connsiteY4-258" fmla="*/ 3046889 h 3632353"/>
              <a:gd name="connsiteX5-259" fmla="*/ 3293564 w 7614819"/>
              <a:gd name="connsiteY5-260" fmla="*/ 3310813 h 3632353"/>
              <a:gd name="connsiteX6-261" fmla="*/ 900660 w 7614819"/>
              <a:gd name="connsiteY6-262" fmla="*/ 3391539 h 3632353"/>
              <a:gd name="connsiteX7-263" fmla="*/ 464143 w 7614819"/>
              <a:gd name="connsiteY7-264" fmla="*/ 2990840 h 3632353"/>
              <a:gd name="connsiteX8-265" fmla="*/ 100508 w 7614819"/>
              <a:gd name="connsiteY8-266" fmla="*/ 2195899 h 3632353"/>
              <a:gd name="connsiteX9-267" fmla="*/ 1210 w 7614819"/>
              <a:gd name="connsiteY9-268" fmla="*/ 1194842 h 3632353"/>
              <a:gd name="connsiteX10-269" fmla="*/ 500797 w 7614819"/>
              <a:gd name="connsiteY10-270" fmla="*/ 0 h 3632353"/>
              <a:gd name="connsiteX0-271" fmla="*/ 7614819 w 7614819"/>
              <a:gd name="connsiteY0-272" fmla="*/ 2046384 h 2437511"/>
              <a:gd name="connsiteX1-273" fmla="*/ 6295036 w 7614819"/>
              <a:gd name="connsiteY1-274" fmla="*/ 2261149 h 2437511"/>
              <a:gd name="connsiteX2-275" fmla="*/ 5873978 w 7614819"/>
              <a:gd name="connsiteY2-276" fmla="*/ 2056736 h 2437511"/>
              <a:gd name="connsiteX3-277" fmla="*/ 4908200 w 7614819"/>
              <a:gd name="connsiteY3-278" fmla="*/ 1741700 h 2437511"/>
              <a:gd name="connsiteX4-279" fmla="*/ 4012453 w 7614819"/>
              <a:gd name="connsiteY4-280" fmla="*/ 1852047 h 2437511"/>
              <a:gd name="connsiteX5-281" fmla="*/ 3293564 w 7614819"/>
              <a:gd name="connsiteY5-282" fmla="*/ 2115971 h 2437511"/>
              <a:gd name="connsiteX6-283" fmla="*/ 900660 w 7614819"/>
              <a:gd name="connsiteY6-284" fmla="*/ 2196697 h 2437511"/>
              <a:gd name="connsiteX7-285" fmla="*/ 464143 w 7614819"/>
              <a:gd name="connsiteY7-286" fmla="*/ 1795998 h 2437511"/>
              <a:gd name="connsiteX8-287" fmla="*/ 100508 w 7614819"/>
              <a:gd name="connsiteY8-288" fmla="*/ 1001057 h 2437511"/>
              <a:gd name="connsiteX9-289" fmla="*/ 1210 w 7614819"/>
              <a:gd name="connsiteY9-290" fmla="*/ 0 h 2437511"/>
              <a:gd name="connsiteX0-291" fmla="*/ 7514311 w 7514311"/>
              <a:gd name="connsiteY0-292" fmla="*/ 1045327 h 1436454"/>
              <a:gd name="connsiteX1-293" fmla="*/ 6194528 w 7514311"/>
              <a:gd name="connsiteY1-294" fmla="*/ 1260092 h 1436454"/>
              <a:gd name="connsiteX2-295" fmla="*/ 5773470 w 7514311"/>
              <a:gd name="connsiteY2-296" fmla="*/ 1055679 h 1436454"/>
              <a:gd name="connsiteX3-297" fmla="*/ 4807692 w 7514311"/>
              <a:gd name="connsiteY3-298" fmla="*/ 740643 h 1436454"/>
              <a:gd name="connsiteX4-299" fmla="*/ 3911945 w 7514311"/>
              <a:gd name="connsiteY4-300" fmla="*/ 850990 h 1436454"/>
              <a:gd name="connsiteX5-301" fmla="*/ 3193056 w 7514311"/>
              <a:gd name="connsiteY5-302" fmla="*/ 1114914 h 1436454"/>
              <a:gd name="connsiteX6-303" fmla="*/ 800152 w 7514311"/>
              <a:gd name="connsiteY6-304" fmla="*/ 1195640 h 1436454"/>
              <a:gd name="connsiteX7-305" fmla="*/ 363635 w 7514311"/>
              <a:gd name="connsiteY7-306" fmla="*/ 794941 h 1436454"/>
              <a:gd name="connsiteX8-307" fmla="*/ 0 w 7514311"/>
              <a:gd name="connsiteY8-308" fmla="*/ 0 h 1436454"/>
              <a:gd name="connsiteX0-309" fmla="*/ 7150676 w 7150676"/>
              <a:gd name="connsiteY0-310" fmla="*/ 311933 h 703060"/>
              <a:gd name="connsiteX1-311" fmla="*/ 5830893 w 7150676"/>
              <a:gd name="connsiteY1-312" fmla="*/ 526698 h 703060"/>
              <a:gd name="connsiteX2-313" fmla="*/ 5409835 w 7150676"/>
              <a:gd name="connsiteY2-314" fmla="*/ 322285 h 703060"/>
              <a:gd name="connsiteX3-315" fmla="*/ 4444057 w 7150676"/>
              <a:gd name="connsiteY3-316" fmla="*/ 7249 h 703060"/>
              <a:gd name="connsiteX4-317" fmla="*/ 3548310 w 7150676"/>
              <a:gd name="connsiteY4-318" fmla="*/ 117596 h 703060"/>
              <a:gd name="connsiteX5-319" fmla="*/ 2829421 w 7150676"/>
              <a:gd name="connsiteY5-320" fmla="*/ 381520 h 703060"/>
              <a:gd name="connsiteX6-321" fmla="*/ 436517 w 7150676"/>
              <a:gd name="connsiteY6-322" fmla="*/ 462246 h 703060"/>
              <a:gd name="connsiteX7-323" fmla="*/ 0 w 7150676"/>
              <a:gd name="connsiteY7-324" fmla="*/ 61547 h 703060"/>
              <a:gd name="connsiteX0-325" fmla="*/ 6714159 w 6714159"/>
              <a:gd name="connsiteY0-326" fmla="*/ 311933 h 703060"/>
              <a:gd name="connsiteX1-327" fmla="*/ 5394376 w 6714159"/>
              <a:gd name="connsiteY1-328" fmla="*/ 526698 h 703060"/>
              <a:gd name="connsiteX2-329" fmla="*/ 4973318 w 6714159"/>
              <a:gd name="connsiteY2-330" fmla="*/ 322285 h 703060"/>
              <a:gd name="connsiteX3-331" fmla="*/ 4007540 w 6714159"/>
              <a:gd name="connsiteY3-332" fmla="*/ 7249 h 703060"/>
              <a:gd name="connsiteX4-333" fmla="*/ 3111793 w 6714159"/>
              <a:gd name="connsiteY4-334" fmla="*/ 117596 h 703060"/>
              <a:gd name="connsiteX5-335" fmla="*/ 2392904 w 6714159"/>
              <a:gd name="connsiteY5-336" fmla="*/ 381520 h 703060"/>
              <a:gd name="connsiteX6-337" fmla="*/ 0 w 6714159"/>
              <a:gd name="connsiteY6-338" fmla="*/ 462246 h 703060"/>
              <a:gd name="connsiteX0-339" fmla="*/ 5394376 w 5394376"/>
              <a:gd name="connsiteY0-340" fmla="*/ 526698 h 703060"/>
              <a:gd name="connsiteX1-341" fmla="*/ 4973318 w 5394376"/>
              <a:gd name="connsiteY1-342" fmla="*/ 322285 h 703060"/>
              <a:gd name="connsiteX2-343" fmla="*/ 4007540 w 5394376"/>
              <a:gd name="connsiteY2-344" fmla="*/ 7249 h 703060"/>
              <a:gd name="connsiteX3-345" fmla="*/ 3111793 w 5394376"/>
              <a:gd name="connsiteY3-346" fmla="*/ 117596 h 703060"/>
              <a:gd name="connsiteX4-347" fmla="*/ 2392904 w 5394376"/>
              <a:gd name="connsiteY4-348" fmla="*/ 381520 h 703060"/>
              <a:gd name="connsiteX5-349" fmla="*/ 0 w 5394376"/>
              <a:gd name="connsiteY5-350" fmla="*/ 462246 h 7030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1" name="Text Placeholder 30"/>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29" name="Text Placeholder 28"/>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0" name="Text Placeholder 29"/>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2" name="Text Placeholder 31"/>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33" name="Text Placeholder 32"/>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endParaRPr lang="en-US"/>
          </a:p>
          <a:p>
            <a:pPr lvl="1"/>
            <a:r>
              <a:rPr lang="en-US"/>
              <a:t>Second level</a:t>
            </a:r>
            <a:endParaRPr lang="en-US"/>
          </a:p>
        </p:txBody>
      </p:sp>
      <p:sp>
        <p:nvSpPr>
          <p:cNvPr id="52"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Content Placeholder 3"/>
          <p:cNvSpPr>
            <a:spLocks noGrp="1"/>
          </p:cNvSpPr>
          <p:nvPr>
            <p:ph sz="half" idx="2"/>
          </p:nvPr>
        </p:nvSpPr>
        <p:spPr>
          <a:xfrm>
            <a:off x="576072" y="2350008"/>
            <a:ext cx="646480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accent1"/>
                </a:solidFill>
              </a:defRPr>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a:solidFill>
                  <a:schemeClr val="accent1"/>
                </a:solidFill>
              </a:defRPr>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fld>
            <a:endParaRPr lang="en-US" dirty="0"/>
          </a:p>
        </p:txBody>
      </p:sp>
      <p:sp>
        <p:nvSpPr>
          <p:cNvPr id="30" name="Freeform: Shape 29"/>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Text Placeholder 2"/>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6072" y="3995928"/>
            <a:ext cx="646480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endParaRPr lang="en-US" dirty="0"/>
          </a:p>
        </p:txBody>
      </p:sp>
      <p:cxnSp>
        <p:nvCxnSpPr>
          <p:cNvPr id="10" name="Straight Connector 9"/>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Text Placeholder 2"/>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607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8231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accent1"/>
                </a:solidFill>
              </a:defRPr>
            </a:lvl1pPr>
          </a:lstStyle>
          <a:p>
            <a:r>
              <a:rPr lang="en-US" dirty="0"/>
              <a:t>20XX</a:t>
            </a:r>
            <a:endParaRPr lang="en-US" dirty="0"/>
          </a:p>
        </p:txBody>
      </p:sp>
      <p:sp>
        <p:nvSpPr>
          <p:cNvPr id="8" name="Footer Placeholder 7"/>
          <p:cNvSpPr>
            <a:spLocks noGrp="1"/>
          </p:cNvSpPr>
          <p:nvPr>
            <p:ph type="ftr" sz="quarter" idx="11"/>
          </p:nvPr>
        </p:nvSpPr>
        <p:spPr/>
        <p:txBody>
          <a:bodyPr/>
          <a:lstStyle>
            <a:lvl1pPr>
              <a:defRPr>
                <a:solidFill>
                  <a:schemeClr val="accent1"/>
                </a:solidFill>
              </a:defRPr>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fld>
            <a:endParaRPr lang="en-US" dirty="0"/>
          </a:p>
        </p:txBody>
      </p:sp>
      <p:sp>
        <p:nvSpPr>
          <p:cNvPr id="29" name="Title 1"/>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endParaRPr lang="en-US" dirty="0"/>
          </a:p>
        </p:txBody>
      </p:sp>
      <p:sp>
        <p:nvSpPr>
          <p:cNvPr id="30" name="Text Placeholder 4"/>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Content Placeholder 5"/>
          <p:cNvSpPr>
            <a:spLocks noGrp="1"/>
          </p:cNvSpPr>
          <p:nvPr>
            <p:ph sz="quarter" idx="14"/>
          </p:nvPr>
        </p:nvSpPr>
        <p:spPr>
          <a:xfrm>
            <a:off x="8860536" y="2492438"/>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33" name="Straight Connector 32"/>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Text Placeholder 3"/>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dirty="0"/>
              <a:t>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2"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
        <p:nvSpPr>
          <p:cNvPr id="48" name="Freeform: Shape 47"/>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1" fmla="*/ 6277387 w 6368827"/>
              <a:gd name="connsiteY0-2" fmla="*/ 161058 h 5139475"/>
              <a:gd name="connsiteX1-3" fmla="*/ 6277387 w 6368827"/>
              <a:gd name="connsiteY1-4" fmla="*/ 5139475 h 5139475"/>
              <a:gd name="connsiteX2-5" fmla="*/ 6189863 w 6368827"/>
              <a:gd name="connsiteY2-6" fmla="*/ 5129509 h 5139475"/>
              <a:gd name="connsiteX3-7" fmla="*/ 4906960 w 6368827"/>
              <a:gd name="connsiteY3-8" fmla="*/ 4685637 h 5139475"/>
              <a:gd name="connsiteX4-9" fmla="*/ 4226890 w 6368827"/>
              <a:gd name="connsiteY4-10" fmla="*/ 4354477 h 5139475"/>
              <a:gd name="connsiteX5-11" fmla="*/ 3327755 w 6368827"/>
              <a:gd name="connsiteY5-12" fmla="*/ 4156387 h 5139475"/>
              <a:gd name="connsiteX6-13" fmla="*/ 2255512 w 6368827"/>
              <a:gd name="connsiteY6-14" fmla="*/ 4368944 h 5139475"/>
              <a:gd name="connsiteX7-15" fmla="*/ 1772151 w 6368827"/>
              <a:gd name="connsiteY7-16" fmla="*/ 4527459 h 5139475"/>
              <a:gd name="connsiteX8-17" fmla="*/ 459735 w 6368827"/>
              <a:gd name="connsiteY8-18" fmla="*/ 4184363 h 5139475"/>
              <a:gd name="connsiteX9-19" fmla="*/ 608 w 6368827"/>
              <a:gd name="connsiteY9-20" fmla="*/ 3162067 h 5139475"/>
              <a:gd name="connsiteX10-21" fmla="*/ 686493 w 6368827"/>
              <a:gd name="connsiteY10-22" fmla="*/ 1710481 h 5139475"/>
              <a:gd name="connsiteX11-23" fmla="*/ 1254673 w 6368827"/>
              <a:gd name="connsiteY11-24" fmla="*/ 1269348 h 5139475"/>
              <a:gd name="connsiteX12-25" fmla="*/ 3265771 w 6368827"/>
              <a:gd name="connsiteY12-26" fmla="*/ 265022 h 5139475"/>
              <a:gd name="connsiteX13-27" fmla="*/ 4889012 w 6368827"/>
              <a:gd name="connsiteY13-28" fmla="*/ 662 h 5139475"/>
              <a:gd name="connsiteX14-29" fmla="*/ 5445687 w 6368827"/>
              <a:gd name="connsiteY14-30" fmla="*/ 20567 h 5139475"/>
              <a:gd name="connsiteX15-31" fmla="*/ 6007952 w 6368827"/>
              <a:gd name="connsiteY15-32" fmla="*/ 99852 h 5139475"/>
              <a:gd name="connsiteX16-33" fmla="*/ 6368827 w 6368827"/>
              <a:gd name="connsiteY16-34" fmla="*/ 252498 h 5139475"/>
              <a:gd name="connsiteX0-35" fmla="*/ 6277387 w 6368827"/>
              <a:gd name="connsiteY0-36" fmla="*/ 5139475 h 5139475"/>
              <a:gd name="connsiteX1-37" fmla="*/ 6189863 w 6368827"/>
              <a:gd name="connsiteY1-38" fmla="*/ 5129509 h 5139475"/>
              <a:gd name="connsiteX2-39" fmla="*/ 4906960 w 6368827"/>
              <a:gd name="connsiteY2-40" fmla="*/ 4685637 h 5139475"/>
              <a:gd name="connsiteX3-41" fmla="*/ 4226890 w 6368827"/>
              <a:gd name="connsiteY3-42" fmla="*/ 4354477 h 5139475"/>
              <a:gd name="connsiteX4-43" fmla="*/ 3327755 w 6368827"/>
              <a:gd name="connsiteY4-44" fmla="*/ 4156387 h 5139475"/>
              <a:gd name="connsiteX5-45" fmla="*/ 2255512 w 6368827"/>
              <a:gd name="connsiteY5-46" fmla="*/ 4368944 h 5139475"/>
              <a:gd name="connsiteX6-47" fmla="*/ 1772151 w 6368827"/>
              <a:gd name="connsiteY6-48" fmla="*/ 4527459 h 5139475"/>
              <a:gd name="connsiteX7-49" fmla="*/ 459735 w 6368827"/>
              <a:gd name="connsiteY7-50" fmla="*/ 4184363 h 5139475"/>
              <a:gd name="connsiteX8-51" fmla="*/ 608 w 6368827"/>
              <a:gd name="connsiteY8-52" fmla="*/ 3162067 h 5139475"/>
              <a:gd name="connsiteX9-53" fmla="*/ 686493 w 6368827"/>
              <a:gd name="connsiteY9-54" fmla="*/ 1710481 h 5139475"/>
              <a:gd name="connsiteX10-55" fmla="*/ 1254673 w 6368827"/>
              <a:gd name="connsiteY10-56" fmla="*/ 1269348 h 5139475"/>
              <a:gd name="connsiteX11-57" fmla="*/ 3265771 w 6368827"/>
              <a:gd name="connsiteY11-58" fmla="*/ 265022 h 5139475"/>
              <a:gd name="connsiteX12-59" fmla="*/ 4889012 w 6368827"/>
              <a:gd name="connsiteY12-60" fmla="*/ 662 h 5139475"/>
              <a:gd name="connsiteX13-61" fmla="*/ 5445687 w 6368827"/>
              <a:gd name="connsiteY13-62" fmla="*/ 20567 h 5139475"/>
              <a:gd name="connsiteX14-63" fmla="*/ 6007952 w 6368827"/>
              <a:gd name="connsiteY14-64" fmla="*/ 99852 h 5139475"/>
              <a:gd name="connsiteX15-65" fmla="*/ 6368827 w 6368827"/>
              <a:gd name="connsiteY15-66" fmla="*/ 252498 h 5139475"/>
              <a:gd name="connsiteX0-67" fmla="*/ 6189863 w 6368827"/>
              <a:gd name="connsiteY0-68" fmla="*/ 5129509 h 5129509"/>
              <a:gd name="connsiteX1-69" fmla="*/ 4906960 w 6368827"/>
              <a:gd name="connsiteY1-70" fmla="*/ 4685637 h 5129509"/>
              <a:gd name="connsiteX2-71" fmla="*/ 4226890 w 6368827"/>
              <a:gd name="connsiteY2-72" fmla="*/ 4354477 h 5129509"/>
              <a:gd name="connsiteX3-73" fmla="*/ 3327755 w 6368827"/>
              <a:gd name="connsiteY3-74" fmla="*/ 4156387 h 5129509"/>
              <a:gd name="connsiteX4-75" fmla="*/ 2255512 w 6368827"/>
              <a:gd name="connsiteY4-76" fmla="*/ 4368944 h 5129509"/>
              <a:gd name="connsiteX5-77" fmla="*/ 1772151 w 6368827"/>
              <a:gd name="connsiteY5-78" fmla="*/ 4527459 h 5129509"/>
              <a:gd name="connsiteX6-79" fmla="*/ 459735 w 6368827"/>
              <a:gd name="connsiteY6-80" fmla="*/ 4184363 h 5129509"/>
              <a:gd name="connsiteX7-81" fmla="*/ 608 w 6368827"/>
              <a:gd name="connsiteY7-82" fmla="*/ 3162067 h 5129509"/>
              <a:gd name="connsiteX8-83" fmla="*/ 686493 w 6368827"/>
              <a:gd name="connsiteY8-84" fmla="*/ 1710481 h 5129509"/>
              <a:gd name="connsiteX9-85" fmla="*/ 1254673 w 6368827"/>
              <a:gd name="connsiteY9-86" fmla="*/ 1269348 h 5129509"/>
              <a:gd name="connsiteX10-87" fmla="*/ 3265771 w 6368827"/>
              <a:gd name="connsiteY10-88" fmla="*/ 265022 h 5129509"/>
              <a:gd name="connsiteX11-89" fmla="*/ 4889012 w 6368827"/>
              <a:gd name="connsiteY11-90" fmla="*/ 662 h 5129509"/>
              <a:gd name="connsiteX12-91" fmla="*/ 5445687 w 6368827"/>
              <a:gd name="connsiteY12-92" fmla="*/ 20567 h 5129509"/>
              <a:gd name="connsiteX13-93" fmla="*/ 6007952 w 6368827"/>
              <a:gd name="connsiteY13-94" fmla="*/ 99852 h 5129509"/>
              <a:gd name="connsiteX14-95" fmla="*/ 6368827 w 6368827"/>
              <a:gd name="connsiteY14-96" fmla="*/ 252498 h 5129509"/>
              <a:gd name="connsiteX0-97" fmla="*/ 6189863 w 6189863"/>
              <a:gd name="connsiteY0-98" fmla="*/ 5129509 h 5129509"/>
              <a:gd name="connsiteX1-99" fmla="*/ 4906960 w 6189863"/>
              <a:gd name="connsiteY1-100" fmla="*/ 4685637 h 5129509"/>
              <a:gd name="connsiteX2-101" fmla="*/ 4226890 w 6189863"/>
              <a:gd name="connsiteY2-102" fmla="*/ 4354477 h 5129509"/>
              <a:gd name="connsiteX3-103" fmla="*/ 3327755 w 6189863"/>
              <a:gd name="connsiteY3-104" fmla="*/ 4156387 h 5129509"/>
              <a:gd name="connsiteX4-105" fmla="*/ 2255512 w 6189863"/>
              <a:gd name="connsiteY4-106" fmla="*/ 4368944 h 5129509"/>
              <a:gd name="connsiteX5-107" fmla="*/ 1772151 w 6189863"/>
              <a:gd name="connsiteY5-108" fmla="*/ 4527459 h 5129509"/>
              <a:gd name="connsiteX6-109" fmla="*/ 459735 w 6189863"/>
              <a:gd name="connsiteY6-110" fmla="*/ 4184363 h 5129509"/>
              <a:gd name="connsiteX7-111" fmla="*/ 608 w 6189863"/>
              <a:gd name="connsiteY7-112" fmla="*/ 3162067 h 5129509"/>
              <a:gd name="connsiteX8-113" fmla="*/ 686493 w 6189863"/>
              <a:gd name="connsiteY8-114" fmla="*/ 1710481 h 5129509"/>
              <a:gd name="connsiteX9-115" fmla="*/ 1254673 w 6189863"/>
              <a:gd name="connsiteY9-116" fmla="*/ 1269348 h 5129509"/>
              <a:gd name="connsiteX10-117" fmla="*/ 3265771 w 6189863"/>
              <a:gd name="connsiteY10-118" fmla="*/ 265022 h 5129509"/>
              <a:gd name="connsiteX11-119" fmla="*/ 4889012 w 6189863"/>
              <a:gd name="connsiteY11-120" fmla="*/ 662 h 5129509"/>
              <a:gd name="connsiteX12-121" fmla="*/ 5445687 w 6189863"/>
              <a:gd name="connsiteY12-122" fmla="*/ 20567 h 5129509"/>
              <a:gd name="connsiteX13-123" fmla="*/ 6007952 w 6189863"/>
              <a:gd name="connsiteY13-124" fmla="*/ 99852 h 5129509"/>
              <a:gd name="connsiteX0-125" fmla="*/ 6220343 w 6220343"/>
              <a:gd name="connsiteY0-126" fmla="*/ 5133319 h 5133319"/>
              <a:gd name="connsiteX1-127" fmla="*/ 4906960 w 6220343"/>
              <a:gd name="connsiteY1-128" fmla="*/ 4685637 h 5133319"/>
              <a:gd name="connsiteX2-129" fmla="*/ 4226890 w 6220343"/>
              <a:gd name="connsiteY2-130" fmla="*/ 4354477 h 5133319"/>
              <a:gd name="connsiteX3-131" fmla="*/ 3327755 w 6220343"/>
              <a:gd name="connsiteY3-132" fmla="*/ 4156387 h 5133319"/>
              <a:gd name="connsiteX4-133" fmla="*/ 2255512 w 6220343"/>
              <a:gd name="connsiteY4-134" fmla="*/ 4368944 h 5133319"/>
              <a:gd name="connsiteX5-135" fmla="*/ 1772151 w 6220343"/>
              <a:gd name="connsiteY5-136" fmla="*/ 4527459 h 5133319"/>
              <a:gd name="connsiteX6-137" fmla="*/ 459735 w 6220343"/>
              <a:gd name="connsiteY6-138" fmla="*/ 4184363 h 5133319"/>
              <a:gd name="connsiteX7-139" fmla="*/ 608 w 6220343"/>
              <a:gd name="connsiteY7-140" fmla="*/ 3162067 h 5133319"/>
              <a:gd name="connsiteX8-141" fmla="*/ 686493 w 6220343"/>
              <a:gd name="connsiteY8-142" fmla="*/ 1710481 h 5133319"/>
              <a:gd name="connsiteX9-143" fmla="*/ 1254673 w 6220343"/>
              <a:gd name="connsiteY9-144" fmla="*/ 1269348 h 5133319"/>
              <a:gd name="connsiteX10-145" fmla="*/ 3265771 w 6220343"/>
              <a:gd name="connsiteY10-146" fmla="*/ 265022 h 5133319"/>
              <a:gd name="connsiteX11-147" fmla="*/ 4889012 w 6220343"/>
              <a:gd name="connsiteY11-148" fmla="*/ 662 h 5133319"/>
              <a:gd name="connsiteX12-149" fmla="*/ 5445687 w 6220343"/>
              <a:gd name="connsiteY12-150" fmla="*/ 20567 h 5133319"/>
              <a:gd name="connsiteX13-151" fmla="*/ 6007952 w 6220343"/>
              <a:gd name="connsiteY13-152" fmla="*/ 99852 h 5133319"/>
              <a:gd name="connsiteX0-153" fmla="*/ 6243203 w 6243203"/>
              <a:gd name="connsiteY0-154" fmla="*/ 5137129 h 5137129"/>
              <a:gd name="connsiteX1-155" fmla="*/ 4906960 w 6243203"/>
              <a:gd name="connsiteY1-156" fmla="*/ 4685637 h 5137129"/>
              <a:gd name="connsiteX2-157" fmla="*/ 4226890 w 6243203"/>
              <a:gd name="connsiteY2-158" fmla="*/ 4354477 h 5137129"/>
              <a:gd name="connsiteX3-159" fmla="*/ 3327755 w 6243203"/>
              <a:gd name="connsiteY3-160" fmla="*/ 4156387 h 5137129"/>
              <a:gd name="connsiteX4-161" fmla="*/ 2255512 w 6243203"/>
              <a:gd name="connsiteY4-162" fmla="*/ 4368944 h 5137129"/>
              <a:gd name="connsiteX5-163" fmla="*/ 1772151 w 6243203"/>
              <a:gd name="connsiteY5-164" fmla="*/ 4527459 h 5137129"/>
              <a:gd name="connsiteX6-165" fmla="*/ 459735 w 6243203"/>
              <a:gd name="connsiteY6-166" fmla="*/ 4184363 h 5137129"/>
              <a:gd name="connsiteX7-167" fmla="*/ 608 w 6243203"/>
              <a:gd name="connsiteY7-168" fmla="*/ 3162067 h 5137129"/>
              <a:gd name="connsiteX8-169" fmla="*/ 686493 w 6243203"/>
              <a:gd name="connsiteY8-170" fmla="*/ 1710481 h 5137129"/>
              <a:gd name="connsiteX9-171" fmla="*/ 1254673 w 6243203"/>
              <a:gd name="connsiteY9-172" fmla="*/ 1269348 h 5137129"/>
              <a:gd name="connsiteX10-173" fmla="*/ 3265771 w 6243203"/>
              <a:gd name="connsiteY10-174" fmla="*/ 265022 h 5137129"/>
              <a:gd name="connsiteX11-175" fmla="*/ 4889012 w 6243203"/>
              <a:gd name="connsiteY11-176" fmla="*/ 662 h 5137129"/>
              <a:gd name="connsiteX12-177" fmla="*/ 5445687 w 6243203"/>
              <a:gd name="connsiteY12-178" fmla="*/ 20567 h 5137129"/>
              <a:gd name="connsiteX13-179" fmla="*/ 6007952 w 6243203"/>
              <a:gd name="connsiteY13-180" fmla="*/ 99852 h 51371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2" name="Picture Placeholder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dirty="0"/>
              <a:t>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Freeform: Shape 6"/>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Date Placeholder 1"/>
          <p:cNvSpPr>
            <a:spLocks noGrp="1"/>
          </p:cNvSpPr>
          <p:nvPr>
            <p:ph type="dt" sz="half" idx="10"/>
          </p:nvPr>
        </p:nvSpPr>
        <p:spPr/>
        <p:txBody>
          <a:bodyPr/>
          <a:lstStyle/>
          <a:p>
            <a:r>
              <a:rPr lang="en-US" dirty="0"/>
              <a:t>20XX</a:t>
            </a:r>
            <a:endParaRPr lang="en-US" dirty="0"/>
          </a:p>
        </p:txBody>
      </p:sp>
      <p:sp>
        <p:nvSpPr>
          <p:cNvPr id="3" name="Footer Placeholder 2"/>
          <p:cNvSpPr>
            <a:spLocks noGrp="1"/>
          </p:cNvSpPr>
          <p:nvPr>
            <p:ph type="ftr" sz="quarter" idx="11"/>
          </p:nvPr>
        </p:nvSpPr>
        <p:spPr/>
        <p:txBody>
          <a:bodyPr/>
          <a:lstStyle/>
          <a:p>
            <a:r>
              <a:rPr lang="en-US" dirty="0"/>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fld>
            <a:endParaRPr lang="en-US" dirty="0"/>
          </a:p>
        </p:txBody>
      </p:sp>
      <p:sp>
        <p:nvSpPr>
          <p:cNvPr id="5" name="Title 1"/>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dirty="0"/>
              <a:t>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endParaRPr lang="en-US" dirty="0"/>
          </a:p>
        </p:txBody>
      </p:sp>
      <p:sp>
        <p:nvSpPr>
          <p:cNvPr id="4" name="Text Placeholder 3"/>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pic>
        <p:nvPicPr>
          <p:cNvPr id="9" name="Picture 8" descr="Shape, circle&#10;&#10;Description automatically generated"/>
          <p:cNvPicPr>
            <a:picLocks noChangeAspect="1"/>
          </p:cNvPicPr>
          <p:nvPr userDrawn="1"/>
        </p:nvPicPr>
        <p:blipFill rotWithShape="1">
          <a:blip r:embed="rId2"/>
          <a:srcRect r="30186" b="9728"/>
          <a:stretch>
            <a:fillRect/>
          </a:stretch>
        </p:blipFill>
        <p:spPr>
          <a:xfrm>
            <a:off x="6768197" y="1316481"/>
            <a:ext cx="4727117" cy="4998132"/>
          </a:xfrm>
          <a:prstGeom prst="rect">
            <a:avLst/>
          </a:prstGeom>
        </p:spPr>
      </p:pic>
      <p:sp>
        <p:nvSpPr>
          <p:cNvPr id="18" name="Freeform: Shape 17"/>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r>
              <a:rPr lang="en-US" dirty="0"/>
              <a:t>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9" name="Freeform: Shape 18"/>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1" fmla="*/ 2355896 w 2445269"/>
              <a:gd name="connsiteY0-2" fmla="*/ 305299 h 5176020"/>
              <a:gd name="connsiteX1-3" fmla="*/ 2355896 w 2445269"/>
              <a:gd name="connsiteY1-4" fmla="*/ 5176020 h 5176020"/>
              <a:gd name="connsiteX2-5" fmla="*/ 1257259 w 2445269"/>
              <a:gd name="connsiteY2-6" fmla="*/ 5176020 h 5176020"/>
              <a:gd name="connsiteX3-7" fmla="*/ 1235764 w 2445269"/>
              <a:gd name="connsiteY3-8" fmla="*/ 5150921 h 5176020"/>
              <a:gd name="connsiteX4-9" fmla="*/ 706756 w 2445269"/>
              <a:gd name="connsiteY4-10" fmla="*/ 4186633 h 5176020"/>
              <a:gd name="connsiteX5-11" fmla="*/ 87362 w 2445269"/>
              <a:gd name="connsiteY5-12" fmla="*/ 1347390 h 5176020"/>
              <a:gd name="connsiteX6-13" fmla="*/ 604815 w 2445269"/>
              <a:gd name="connsiteY6-14" fmla="*/ 465087 h 5176020"/>
              <a:gd name="connsiteX7-15" fmla="*/ 1426482 w 2445269"/>
              <a:gd name="connsiteY7-16" fmla="*/ 5354 h 5176020"/>
              <a:gd name="connsiteX8-17" fmla="*/ 1569604 w 2445269"/>
              <a:gd name="connsiteY8-18" fmla="*/ 930 h 5176020"/>
              <a:gd name="connsiteX9-19" fmla="*/ 2294545 w 2445269"/>
              <a:gd name="connsiteY9-20" fmla="*/ 262206 h 5176020"/>
              <a:gd name="connsiteX10-21" fmla="*/ 2445269 w 2445269"/>
              <a:gd name="connsiteY10-22" fmla="*/ 396137 h 5176020"/>
              <a:gd name="connsiteX0-23" fmla="*/ 2355896 w 2445269"/>
              <a:gd name="connsiteY0-24" fmla="*/ 5176020 h 5176020"/>
              <a:gd name="connsiteX1-25" fmla="*/ 1257259 w 2445269"/>
              <a:gd name="connsiteY1-26" fmla="*/ 5176020 h 5176020"/>
              <a:gd name="connsiteX2-27" fmla="*/ 1235764 w 2445269"/>
              <a:gd name="connsiteY2-28" fmla="*/ 5150921 h 5176020"/>
              <a:gd name="connsiteX3-29" fmla="*/ 706756 w 2445269"/>
              <a:gd name="connsiteY3-30" fmla="*/ 4186633 h 5176020"/>
              <a:gd name="connsiteX4-31" fmla="*/ 87362 w 2445269"/>
              <a:gd name="connsiteY4-32" fmla="*/ 1347390 h 5176020"/>
              <a:gd name="connsiteX5-33" fmla="*/ 604815 w 2445269"/>
              <a:gd name="connsiteY5-34" fmla="*/ 465087 h 5176020"/>
              <a:gd name="connsiteX6-35" fmla="*/ 1426482 w 2445269"/>
              <a:gd name="connsiteY6-36" fmla="*/ 5354 h 5176020"/>
              <a:gd name="connsiteX7-37" fmla="*/ 1569604 w 2445269"/>
              <a:gd name="connsiteY7-38" fmla="*/ 930 h 5176020"/>
              <a:gd name="connsiteX8-39" fmla="*/ 2294545 w 2445269"/>
              <a:gd name="connsiteY8-40" fmla="*/ 262206 h 5176020"/>
              <a:gd name="connsiteX9-41" fmla="*/ 2445269 w 2445269"/>
              <a:gd name="connsiteY9-42" fmla="*/ 396137 h 5176020"/>
              <a:gd name="connsiteX0-43" fmla="*/ 2355896 w 2440304"/>
              <a:gd name="connsiteY0-44" fmla="*/ 5176020 h 5176020"/>
              <a:gd name="connsiteX1-45" fmla="*/ 1257259 w 2440304"/>
              <a:gd name="connsiteY1-46" fmla="*/ 5176020 h 5176020"/>
              <a:gd name="connsiteX2-47" fmla="*/ 1235764 w 2440304"/>
              <a:gd name="connsiteY2-48" fmla="*/ 5150921 h 5176020"/>
              <a:gd name="connsiteX3-49" fmla="*/ 706756 w 2440304"/>
              <a:gd name="connsiteY3-50" fmla="*/ 4186633 h 5176020"/>
              <a:gd name="connsiteX4-51" fmla="*/ 87362 w 2440304"/>
              <a:gd name="connsiteY4-52" fmla="*/ 1347390 h 5176020"/>
              <a:gd name="connsiteX5-53" fmla="*/ 604815 w 2440304"/>
              <a:gd name="connsiteY5-54" fmla="*/ 465087 h 5176020"/>
              <a:gd name="connsiteX6-55" fmla="*/ 1426482 w 2440304"/>
              <a:gd name="connsiteY6-56" fmla="*/ 5354 h 5176020"/>
              <a:gd name="connsiteX7-57" fmla="*/ 1569604 w 2440304"/>
              <a:gd name="connsiteY7-58" fmla="*/ 930 h 5176020"/>
              <a:gd name="connsiteX8-59" fmla="*/ 2294545 w 2440304"/>
              <a:gd name="connsiteY8-60" fmla="*/ 262206 h 5176020"/>
              <a:gd name="connsiteX9-61" fmla="*/ 2440304 w 2440304"/>
              <a:gd name="connsiteY9-62" fmla="*/ 396137 h 5176020"/>
              <a:gd name="connsiteX0-63" fmla="*/ 2355896 w 2440304"/>
              <a:gd name="connsiteY0-64" fmla="*/ 5176020 h 5176020"/>
              <a:gd name="connsiteX1-65" fmla="*/ 1257259 w 2440304"/>
              <a:gd name="connsiteY1-66" fmla="*/ 5176020 h 5176020"/>
              <a:gd name="connsiteX2-67" fmla="*/ 1235764 w 2440304"/>
              <a:gd name="connsiteY2-68" fmla="*/ 5150921 h 5176020"/>
              <a:gd name="connsiteX3-69" fmla="*/ 706756 w 2440304"/>
              <a:gd name="connsiteY3-70" fmla="*/ 4186633 h 5176020"/>
              <a:gd name="connsiteX4-71" fmla="*/ 87362 w 2440304"/>
              <a:gd name="connsiteY4-72" fmla="*/ 1347390 h 5176020"/>
              <a:gd name="connsiteX5-73" fmla="*/ 604815 w 2440304"/>
              <a:gd name="connsiteY5-74" fmla="*/ 465087 h 5176020"/>
              <a:gd name="connsiteX6-75" fmla="*/ 1426482 w 2440304"/>
              <a:gd name="connsiteY6-76" fmla="*/ 5354 h 5176020"/>
              <a:gd name="connsiteX7-77" fmla="*/ 1569604 w 2440304"/>
              <a:gd name="connsiteY7-78" fmla="*/ 930 h 5176020"/>
              <a:gd name="connsiteX8-79" fmla="*/ 2304475 w 2440304"/>
              <a:gd name="connsiteY8-80" fmla="*/ 274822 h 5176020"/>
              <a:gd name="connsiteX9-81" fmla="*/ 2440304 w 2440304"/>
              <a:gd name="connsiteY9-82" fmla="*/ 396137 h 5176020"/>
              <a:gd name="connsiteX0-83" fmla="*/ 2355896 w 2355896"/>
              <a:gd name="connsiteY0-84" fmla="*/ 5176020 h 5176020"/>
              <a:gd name="connsiteX1-85" fmla="*/ 1257259 w 2355896"/>
              <a:gd name="connsiteY1-86" fmla="*/ 5176020 h 5176020"/>
              <a:gd name="connsiteX2-87" fmla="*/ 1235764 w 2355896"/>
              <a:gd name="connsiteY2-88" fmla="*/ 5150921 h 5176020"/>
              <a:gd name="connsiteX3-89" fmla="*/ 706756 w 2355896"/>
              <a:gd name="connsiteY3-90" fmla="*/ 4186633 h 5176020"/>
              <a:gd name="connsiteX4-91" fmla="*/ 87362 w 2355896"/>
              <a:gd name="connsiteY4-92" fmla="*/ 1347390 h 5176020"/>
              <a:gd name="connsiteX5-93" fmla="*/ 604815 w 2355896"/>
              <a:gd name="connsiteY5-94" fmla="*/ 465087 h 5176020"/>
              <a:gd name="connsiteX6-95" fmla="*/ 1426482 w 2355896"/>
              <a:gd name="connsiteY6-96" fmla="*/ 5354 h 5176020"/>
              <a:gd name="connsiteX7-97" fmla="*/ 1569604 w 2355896"/>
              <a:gd name="connsiteY7-98" fmla="*/ 930 h 5176020"/>
              <a:gd name="connsiteX8-99" fmla="*/ 2304475 w 2355896"/>
              <a:gd name="connsiteY8-100" fmla="*/ 274822 h 5176020"/>
              <a:gd name="connsiteX0-101" fmla="*/ 1257259 w 2304475"/>
              <a:gd name="connsiteY0-102" fmla="*/ 5176020 h 5176020"/>
              <a:gd name="connsiteX1-103" fmla="*/ 1235764 w 2304475"/>
              <a:gd name="connsiteY1-104" fmla="*/ 5150921 h 5176020"/>
              <a:gd name="connsiteX2-105" fmla="*/ 706756 w 2304475"/>
              <a:gd name="connsiteY2-106" fmla="*/ 4186633 h 5176020"/>
              <a:gd name="connsiteX3-107" fmla="*/ 87362 w 2304475"/>
              <a:gd name="connsiteY3-108" fmla="*/ 1347390 h 5176020"/>
              <a:gd name="connsiteX4-109" fmla="*/ 604815 w 2304475"/>
              <a:gd name="connsiteY4-110" fmla="*/ 465087 h 5176020"/>
              <a:gd name="connsiteX5-111" fmla="*/ 1426482 w 2304475"/>
              <a:gd name="connsiteY5-112" fmla="*/ 5354 h 5176020"/>
              <a:gd name="connsiteX6-113" fmla="*/ 1569604 w 2304475"/>
              <a:gd name="connsiteY6-114" fmla="*/ 930 h 5176020"/>
              <a:gd name="connsiteX7-115" fmla="*/ 2304475 w 2304475"/>
              <a:gd name="connsiteY7-116" fmla="*/ 274822 h 5176020"/>
              <a:gd name="connsiteX0-117" fmla="*/ 1235764 w 2304475"/>
              <a:gd name="connsiteY0-118" fmla="*/ 5150921 h 5150921"/>
              <a:gd name="connsiteX1-119" fmla="*/ 706756 w 2304475"/>
              <a:gd name="connsiteY1-120" fmla="*/ 4186633 h 5150921"/>
              <a:gd name="connsiteX2-121" fmla="*/ 87362 w 2304475"/>
              <a:gd name="connsiteY2-122" fmla="*/ 1347390 h 5150921"/>
              <a:gd name="connsiteX3-123" fmla="*/ 604815 w 2304475"/>
              <a:gd name="connsiteY3-124" fmla="*/ 465087 h 5150921"/>
              <a:gd name="connsiteX4-125" fmla="*/ 1426482 w 2304475"/>
              <a:gd name="connsiteY4-126" fmla="*/ 5354 h 5150921"/>
              <a:gd name="connsiteX5-127" fmla="*/ 1569604 w 2304475"/>
              <a:gd name="connsiteY5-128" fmla="*/ 930 h 5150921"/>
              <a:gd name="connsiteX6-129" fmla="*/ 2304475 w 2304475"/>
              <a:gd name="connsiteY6-130" fmla="*/ 274822 h 51509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3" name="Content Placeholder 2"/>
          <p:cNvSpPr>
            <a:spLocks noGrp="1"/>
          </p:cNvSpPr>
          <p:nvPr>
            <p:ph idx="1"/>
          </p:nvPr>
        </p:nvSpPr>
        <p:spPr>
          <a:xfrm>
            <a:off x="576072" y="1901952"/>
            <a:ext cx="9363456"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1" name="Content Placeholder 2"/>
          <p:cNvSpPr>
            <a:spLocks noGrp="1"/>
          </p:cNvSpPr>
          <p:nvPr>
            <p:ph idx="1"/>
          </p:nvPr>
        </p:nvSpPr>
        <p:spPr>
          <a:xfrm>
            <a:off x="576072" y="1901952"/>
            <a:ext cx="9363456"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sp>
        <p:nvSpPr>
          <p:cNvPr id="20"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1" name="Content Placeholder 2"/>
          <p:cNvSpPr>
            <a:spLocks noGrp="1"/>
          </p:cNvSpPr>
          <p:nvPr>
            <p:ph idx="1"/>
          </p:nvPr>
        </p:nvSpPr>
        <p:spPr>
          <a:xfrm>
            <a:off x="576072" y="1901952"/>
            <a:ext cx="10515600" cy="387705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pic>
        <p:nvPicPr>
          <p:cNvPr id="26" name="Graphic 2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endParaRPr lang="en-US"/>
          </a:p>
        </p:txBody>
      </p:sp>
      <p:sp>
        <p:nvSpPr>
          <p:cNvPr id="2" name="Title 1"/>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endParaRPr lang="en-US" dirty="0"/>
          </a:p>
        </p:txBody>
      </p:sp>
      <p:sp>
        <p:nvSpPr>
          <p:cNvPr id="28" name="Freeform: Shape 27"/>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9" name="Picture Placeholder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48" name="Text Placeholder 46"/>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49" name="Text Placeholder 46"/>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50" name="Text Placeholder 46"/>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endParaRPr lang="en-US"/>
          </a:p>
        </p:txBody>
      </p:sp>
      <p:sp>
        <p:nvSpPr>
          <p:cNvPr id="52" name="Text Placeholder 46"/>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3" name="Text Placeholder 46"/>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4" name="Text Placeholder 46"/>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55" name="Text Placeholder 46"/>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fld>
            <a:endParaRPr lang="en-US" dirty="0"/>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endParaRPr lang="en-US" dirty="0"/>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fld>
            <a:endParaRPr lang="en-US" dirty="0"/>
          </a:p>
        </p:txBody>
      </p:sp>
      <p:cxnSp>
        <p:nvCxnSpPr>
          <p:cNvPr id="8" name="Straight Connector 7"/>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19.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chilternoakfurniture.co.u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10951"/>
            <a:ext cx="9144000" cy="4236097"/>
          </a:xfrm>
        </p:spPr>
        <p:txBody>
          <a:bodyPr/>
          <a:lstStyle/>
          <a:p>
            <a:pPr>
              <a:lnSpc>
                <a:spcPct val="100000"/>
              </a:lnSpc>
            </a:pPr>
            <a:r>
              <a:rPr lang="en-US" b="1" dirty="0">
                <a:latin typeface="Times New Roman" panose="02020603050405020304" pitchFamily="18" charset="0"/>
                <a:cs typeface="Times New Roman" panose="02020603050405020304" pitchFamily="18" charset="0"/>
              </a:rPr>
              <a:t>RLL-Project </a:t>
            </a:r>
            <a:br>
              <a:rPr lang="en-US" b="1" dirty="0">
                <a:latin typeface="Times New Roman" panose="02020603050405020304" pitchFamily="18" charset="0"/>
                <a:cs typeface="Times New Roman" panose="02020603050405020304" pitchFamily="18" charset="0"/>
              </a:rPr>
            </a:br>
            <a:r>
              <a:rPr lang="en-US" sz="4000" b="1" dirty="0" err="1">
                <a:latin typeface="Times New Roman" panose="02020603050405020304" pitchFamily="18" charset="0"/>
                <a:cs typeface="Times New Roman" panose="02020603050405020304" pitchFamily="18" charset="0"/>
              </a:rPr>
              <a:t>ChilternOak</a:t>
            </a:r>
            <a:r>
              <a:rPr lang="en-US" sz="4000" b="1" dirty="0">
                <a:latin typeface="Times New Roman" panose="02020603050405020304" pitchFamily="18" charset="0"/>
                <a:cs typeface="Times New Roman" panose="02020603050405020304" pitchFamily="18" charset="0"/>
              </a:rPr>
              <a:t> Furniture</a:t>
            </a:r>
            <a:br>
              <a:rPr lang="en-US" sz="40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Group-4</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76071" y="1233172"/>
            <a:ext cx="11838431" cy="3730907"/>
          </a:xfrm>
        </p:spPr>
        <p:txBody>
          <a:bodyPr>
            <a:normAutofit/>
          </a:bodyPr>
          <a:lstStyle/>
          <a:p>
            <a:pPr marL="342900" indent="-342900">
              <a:lnSpc>
                <a:spcPct val="150000"/>
              </a:lnSpc>
            </a:pPr>
            <a:r>
              <a:rPr lang="en-IN" sz="2200" dirty="0">
                <a:solidFill>
                  <a:srgbClr val="000000"/>
                </a:solidFill>
                <a:latin typeface="Times New Roman" panose="02020603050405020304" pitchFamily="18" charset="0"/>
                <a:cs typeface="Times New Roman" panose="02020603050405020304" pitchFamily="18" charset="0"/>
              </a:rPr>
              <a:t>WHAT IS SELENIUM?</a:t>
            </a:r>
            <a:endParaRPr lang="en-IN"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Selenium is a powerful open-source framework commonly used for automating web applications.                 </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It provides a way for software developers and testers to write scripts in various programming languages (such as Java, Python, C#, Ruby, and others) to automate interactions with web browsers.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Features: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pPr>
            <a:r>
              <a:rPr lang="en-US" sz="2200" dirty="0">
                <a:solidFill>
                  <a:srgbClr val="000000"/>
                </a:solidFill>
                <a:latin typeface="Times New Roman" panose="02020603050405020304" pitchFamily="18" charset="0"/>
                <a:cs typeface="Times New Roman" panose="02020603050405020304" pitchFamily="18" charset="0"/>
              </a:rPr>
              <a:t>                 1. Browser Automation</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pPr>
            <a:r>
              <a:rPr lang="en-US" sz="2200" dirty="0">
                <a:solidFill>
                  <a:srgbClr val="000000"/>
                </a:solidFill>
                <a:latin typeface="Times New Roman" panose="02020603050405020304" pitchFamily="18" charset="0"/>
                <a:cs typeface="Times New Roman" panose="02020603050405020304" pitchFamily="18" charset="0"/>
              </a:rPr>
              <a:t>                 2. Testing Framework Integration</a:t>
            </a:r>
            <a:endParaRPr lang="en-US" sz="2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8" name="Title 1"/>
          <p:cNvSpPr txBox="1"/>
          <p:nvPr/>
        </p:nvSpPr>
        <p:spPr>
          <a:xfrm>
            <a:off x="576071" y="312390"/>
            <a:ext cx="4887625"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sz="3600" b="1" u="sng" dirty="0">
                <a:solidFill>
                  <a:srgbClr val="000000"/>
                </a:solidFill>
                <a:latin typeface="Times New Roman" panose="02020603050405020304" pitchFamily="18" charset="0"/>
                <a:cs typeface="Times New Roman" panose="02020603050405020304" pitchFamily="18" charset="0"/>
              </a:rPr>
              <a:t>SELENIUM</a:t>
            </a:r>
            <a:endParaRPr lang="en-IN" sz="3600" b="1" u="sng"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433500"/>
            <a:ext cx="8595921"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Advantages of Selenium</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1" y="1210552"/>
            <a:ext cx="11615929" cy="4947652"/>
          </a:xfrm>
        </p:spPr>
        <p:txBody>
          <a:bodyPr>
            <a:noAutofit/>
          </a:bodyPr>
          <a:lstStyle/>
          <a:p>
            <a:pPr marL="285750" indent="-285750">
              <a:lnSpc>
                <a:spcPct val="150000"/>
              </a:lnSpc>
              <a:buFont typeface="Wingdings" panose="05000000000000000000" pitchFamily="2" charset="2"/>
              <a:buChar char="Ø"/>
            </a:pPr>
            <a:r>
              <a:rPr lang="en-US" sz="2000" dirty="0">
                <a:solidFill>
                  <a:schemeClr val="bg2">
                    <a:lumMod val="10000"/>
                  </a:schemeClr>
                </a:solidFill>
                <a:latin typeface="Times New Roman" panose="02020603050405020304" pitchFamily="18" charset="0"/>
                <a:cs typeface="Times New Roman" panose="02020603050405020304" pitchFamily="18" charset="0"/>
              </a:rPr>
              <a:t>Open Source: Selenium is open-source, which means it is freely available for use, and its source code can be modified and extended by the community.</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rPr>
              <a:t>Platform Independence: Selenium is platform-independent and can be used on various operating systems like Windows, macOS, and Linux.</a:t>
            </a:r>
            <a:r>
              <a:rPr lang="en-IN" sz="2000" dirty="0">
                <a:solidFill>
                  <a:schemeClr val="bg2">
                    <a:lumMod val="10000"/>
                  </a:schemeClr>
                </a:solidFill>
                <a:latin typeface="Times New Roman" panose="02020603050405020304" pitchFamily="18" charset="0"/>
                <a:cs typeface="Times New Roman" panose="02020603050405020304" pitchFamily="18" charset="0"/>
              </a:rPr>
              <a:t>  </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rPr>
              <a:t>Integration with Testing Frameworks: Selenium can be integrated with popular testing frameworks like JUnit, TestNG, and others, providing additional features for organizing and managing test cases.</a:t>
            </a:r>
            <a:r>
              <a:rPr lang="en-IN" sz="2000" dirty="0">
                <a:solidFill>
                  <a:schemeClr val="bg2">
                    <a:lumMod val="10000"/>
                  </a:schemeClr>
                </a:solidFill>
                <a:latin typeface="Times New Roman" panose="02020603050405020304" pitchFamily="18" charset="0"/>
                <a:cs typeface="Times New Roman" panose="02020603050405020304" pitchFamily="18" charset="0"/>
              </a:rPr>
              <a:t> </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solidFill>
                  <a:schemeClr val="bg2">
                    <a:lumMod val="10000"/>
                  </a:schemeClr>
                </a:solidFill>
                <a:latin typeface="Times New Roman" panose="02020603050405020304" pitchFamily="18" charset="0"/>
                <a:cs typeface="Times New Roman" panose="02020603050405020304" pitchFamily="18" charset="0"/>
              </a:rPr>
              <a:t>Multiple Programming Language Support: Selenium supports multiple programming languages like Java, Python, C#, Ruby, and others, providing flexibility for developers who can use their preferred language.</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64" y="273292"/>
            <a:ext cx="10797945" cy="676656"/>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Uses of selenium web application</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447869" y="1154568"/>
            <a:ext cx="11744131" cy="5078281"/>
          </a:xfrm>
        </p:spPr>
        <p:txBody>
          <a:bodyPr>
            <a:noAutofit/>
          </a:bodyPr>
          <a:lstStyle/>
          <a:p>
            <a:pPr marL="342900" indent="-342900">
              <a:buFont typeface="Wingdings" panose="05000000000000000000" pitchFamily="2" charset="2"/>
              <a:buChar char="Ø"/>
            </a:pPr>
            <a:r>
              <a:rPr lang="en-US" sz="2000" b="1" dirty="0">
                <a:solidFill>
                  <a:srgbClr val="000000"/>
                </a:solidFill>
                <a:latin typeface="Times New Roman" panose="02020603050405020304" pitchFamily="18" charset="0"/>
                <a:cs typeface="Times New Roman" panose="02020603050405020304" pitchFamily="18" charset="0"/>
              </a:rPr>
              <a:t>Automated Testing:</a:t>
            </a:r>
            <a:endParaRPr lang="en-US" sz="2000" b="1"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cs typeface="Times New Roman" panose="02020603050405020304" pitchFamily="18" charset="0"/>
              </a:rPr>
              <a:t>Selenium is widely used for automated testing of web applications. It allows testers to    write scripts to simulate user interactions, perform actions, and verify expected outcomes.</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Accessibility Testing:</a:t>
            </a: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cs typeface="Times New Roman" panose="02020603050405020304" pitchFamily="18" charset="0"/>
              </a:rPr>
              <a:t>Selenium can be used in combination with other tools to perform accessibility testing,   ensuring that web applications are accessible to users with disabilities.</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Web Scraping:</a:t>
            </a: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cs typeface="Times New Roman" panose="02020603050405020304" pitchFamily="18" charset="0"/>
              </a:rPr>
              <a:t>Selenium can be used for web scraping, extracting data from websites for various purposes. Developers can use it to automate the process of navigating through web pages, filling out forms, and extracting desired information.</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Performance Testing:</a:t>
            </a: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cs typeface="Times New Roman" panose="02020603050405020304" pitchFamily="18" charset="0"/>
              </a:rPr>
              <a:t>Selenium can be used to automate performance testing scenarios by simulating a large number of users interacting with a web application simultaneously. This helps in identifying performance bottlenecks and optimizing web application performance.</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76071" y="386624"/>
            <a:ext cx="6502620" cy="676656"/>
          </a:xfrm>
        </p:spPr>
        <p:txBody>
          <a:bodyPr/>
          <a:lstStyle/>
          <a:p>
            <a:r>
              <a:rPr lang="en-IN" altLang="en-US" sz="3600" b="1" u="sng" dirty="0">
                <a:solidFill>
                  <a:srgbClr val="000000"/>
                </a:solidFill>
                <a:latin typeface="Times New Roman" panose="02020603050405020304" pitchFamily="18" charset="0"/>
                <a:cs typeface="Times New Roman" panose="02020603050405020304" pitchFamily="18" charset="0"/>
              </a:rPr>
              <a:t>CUCUMBER</a:t>
            </a:r>
            <a:endParaRPr lang="en-IN" altLang="en-US" sz="3600" b="1" u="sng" dirty="0">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576071" y="1358654"/>
            <a:ext cx="11217910" cy="460202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Cucumber is a widely used open-source tool for Behavior-Driven Development (BDD) in software testing.</a:t>
            </a:r>
            <a:endPar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Cucumber is a BDD framework that allows tests to be written in natural language, making them more readable and understandable.</a:t>
            </a:r>
            <a:endPar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Cucumber uses a syntax called “Gherkin”. Gherkin uses plain text with keywords like Given, When, Then, And, &amp; But to describe test scenarios. </a:t>
            </a:r>
            <a:endPar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It encourages collaboration between technical and non-technical stakeholders in the software development process.</a:t>
            </a:r>
            <a:endPar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Cucumber is compatible with popular software platforms like Selenium, Ruby, and others.</a:t>
            </a:r>
            <a:endParaRPr lang="en-IN" alt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312203"/>
            <a:ext cx="6502620" cy="676656"/>
          </a:xfrm>
        </p:spPr>
        <p:txBody>
          <a:bodyPr/>
          <a:lstStyle/>
          <a:p>
            <a:br>
              <a:rPr lang="en-IN" sz="3600" b="1" u="sng" dirty="0">
                <a:solidFill>
                  <a:srgbClr val="000000"/>
                </a:solidFill>
                <a:latin typeface="Times New Roman" panose="02020603050405020304" pitchFamily="18" charset="0"/>
                <a:cs typeface="Times New Roman" panose="02020603050405020304" pitchFamily="18" charset="0"/>
              </a:rPr>
            </a:br>
            <a:r>
              <a:rPr lang="en-IN" sz="3600" b="1" u="sng" dirty="0">
                <a:solidFill>
                  <a:srgbClr val="000000"/>
                </a:solidFill>
                <a:latin typeface="Times New Roman" panose="02020603050405020304" pitchFamily="18" charset="0"/>
                <a:cs typeface="Times New Roman" panose="02020603050405020304" pitchFamily="18" charset="0"/>
              </a:rPr>
              <a:t>Advantages </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725170" y="988859"/>
            <a:ext cx="10741660" cy="536646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US" sz="2100" dirty="0">
                <a:solidFill>
                  <a:srgbClr val="000000"/>
                </a:solidFill>
                <a:latin typeface="Times New Roman" panose="02020603050405020304" pitchFamily="18" charset="0"/>
                <a:cs typeface="Times New Roman" panose="02020603050405020304" pitchFamily="18" charset="0"/>
              </a:rPr>
              <a:t>Human-Readable Syntax:  The language used in Cucumber, is designed to be easily readable by both technical and non-technical stakeholders</a:t>
            </a:r>
            <a:endParaRPr lang="en-US" altLang="en-US" sz="21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100" dirty="0">
                <a:solidFill>
                  <a:srgbClr val="000000"/>
                </a:solidFill>
                <a:latin typeface="Times New Roman" panose="02020603050405020304" pitchFamily="18" charset="0"/>
                <a:cs typeface="Times New Roman" panose="02020603050405020304" pitchFamily="18" charset="0"/>
              </a:rPr>
              <a:t>Reusable Steps: Steps written in Cucumber can be reused, reducing redundancy and making tests easier to maintain.</a:t>
            </a:r>
            <a:endParaRPr lang="en-US" altLang="en-US" sz="21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100" dirty="0">
                <a:solidFill>
                  <a:srgbClr val="000000"/>
                </a:solidFill>
                <a:latin typeface="Times New Roman" panose="02020603050405020304" pitchFamily="18" charset="0"/>
                <a:cs typeface="Times New Roman" panose="02020603050405020304" pitchFamily="18" charset="0"/>
              </a:rPr>
              <a:t>Clear Test Reporting: Cucumber provides clear and concise test reports, making it easier to identify which scenarios passed or failed.</a:t>
            </a:r>
            <a:endParaRPr lang="en-US" altLang="en-US" sz="21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100" dirty="0">
                <a:solidFill>
                  <a:srgbClr val="000000"/>
                </a:solidFill>
                <a:latin typeface="Times New Roman" panose="02020603050405020304" pitchFamily="18" charset="0"/>
                <a:cs typeface="Times New Roman" panose="02020603050405020304" pitchFamily="18" charset="0"/>
              </a:rPr>
              <a:t>Support for Data Tables and Scenario Outlines: Cucumber allows the use of data tables and scenario outlines, providing a way to parameterize tests and execute them with different sets of data.</a:t>
            </a:r>
            <a:endParaRPr lang="en-US" altLang="en-US" sz="21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100" dirty="0">
                <a:solidFill>
                  <a:srgbClr val="000000"/>
                </a:solidFill>
                <a:latin typeface="Times New Roman" panose="02020603050405020304" pitchFamily="18" charset="0"/>
                <a:cs typeface="Times New Roman" panose="02020603050405020304" pitchFamily="18" charset="0"/>
              </a:rPr>
              <a:t>Support for Parallel Execution: Cucumber supports parallel test execution, which allows teams to run tests concurrently, reducing overall test execution time.</a:t>
            </a:r>
            <a:endParaRPr lang="en-IN" altLang="en-US" sz="21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90" y="279917"/>
            <a:ext cx="9453452" cy="737815"/>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USE CASE IN OUR PROJECT:</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516890" y="1274289"/>
            <a:ext cx="11111865" cy="465364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Feature Files: Feature files contain scenarios, steps, and examples for testing different aspects of the application and test scenarios are written in plain text files with a .feature extension.</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Scenario Outline: This helps in creating data-driven tests with different input combinations.</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Background: Cucumber feature files can include a Background section, defining preconditions that apply to all scenarios in the file.</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Step Definitions: Step definitions map Gherkin language steps to actual code that performs the actions and verifications.</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Parameterization: The variables are passed as arguments to the corresponding step definition methods.</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Integration with Page Objects Model:  Step definitions interact with Page Objects to perform actions on the web elements of the </a:t>
            </a:r>
            <a:r>
              <a:rPr lang="en-US" altLang="en-US" sz="2000" dirty="0" err="1">
                <a:solidFill>
                  <a:srgbClr val="000000"/>
                </a:solidFill>
                <a:latin typeface="Times New Roman" panose="02020603050405020304" pitchFamily="18" charset="0"/>
                <a:cs typeface="Times New Roman" panose="02020603050405020304" pitchFamily="18" charset="0"/>
              </a:rPr>
              <a:t>ChilternOak</a:t>
            </a:r>
            <a:r>
              <a:rPr lang="en-US" altLang="en-US" sz="2000" dirty="0">
                <a:solidFill>
                  <a:srgbClr val="000000"/>
                </a:solidFill>
                <a:latin typeface="Times New Roman" panose="02020603050405020304" pitchFamily="18" charset="0"/>
                <a:cs typeface="Times New Roman" panose="02020603050405020304" pitchFamily="18" charset="0"/>
              </a:rPr>
              <a:t> website.</a:t>
            </a:r>
            <a:endParaRPr lang="en-IN"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0" y="312202"/>
            <a:ext cx="9361031"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Introduction To TestNG</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69" y="1393635"/>
            <a:ext cx="11049873" cy="4577957"/>
          </a:xfrm>
        </p:spPr>
        <p:txBody>
          <a:bodyPr>
            <a:noAutofit/>
          </a:bodyPr>
          <a:lstStyle/>
          <a:p>
            <a:pPr marL="457200" indent="-457200">
              <a:buFont typeface="Wingdings" panose="05000000000000000000" pitchFamily="2" charset="2"/>
              <a:buChar char="Ø"/>
            </a:pPr>
            <a:r>
              <a:rPr lang="en-US" sz="2200" dirty="0">
                <a:solidFill>
                  <a:schemeClr val="bg2">
                    <a:lumMod val="10000"/>
                  </a:schemeClr>
                </a:solidFill>
                <a:latin typeface="Times New Roman" panose="02020603050405020304" pitchFamily="18" charset="0"/>
                <a:cs typeface="Times New Roman" panose="02020603050405020304" pitchFamily="18" charset="0"/>
              </a:rPr>
              <a:t>TestNG (Test Next Generation) is a testing framework inspired by JUnit and </a:t>
            </a:r>
            <a:r>
              <a:rPr lang="en-US" sz="2200" dirty="0" err="1">
                <a:solidFill>
                  <a:schemeClr val="bg2">
                    <a:lumMod val="10000"/>
                  </a:schemeClr>
                </a:solidFill>
                <a:latin typeface="Times New Roman" panose="02020603050405020304" pitchFamily="18" charset="0"/>
                <a:cs typeface="Times New Roman" panose="02020603050405020304" pitchFamily="18" charset="0"/>
              </a:rPr>
              <a:t>NUnit</a:t>
            </a:r>
            <a:r>
              <a:rPr lang="en-US" sz="2200" dirty="0">
                <a:solidFill>
                  <a:schemeClr val="bg2">
                    <a:lumMod val="10000"/>
                  </a:schemeClr>
                </a:solidFill>
                <a:latin typeface="Times New Roman" panose="02020603050405020304" pitchFamily="18" charset="0"/>
                <a:cs typeface="Times New Roman" panose="02020603050405020304" pitchFamily="18" charset="0"/>
              </a:rPr>
              <a:t>, designed for simplifying test configuration and parallel execution.</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2">
                    <a:lumMod val="10000"/>
                  </a:schemeClr>
                </a:solidFill>
                <a:latin typeface="Times New Roman" panose="02020603050405020304" pitchFamily="18" charset="0"/>
                <a:cs typeface="Times New Roman" panose="02020603050405020304" pitchFamily="18" charset="0"/>
              </a:rPr>
              <a:t>Developed by Cédric </a:t>
            </a:r>
            <a:r>
              <a:rPr lang="en-US" sz="2200" dirty="0" err="1">
                <a:solidFill>
                  <a:schemeClr val="bg2">
                    <a:lumMod val="10000"/>
                  </a:schemeClr>
                </a:solidFill>
                <a:latin typeface="Times New Roman" panose="02020603050405020304" pitchFamily="18" charset="0"/>
                <a:cs typeface="Times New Roman" panose="02020603050405020304" pitchFamily="18" charset="0"/>
              </a:rPr>
              <a:t>Beust</a:t>
            </a:r>
            <a:r>
              <a:rPr lang="en-US" sz="2200" dirty="0">
                <a:solidFill>
                  <a:schemeClr val="bg2">
                    <a:lumMod val="10000"/>
                  </a:schemeClr>
                </a:solidFill>
                <a:latin typeface="Times New Roman" panose="02020603050405020304" pitchFamily="18" charset="0"/>
                <a:cs typeface="Times New Roman" panose="02020603050405020304" pitchFamily="18" charset="0"/>
              </a:rPr>
              <a:t>, TestNG offers powerful features for testing Java applications and provides a more flexible and easily configurable testing environment.</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2">
                    <a:lumMod val="10000"/>
                  </a:schemeClr>
                </a:solidFill>
                <a:latin typeface="Times New Roman" panose="02020603050405020304" pitchFamily="18" charset="0"/>
                <a:cs typeface="Times New Roman" panose="02020603050405020304" pitchFamily="18" charset="0"/>
              </a:rPr>
              <a:t>The design goal of TestNG is to cover a wider range of test categories: unit, functional, end-to-end, integration, etc., with more powerful and easy-to-use functionalities</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2">
                    <a:lumMod val="10000"/>
                  </a:schemeClr>
                </a:solidFill>
                <a:latin typeface="Times New Roman" panose="02020603050405020304" pitchFamily="18" charset="0"/>
                <a:cs typeface="Times New Roman" panose="02020603050405020304" pitchFamily="18" charset="0"/>
              </a:rPr>
              <a:t>TestNG makes automated tests more organized, readable, maintainable, effective, and user-friendly. Its high-end annotations make it simple to scale while executing cross-browser testing across multiple devices, browsers, and their versions. </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76072" y="1393635"/>
            <a:ext cx="10919242" cy="4070729"/>
          </a:xfrm>
        </p:spPr>
        <p:txBody>
          <a:bodyPr>
            <a:normAutofit fontScale="92500" lnSpcReduction="20000"/>
          </a:bodyPr>
          <a:lstStyle/>
          <a:p>
            <a:pPr marL="342900" indent="-342900">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Parallel Execution: </a:t>
            </a:r>
            <a:r>
              <a:rPr lang="en-US" sz="2400" dirty="0">
                <a:solidFill>
                  <a:srgbClr val="000000"/>
                </a:solidFill>
                <a:latin typeface="Times New Roman" panose="02020603050405020304" pitchFamily="18" charset="0"/>
                <a:cs typeface="Times New Roman" panose="02020603050405020304" pitchFamily="18" charset="0"/>
              </a:rPr>
              <a:t>TestNG supports parallel test execution, allowing multiple tests to run concurrently, reducing overall test suite execution time.</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Annotations:</a:t>
            </a:r>
            <a:r>
              <a:rPr lang="en-US" sz="2400" dirty="0">
                <a:solidFill>
                  <a:srgbClr val="000000"/>
                </a:solidFill>
                <a:latin typeface="Times New Roman" panose="02020603050405020304" pitchFamily="18" charset="0"/>
                <a:cs typeface="Times New Roman" panose="02020603050405020304" pitchFamily="18" charset="0"/>
              </a:rPr>
              <a:t> TestNG leverages annotations like @Test, @BeforeMethod, and @AfterMethod, providing a structured and readable way to define test methods and setup/teardown procedures.</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Data-Driven Testing</a:t>
            </a:r>
            <a:r>
              <a:rPr lang="en-US" sz="2400" dirty="0">
                <a:solidFill>
                  <a:srgbClr val="000000"/>
                </a:solidFill>
                <a:latin typeface="Times New Roman" panose="02020603050405020304" pitchFamily="18" charset="0"/>
                <a:cs typeface="Times New Roman" panose="02020603050405020304" pitchFamily="18" charset="0"/>
              </a:rPr>
              <a:t>: TestNG supports data-driven testing, enabling the use of external data sources (Excel, CSV, XML) for testing multiple data sets without modifying test code.</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Test Dependencies:</a:t>
            </a:r>
            <a:r>
              <a:rPr lang="en-US" sz="2400" dirty="0">
                <a:solidFill>
                  <a:srgbClr val="000000"/>
                </a:solidFill>
                <a:latin typeface="Times New Roman" panose="02020603050405020304" pitchFamily="18" charset="0"/>
                <a:cs typeface="Times New Roman" panose="02020603050405020304" pitchFamily="18" charset="0"/>
              </a:rPr>
              <a:t> TestNG allows the definition of dependencies between test methods, ensuring a specific order of test execution.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8" name="Title 1"/>
          <p:cNvSpPr>
            <a:spLocks noGrp="1"/>
          </p:cNvSpPr>
          <p:nvPr>
            <p:ph type="title"/>
          </p:nvPr>
        </p:nvSpPr>
        <p:spPr>
          <a:xfrm>
            <a:off x="576072" y="349525"/>
            <a:ext cx="9333039"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sz="3600" b="1" u="sng" dirty="0">
                <a:solidFill>
                  <a:srgbClr val="000000"/>
                </a:solidFill>
                <a:latin typeface="Times New Roman" panose="02020603050405020304" pitchFamily="18" charset="0"/>
                <a:cs typeface="Times New Roman" panose="02020603050405020304" pitchFamily="18" charset="0"/>
              </a:rPr>
              <a:t>Advantages of TestNG</a:t>
            </a:r>
            <a:endParaRPr lang="en-IN" sz="3600" b="1" u="sng"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501272"/>
            <a:ext cx="11615929"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Uses of TestNG in Web Application Testing</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555785"/>
            <a:ext cx="11096524" cy="4070729"/>
          </a:xfrm>
        </p:spPr>
        <p:txBody>
          <a:bodyPr>
            <a:noAutofit/>
          </a:bodyPr>
          <a:lstStyle/>
          <a:p>
            <a:pPr marL="342900" indent="-342900">
              <a:buFont typeface="Wingdings" panose="05000000000000000000" pitchFamily="2" charset="2"/>
              <a:buChar char="Ø"/>
            </a:pPr>
            <a:r>
              <a:rPr lang="en-US" sz="2200" b="1" dirty="0">
                <a:solidFill>
                  <a:schemeClr val="bg2">
                    <a:lumMod val="10000"/>
                  </a:schemeClr>
                </a:solidFill>
                <a:latin typeface="Times New Roman" panose="02020603050405020304" pitchFamily="18" charset="0"/>
                <a:cs typeface="Times New Roman" panose="02020603050405020304" pitchFamily="18" charset="0"/>
              </a:rPr>
              <a:t>Selenium Integration</a:t>
            </a:r>
            <a:r>
              <a:rPr lang="en-US" sz="2200" dirty="0">
                <a:solidFill>
                  <a:schemeClr val="bg2">
                    <a:lumMod val="10000"/>
                  </a:schemeClr>
                </a:solidFill>
                <a:latin typeface="Times New Roman" panose="02020603050405020304" pitchFamily="18" charset="0"/>
                <a:cs typeface="Times New Roman" panose="02020603050405020304" pitchFamily="18" charset="0"/>
              </a:rPr>
              <a:t>: TestNG seamlessly integrates with Selenium, a popular web application testing tool. It provides better control over test execution and reporting.</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solidFill>
                  <a:schemeClr val="bg2">
                    <a:lumMod val="10000"/>
                  </a:schemeClr>
                </a:solidFill>
                <a:latin typeface="Times New Roman" panose="02020603050405020304" pitchFamily="18" charset="0"/>
                <a:cs typeface="Times New Roman" panose="02020603050405020304" pitchFamily="18" charset="0"/>
              </a:rPr>
              <a:t>Cross-Browser Testing: </a:t>
            </a:r>
            <a:r>
              <a:rPr lang="en-US" sz="2200" dirty="0">
                <a:solidFill>
                  <a:schemeClr val="bg2">
                    <a:lumMod val="10000"/>
                  </a:schemeClr>
                </a:solidFill>
                <a:latin typeface="Times New Roman" panose="02020603050405020304" pitchFamily="18" charset="0"/>
                <a:cs typeface="Times New Roman" panose="02020603050405020304" pitchFamily="18" charset="0"/>
              </a:rPr>
              <a:t>TestNG facilitates cross-browser testing by allowing the creation of test suites that run the same set of tests across different browsers and environments.</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solidFill>
                  <a:schemeClr val="bg2">
                    <a:lumMod val="10000"/>
                  </a:schemeClr>
                </a:solidFill>
                <a:latin typeface="Times New Roman" panose="02020603050405020304" pitchFamily="18" charset="0"/>
                <a:cs typeface="Times New Roman" panose="02020603050405020304" pitchFamily="18" charset="0"/>
              </a:rPr>
              <a:t>Parameterization: </a:t>
            </a:r>
            <a:r>
              <a:rPr lang="en-US" sz="2200" dirty="0">
                <a:solidFill>
                  <a:schemeClr val="bg2">
                    <a:lumMod val="10000"/>
                  </a:schemeClr>
                </a:solidFill>
                <a:latin typeface="Times New Roman" panose="02020603050405020304" pitchFamily="18" charset="0"/>
                <a:cs typeface="Times New Roman" panose="02020603050405020304" pitchFamily="18" charset="0"/>
              </a:rPr>
              <a:t>TestNG supports parameterization, enabling the dynamic passing of parameters to test methods, making it efficient for testing various scenarios in web applications.</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solidFill>
                  <a:schemeClr val="bg2">
                    <a:lumMod val="10000"/>
                  </a:schemeClr>
                </a:solidFill>
                <a:latin typeface="Times New Roman" panose="02020603050405020304" pitchFamily="18" charset="0"/>
                <a:cs typeface="Times New Roman" panose="02020603050405020304" pitchFamily="18" charset="0"/>
              </a:rPr>
              <a:t>Reporting:</a:t>
            </a:r>
            <a:r>
              <a:rPr lang="en-US" sz="2200" dirty="0">
                <a:solidFill>
                  <a:schemeClr val="bg2">
                    <a:lumMod val="10000"/>
                  </a:schemeClr>
                </a:solidFill>
                <a:latin typeface="Times New Roman" panose="02020603050405020304" pitchFamily="18" charset="0"/>
                <a:cs typeface="Times New Roman" panose="02020603050405020304" pitchFamily="18" charset="0"/>
              </a:rPr>
              <a:t> TestNG generates detailed HTML reports, providing insights into test execution results, making it easier to identify and debug issues in web application testing.</a:t>
            </a: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205630"/>
            <a:ext cx="6502620"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Data Driven</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99056" y="1257205"/>
            <a:ext cx="11592944" cy="4845015"/>
          </a:xfrm>
        </p:spPr>
        <p:txBody>
          <a:bodyPr>
            <a:normAutofit fontScale="92500" lnSpcReduction="10000"/>
          </a:bodyPr>
          <a:lstStyle/>
          <a:p>
            <a:pPr marL="0" lvl="0" rtl="0">
              <a:lnSpc>
                <a:spcPct val="150000"/>
              </a:lnSpc>
            </a:pPr>
            <a:r>
              <a:rPr lang="en-IN" sz="2200" b="1" i="0" dirty="0">
                <a:solidFill>
                  <a:srgbClr val="000000"/>
                </a:solidFill>
                <a:latin typeface="Times New Roman" panose="02020603050405020304" pitchFamily="18" charset="0"/>
                <a:cs typeface="Times New Roman" panose="02020603050405020304" pitchFamily="18" charset="0"/>
              </a:rPr>
              <a:t>Data Driven Testing:</a:t>
            </a:r>
            <a:endParaRPr lang="en-US" sz="2200" b="1" i="0" dirty="0">
              <a:solidFill>
                <a:srgbClr val="000000"/>
              </a:solidFill>
              <a:latin typeface="Times New Roman" panose="02020603050405020304" pitchFamily="18" charset="0"/>
              <a:cs typeface="Times New Roman" panose="02020603050405020304" pitchFamily="18" charset="0"/>
            </a:endParaRPr>
          </a:p>
          <a:p>
            <a:pPr marL="0" lvl="1">
              <a:lnSpc>
                <a:spcPct val="150000"/>
              </a:lnSpc>
            </a:pPr>
            <a:r>
              <a:rPr lang="en-US" sz="2200" b="0" i="0" dirty="0">
                <a:solidFill>
                  <a:srgbClr val="000000"/>
                </a:solidFill>
                <a:latin typeface="Times New Roman" panose="02020603050405020304" pitchFamily="18" charset="0"/>
                <a:cs typeface="Times New Roman" panose="02020603050405020304" pitchFamily="18" charset="0"/>
              </a:rPr>
              <a:t>Data Driven Testing is a software testing method in which test data is stored in table or spreadsheet format. Data driven testing allows testers to input a single test script that can execute tests for all test data from a table and expect the test output in the same table. It is also called table-driven testing or parameterized testing.</a:t>
            </a:r>
            <a:endParaRPr lang="en-IN" sz="2200" b="0" i="0" dirty="0">
              <a:solidFill>
                <a:srgbClr val="000000"/>
              </a:solidFill>
              <a:latin typeface="Times New Roman" panose="02020603050405020304" pitchFamily="18" charset="0"/>
              <a:cs typeface="Times New Roman" panose="02020603050405020304" pitchFamily="18" charset="0"/>
            </a:endParaRPr>
          </a:p>
          <a:p>
            <a:pPr marL="0" lvl="1">
              <a:lnSpc>
                <a:spcPct val="150000"/>
              </a:lnSpc>
            </a:pPr>
            <a:endParaRPr lang="en-US" sz="2200" b="1" i="0" dirty="0">
              <a:solidFill>
                <a:srgbClr val="000000"/>
              </a:solidFill>
              <a:latin typeface="Times New Roman" panose="02020603050405020304" pitchFamily="18" charset="0"/>
              <a:cs typeface="Times New Roman" panose="02020603050405020304" pitchFamily="18" charset="0"/>
            </a:endParaRPr>
          </a:p>
          <a:p>
            <a:pPr marL="0" lvl="0">
              <a:lnSpc>
                <a:spcPct val="150000"/>
              </a:lnSpc>
            </a:pPr>
            <a:r>
              <a:rPr lang="en-IN" sz="2200" b="1" i="0" dirty="0">
                <a:solidFill>
                  <a:srgbClr val="000000"/>
                </a:solidFill>
                <a:latin typeface="Times New Roman" panose="02020603050405020304" pitchFamily="18" charset="0"/>
                <a:cs typeface="Times New Roman" panose="02020603050405020304" pitchFamily="18" charset="0"/>
              </a:rPr>
              <a:t>Data Driven Framework:</a:t>
            </a:r>
            <a:endParaRPr lang="en-US" sz="2200" b="1" i="0" dirty="0">
              <a:solidFill>
                <a:srgbClr val="000000"/>
              </a:solidFill>
              <a:latin typeface="Times New Roman" panose="02020603050405020304" pitchFamily="18" charset="0"/>
              <a:cs typeface="Times New Roman" panose="02020603050405020304" pitchFamily="18" charset="0"/>
            </a:endParaRPr>
          </a:p>
          <a:p>
            <a:pPr marL="0" lvl="1">
              <a:lnSpc>
                <a:spcPct val="150000"/>
              </a:lnSpc>
            </a:pPr>
            <a:r>
              <a:rPr lang="en-US" sz="2200" b="0" i="0" dirty="0">
                <a:solidFill>
                  <a:srgbClr val="000000"/>
                </a:solidFill>
                <a:latin typeface="Times New Roman" panose="02020603050405020304" pitchFamily="18" charset="0"/>
                <a:cs typeface="Times New Roman" panose="02020603050405020304" pitchFamily="18" charset="0"/>
              </a:rPr>
              <a:t>Data Driven Framework is an automation testing framework in which input values are read from data files and stored into variables in test scripts. It enables testers to build both positive and negative test cases into a single test. Input data in data driven framework can be stored in single or multiple data sources like .</a:t>
            </a:r>
            <a:r>
              <a:rPr lang="en-US" sz="2200" b="0" i="0" dirty="0" err="1">
                <a:solidFill>
                  <a:srgbClr val="000000"/>
                </a:solidFill>
                <a:latin typeface="Times New Roman" panose="02020603050405020304" pitchFamily="18" charset="0"/>
                <a:cs typeface="Times New Roman" panose="02020603050405020304" pitchFamily="18" charset="0"/>
              </a:rPr>
              <a:t>xls</a:t>
            </a:r>
            <a:r>
              <a:rPr lang="en-US" sz="2200" b="0" i="0" dirty="0">
                <a:solidFill>
                  <a:srgbClr val="000000"/>
                </a:solidFill>
                <a:latin typeface="Times New Roman" panose="02020603050405020304" pitchFamily="18" charset="0"/>
                <a:cs typeface="Times New Roman" panose="02020603050405020304" pitchFamily="18" charset="0"/>
              </a:rPr>
              <a:t>, .xml, .csv and databases.</a:t>
            </a:r>
            <a:endParaRPr lang="en-US" sz="2200" b="1" i="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83" y="348785"/>
            <a:ext cx="3508311" cy="1191825"/>
          </a:xfrm>
        </p:spPr>
        <p:txBody>
          <a:bodyPr/>
          <a:lstStyle/>
          <a:p>
            <a:r>
              <a:rPr lang="en-IN" sz="3600" dirty="0">
                <a:solidFill>
                  <a:srgbClr val="000000"/>
                </a:solidFill>
                <a:latin typeface="Times New Roman" panose="02020603050405020304" pitchFamily="18" charset="0"/>
                <a:cs typeface="Times New Roman" panose="02020603050405020304" pitchFamily="18" charset="0"/>
              </a:rPr>
              <a:t>Group Members:</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6" name="Title 1"/>
          <p:cNvSpPr txBox="1"/>
          <p:nvPr/>
        </p:nvSpPr>
        <p:spPr>
          <a:xfrm>
            <a:off x="7169021" y="440315"/>
            <a:ext cx="2811625" cy="94994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IN" sz="3600" dirty="0">
                <a:solidFill>
                  <a:srgbClr val="000000"/>
                </a:solidFill>
                <a:latin typeface="Times New Roman" panose="02020603050405020304" pitchFamily="18" charset="0"/>
                <a:cs typeface="Times New Roman" panose="02020603050405020304" pitchFamily="18" charset="0"/>
              </a:rPr>
              <a:t>Emp Id:</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7" name="Title 1"/>
          <p:cNvSpPr txBox="1"/>
          <p:nvPr/>
        </p:nvSpPr>
        <p:spPr>
          <a:xfrm>
            <a:off x="278286" y="1867901"/>
            <a:ext cx="467938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8" name="Title 1"/>
          <p:cNvSpPr txBox="1"/>
          <p:nvPr/>
        </p:nvSpPr>
        <p:spPr>
          <a:xfrm>
            <a:off x="556648" y="1334277"/>
            <a:ext cx="4679380" cy="54504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Amruta J </a:t>
            </a:r>
            <a:r>
              <a:rPr lang="en-IN" sz="2400" dirty="0" err="1">
                <a:solidFill>
                  <a:srgbClr val="000000"/>
                </a:solidFill>
                <a:latin typeface="Times New Roman" panose="02020603050405020304" pitchFamily="18" charset="0"/>
                <a:cs typeface="Times New Roman" panose="02020603050405020304" pitchFamily="18" charset="0"/>
              </a:rPr>
              <a:t>Nagathan</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Diwakar Ramesh</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Farhan </a:t>
            </a:r>
            <a:r>
              <a:rPr lang="en-IN" sz="2400" dirty="0" err="1">
                <a:solidFill>
                  <a:srgbClr val="000000"/>
                </a:solidFill>
                <a:latin typeface="Times New Roman" panose="02020603050405020304" pitchFamily="18" charset="0"/>
                <a:cs typeface="Times New Roman" panose="02020603050405020304" pitchFamily="18" charset="0"/>
              </a:rPr>
              <a:t>Belgaumi</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Gaurav X(Team Lead)</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Nayak Suresh</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err="1">
                <a:solidFill>
                  <a:srgbClr val="000000"/>
                </a:solidFill>
                <a:latin typeface="Times New Roman" panose="02020603050405020304" pitchFamily="18" charset="0"/>
                <a:cs typeface="Times New Roman" panose="02020603050405020304" pitchFamily="18" charset="0"/>
              </a:rPr>
              <a:t>Puttuboina</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cs typeface="Times New Roman" panose="02020603050405020304" pitchFamily="18" charset="0"/>
              </a:rPr>
              <a:t>Nagasahithi</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err="1">
                <a:solidFill>
                  <a:srgbClr val="000000"/>
                </a:solidFill>
                <a:latin typeface="Times New Roman" panose="02020603050405020304" pitchFamily="18" charset="0"/>
                <a:cs typeface="Times New Roman" panose="02020603050405020304" pitchFamily="18" charset="0"/>
              </a:rPr>
              <a:t>Santhakumar</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cs typeface="Times New Roman" panose="02020603050405020304" pitchFamily="18" charset="0"/>
              </a:rPr>
              <a:t>Ekambaram</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Vishvesh Aralikatti</a:t>
            </a:r>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9" name="Title 1"/>
          <p:cNvSpPr txBox="1"/>
          <p:nvPr/>
        </p:nvSpPr>
        <p:spPr>
          <a:xfrm>
            <a:off x="6235144" y="1390260"/>
            <a:ext cx="4679380" cy="454400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2580229</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2580273</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2580293</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2579955</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2580082</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2580029</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2580271</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000000"/>
                </a:solidFill>
                <a:latin typeface="Times New Roman" panose="02020603050405020304" pitchFamily="18" charset="0"/>
                <a:cs typeface="Times New Roman" panose="02020603050405020304" pitchFamily="18" charset="0"/>
              </a:rPr>
              <a:t>2580178</a:t>
            </a:r>
            <a:endParaRPr lang="en-I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284210"/>
            <a:ext cx="9874215"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Why Data Driven Testing?</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150962"/>
            <a:ext cx="11615928" cy="1428970"/>
          </a:xfrm>
        </p:spPr>
        <p:txBody>
          <a:bodyPr>
            <a:normAutofit lnSpcReduction="10000"/>
          </a:bodyPr>
          <a:lstStyle/>
          <a:p>
            <a:r>
              <a:rPr lang="en-US" sz="2200" dirty="0">
                <a:solidFill>
                  <a:srgbClr val="000000"/>
                </a:solidFill>
                <a:latin typeface="Times New Roman" panose="02020603050405020304" pitchFamily="18" charset="0"/>
                <a:cs typeface="Times New Roman" panose="02020603050405020304" pitchFamily="18" charset="0"/>
              </a:rPr>
              <a:t>Data Driven Testing is important because testers frequently have multiple data sets for a single test and creating individual tests for each data set can be time-consuming. Data driven testing helps keeping data separate from test scripts and the same test scripts can be executed for different combinations of input test data and test results can be generated efficiently.</a:t>
            </a: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9" name="Content Placeholder 6"/>
          <p:cNvSpPr txBox="1"/>
          <p:nvPr/>
        </p:nvSpPr>
        <p:spPr>
          <a:xfrm>
            <a:off x="576072" y="2477295"/>
            <a:ext cx="11495812" cy="39141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Example:</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0" indent="0">
              <a:buFont typeface="Arial" panose="020B0604020202020204" pitchFamily="34" charset="0"/>
              <a:buNone/>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If we want to test the login system with multiple input fields with 50 different data sets.</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0" indent="0">
              <a:buFont typeface="Arial" panose="020B0604020202020204" pitchFamily="34" charset="0"/>
              <a:buNone/>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To test this, you can take following different approaches:</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Approach 1) Create 50 scripts one for each dataset and runs each test separately one by one.</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Approach 2) Manually change the value in the test script and run it several times.</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Approach 3) Import the data from the excel sheet. Fetch test data from excel rows one by one and execute the script.</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0" indent="0">
              <a:buFont typeface="Arial" panose="020B0604020202020204" pitchFamily="34" charset="0"/>
              <a:buNone/>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In the given three scenarios first two are laborious and time-consuming. Therefore, it is ideal to follow the third approach. Thus, the third approach is nothing but a Data-Driven framework</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330009"/>
            <a:ext cx="9799570"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Advantages and Disadvantages</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11" name="Text Placeholder 3"/>
          <p:cNvSpPr txBox="1"/>
          <p:nvPr/>
        </p:nvSpPr>
        <p:spPr>
          <a:xfrm>
            <a:off x="6321555" y="1281810"/>
            <a:ext cx="3529584"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000000"/>
                </a:solidFill>
                <a:latin typeface="Times New Roman" panose="02020603050405020304" pitchFamily="18" charset="0"/>
                <a:cs typeface="Times New Roman" panose="02020603050405020304" pitchFamily="18" charset="0"/>
              </a:rPr>
              <a:t>Disadvantages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576070" y="1684146"/>
            <a:ext cx="4899785" cy="423146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Allows to test application with multiple sets of data values during Regression testing</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Actions and Functions can be reused in different tests.</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Data-driven testing can perform any phase of the development.</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3" name="Content Placeholder 4"/>
          <p:cNvSpPr txBox="1"/>
          <p:nvPr/>
        </p:nvSpPr>
        <p:spPr>
          <a:xfrm>
            <a:off x="5475856" y="1684146"/>
            <a:ext cx="66072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Data validation is a time-consuming task when testing large amount of data.</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Maintenance is a big issue as large amount of coding needed for Data-Driven testing.</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High-level technical skills are required. A tester may have to learn an entirely new scripting language.</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4" name="Text Placeholder 3"/>
          <p:cNvSpPr txBox="1"/>
          <p:nvPr/>
        </p:nvSpPr>
        <p:spPr>
          <a:xfrm>
            <a:off x="576071" y="1281810"/>
            <a:ext cx="3529584"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000000"/>
                </a:solidFill>
                <a:latin typeface="Times New Roman" panose="02020603050405020304" pitchFamily="18" charset="0"/>
                <a:cs typeface="Times New Roman" panose="02020603050405020304" pitchFamily="18" charset="0"/>
              </a:rPr>
              <a:t>Advantages</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76071" y="704088"/>
            <a:ext cx="10751292"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TestNG Listener </a:t>
            </a:r>
            <a:endParaRPr lang="en-US" sz="3600" b="1" u="sng" dirty="0">
              <a:solidFill>
                <a:srgbClr val="000000"/>
              </a:solidFill>
              <a:latin typeface="Times New Roman" panose="02020603050405020304" pitchFamily="18" charset="0"/>
              <a:cs typeface="Times New Roman" panose="02020603050405020304" pitchFamily="18" charset="0"/>
            </a:endParaRPr>
          </a:p>
        </p:txBody>
      </p:sp>
      <p:sp>
        <p:nvSpPr>
          <p:cNvPr id="27" name="Text Placeholder 26"/>
          <p:cNvSpPr>
            <a:spLocks noGrp="1"/>
          </p:cNvSpPr>
          <p:nvPr>
            <p:ph type="body" sz="half" idx="2"/>
          </p:nvPr>
        </p:nvSpPr>
        <p:spPr>
          <a:xfrm>
            <a:off x="365760" y="1714157"/>
            <a:ext cx="11439145" cy="4439755"/>
          </a:xfrm>
        </p:spPr>
        <p:txBody>
          <a:bodyPr>
            <a:normAutofit/>
          </a:bodyPr>
          <a:lstStyle/>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In TestNG, a listener is an interface that allows the customization of test execution </a:t>
            </a:r>
            <a:r>
              <a:rPr lang="en-US" sz="2400" dirty="0" err="1">
                <a:solidFill>
                  <a:srgbClr val="000000"/>
                </a:solidFill>
                <a:latin typeface="Times New Roman" panose="02020603050405020304" pitchFamily="18" charset="0"/>
                <a:cs typeface="Times New Roman" panose="02020603050405020304" pitchFamily="18" charset="0"/>
              </a:rPr>
              <a:t>behaviour</a:t>
            </a: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TestNG listeners are used to perform actions or respond to events that occur during test execution lifecycle.</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 These events can include the start or completion of  a test, the success or failure of a test method.</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Listener is not a class in TESTNG -&gt; it is an Interface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75" y="393192"/>
            <a:ext cx="11217823"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TestNG Listener </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365761" y="1309201"/>
            <a:ext cx="11649456" cy="4737036"/>
          </a:xfrm>
        </p:spPr>
        <p:txBody>
          <a:bodyPr>
            <a:noAutofit/>
          </a:bodyPr>
          <a:lstStyle/>
          <a:p>
            <a:pPr>
              <a:lnSpc>
                <a:spcPct val="150000"/>
              </a:lnSpc>
            </a:pPr>
            <a:r>
              <a:rPr lang="en-US" sz="2200" b="1"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most common used TestNG listener:</a:t>
            </a:r>
            <a:endParaRPr lang="en-US" sz="2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      </a:t>
            </a:r>
            <a:r>
              <a:rPr lang="en-US" sz="2200" dirty="0" err="1">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ITestListener</a:t>
            </a:r>
            <a:r>
              <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 : </a:t>
            </a:r>
            <a:endPar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Purpose: Handles events related to the entire test suite</a:t>
            </a:r>
            <a:endPar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endParaRPr>
          </a:p>
          <a:p>
            <a:pPr lvl="1">
              <a:lnSpc>
                <a:spcPct val="100000"/>
              </a:lnSpc>
            </a:pPr>
            <a:r>
              <a:rPr lang="en-US" sz="2200"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rPr>
              <a:t>Usage: Allows you to respond to suite-level such as the start and finish of a test suite, test, or configuration method</a:t>
            </a:r>
            <a:r>
              <a:rPr lang="en-US" sz="2200" dirty="0">
                <a:solidFill>
                  <a:schemeClr val="bg2">
                    <a:lumMod val="10000"/>
                  </a:schemeClr>
                </a:solidFill>
                <a:latin typeface="Times New Roman" panose="02020603050405020304" pitchFamily="18" charset="0"/>
                <a:cs typeface="Times New Roman" panose="02020603050405020304" pitchFamily="18" charset="0"/>
              </a:rPr>
              <a:t>.</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a:p>
            <a:pPr lvl="1"/>
            <a:endParaRPr lang="en-US" sz="2200" b="1" dirty="0">
              <a:solidFill>
                <a:schemeClr val="bg2">
                  <a:lumMod val="10000"/>
                </a:schemeClr>
              </a:solidFill>
              <a:latin typeface="Times New Roman" panose="02020603050405020304" pitchFamily="18" charset="0"/>
              <a:ea typeface="Calibri" panose="020F0502020204030204" charset="0"/>
              <a:cs typeface="Times New Roman" panose="02020603050405020304" pitchFamily="18" charset="0"/>
            </a:endParaRPr>
          </a:p>
          <a:p>
            <a:pPr lvl="1">
              <a:lnSpc>
                <a:spcPct val="100000"/>
              </a:lnSpc>
            </a:pP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The methods of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ITestListener</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are: </a:t>
            </a:r>
            <a:endParaRPr lang="en-IN" sz="2200" dirty="0">
              <a:effectLst/>
              <a:latin typeface="Times New Roman" panose="02020603050405020304" pitchFamily="18" charset="0"/>
              <a:ea typeface="Calibri" panose="020F0502020204030204" charset="0"/>
              <a:cs typeface="Times New Roman" panose="02020603050405020304" pitchFamily="18" charset="0"/>
            </a:endParaRPr>
          </a:p>
          <a:p>
            <a:pPr marL="1028700" lvl="1" indent="-342900">
              <a:lnSpc>
                <a:spcPct val="100000"/>
              </a:lnSpc>
              <a:buFont typeface="Wingdings" panose="05000000000000000000" pitchFamily="2" charset="2"/>
              <a:buChar char="Ø"/>
            </a:pP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Onstart</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onTestStart</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onTestSuccess</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onTestFailure</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onTestSkipped</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onTestFailedButWithinSuccessPercentage</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onTestFailedwithTimeout</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2200"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OnFinish</a:t>
            </a:r>
            <a:r>
              <a:rPr lang="en-IN"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a:t>
            </a:r>
            <a:endParaRPr lang="en-IN"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1028700" lvl="1" indent="-342900">
              <a:lnSpc>
                <a:spcPct val="100000"/>
              </a:lnSpc>
              <a:buFont typeface="Wingdings" panose="05000000000000000000" pitchFamily="2" charset="2"/>
              <a:buChar char="Ø"/>
            </a:pPr>
            <a:r>
              <a:rPr lang="en-IN" sz="2200" dirty="0">
                <a:solidFill>
                  <a:srgbClr val="000000"/>
                </a:solidFill>
                <a:latin typeface="Times New Roman" panose="02020603050405020304" pitchFamily="18" charset="0"/>
                <a:ea typeface="Calibri" panose="020F0502020204030204" charset="0"/>
                <a:cs typeface="Times New Roman" panose="02020603050405020304" pitchFamily="18" charset="0"/>
              </a:rPr>
              <a:t>And these method are method over riding</a:t>
            </a:r>
            <a:endParaRPr lang="en-IN"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1028700" lvl="1" indent="-342900">
              <a:lnSpc>
                <a:spcPct val="100000"/>
              </a:lnSpc>
              <a:buFont typeface="Wingdings" panose="05000000000000000000" pitchFamily="2" charset="2"/>
              <a:buChar char="Ø"/>
            </a:pPr>
            <a:r>
              <a:rPr lang="en-IN" sz="2200" dirty="0">
                <a:solidFill>
                  <a:srgbClr val="000000"/>
                </a:solidFill>
                <a:latin typeface="Times New Roman" panose="02020603050405020304" pitchFamily="18" charset="0"/>
                <a:ea typeface="Calibri" panose="020F0502020204030204" charset="0"/>
                <a:cs typeface="Times New Roman" panose="02020603050405020304" pitchFamily="18" charset="0"/>
              </a:rPr>
              <a:t>We can execute listener in xml file by giving </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@listener(class name)</a:t>
            </a:r>
            <a:endPar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573459"/>
            <a:ext cx="11615929" cy="676656"/>
          </a:xfrm>
        </p:spPr>
        <p:txBody>
          <a:bodyPr/>
          <a:lstStyle/>
          <a:p>
            <a:r>
              <a:rPr lang="en-US" sz="3600" b="1" u="sng" dirty="0" err="1">
                <a:solidFill>
                  <a:srgbClr val="000000"/>
                </a:solidFill>
                <a:latin typeface="Times New Roman" panose="02020603050405020304" pitchFamily="18" charset="0"/>
                <a:cs typeface="Times New Roman" panose="02020603050405020304" pitchFamily="18" charset="0"/>
              </a:rPr>
              <a:t>IRetryAnalyzer</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555785"/>
            <a:ext cx="10993888" cy="4070729"/>
          </a:xfrm>
        </p:spPr>
        <p:txBody>
          <a:bodyPr>
            <a:noAutofit/>
          </a:bodyPr>
          <a:lstStyle/>
          <a:p>
            <a:pPr marL="342900" indent="-342900" algn="just">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An ‘</a:t>
            </a:r>
            <a:r>
              <a:rPr lang="en-US" sz="2200" dirty="0" err="1">
                <a:solidFill>
                  <a:srgbClr val="000000"/>
                </a:solidFill>
                <a:latin typeface="Times New Roman" panose="02020603050405020304" pitchFamily="18" charset="0"/>
                <a:ea typeface="Calibri" panose="020F0502020204030204" charset="0"/>
                <a:cs typeface="Times New Roman" panose="02020603050405020304" pitchFamily="18" charset="0"/>
              </a:rPr>
              <a:t>IRetryAnalyzer</a:t>
            </a: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 in TestNG is an interface used to implement custom retry logic for failed test cases.</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When a test method annotated with ‘@Test’ fails, the ‘</a:t>
            </a:r>
            <a:r>
              <a:rPr lang="en-US" sz="2200" dirty="0" err="1">
                <a:solidFill>
                  <a:srgbClr val="000000"/>
                </a:solidFill>
                <a:latin typeface="Times New Roman" panose="02020603050405020304" pitchFamily="18" charset="0"/>
                <a:ea typeface="Calibri" panose="020F0502020204030204" charset="0"/>
                <a:cs typeface="Times New Roman" panose="02020603050405020304" pitchFamily="18" charset="0"/>
              </a:rPr>
              <a:t>IRetryAnalyzer</a:t>
            </a: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 is invoked to decide whether the test should be retried or marked as a final failure.</a:t>
            </a:r>
            <a:endPar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We need to create a class that implements this interface and override the ‘retry’ method to specify the retry </a:t>
            </a:r>
            <a:r>
              <a:rPr lang="en-US" sz="2200" dirty="0" err="1">
                <a:solidFill>
                  <a:srgbClr val="000000"/>
                </a:solidFill>
                <a:latin typeface="Times New Roman" panose="02020603050405020304" pitchFamily="18" charset="0"/>
                <a:ea typeface="Calibri" panose="020F0502020204030204" charset="0"/>
                <a:cs typeface="Times New Roman" panose="02020603050405020304" pitchFamily="18" charset="0"/>
              </a:rPr>
              <a:t>behaviour</a:t>
            </a:r>
            <a:r>
              <a:rPr lang="en-US" sz="2200" dirty="0">
                <a:solidFill>
                  <a:srgbClr val="000000"/>
                </a:solidFill>
                <a:latin typeface="Times New Roman" panose="02020603050405020304" pitchFamily="18" charset="0"/>
                <a:ea typeface="Calibri" panose="020F0502020204030204" charset="0"/>
                <a:cs typeface="Times New Roman" panose="02020603050405020304" pitchFamily="18" charset="0"/>
              </a:rPr>
              <a:t> based on our requirements</a:t>
            </a:r>
            <a:r>
              <a:rPr lang="en-US" sz="2200" dirty="0">
                <a:solidFill>
                  <a:srgbClr val="000000"/>
                </a:solidFill>
                <a:latin typeface="Times New Roman" panose="02020603050405020304" pitchFamily="18" charset="0"/>
                <a:cs typeface="Times New Roman" panose="02020603050405020304" pitchFamily="18" charset="0"/>
              </a:rPr>
              <a:t>.</a:t>
            </a: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393191"/>
            <a:ext cx="9389023" cy="676656"/>
          </a:xfrm>
        </p:spPr>
        <p:txBody>
          <a:bodyPr/>
          <a:lstStyle/>
          <a:p>
            <a:r>
              <a:rPr lang="en-US" sz="3600" b="1" i="0" u="sng" dirty="0">
                <a:solidFill>
                  <a:srgbClr val="000000"/>
                </a:solidFill>
                <a:effectLst/>
                <a:latin typeface="Times New Roman" panose="02020603050405020304" pitchFamily="18" charset="0"/>
                <a:cs typeface="Times New Roman" panose="02020603050405020304" pitchFamily="18" charset="0"/>
              </a:rPr>
              <a:t>Introduction to Page Object Model (POM)</a:t>
            </a:r>
            <a:endParaRPr lang="en-IN" sz="3600"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1" y="1231741"/>
            <a:ext cx="10639325" cy="5071173"/>
          </a:xfrm>
        </p:spPr>
        <p:txBody>
          <a:bodyPr>
            <a:no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 Definition:</a:t>
            </a:r>
            <a:endParaRPr lang="en-US" sz="2200" dirty="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POM is a design pattern used in test automation to create a clear separation between the structure of the web application and the tests, providing a more maintainable and scalable approach.</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Page Objects: Components representing the pages of the application, encapsulating the interactions and elements on each page.</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Test Methods: Methods in the test code that interact with the Page Objects to perform actions and validations.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Advantages:</a:t>
            </a:r>
            <a:endParaRPr lang="en-US" sz="2200" dirty="0">
              <a:solidFill>
                <a:srgbClr val="000000"/>
              </a:solidFill>
              <a:latin typeface="Times New Roman" panose="02020603050405020304" pitchFamily="18" charset="0"/>
              <a:cs typeface="Times New Roman" panose="02020603050405020304" pitchFamily="18" charset="0"/>
            </a:endParaRPr>
          </a:p>
          <a:p>
            <a:pPr lvl="1" algn="just">
              <a:lnSpc>
                <a:spcPct val="100000"/>
              </a:lnSpc>
            </a:pPr>
            <a:r>
              <a:rPr lang="en-US" sz="2200" dirty="0">
                <a:solidFill>
                  <a:srgbClr val="000000"/>
                </a:solidFill>
                <a:latin typeface="Times New Roman" panose="02020603050405020304" pitchFamily="18" charset="0"/>
                <a:cs typeface="Times New Roman" panose="02020603050405020304" pitchFamily="18" charset="0"/>
              </a:rPr>
              <a:t>Code Reusability: POM promotes the reuse of Page Objects across multiple tests.</a:t>
            </a:r>
            <a:endParaRPr lang="en-US" sz="2200" dirty="0">
              <a:solidFill>
                <a:srgbClr val="000000"/>
              </a:solidFill>
              <a:latin typeface="Times New Roman" panose="02020603050405020304" pitchFamily="18" charset="0"/>
              <a:cs typeface="Times New Roman" panose="02020603050405020304" pitchFamily="18" charset="0"/>
            </a:endParaRPr>
          </a:p>
          <a:p>
            <a:pPr lvl="1" algn="just">
              <a:lnSpc>
                <a:spcPct val="100000"/>
              </a:lnSpc>
            </a:pPr>
            <a:r>
              <a:rPr lang="en-US" sz="2200" dirty="0">
                <a:solidFill>
                  <a:srgbClr val="000000"/>
                </a:solidFill>
                <a:latin typeface="Times New Roman" panose="02020603050405020304" pitchFamily="18" charset="0"/>
                <a:cs typeface="Times New Roman" panose="02020603050405020304" pitchFamily="18" charset="0"/>
              </a:rPr>
              <a:t>Enhanced Maintainability: Changes in the UI are isolated to the corresponding Page Object, reducing maintenance effort.</a:t>
            </a: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330863"/>
            <a:ext cx="11161839"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Benefits of Implementing POM</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365760" y="1201221"/>
            <a:ext cx="10840305" cy="4854345"/>
          </a:xfrm>
        </p:spPr>
        <p:txBody>
          <a:bodyPr>
            <a:noAutofit/>
          </a:bodyPr>
          <a:lstStyle/>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Improved Readability:</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POM enhances code readability by structuring interactions with web elements in separate Page Objects, making test scripts more understandable.</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Reduced Redundancy:</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POM minimizes code duplication by centralizing the maintenance of locators and interactions within the Page Objects.</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Easy Collaboration:</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POM facilitates collaboration between developers and testers by providing a clear interface for test script development.</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Enhanced Debugging:</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If a test fails, POM isolates the issue to a specific Page Object, making debugging and issue resolution more straightforward.</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Scalability:</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2000" dirty="0">
                <a:solidFill>
                  <a:srgbClr val="000000"/>
                </a:solidFill>
                <a:latin typeface="Times New Roman" panose="02020603050405020304" pitchFamily="18" charset="0"/>
                <a:cs typeface="Times New Roman" panose="02020603050405020304" pitchFamily="18" charset="0"/>
              </a:rPr>
              <a:t>POM supports the scalability of test suites, allowing for the addition of new tests and features without extensive code modifications.</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396178"/>
            <a:ext cx="6502620" cy="676656"/>
          </a:xfrm>
        </p:spPr>
        <p:txBody>
          <a:bodyPr/>
          <a:lstStyle/>
          <a:p>
            <a:r>
              <a:rPr lang="en-IN" sz="3600" b="1" i="0" u="sng" dirty="0">
                <a:solidFill>
                  <a:srgbClr val="000000"/>
                </a:solidFill>
                <a:effectLst/>
                <a:latin typeface="Times New Roman" panose="02020603050405020304" pitchFamily="18" charset="0"/>
                <a:cs typeface="Times New Roman" panose="02020603050405020304" pitchFamily="18" charset="0"/>
              </a:rPr>
              <a:t>POM in Our Project</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10" name="Text Placeholder 9"/>
          <p:cNvSpPr>
            <a:spLocks noGrp="1"/>
          </p:cNvSpPr>
          <p:nvPr>
            <p:ph type="body" sz="half" idx="2"/>
          </p:nvPr>
        </p:nvSpPr>
        <p:spPr>
          <a:xfrm>
            <a:off x="576072" y="1393635"/>
            <a:ext cx="11217822" cy="4465989"/>
          </a:xfrm>
        </p:spPr>
        <p:txBody>
          <a:bodyPr>
            <a:noAutofit/>
          </a:bodyPr>
          <a:lstStyle/>
          <a:p>
            <a:pPr marL="342900"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Page Objects in Use:</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What We Do: We use Page Objects to represent each web page in our testing.</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Example: For instance, we have a </a:t>
            </a:r>
            <a:r>
              <a:rPr lang="en-US" sz="2200" dirty="0" err="1">
                <a:solidFill>
                  <a:srgbClr val="000000"/>
                </a:solidFill>
                <a:latin typeface="Times New Roman" panose="02020603050405020304" pitchFamily="18" charset="0"/>
                <a:cs typeface="Times New Roman" panose="02020603050405020304" pitchFamily="18" charset="0"/>
              </a:rPr>
              <a:t>LoginPage</a:t>
            </a:r>
            <a:r>
              <a:rPr lang="en-US" sz="2200" dirty="0">
                <a:solidFill>
                  <a:srgbClr val="000000"/>
                </a:solidFill>
                <a:latin typeface="Times New Roman" panose="02020603050405020304" pitchFamily="18" charset="0"/>
                <a:cs typeface="Times New Roman" panose="02020603050405020304" pitchFamily="18" charset="0"/>
              </a:rPr>
              <a:t> Page Object for the login page.</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Real Testing Scenario:</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How We Test: We'll walk through a simple test scenario to show how Page Objects are used.</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Interaction: This includes interacting with elements and validating results.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Adaptability to Changes:</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Handling Changes: POM helps us easily adapt to changes in the UI.</a:t>
            </a:r>
            <a:endParaRPr lang="en-US" sz="2200" dirty="0">
              <a:solidFill>
                <a:srgbClr val="000000"/>
              </a:solidFill>
              <a:latin typeface="Times New Roman" panose="02020603050405020304" pitchFamily="18" charset="0"/>
              <a:cs typeface="Times New Roman" panose="02020603050405020304" pitchFamily="18" charset="0"/>
            </a:endParaRPr>
          </a:p>
          <a:p>
            <a:pPr marL="742950" lvl="1" indent="-285750">
              <a:lnSpc>
                <a:spcPct val="10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Example: If a button's location changes, we only update the Page Object, minimizing impact.</a:t>
            </a:r>
            <a:endParaRPr lang="en-I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414839"/>
            <a:ext cx="9799571"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EXTENT REPORTS</a:t>
            </a:r>
            <a:endParaRPr lang="en-IN" sz="3600"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393635"/>
            <a:ext cx="11096524" cy="4773900"/>
          </a:xfrm>
        </p:spPr>
        <p:txBody>
          <a:bodyPr>
            <a:noAutofit/>
          </a:bodyPr>
          <a:lstStyle/>
          <a:p>
            <a:pPr>
              <a:buNone/>
            </a:pPr>
            <a:r>
              <a:rPr lang="en-US" sz="2200" dirty="0">
                <a:solidFill>
                  <a:srgbClr val="000000"/>
                </a:solidFill>
                <a:latin typeface="Times New Roman" panose="02020603050405020304" pitchFamily="18" charset="0"/>
                <a:cs typeface="Times New Roman" panose="02020603050405020304" pitchFamily="18" charset="0"/>
              </a:rPr>
              <a:t>EXTENTREPORTS LIBRARY:</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Extent Reports is an open-source reporting library useful for test automation. These reports are HTML documents that depict results as pie charts. They also allow the generation of custom logs, snapshots, and other customized details.</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Once an automated test script runs successfully, testers need to generate a test execution report. </a:t>
            </a:r>
            <a:endParaRPr lang="en-US" sz="2200" dirty="0">
              <a:solidFill>
                <a:srgbClr val="000000"/>
              </a:solidFill>
              <a:latin typeface="Times New Roman" panose="02020603050405020304" pitchFamily="18" charset="0"/>
              <a:cs typeface="Times New Roman" panose="02020603050405020304" pitchFamily="18" charset="0"/>
            </a:endParaRPr>
          </a:p>
          <a:p>
            <a:pPr>
              <a:buNone/>
            </a:pPr>
            <a:r>
              <a:rPr lang="en-US" sz="2200" dirty="0">
                <a:solidFill>
                  <a:srgbClr val="000000"/>
                </a:solidFill>
                <a:latin typeface="Times New Roman" panose="02020603050405020304" pitchFamily="18" charset="0"/>
                <a:cs typeface="Times New Roman" panose="02020603050405020304" pitchFamily="18" charset="0"/>
              </a:rPr>
              <a:t>BENEFITS OF USING EXTENT REPORTS:</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They can be integrated with TestNG and Junit. </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 If required, screenshots can be captured and displayed for each step in a test.</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 They allow testers to track multiple test case runs in a single test suite</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 They show the time needed for test execution</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 They can be customized to graphically represent each step in a test.</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  All methods on </a:t>
            </a:r>
            <a:r>
              <a:rPr lang="en-US" sz="2200" dirty="0" err="1">
                <a:solidFill>
                  <a:srgbClr val="000000"/>
                </a:solidFill>
                <a:latin typeface="Times New Roman" panose="02020603050405020304" pitchFamily="18" charset="0"/>
                <a:cs typeface="Times New Roman" panose="02020603050405020304" pitchFamily="18" charset="0"/>
              </a:rPr>
              <a:t>ExtentReports</a:t>
            </a:r>
            <a:r>
              <a:rPr lang="en-US" sz="2200" dirty="0">
                <a:solidFill>
                  <a:srgbClr val="000000"/>
                </a:solidFill>
                <a:latin typeface="Times New Roman" panose="02020603050405020304" pitchFamily="18" charset="0"/>
                <a:cs typeface="Times New Roman" panose="02020603050405020304" pitchFamily="18" charset="0"/>
              </a:rPr>
              <a:t> are multi-thread safe.</a:t>
            </a:r>
            <a:endParaRPr lang="en-US" sz="2200" dirty="0">
              <a:solidFill>
                <a:srgbClr val="000000"/>
              </a:solidFill>
              <a:latin typeface="Times New Roman" panose="02020603050405020304" pitchFamily="18" charset="0"/>
              <a:cs typeface="Times New Roman" panose="02020603050405020304" pitchFamily="18" charset="0"/>
            </a:endParaRPr>
          </a:p>
          <a:p>
            <a:endParaRPr lang="en-IN" sz="2200"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14" y="256219"/>
            <a:ext cx="6502620"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JIRA</a:t>
            </a:r>
            <a:endParaRPr lang="en-IN" sz="3600"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365760" y="932875"/>
            <a:ext cx="11531143" cy="5038717"/>
          </a:xfrm>
        </p:spPr>
        <p:txBody>
          <a:bodyPr>
            <a:noAutofit/>
          </a:bodyPr>
          <a:lstStyle/>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What is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Jira is a very powerful project management tool and some of the main part of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 is projects, issues and workflow.</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can defining goals and setting up team collaboration and add all your teammates in a single project.</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Use of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use Jira's planning features for effective project management. We use dashboard for tracking  and monitoring.</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Integrations with Other Tools.</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We integrate our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 with zephyr scale with the help of zephyr scale we import our all the. Manual test cases and assign everyone according to their scenarios. And after assigning everyone work on that zephyr scale.</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Features:</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create daily sprint in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 set daily goals and issues in our </a:t>
            </a:r>
            <a:r>
              <a:rPr lang="en-US" sz="2000" dirty="0" err="1">
                <a:solidFill>
                  <a:srgbClr val="000000"/>
                </a:solidFill>
                <a:latin typeface="Times New Roman" panose="02020603050405020304" pitchFamily="18" charset="0"/>
                <a:cs typeface="Times New Roman" panose="02020603050405020304" pitchFamily="18" charset="0"/>
              </a:rPr>
              <a:t>jira</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 board you can check daily activity of any users whom you assign tasks like they did it complete or its in progress now. </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 list section you can have a list of all the activity where status of every activity show here.</a:t>
            </a:r>
            <a:endParaRPr lang="en-US"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5175" y="1202317"/>
            <a:ext cx="6229530" cy="1325563"/>
          </a:xfrm>
        </p:spPr>
        <p:txBody>
          <a:bodyPr/>
          <a:lstStyle/>
          <a:p>
            <a:r>
              <a:rPr lang="en-US" dirty="0">
                <a:solidFill>
                  <a:srgbClr val="000000"/>
                </a:solidFill>
                <a:latin typeface="Times New Roman" panose="02020603050405020304" pitchFamily="18" charset="0"/>
                <a:cs typeface="Times New Roman" panose="02020603050405020304" pitchFamily="18" charset="0"/>
              </a:rPr>
              <a:t>Agenda</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553325" y="112323"/>
            <a:ext cx="5048250" cy="66333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Introduction</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Objective &amp; Scenario Functionalities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Java</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Selenium</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Cucumber</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TestNG</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Data Driven</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Listeners &amp; </a:t>
            </a:r>
            <a:r>
              <a:rPr lang="en-US" sz="2200" dirty="0" err="1">
                <a:solidFill>
                  <a:srgbClr val="000000"/>
                </a:solidFill>
                <a:latin typeface="Times New Roman" panose="02020603050405020304" pitchFamily="18" charset="0"/>
                <a:cs typeface="Times New Roman" panose="02020603050405020304" pitchFamily="18" charset="0"/>
              </a:rPr>
              <a:t>IRetryAnalyser</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POM Framework</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Extent Reports </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Jira</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Outputs</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Conclusion</a:t>
            </a:r>
            <a:endParaRPr lang="en-US"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601451"/>
            <a:ext cx="6502620" cy="676656"/>
          </a:xfrm>
        </p:spPr>
        <p:txBody>
          <a:bodyPr/>
          <a:lstStyle/>
          <a:p>
            <a:r>
              <a:rPr lang="en-US" sz="3600" b="1" u="sng"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Why </a:t>
            </a:r>
            <a:r>
              <a:rPr lang="en-IN" altLang="en-US" sz="3600" b="1" u="sng"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J</a:t>
            </a:r>
            <a:r>
              <a:rPr lang="en-US" sz="3600" b="1" u="sng"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ira</a:t>
            </a:r>
            <a:r>
              <a:rPr lang="en-US" sz="3600" b="1" u="sng" dirty="0">
                <a:solidFill>
                  <a:srgbClr val="000000"/>
                </a:solidFill>
                <a:latin typeface="Times New Roman" panose="02020603050405020304" pitchFamily="18" charset="0"/>
                <a:ea typeface="Calibri" panose="020F0502020204030204" charset="0"/>
                <a:cs typeface="Times New Roman" panose="02020603050405020304" pitchFamily="18" charset="0"/>
              </a:rPr>
              <a:t>?</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1" y="1733066"/>
            <a:ext cx="11208491" cy="4070729"/>
          </a:xfrm>
        </p:spPr>
        <p:txBody>
          <a:bodyPr>
            <a:normAutofit/>
          </a:bodyPr>
          <a:lstStyle/>
          <a:p>
            <a:pPr marL="285750" indent="-285750">
              <a:spcAft>
                <a:spcPts val="1000"/>
              </a:spcAft>
              <a:buFont typeface="Wingdings" panose="05000000000000000000" pitchFamily="2" charset="2"/>
              <a:buChar char="Ø"/>
            </a:pPr>
            <a:r>
              <a:rPr lang="en-US"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Jira provides a robust project management methodology specifically designed for software development.</a:t>
            </a:r>
            <a:endParaRPr lang="en-US" sz="2200" dirty="0">
              <a:solidFill>
                <a:srgbClr val="000000"/>
              </a:solidFill>
              <a:effectLst/>
              <a:latin typeface="Times New Roman" panose="02020603050405020304" pitchFamily="18" charset="0"/>
              <a:ea typeface="Calibri" panose="020F0502020204030204" charset="0"/>
              <a:cs typeface="Times New Roman" panose="02020603050405020304" pitchFamily="18" charset="0"/>
            </a:endParaRPr>
          </a:p>
          <a:p>
            <a:pPr marL="285750" indent="-285750">
              <a:spcAft>
                <a:spcPts val="1000"/>
              </a:spcAf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It allows full customization of team management projects, catering to the unique needs of each team.</a:t>
            </a: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spcAft>
                <a:spcPts val="1000"/>
              </a:spcAf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Jira equips users with tools for estimating, reporting, and measuring workflow and daily activities.</a:t>
            </a: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spcAft>
                <a:spcPts val="1000"/>
              </a:spcAft>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Teams can easily utilize Jira for managing regular development tasks, bug tracking, and product management.</a:t>
            </a: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41" name="Picture 40" descr="A screenshot of a website&#10;&#10;Description automatically generated"/>
          <p:cNvPicPr>
            <a:picLocks noChangeAspect="1"/>
          </p:cNvPicPr>
          <p:nvPr/>
        </p:nvPicPr>
        <p:blipFill>
          <a:blip r:embed="rId1"/>
          <a:stretch>
            <a:fillRect/>
          </a:stretch>
        </p:blipFill>
        <p:spPr>
          <a:xfrm>
            <a:off x="491639" y="1145204"/>
            <a:ext cx="11370452" cy="5199613"/>
          </a:xfrm>
          <a:prstGeom prst="rect">
            <a:avLst/>
          </a:prstGeom>
        </p:spPr>
      </p:pic>
      <p:sp>
        <p:nvSpPr>
          <p:cNvPr id="42" name="TextBox 41"/>
          <p:cNvSpPr txBox="1"/>
          <p:nvPr/>
        </p:nvSpPr>
        <p:spPr>
          <a:xfrm>
            <a:off x="130629" y="289249"/>
            <a:ext cx="6120881" cy="646331"/>
          </a:xfrm>
          <a:prstGeom prst="rect">
            <a:avLst/>
          </a:prstGeom>
          <a:noFill/>
        </p:spPr>
        <p:txBody>
          <a:bodyPr wrap="square" rtlCol="0">
            <a:spAutoFit/>
          </a:bodyPr>
          <a:lstStyle/>
          <a:p>
            <a:r>
              <a:rPr lang="en-IN" sz="3600" b="1" u="sng" dirty="0" err="1">
                <a:solidFill>
                  <a:srgbClr val="000000"/>
                </a:solidFill>
                <a:latin typeface="Times New Roman" panose="02020603050405020304" pitchFamily="18" charset="0"/>
                <a:cs typeface="Times New Roman" panose="02020603050405020304" pitchFamily="18" charset="0"/>
              </a:rPr>
              <a:t>ScreenShots</a:t>
            </a:r>
            <a:endParaRPr lang="en-IN" sz="3600" b="1" u="sng"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425933"/>
            <a:ext cx="12192000" cy="600613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467123"/>
            <a:ext cx="12192000" cy="592375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35000"/>
            <a:ext cx="12192000" cy="558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323850"/>
            <a:ext cx="12192000" cy="62103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355600"/>
            <a:ext cx="12192000" cy="6146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187325"/>
            <a:ext cx="12192000" cy="64833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graph&#10;&#10;Description automatically generated"/>
          <p:cNvPicPr>
            <a:picLocks noChangeAspect="1"/>
          </p:cNvPicPr>
          <p:nvPr/>
        </p:nvPicPr>
        <p:blipFill>
          <a:blip r:embed="rId1"/>
          <a:stretch>
            <a:fillRect/>
          </a:stretch>
        </p:blipFill>
        <p:spPr>
          <a:xfrm>
            <a:off x="87109" y="296908"/>
            <a:ext cx="12017781" cy="626418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9" name="Picture 8" descr="A graph with different colored bars&#10;&#10;Description automatically generated with medium confidence"/>
          <p:cNvPicPr>
            <a:picLocks noChangeAspect="1"/>
          </p:cNvPicPr>
          <p:nvPr/>
        </p:nvPicPr>
        <p:blipFill>
          <a:blip r:embed="rId1"/>
          <a:stretch>
            <a:fillRect/>
          </a:stretch>
        </p:blipFill>
        <p:spPr>
          <a:xfrm>
            <a:off x="0" y="618594"/>
            <a:ext cx="12192000" cy="56208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p:cNvSpPr>
            <a:spLocks noGrp="1"/>
          </p:cNvSpPr>
          <p:nvPr>
            <p:ph type="title"/>
          </p:nvPr>
        </p:nvSpPr>
        <p:spPr>
          <a:xfrm>
            <a:off x="557410" y="538750"/>
            <a:ext cx="6502620" cy="676656"/>
          </a:xfrm>
        </p:spPr>
        <p:txBody>
          <a:bodyPr/>
          <a:lstStyle/>
          <a:p>
            <a:r>
              <a:rPr lang="en-US" sz="3600" b="1" u="sng" dirty="0">
                <a:solidFill>
                  <a:srgbClr val="000000"/>
                </a:solidFill>
                <a:latin typeface="Times New Roman" panose="02020603050405020304" pitchFamily="18" charset="0"/>
                <a:cs typeface="Times New Roman" panose="02020603050405020304" pitchFamily="18" charset="0"/>
              </a:rPr>
              <a:t>Introduction</a:t>
            </a:r>
            <a:endParaRPr lang="en-US" sz="3600" b="1" u="sng" dirty="0">
              <a:solidFill>
                <a:srgbClr val="000000"/>
              </a:solidFill>
              <a:latin typeface="Times New Roman" panose="02020603050405020304" pitchFamily="18" charset="0"/>
              <a:cs typeface="Times New Roman" panose="02020603050405020304" pitchFamily="18" charset="0"/>
            </a:endParaRPr>
          </a:p>
        </p:txBody>
      </p:sp>
      <p:sp>
        <p:nvSpPr>
          <p:cNvPr id="27" name="Text Placeholder 26"/>
          <p:cNvSpPr>
            <a:spLocks noGrp="1"/>
          </p:cNvSpPr>
          <p:nvPr>
            <p:ph type="body" sz="half" idx="2"/>
          </p:nvPr>
        </p:nvSpPr>
        <p:spPr>
          <a:xfrm>
            <a:off x="291115" y="1294279"/>
            <a:ext cx="11439145" cy="4686643"/>
          </a:xfrm>
        </p:spPr>
        <p:txBody>
          <a:bodyPr>
            <a:normAutofit/>
          </a:bodyPr>
          <a:lstStyle/>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In this project, our focus revolves around exploring and evaluating the diverse functionalities of the </a:t>
            </a:r>
            <a:r>
              <a:rPr lang="en-US" sz="2400" dirty="0" err="1">
                <a:solidFill>
                  <a:srgbClr val="000000"/>
                </a:solidFill>
                <a:latin typeface="Times New Roman" panose="02020603050405020304" pitchFamily="18" charset="0"/>
                <a:cs typeface="Times New Roman" panose="02020603050405020304" pitchFamily="18" charset="0"/>
              </a:rPr>
              <a:t>Chilternoak</a:t>
            </a:r>
            <a:r>
              <a:rPr lang="en-US" sz="2400" dirty="0">
                <a:solidFill>
                  <a:srgbClr val="000000"/>
                </a:solidFill>
                <a:latin typeface="Times New Roman" panose="02020603050405020304" pitchFamily="18" charset="0"/>
                <a:cs typeface="Times New Roman" panose="02020603050405020304" pitchFamily="18" charset="0"/>
              </a:rPr>
              <a:t> Furniture website. </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We initiated the testing phase by creating manual test cases, utilizing tools and frameworks such as Selenium, TestNG, and Cucumber.</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In our testing process, we improved reporting using extent reports and logs. To address failed test cases, we used </a:t>
            </a:r>
            <a:r>
              <a:rPr lang="en-US" sz="2400" dirty="0" err="1">
                <a:solidFill>
                  <a:srgbClr val="000000"/>
                </a:solidFill>
                <a:latin typeface="Times New Roman" panose="02020603050405020304" pitchFamily="18" charset="0"/>
                <a:cs typeface="Times New Roman" panose="02020603050405020304" pitchFamily="18" charset="0"/>
              </a:rPr>
              <a:t>IRetryAnalyser</a:t>
            </a:r>
            <a:r>
              <a:rPr lang="en-US" sz="2400" dirty="0">
                <a:solidFill>
                  <a:srgbClr val="000000"/>
                </a:solidFill>
                <a:latin typeface="Times New Roman" panose="02020603050405020304" pitchFamily="18" charset="0"/>
                <a:cs typeface="Times New Roman" panose="02020603050405020304" pitchFamily="18" charset="0"/>
              </a:rPr>
              <a:t> and took screenshots for analysis. </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We also applied a data-driven concept for reading data. Jira was employed for managing the test lifecycle in this project.</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76275"/>
            <a:ext cx="12192000" cy="55054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715814" y="312150"/>
            <a:ext cx="10760372" cy="6233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73100"/>
            <a:ext cx="12192000" cy="5511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52887"/>
            <a:ext cx="12192000" cy="555222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60400"/>
            <a:ext cx="12192000" cy="5537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76275"/>
            <a:ext cx="12192000" cy="55054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pic>
        <p:nvPicPr>
          <p:cNvPr id="3" name="Picture 2" descr="A screenshot of a computer&#10;&#10;Description automatically generated"/>
          <p:cNvPicPr>
            <a:picLocks noChangeAspect="1"/>
          </p:cNvPicPr>
          <p:nvPr/>
        </p:nvPicPr>
        <p:blipFill>
          <a:blip r:embed="rId1"/>
          <a:stretch>
            <a:fillRect/>
          </a:stretch>
        </p:blipFill>
        <p:spPr>
          <a:xfrm>
            <a:off x="0" y="676275"/>
            <a:ext cx="12192000" cy="5505450"/>
          </a:xfrm>
          <a:prstGeom prst="rect">
            <a:avLst/>
          </a:prstGeom>
        </p:spPr>
      </p:pic>
      <p:pic>
        <p:nvPicPr>
          <p:cNvPr id="8" name="Picture 7" descr="A screenshot of a computer&#10;&#10;Description automatically generated"/>
          <p:cNvPicPr>
            <a:picLocks noChangeAspect="1"/>
          </p:cNvPicPr>
          <p:nvPr/>
        </p:nvPicPr>
        <p:blipFill>
          <a:blip r:embed="rId2"/>
          <a:stretch>
            <a:fillRect/>
          </a:stretch>
        </p:blipFill>
        <p:spPr>
          <a:xfrm>
            <a:off x="0" y="454025"/>
            <a:ext cx="12192000" cy="59499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000000"/>
                </a:solidFill>
                <a:latin typeface="Times New Roman" panose="02020603050405020304" pitchFamily="18" charset="0"/>
                <a:cs typeface="Times New Roman" panose="02020603050405020304" pitchFamily="18" charset="0"/>
              </a:rPr>
              <a:t>Conclusion</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772014" y="1574446"/>
            <a:ext cx="10042165" cy="4070729"/>
          </a:xfrm>
        </p:spPr>
        <p:txBody>
          <a:bodyPr>
            <a:norm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In summary, we've learned a lot about software testing and automation in this presentation. We started with the basics and talked about important tools like Selenium, Cucumber, and TestNG. We also looked at how the Page Object Model (POM) framework helps organize things better. Overall, we've covered the main parts that make testing smoother and better.</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1524000" y="1694046"/>
          <a:ext cx="9144000" cy="53947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ctrTitle"/>
          </p:nvPr>
        </p:nvSpPr>
        <p:spPr>
          <a:xfrm>
            <a:off x="2881162" y="258064"/>
            <a:ext cx="9144000" cy="2387600"/>
          </a:xfrm>
        </p:spPr>
        <p:txBody>
          <a:bodyPr/>
          <a:lstStyle/>
          <a:p>
            <a:r>
              <a:rPr lang="en-US" dirty="0"/>
              <a:t>Thank you </a:t>
            </a:r>
            <a:endParaRPr lang="en-US" dirty="0"/>
          </a:p>
        </p:txBody>
      </p:sp>
      <p:pic>
        <p:nvPicPr>
          <p:cNvPr id="28" name="Picture 27"/>
          <p:cNvPicPr>
            <a:picLocks noChangeAspect="1"/>
          </p:cNvPicPr>
          <p:nvPr/>
        </p:nvPicPr>
        <p:blipFill>
          <a:blip r:embed="rId6"/>
          <a:stretch>
            <a:fillRect/>
          </a:stretch>
        </p:blipFill>
        <p:spPr>
          <a:xfrm>
            <a:off x="0" y="0"/>
            <a:ext cx="12192000" cy="69975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75" y="585417"/>
            <a:ext cx="6502620" cy="676656"/>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Objective</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16875" y="1658912"/>
            <a:ext cx="10194598" cy="4070729"/>
          </a:xfrm>
        </p:spPr>
        <p:txBody>
          <a:bodyPr>
            <a:noAutofit/>
          </a:bodyPr>
          <a:lstStyle/>
          <a:p>
            <a:pPr marL="342900" indent="-342900">
              <a:lnSpc>
                <a:spcPct val="150000"/>
              </a:lnSpc>
              <a:buFont typeface="Wingdings" panose="05000000000000000000" pitchFamily="2" charset="2"/>
              <a:buChar char="Ø"/>
            </a:pPr>
            <a:r>
              <a:rPr lang="en-US" sz="2400" dirty="0">
                <a:solidFill>
                  <a:schemeClr val="bg2">
                    <a:lumMod val="10000"/>
                  </a:schemeClr>
                </a:solidFill>
                <a:latin typeface="Times New Roman" panose="02020603050405020304" pitchFamily="18" charset="0"/>
                <a:cs typeface="Times New Roman" panose="02020603050405020304" pitchFamily="18" charset="0"/>
              </a:rPr>
              <a:t>Create a test script to automate the test scenario and generate the reports for e-Commerce website </a:t>
            </a:r>
            <a:r>
              <a:rPr lang="en-US" sz="2400" dirty="0">
                <a:solidFill>
                  <a:schemeClr val="bg2">
                    <a:lumMod val="10000"/>
                  </a:schemeClr>
                </a:solidFill>
                <a:latin typeface="Times New Roman" panose="02020603050405020304" pitchFamily="18" charset="0"/>
                <a:cs typeface="Times New Roman" panose="02020603050405020304" pitchFamily="18" charset="0"/>
                <a:hlinkClick r:id="rId1"/>
              </a:rPr>
              <a:t>https://www.chilternoakfurniture.co.uk/</a:t>
            </a:r>
            <a:r>
              <a:rPr lang="en-US" sz="2400" dirty="0">
                <a:solidFill>
                  <a:schemeClr val="bg2">
                    <a:lumMod val="10000"/>
                  </a:schemeClr>
                </a:solidFill>
                <a:latin typeface="Times New Roman" panose="02020603050405020304" pitchFamily="18" charset="0"/>
                <a:cs typeface="Times New Roman" panose="02020603050405020304" pitchFamily="18" charset="0"/>
              </a:rPr>
              <a:t>.</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solidFill>
                  <a:schemeClr val="bg2">
                    <a:lumMod val="10000"/>
                  </a:schemeClr>
                </a:solidFill>
                <a:latin typeface="Times New Roman" panose="02020603050405020304" pitchFamily="18" charset="0"/>
                <a:cs typeface="Times New Roman" panose="02020603050405020304" pitchFamily="18" charset="0"/>
              </a:rPr>
              <a:t>Using automation script all the pages of the e-commerce website are tested systematically, and transactions are entirely validated.</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solidFill>
                  <a:schemeClr val="bg2">
                    <a:lumMod val="10000"/>
                  </a:schemeClr>
                </a:solidFill>
                <a:latin typeface="Times New Roman" panose="02020603050405020304" pitchFamily="18" charset="0"/>
                <a:cs typeface="Times New Roman" panose="02020603050405020304" pitchFamily="18" charset="0"/>
              </a:rPr>
              <a:t>Testing the website can provide a seamless, reliable and user-friendly experience.</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2" y="331126"/>
            <a:ext cx="7914786" cy="676656"/>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Scenarios Functionalities</a:t>
            </a:r>
            <a:endParaRPr lang="en-IN" sz="3600" b="1" u="sng"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113016"/>
            <a:ext cx="11439144" cy="5157155"/>
          </a:xfrm>
        </p:spPr>
        <p:txBody>
          <a:bodyPr>
            <a:noAutofit/>
          </a:bodyPr>
          <a:lstStyle/>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Sign Up: </a:t>
            </a:r>
            <a:r>
              <a:rPr lang="en-US" sz="2200" dirty="0">
                <a:solidFill>
                  <a:srgbClr val="000000"/>
                </a:solidFill>
                <a:latin typeface="Times New Roman" panose="02020603050405020304" pitchFamily="18" charset="0"/>
                <a:cs typeface="Times New Roman" panose="02020603050405020304" pitchFamily="18" charset="0"/>
              </a:rPr>
              <a:t>Create a new account by entering your details. Verify your email to get started.</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Login: </a:t>
            </a:r>
            <a:r>
              <a:rPr lang="en-US" sz="2200" dirty="0">
                <a:solidFill>
                  <a:srgbClr val="000000"/>
                </a:solidFill>
                <a:latin typeface="Times New Roman" panose="02020603050405020304" pitchFamily="18" charset="0"/>
                <a:cs typeface="Times New Roman" panose="02020603050405020304" pitchFamily="18" charset="0"/>
              </a:rPr>
              <a:t>Log in with your username or email, and password. Stay logged in for convenience.</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Search: </a:t>
            </a:r>
            <a:r>
              <a:rPr lang="en-US" sz="2200" dirty="0">
                <a:solidFill>
                  <a:srgbClr val="000000"/>
                </a:solidFill>
                <a:latin typeface="Times New Roman" panose="02020603050405020304" pitchFamily="18" charset="0"/>
                <a:cs typeface="Times New Roman" panose="02020603050405020304" pitchFamily="18" charset="0"/>
              </a:rPr>
              <a:t>Find what you need by typing keywords. Refine results with advanced filters.</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Subscribe: </a:t>
            </a:r>
            <a:r>
              <a:rPr lang="en-US" sz="2200" dirty="0">
                <a:solidFill>
                  <a:srgbClr val="000000"/>
                </a:solidFill>
                <a:latin typeface="Times New Roman" panose="02020603050405020304" pitchFamily="18" charset="0"/>
                <a:cs typeface="Times New Roman" panose="02020603050405020304" pitchFamily="18" charset="0"/>
              </a:rPr>
              <a:t>Get newsletters and updates by subscribing. Choose what interests you.</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Cart:</a:t>
            </a:r>
            <a:r>
              <a:rPr lang="en-US" sz="2200" dirty="0">
                <a:solidFill>
                  <a:srgbClr val="000000"/>
                </a:solidFill>
                <a:latin typeface="Times New Roman" panose="02020603050405020304" pitchFamily="18" charset="0"/>
                <a:cs typeface="Times New Roman" panose="02020603050405020304" pitchFamily="18" charset="0"/>
              </a:rPr>
              <a:t> Add products you like, adjust quantities, and easily check out when ready.</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Check Out: </a:t>
            </a:r>
            <a:r>
              <a:rPr lang="en-US" sz="2200" dirty="0">
                <a:solidFill>
                  <a:srgbClr val="000000"/>
                </a:solidFill>
                <a:latin typeface="Times New Roman" panose="02020603050405020304" pitchFamily="18" charset="0"/>
                <a:cs typeface="Times New Roman" panose="02020603050405020304" pitchFamily="18" charset="0"/>
              </a:rPr>
              <a:t>Enter your shipping details (Like FName, </a:t>
            </a:r>
            <a:r>
              <a:rPr lang="en-US" sz="2200" dirty="0" err="1">
                <a:solidFill>
                  <a:srgbClr val="000000"/>
                </a:solidFill>
                <a:latin typeface="Times New Roman" panose="02020603050405020304" pitchFamily="18" charset="0"/>
                <a:cs typeface="Times New Roman" panose="02020603050405020304" pitchFamily="18" charset="0"/>
              </a:rPr>
              <a:t>LName</a:t>
            </a:r>
            <a:r>
              <a:rPr lang="en-US" sz="2200" dirty="0">
                <a:solidFill>
                  <a:srgbClr val="000000"/>
                </a:solidFill>
                <a:latin typeface="Times New Roman" panose="02020603050405020304" pitchFamily="18" charset="0"/>
                <a:cs typeface="Times New Roman" panose="02020603050405020304" pitchFamily="18" charset="0"/>
              </a:rPr>
              <a:t>……..) and proceed to payment.</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Filters: </a:t>
            </a:r>
            <a:r>
              <a:rPr lang="en-US" sz="2200" dirty="0">
                <a:solidFill>
                  <a:srgbClr val="000000"/>
                </a:solidFill>
                <a:latin typeface="Times New Roman" panose="02020603050405020304" pitchFamily="18" charset="0"/>
                <a:cs typeface="Times New Roman" panose="02020603050405020304" pitchFamily="18" charset="0"/>
              </a:rPr>
              <a:t>Find products easily with category and price filters. Customize filters for your preferences.</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200" dirty="0">
                <a:solidFill>
                  <a:srgbClr val="000000"/>
                </a:solidFill>
                <a:latin typeface="Times New Roman" panose="02020603050405020304" pitchFamily="18" charset="0"/>
                <a:cs typeface="Times New Roman" panose="02020603050405020304" pitchFamily="18" charset="0"/>
              </a:rPr>
              <a:t>Contact Us: </a:t>
            </a:r>
            <a:r>
              <a:rPr lang="en-US" sz="2200" dirty="0">
                <a:solidFill>
                  <a:srgbClr val="000000"/>
                </a:solidFill>
                <a:latin typeface="Times New Roman" panose="02020603050405020304" pitchFamily="18" charset="0"/>
                <a:cs typeface="Times New Roman" panose="02020603050405020304" pitchFamily="18" charset="0"/>
              </a:rPr>
              <a:t>Use the contact form for inquiries or feedback. Customer support is ready to assist.</a:t>
            </a:r>
            <a:endParaRPr lang="en-IN" sz="22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1" y="1494663"/>
            <a:ext cx="6502620" cy="676656"/>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JAVA</a:t>
            </a:r>
            <a:endParaRPr lang="en-IN" sz="3200" b="1"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1" y="2545469"/>
            <a:ext cx="10713969" cy="3268141"/>
          </a:xfrm>
        </p:spPr>
        <p:txBody>
          <a:bodyPr>
            <a:normAutofit/>
          </a:bodyPr>
          <a:lstStyle/>
          <a:p>
            <a:r>
              <a:rPr lang="en-US" sz="2400" dirty="0">
                <a:solidFill>
                  <a:schemeClr val="bg2">
                    <a:lumMod val="10000"/>
                  </a:schemeClr>
                </a:solidFill>
                <a:latin typeface="Times New Roman" panose="02020603050405020304" pitchFamily="18" charset="0"/>
                <a:cs typeface="Times New Roman" panose="02020603050405020304" pitchFamily="18" charset="0"/>
              </a:rPr>
              <a:t>What is java?</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endParaRPr lang="en-US" sz="2400" b="1"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solidFill>
                  <a:schemeClr val="bg2">
                    <a:lumMod val="10000"/>
                  </a:schemeClr>
                </a:solidFill>
                <a:latin typeface="Times New Roman" panose="02020603050405020304" pitchFamily="18" charset="0"/>
                <a:cs typeface="Times New Roman" panose="02020603050405020304" pitchFamily="18" charset="0"/>
              </a:rPr>
              <a:t>Java is a Programming language and a platform.</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solidFill>
                  <a:schemeClr val="bg2">
                    <a:lumMod val="10000"/>
                  </a:schemeClr>
                </a:solidFill>
                <a:latin typeface="Times New Roman" panose="02020603050405020304" pitchFamily="18" charset="0"/>
                <a:cs typeface="Times New Roman" panose="02020603050405020304" pitchFamily="18" charset="0"/>
              </a:rPr>
              <a:t>Platform: Any hardware or software environment in which a program runs, known as platform. Since Java has its own Runtime Environment, it is called platform.</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4" name="Title 1"/>
          <p:cNvSpPr txBox="1"/>
          <p:nvPr/>
        </p:nvSpPr>
        <p:spPr>
          <a:xfrm>
            <a:off x="576071" y="443857"/>
            <a:ext cx="650262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sz="3600" b="1" u="sng" dirty="0">
                <a:solidFill>
                  <a:srgbClr val="000000"/>
                </a:solidFill>
                <a:latin typeface="Times New Roman" panose="02020603050405020304" pitchFamily="18" charset="0"/>
                <a:cs typeface="Times New Roman" panose="02020603050405020304" pitchFamily="18" charset="0"/>
              </a:rPr>
              <a:t>Technologies Used:</a:t>
            </a:r>
            <a:endParaRPr lang="en-IN" sz="3600" b="1" u="sng"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45" y="339852"/>
            <a:ext cx="11171171" cy="736153"/>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Where it is used </a:t>
            </a:r>
            <a:r>
              <a:rPr lang="en-IN" sz="3600" dirty="0">
                <a:solidFill>
                  <a:srgbClr val="000000"/>
                </a:solidFill>
                <a:latin typeface="Times New Roman" panose="02020603050405020304" pitchFamily="18" charset="0"/>
                <a:cs typeface="Times New Roman" panose="02020603050405020304" pitchFamily="18" charset="0"/>
              </a:rPr>
              <a:t>?                       </a:t>
            </a:r>
            <a:r>
              <a:rPr lang="en-IN" sz="3600" b="1" u="sng" dirty="0">
                <a:solidFill>
                  <a:srgbClr val="000000"/>
                </a:solidFill>
                <a:latin typeface="Times New Roman" panose="02020603050405020304" pitchFamily="18" charset="0"/>
                <a:cs typeface="Times New Roman" panose="02020603050405020304" pitchFamily="18" charset="0"/>
              </a:rPr>
              <a:t>TYPES</a:t>
            </a:r>
            <a:r>
              <a:rPr lang="en-IN" sz="3600" dirty="0">
                <a:solidFill>
                  <a:srgbClr val="000000"/>
                </a:solidFill>
                <a:latin typeface="Times New Roman" panose="02020603050405020304" pitchFamily="18" charset="0"/>
                <a:cs typeface="Times New Roman" panose="02020603050405020304" pitchFamily="18" charset="0"/>
              </a:rPr>
              <a:t>                                    </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2" y="1612450"/>
            <a:ext cx="4555765" cy="4070729"/>
          </a:xfrm>
        </p:spPr>
        <p:txBody>
          <a:bodyPr>
            <a:normAutofit/>
          </a:bodyPr>
          <a:lstStyle/>
          <a:p>
            <a:pPr marL="457200" indent="-4572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Desktop Applications</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Web Applications</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Enterprise Applications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Mobile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Embedded System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Robotics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Games etc.,</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
        <p:nvSpPr>
          <p:cNvPr id="8" name="Text Placeholder 2"/>
          <p:cNvSpPr txBox="1"/>
          <p:nvPr/>
        </p:nvSpPr>
        <p:spPr>
          <a:xfrm>
            <a:off x="5897631" y="1612449"/>
            <a:ext cx="4555765" cy="407072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Standalone Application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Web Application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Enterprise Applications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 Mobile Application                                                      </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70" y="704088"/>
            <a:ext cx="11367114" cy="676656"/>
          </a:xfrm>
        </p:spPr>
        <p:txBody>
          <a:bodyPr/>
          <a:lstStyle/>
          <a:p>
            <a:r>
              <a:rPr lang="en-IN" sz="3600" b="1" u="sng" dirty="0">
                <a:solidFill>
                  <a:srgbClr val="000000"/>
                </a:solidFill>
                <a:latin typeface="Times New Roman" panose="02020603050405020304" pitchFamily="18" charset="0"/>
                <a:cs typeface="Times New Roman" panose="02020603050405020304" pitchFamily="18" charset="0"/>
              </a:rPr>
              <a:t>Features</a:t>
            </a:r>
            <a:r>
              <a:rPr lang="en-IN" sz="3600" b="1" dirty="0">
                <a:solidFill>
                  <a:srgbClr val="000000"/>
                </a:solidFill>
                <a:latin typeface="Times New Roman" panose="02020603050405020304" pitchFamily="18" charset="0"/>
                <a:cs typeface="Times New Roman" panose="02020603050405020304" pitchFamily="18" charset="0"/>
              </a:rPr>
              <a:t>:                         </a:t>
            </a:r>
            <a:r>
              <a:rPr lang="en-IN" sz="3600" b="1" u="sng" dirty="0">
                <a:solidFill>
                  <a:srgbClr val="000000"/>
                </a:solidFill>
                <a:latin typeface="Times New Roman" panose="02020603050405020304" pitchFamily="18" charset="0"/>
                <a:cs typeface="Times New Roman" panose="02020603050405020304" pitchFamily="18" charset="0"/>
              </a:rPr>
              <a:t>DISADVANTAGES:</a:t>
            </a:r>
            <a:endParaRPr lang="en-IN" sz="36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76070" y="1639760"/>
            <a:ext cx="10602001" cy="4070729"/>
          </a:xfrm>
        </p:spPr>
        <p:txBody>
          <a:bodyPr>
            <a:normAutofit fontScale="92500" lnSpcReduction="10000"/>
          </a:bodyPr>
          <a:lstStyle/>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Simple</a:t>
            </a:r>
            <a:r>
              <a:rPr lang="en-IN" sz="2400" b="1" dirty="0">
                <a:solidFill>
                  <a:srgbClr val="000000"/>
                </a:solidFill>
                <a:latin typeface="Times New Roman" panose="02020603050405020304" pitchFamily="18" charset="0"/>
                <a:cs typeface="Times New Roman" panose="02020603050405020304" pitchFamily="18" charset="0"/>
              </a:rPr>
              <a:t>                                                                1. </a:t>
            </a:r>
            <a:r>
              <a:rPr lang="en-IN" sz="2400" dirty="0">
                <a:solidFill>
                  <a:srgbClr val="000000"/>
                </a:solidFill>
                <a:latin typeface="Times New Roman" panose="02020603050405020304" pitchFamily="18" charset="0"/>
                <a:cs typeface="Times New Roman" panose="02020603050405020304" pitchFamily="18" charset="0"/>
              </a:rPr>
              <a:t>Performance</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Object-Oriented</a:t>
            </a:r>
            <a:r>
              <a:rPr lang="en-IN" sz="2400" b="1" dirty="0">
                <a:solidFill>
                  <a:srgbClr val="000000"/>
                </a:solidFill>
                <a:latin typeface="Times New Roman" panose="02020603050405020304" pitchFamily="18" charset="0"/>
                <a:cs typeface="Times New Roman" panose="02020603050405020304" pitchFamily="18" charset="0"/>
              </a:rPr>
              <a:t>                                                  2. </a:t>
            </a:r>
            <a:r>
              <a:rPr lang="en-IN" sz="2400" i="0" dirty="0">
                <a:solidFill>
                  <a:srgbClr val="000000"/>
                </a:solidFill>
                <a:effectLst/>
                <a:latin typeface="Times New Roman" panose="02020603050405020304" pitchFamily="18" charset="0"/>
                <a:cs typeface="Times New Roman" panose="02020603050405020304" pitchFamily="18" charset="0"/>
              </a:rPr>
              <a:t>Memory consumption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Platform independent                                         </a:t>
            </a:r>
            <a:r>
              <a:rPr lang="en-IN" sz="2400" b="1" dirty="0">
                <a:solidFill>
                  <a:srgbClr val="000000"/>
                </a:solidFill>
                <a:latin typeface="Times New Roman" panose="02020603050405020304" pitchFamily="18" charset="0"/>
                <a:cs typeface="Times New Roman" panose="02020603050405020304" pitchFamily="18" charset="0"/>
              </a:rPr>
              <a:t>3. </a:t>
            </a:r>
            <a:r>
              <a:rPr lang="en-IN" sz="2400" i="0" dirty="0">
                <a:solidFill>
                  <a:srgbClr val="000000"/>
                </a:solidFill>
                <a:effectLst/>
                <a:latin typeface="Times New Roman" panose="02020603050405020304" pitchFamily="18" charset="0"/>
                <a:cs typeface="Times New Roman" panose="02020603050405020304" pitchFamily="18" charset="0"/>
              </a:rPr>
              <a:t>Less machine interactive</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Secured </a:t>
            </a:r>
            <a:r>
              <a:rPr lang="en-IN" sz="2400" b="1" dirty="0">
                <a:solidFill>
                  <a:srgbClr val="000000"/>
                </a:solidFill>
                <a:latin typeface="Times New Roman" panose="02020603050405020304" pitchFamily="18" charset="0"/>
                <a:cs typeface="Times New Roman" panose="02020603050405020304" pitchFamily="18" charset="0"/>
              </a:rPr>
              <a:t>                                                              4. </a:t>
            </a:r>
            <a:r>
              <a:rPr lang="en-IN" sz="2400" i="0" dirty="0">
                <a:solidFill>
                  <a:srgbClr val="000000"/>
                </a:solidFill>
                <a:effectLst/>
                <a:latin typeface="Times New Roman" panose="02020603050405020304" pitchFamily="18" charset="0"/>
                <a:cs typeface="Times New Roman" panose="02020603050405020304" pitchFamily="18" charset="0"/>
              </a:rPr>
              <a:t>Cost</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Robust </a:t>
            </a:r>
            <a:r>
              <a:rPr lang="en-IN" sz="2400" b="1" dirty="0">
                <a:solidFill>
                  <a:srgbClr val="000000"/>
                </a:solidFill>
                <a:latin typeface="Times New Roman" panose="02020603050405020304" pitchFamily="18" charset="0"/>
                <a:cs typeface="Times New Roman" panose="02020603050405020304" pitchFamily="18" charset="0"/>
              </a:rPr>
              <a:t>                                                                5. </a:t>
            </a:r>
            <a:r>
              <a:rPr lang="en-IN" sz="2400" i="0" dirty="0">
                <a:solidFill>
                  <a:srgbClr val="000000"/>
                </a:solidFill>
                <a:effectLst/>
                <a:latin typeface="Times New Roman" panose="02020603050405020304" pitchFamily="18" charset="0"/>
                <a:cs typeface="Times New Roman" panose="02020603050405020304" pitchFamily="18" charset="0"/>
              </a:rPr>
              <a:t>Garbage collection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Portable</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Dynamic</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dirty="0">
                <a:solidFill>
                  <a:srgbClr val="000000"/>
                </a:solidFill>
                <a:latin typeface="Times New Roman" panose="02020603050405020304" pitchFamily="18" charset="0"/>
                <a:cs typeface="Times New Roman" panose="02020603050405020304" pitchFamily="18" charset="0"/>
              </a:rPr>
              <a:t>Multi-threaded etc.,</a:t>
            </a:r>
            <a:endParaRPr lang="en-IN" sz="2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p>
          <a:p>
            <a:endParaRPr lang="en-IN" sz="1800" dirty="0"/>
          </a:p>
          <a:p>
            <a:endParaRPr lang="en-IN" dirty="0"/>
          </a:p>
        </p:txBody>
      </p:sp>
      <p:sp>
        <p:nvSpPr>
          <p:cNvPr id="7" name="Slide Number Placeholder 6"/>
          <p:cNvSpPr>
            <a:spLocks noGrp="1"/>
          </p:cNvSpPr>
          <p:nvPr>
            <p:ph type="sldNum" sz="quarter" idx="12"/>
          </p:nvPr>
        </p:nvSpPr>
        <p:spPr/>
        <p:txBody>
          <a:bodyPr/>
          <a:lstStyle/>
          <a:p>
            <a:fld id="{58FB4751-880F-D840-AAA9-3A15815CC996}"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{3FD35A22-3706-4E67-B9B3-CC1E4DA699A3}tf11964407_win32</Template>
  <TotalTime>0</TotalTime>
  <Words>18032</Words>
  <Application>WPS Presentation</Application>
  <PresentationFormat>Widescreen</PresentationFormat>
  <Paragraphs>450</Paragraphs>
  <Slides>48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SimSun</vt:lpstr>
      <vt:lpstr>Wingdings</vt:lpstr>
      <vt:lpstr>Gill Sans Nova</vt:lpstr>
      <vt:lpstr>Segoe Print</vt:lpstr>
      <vt:lpstr>Courier New</vt:lpstr>
      <vt:lpstr>Times New Roman</vt:lpstr>
      <vt:lpstr>Gill Sans Nova Light</vt:lpstr>
      <vt:lpstr>Aurebesh</vt:lpstr>
      <vt:lpstr>Microsoft YaHei</vt:lpstr>
      <vt:lpstr>Arial Unicode MS</vt:lpstr>
      <vt:lpstr>Sagona Book</vt:lpstr>
      <vt:lpstr>Calibri</vt:lpstr>
      <vt:lpstr>Office Theme</vt:lpstr>
      <vt:lpstr>RLL-Project  ChilternOak Furniture Group-4  </vt:lpstr>
      <vt:lpstr>Group Members:</vt:lpstr>
      <vt:lpstr>Agenda</vt:lpstr>
      <vt:lpstr>Introduction</vt:lpstr>
      <vt:lpstr>Objective</vt:lpstr>
      <vt:lpstr>Scenarios Functionalities</vt:lpstr>
      <vt:lpstr>JAVA</vt:lpstr>
      <vt:lpstr>Where it is used ?                       TYPES                                    </vt:lpstr>
      <vt:lpstr>Features:                         DISADVANTAGES:</vt:lpstr>
      <vt:lpstr>PowerPoint 演示文稿</vt:lpstr>
      <vt:lpstr>Advantages of Selenium</vt:lpstr>
      <vt:lpstr>Uses of selenium web application</vt:lpstr>
      <vt:lpstr>CUCUMBER</vt:lpstr>
      <vt:lpstr> Advantages </vt:lpstr>
      <vt:lpstr>USE CASE IN OUR PROJECT:</vt:lpstr>
      <vt:lpstr>Introduction To TestNG</vt:lpstr>
      <vt:lpstr>Advantages of TestNG</vt:lpstr>
      <vt:lpstr>Uses of TestNG in Web Application Testing</vt:lpstr>
      <vt:lpstr>Data Driven</vt:lpstr>
      <vt:lpstr>Why Data Driven Testing?</vt:lpstr>
      <vt:lpstr>Advantages and Disadvantages</vt:lpstr>
      <vt:lpstr>TestNG Listener </vt:lpstr>
      <vt:lpstr>TestNG Listener </vt:lpstr>
      <vt:lpstr>IRetryAnalyzer</vt:lpstr>
      <vt:lpstr>Introduction to Page Object Model (POM)</vt:lpstr>
      <vt:lpstr>Benefits of Implementing POM</vt:lpstr>
      <vt:lpstr>POM in Our Project</vt:lpstr>
      <vt:lpstr>EXTENT REPORTS</vt:lpstr>
      <vt:lpstr>JIRA</vt:lpstr>
      <vt:lpstr>Why jira?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SAMPLERS</dc:title>
  <dc:creator>Naga Sahithi</dc:creator>
  <cp:lastModifiedBy>DELL</cp:lastModifiedBy>
  <cp:revision>47</cp:revision>
  <dcterms:created xsi:type="dcterms:W3CDTF">2023-12-02T12:44:00Z</dcterms:created>
  <dcterms:modified xsi:type="dcterms:W3CDTF">2024-01-24T08:06:27Z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2024-01-20T06:44:09Z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bfa2ef13-afe7-41da-891d-e4e19e8ad423</vt:lpwstr>
  </property>
  <property fmtid="{D5CDD505-2E9C-101B-9397-08002B2CF9AE}" pid="9" name="MSIP_Label_defa4170-0d19-0005-0004-bc88714345d2_ActionId">
    <vt:lpwstr>ad2ae1cc-237e-485f-b14d-92d0880a15c5</vt:lpwstr>
  </property>
  <property fmtid="{D5CDD505-2E9C-101B-9397-08002B2CF9AE}" pid="10" name="MSIP_Label_defa4170-0d19-0005-0004-bc88714345d2_ContentBits">
    <vt:lpwstr>0</vt:lpwstr>
  </property>
  <property fmtid="{D5CDD505-2E9C-101B-9397-08002B2CF9AE}" pid="11" name="ICV">
    <vt:lpwstr>7323E6275BC440C0ADC8FC88F89DAEBF</vt:lpwstr>
  </property>
  <property fmtid="{D5CDD505-2E9C-101B-9397-08002B2CF9AE}" pid="12" name="KSOProductBuildVer">
    <vt:lpwstr>1033-11.2.0.11225</vt:lpwstr>
  </property>
</Properties>
</file>