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63BBC-93B5-2CDB-94F0-180A1C943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2DFCB-4777-C71A-8887-B63BF3A6D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0CD91-6B44-65B2-CA85-1D41F463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6B73-7322-4C3E-B956-32D2D2A972E0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26A6C-D882-4783-5F27-184CEB1A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65772-0108-294F-A649-2C9BCDD5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6500-8049-4FD0-AE12-CB28B78ED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84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8341-26B5-E5B6-05A7-96C7C07A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60827-4A5E-E313-41E1-02444205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F021A-780E-FC1C-2B71-68946FB6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6B73-7322-4C3E-B956-32D2D2A972E0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41577-AB84-B300-B439-E1EC975A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A892D-2B4A-B299-6500-7484B45F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6500-8049-4FD0-AE12-CB28B78ED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8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25E4E0-B51D-BDFE-1CA5-C2D2D33F0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A28F5-88A6-6814-2E73-CB7D835EC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68EB4-95F9-198E-C579-B0FDD19E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6B73-7322-4C3E-B956-32D2D2A972E0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0B13F-58B7-7222-92D8-E985DCCB0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ACB8-089A-11D1-8445-2ED7DB55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6500-8049-4FD0-AE12-CB28B78ED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75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8879-DEA8-CAA3-FAE0-95880EB5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49F1B-BDBF-D103-E2CB-4A17E7F4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7EBF-84E7-3D54-D34E-8F02039D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6B73-7322-4C3E-B956-32D2D2A972E0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9CB5-C514-9C15-0EDD-870E2A5E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A09D4-49F8-1948-B9FB-FD42A1CC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6500-8049-4FD0-AE12-CB28B78ED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21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DE02-3396-831E-9689-8F8DD0C9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0A6F6-DE68-4D60-AE18-E32A49EAD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0F292-970D-60BD-41DF-75A2ADEF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6B73-7322-4C3E-B956-32D2D2A972E0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4CCB2-5749-FB21-B6C6-3AFE88A1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102CC-72F8-B89C-5CCF-78468CD7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6500-8049-4FD0-AE12-CB28B78ED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2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1E56-16B9-FC00-4E91-0538E3545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EEAC1-9305-0E71-F7CD-BE4C85992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93E07-9FBD-3C98-B504-76990F333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515C5-389E-5059-FBCE-B8789738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6B73-7322-4C3E-B956-32D2D2A972E0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C7A4F-60E6-4717-38CD-97D2BF0A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E49B9-18E6-85B2-D250-694B62D5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6500-8049-4FD0-AE12-CB28B78ED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1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7465-DF65-FAB3-19E5-679157E5A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193E0-3483-E78A-8B15-C13497656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CD4AB-C75A-C341-8544-C6C13F739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4CA42-07E3-9B53-A1AC-090FCDFC1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23582-4929-2869-2629-ED6A49B88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990EC-47FD-1987-5597-80DA8D1F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6B73-7322-4C3E-B956-32D2D2A972E0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2D72F-0CC6-225C-A3E4-3116A7B49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E8AA7-1469-B1BE-5FBB-9320531C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6500-8049-4FD0-AE12-CB28B78ED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52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F761-9F64-C0B7-C9FE-B3D3A456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860F9-02EB-9DFC-9D5D-03209FA4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6B73-7322-4C3E-B956-32D2D2A972E0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58E1B-5068-1373-A273-95FAE627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C0188-2424-E9FB-6E82-A88F1E47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6500-8049-4FD0-AE12-CB28B78ED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49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F7F52-59E8-A7F9-98E1-07325F31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6B73-7322-4C3E-B956-32D2D2A972E0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ADF06-AC94-0123-B882-8AC80747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38FFC-1082-787F-3236-D1561419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6500-8049-4FD0-AE12-CB28B78ED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05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B7C-31AD-4628-F24C-2B834491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725CA-3FFE-5E9A-8AD0-E8751A57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60E90-7CFA-59A5-1781-592180D06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BFFA-C4F3-9D2F-592C-288F4F77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6B73-7322-4C3E-B956-32D2D2A972E0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78237-55D2-4CBF-9B78-452F84C5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F0DE1-BCAB-1F01-BF3D-DA378033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6500-8049-4FD0-AE12-CB28B78ED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85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490E-B865-93E9-2095-1A9E7196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5FA6D-CCC4-B13A-82C1-D93F7FF05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C4245-599C-0D8B-205C-58B3C172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6AD49-E4BD-A7FA-F528-906E0C36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36B73-7322-4C3E-B956-32D2D2A972E0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3A613-859C-89DE-2FC0-A7ABC9BB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107DC-9776-CCB1-3BBC-C7C26306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6500-8049-4FD0-AE12-CB28B78ED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82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135E83-8DFA-E3B9-8F5A-573D224A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09DBE-A6FA-C4E4-E780-69ACE1B74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2C9B-8C76-FDA4-04A9-595C43701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36B73-7322-4C3E-B956-32D2D2A972E0}" type="datetimeFigureOut">
              <a:rPr lang="en-GB" smtClean="0"/>
              <a:t>24/11/2023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5740F-03E0-AC58-F489-29FD96375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DAA71-7C15-9A24-55B2-83E47537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6500-8049-4FD0-AE12-CB28B78EDB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90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aper&#10;&#10;Description automatically generated">
            <a:extLst>
              <a:ext uri="{FF2B5EF4-FFF2-40B4-BE49-F238E27FC236}">
                <a16:creationId xmlns:a16="http://schemas.microsoft.com/office/drawing/2014/main" id="{0564C669-D191-1EA6-2574-9C1CFB97C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50" y="0"/>
            <a:ext cx="5140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1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aper&#10;&#10;Description automatically generated">
            <a:extLst>
              <a:ext uri="{FF2B5EF4-FFF2-40B4-BE49-F238E27FC236}">
                <a16:creationId xmlns:a16="http://schemas.microsoft.com/office/drawing/2014/main" id="{F6DC3BB3-91DB-F72E-CB9F-DBF592760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50" y="0"/>
            <a:ext cx="5140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aper&#10;&#10;Description automatically generated">
            <a:extLst>
              <a:ext uri="{FF2B5EF4-FFF2-40B4-BE49-F238E27FC236}">
                <a16:creationId xmlns:a16="http://schemas.microsoft.com/office/drawing/2014/main" id="{41F78C37-2C4B-577F-3BC1-8EC91822A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650" y="0"/>
            <a:ext cx="5140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7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SHR</dc:creator>
  <cp:lastModifiedBy>Jan SHR</cp:lastModifiedBy>
  <cp:revision>1</cp:revision>
  <dcterms:created xsi:type="dcterms:W3CDTF">2023-11-24T09:10:48Z</dcterms:created>
  <dcterms:modified xsi:type="dcterms:W3CDTF">2023-11-24T09:13:40Z</dcterms:modified>
</cp:coreProperties>
</file>