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247" autoAdjust="0"/>
  </p:normalViewPr>
  <p:slideViewPr>
    <p:cSldViewPr snapToGrid="0">
      <p:cViewPr varScale="1">
        <p:scale>
          <a:sx n="102" d="100"/>
          <a:sy n="102" d="100"/>
        </p:scale>
        <p:origin x="948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915-3F6C-42F1-BEFD-E7D452B2D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A847D-62AE-767A-506C-5A8EFB6B7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CB44-D827-70F7-D90F-5B32CB1A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A4A1-E9E2-C141-4B8D-39BF3B8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3FD0-E752-2CBE-61DA-4CDD5743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41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5B79-F01C-804C-4E61-1A47DA43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7148-1BF1-63D6-C79F-0B92D410B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DAD9-7303-C2EC-B274-F1DE2C4F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27E0-23E6-C7A2-DD58-99984447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5326-E6D1-014A-49FC-94FC2B51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6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37A79-42D3-4C33-7433-736771829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A469-E72C-78CB-2781-A427579FE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D210-5A80-BA39-ED14-3A2E0142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1660-31E5-9DDB-4167-A5C6CD17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283F-675B-9C6F-FF2D-0D967C5F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8522-75F0-C278-6E93-CA30104F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1685-227E-128F-BC30-C654D1E0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6B14-04EA-17CE-E42A-397A9E1A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18F9-0615-71D8-F2DD-54F68CCD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C4F1-8A9A-2A48-A321-421A432A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1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EF26-2F51-1733-6AEF-9280CC34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4F98-0764-6E60-27B0-5E57ACD5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F9B0-CBBD-F94E-C0AC-45DE7901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37EB-0AF7-9330-C27F-29345A30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7196-10D9-6B4A-82BB-559A03E4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9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FD63-8AE3-DE5A-FE44-E7E2DE1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E664-EC92-D139-38C3-BF9875ED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A4A7C-E733-4A5C-C633-B46CF4CF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747F5-8416-1226-AF77-C55D81D0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8BA7F-CE9B-679C-C711-24692D7A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16BBC-8845-D159-A31B-2280584E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5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5EEF-8BDB-54CC-5182-E4FA9FC4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2F81-3800-3C25-68A7-53FDA168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8B83-D5D7-8567-F4CA-1EA8CA1A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1231F-2D5A-4A4B-7B98-20C8B5283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6405D-3730-BE51-E334-39381A7B3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5A373-F82D-D329-481E-858FD5A2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4A62-1ECD-D79E-A2CF-DAFAF3AD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4ADCC-F10D-3B96-6AA4-1AE08DC4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FAB5-BB91-A5B9-4766-E5069E4B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46227-1E11-2C78-1EA6-4E7B2F2C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C9488-4D25-7404-D601-6364700F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BAB07-2F7F-5E12-E069-31D758B3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A0342-315B-7453-D23E-19484022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AA699-8312-27CC-5D9B-95EBAF1C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8FD30-2D05-CC48-8E40-8B744AA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7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75ED-58BB-8D92-57C9-C15782B8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3329-3ED5-1188-B8ED-4E0F986B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0EC2F-E858-7E41-0A67-F93A4A55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05A0-98F7-499E-B879-4A3F6A44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11C5C-B1EB-91CA-6B8A-474CC888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A43C7-32D7-1123-469A-4F683328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D34C-52A5-D87E-FCA2-B7FAEA67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5D5C2-9925-E6F0-5864-83BC59E7C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767EC-03EA-76DA-FD35-B01A3FB0C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5BD7A-913B-7FDB-597B-FC57963C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DECF-3DE6-C485-8AFB-936AA698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E66D9-180C-ED7A-849A-5EB4E5D3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51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646AC-8053-7E85-E5C0-6E3F03E4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EB08D-2A32-D722-4E7A-1328F035D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F96A-30B8-B087-4978-186C09D6F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CAF03-6D07-473F-9655-B5E7F3C4F9BA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FEE3-A5A7-6135-A2F0-BED2FD872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C338-8D5B-F469-A5F7-93410D6A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3AD44-2AA6-4C68-B73F-07BE65156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9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73A7F-497C-0A82-BB8D-0478589BD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FE4B-AC3C-08C7-6141-600F2960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>
            <a:normAutofit/>
          </a:bodyPr>
          <a:lstStyle/>
          <a:p>
            <a:r>
              <a:rPr lang="en-GB" sz="1800" b="1" dirty="0"/>
              <a:t>Model Context Protocols (MCP server)</a:t>
            </a:r>
          </a:p>
        </p:txBody>
      </p:sp>
      <p:pic>
        <p:nvPicPr>
          <p:cNvPr id="1026" name="Picture 2" descr="Java MCP Server Architecture">
            <a:extLst>
              <a:ext uri="{FF2B5EF4-FFF2-40B4-BE49-F238E27FC236}">
                <a16:creationId xmlns:a16="http://schemas.microsoft.com/office/drawing/2014/main" id="{C11DA017-6EBC-6FE4-2F8D-37AE46B1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56" y="1150070"/>
            <a:ext cx="7100888" cy="52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18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35221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Model Context Protocols (MCP server)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Tune Video Transformer VIT Classifier with your own Dataset</dc:title>
  <dc:creator>Salvador Huertas Romero, Juan (Proteams ApS)</dc:creator>
  <cp:lastModifiedBy>Jan SHR</cp:lastModifiedBy>
  <cp:revision>15</cp:revision>
  <dcterms:created xsi:type="dcterms:W3CDTF">2024-01-15T13:00:00Z</dcterms:created>
  <dcterms:modified xsi:type="dcterms:W3CDTF">2025-07-04T06:20:51Z</dcterms:modified>
</cp:coreProperties>
</file>