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63B"/>
    <a:srgbClr val="225E95"/>
    <a:srgbClr val="000000"/>
    <a:srgbClr val="FFC003"/>
    <a:srgbClr val="22E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82B4-0256-18D1-412A-88B3F12C1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41877-0B2B-E7B7-3E4E-D8103FC97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3F30-5B20-BD13-50F4-BF11F686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2F0DA-8BBD-0887-9993-DFBA3376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FC0E-CB24-BDBD-F90A-1BF88458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8C55-992E-6777-22B4-B38351BA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67441-16BC-6C09-9B2A-70A1FF1F1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4060-EEC0-69A9-CB30-A7F99790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D4DE-E308-1357-9779-888741A7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B6B2B-2EEA-BA38-7090-D6113E7F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A8088-1673-4240-F74F-7F3326950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90F2C-7686-5C9A-C647-3E58FF11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4B8A8-79E9-EB6D-7353-7007BAF6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572A-14B4-36CC-B68B-9EFF4F82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663E-B815-3F8A-47ED-BE4CEAEF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9102-4668-A53F-EC0C-C31D60F7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DA1B-C5F7-D664-7998-36A77C4D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F10F8-68F6-8EC8-0D52-1B211F0F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C4126-7DCD-38B9-F412-69BE1E60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8D15-B259-0277-B9B5-9CF7DA5B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2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707-8973-FA8A-9343-E8BC6B0F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6EC81-C1B4-DDF1-2F6A-2EB0ABE1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E4CD9-FB86-15F0-0565-179164B0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7CE6-2497-BAE0-04DD-653F33BF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D528-53F8-71DC-9646-A297BF4F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6A13-C7D0-007D-5A87-74E0CFC7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C55D-F9D8-2906-5D30-6CC7FCF56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6E68B-163C-97E2-A1F4-9612E5B16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781E-8A16-D998-FAE3-30AE0BD0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B0BF7-4225-C103-8449-0FBB5479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C8326-D7BF-66A2-5AFC-C16AEF60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25C0-BD84-7597-BAC3-CC2C58F7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8B6D-92F1-3D95-DA31-0DE698C5E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18086-8D44-E35E-9E55-CF7B1629F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4D9C2-FC0E-D6DD-5F3E-D2D009D7A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A8BF8-BAA8-E851-0391-837EAC066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C72F8-73DA-0ADD-FA0A-E81885B1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EB9CE-1DD9-BBCC-608D-2B282D1E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89D7B-CAD9-CA9C-7772-5D7D2CD6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C849-BF86-F9B4-36AB-EAD2624C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EF0BB-9EE6-7EFA-607D-FBE247EA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BBC35-E789-C864-49BC-0B70F89E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BD6BA-543C-846F-B987-E210DC86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6CDAB-354F-7AB4-9FB2-4B6FED8E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A601A-6EE4-AF97-2EC5-C60E06F9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D7A3A-6A1B-7278-D3B8-88F749AA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3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6976-AB6A-31D3-3D9F-25D70A55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5EB3-22B5-E37C-FA12-99682B4F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0B204-A520-D508-8B43-F8505A42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EEF27-CA35-90B1-BE90-D592FDCD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0F10C-FD51-AF10-ED7D-8FB61478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98ABE-F15A-FEC0-9158-1D04AC84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9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E8C9-C99B-8C88-99DA-726C1893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58637-6934-BD1D-3BC2-2A9EEDB9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591B9-0050-812D-89EA-F72450E69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4367-3B6D-EA62-D581-8F2326C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1DDC-98C2-C14A-8830-AE8D00B85D49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4DE8A-26D5-3114-9863-F351779E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66ECA-6DCD-2E62-2F56-65B2AB49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1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0063B-A934-4228-F8F8-E688A597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64AFC-8130-FBAE-756E-86B98DF97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5F99-9DE3-2C1D-E545-48D739BCD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1DDC-98C2-C14A-8830-AE8D00B85D49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3A73-A41B-1DA9-796F-A361F474E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9E6B-F380-27FF-E986-68995A9FF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AABC-E201-114A-8160-47702059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63F3D2-E52B-F0E6-ABDD-C5055B11CA8C}"/>
              </a:ext>
            </a:extLst>
          </p:cNvPr>
          <p:cNvSpPr/>
          <p:nvPr/>
        </p:nvSpPr>
        <p:spPr>
          <a:xfrm>
            <a:off x="1617376" y="1143001"/>
            <a:ext cx="2460171" cy="4229098"/>
          </a:xfrm>
          <a:prstGeom prst="roundRect">
            <a:avLst/>
          </a:prstGeom>
          <a:solidFill>
            <a:srgbClr val="10263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32400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Phase Estimation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51EE89-0395-D594-6D84-BDC763D9317B}"/>
              </a:ext>
            </a:extLst>
          </p:cNvPr>
          <p:cNvSpPr/>
          <p:nvPr/>
        </p:nvSpPr>
        <p:spPr>
          <a:xfrm>
            <a:off x="4580321" y="1143001"/>
            <a:ext cx="2460171" cy="4229099"/>
          </a:xfrm>
          <a:prstGeom prst="roundRect">
            <a:avLst/>
          </a:prstGeom>
          <a:solidFill>
            <a:srgbClr val="10263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32400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Rotation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3ACB72-DBF5-2DA6-DE6A-13654E7EA4A2}"/>
              </a:ext>
            </a:extLst>
          </p:cNvPr>
          <p:cNvSpPr/>
          <p:nvPr/>
        </p:nvSpPr>
        <p:spPr>
          <a:xfrm>
            <a:off x="7543601" y="1143001"/>
            <a:ext cx="2460172" cy="4229098"/>
          </a:xfrm>
          <a:prstGeom prst="roundRect">
            <a:avLst/>
          </a:prstGeom>
          <a:solidFill>
            <a:srgbClr val="10263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bIns="324000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Inverse Phase Estimation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1158DE-8836-5E23-CE50-9496B512EC6A}"/>
              </a:ext>
            </a:extLst>
          </p:cNvPr>
          <p:cNvCxnSpPr>
            <a:cxnSpLocks/>
          </p:cNvCxnSpPr>
          <p:nvPr/>
        </p:nvCxnSpPr>
        <p:spPr>
          <a:xfrm flipV="1">
            <a:off x="944266" y="2375177"/>
            <a:ext cx="10369728" cy="265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971BDB-D75C-3749-AC98-185CFB0F3084}"/>
              </a:ext>
            </a:extLst>
          </p:cNvPr>
          <p:cNvCxnSpPr>
            <a:cxnSpLocks/>
          </p:cNvCxnSpPr>
          <p:nvPr/>
        </p:nvCxnSpPr>
        <p:spPr>
          <a:xfrm flipV="1">
            <a:off x="944266" y="3429000"/>
            <a:ext cx="10369728" cy="2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EE7F1E-896B-5E5C-9F56-AFE0EDEC478B}"/>
              </a:ext>
            </a:extLst>
          </p:cNvPr>
          <p:cNvCxnSpPr>
            <a:cxnSpLocks/>
          </p:cNvCxnSpPr>
          <p:nvPr/>
        </p:nvCxnSpPr>
        <p:spPr>
          <a:xfrm>
            <a:off x="944266" y="4429127"/>
            <a:ext cx="10369728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4BA19-76CA-6D57-5950-FDB4117E0E64}"/>
              </a:ext>
            </a:extLst>
          </p:cNvPr>
          <p:cNvSpPr/>
          <p:nvPr/>
        </p:nvSpPr>
        <p:spPr>
          <a:xfrm>
            <a:off x="1954271" y="2038887"/>
            <a:ext cx="733765" cy="714375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5C6277-0397-A17A-0B29-EC0053449629}"/>
              </a:ext>
            </a:extLst>
          </p:cNvPr>
          <p:cNvSpPr/>
          <p:nvPr/>
        </p:nvSpPr>
        <p:spPr>
          <a:xfrm>
            <a:off x="3031617" y="2043650"/>
            <a:ext cx="733765" cy="714375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5C9AE7-EFD0-0116-09DB-1DA5417E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31" y="2208768"/>
            <a:ext cx="618087" cy="269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168FA1-A285-552B-824F-C8B14321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757" y="2196460"/>
            <a:ext cx="539456" cy="282177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C1B2902-FEDE-D4C8-6878-FD686EF3CCCB}"/>
              </a:ext>
            </a:extLst>
          </p:cNvPr>
          <p:cNvSpPr/>
          <p:nvPr/>
        </p:nvSpPr>
        <p:spPr>
          <a:xfrm>
            <a:off x="2770989" y="2273674"/>
            <a:ext cx="180000" cy="180000"/>
          </a:xfrm>
          <a:prstGeom prst="ellipse">
            <a:avLst/>
          </a:prstGeom>
          <a:solidFill>
            <a:srgbClr val="FFC003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258734-4F7E-8C89-E9A5-0BCC75236780}"/>
              </a:ext>
            </a:extLst>
          </p:cNvPr>
          <p:cNvSpPr/>
          <p:nvPr/>
        </p:nvSpPr>
        <p:spPr>
          <a:xfrm>
            <a:off x="2480578" y="3067054"/>
            <a:ext cx="733765" cy="714375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F9047F-F961-6A3A-7C5C-89719A4D2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47" y="3292092"/>
            <a:ext cx="291194" cy="30239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6DBF-27E0-2AB4-C082-82E6BBA91882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 flipH="1">
            <a:off x="2847461" y="2453674"/>
            <a:ext cx="13528" cy="61338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E0B5C7C-484F-3048-2928-E6408DD3D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15" y="1868889"/>
            <a:ext cx="235352" cy="2647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61B732A-611C-F4A5-9821-97AD231B1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15" y="2902828"/>
            <a:ext cx="235352" cy="2444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DFB7CF-5019-3F5F-D104-3085658B5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615" y="3950236"/>
            <a:ext cx="235352" cy="23535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231283-B79F-DA3F-FF82-2921C0C0B98C}"/>
              </a:ext>
            </a:extLst>
          </p:cNvPr>
          <p:cNvSpPr/>
          <p:nvPr/>
        </p:nvSpPr>
        <p:spPr>
          <a:xfrm>
            <a:off x="5443523" y="4086225"/>
            <a:ext cx="733765" cy="714375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75DA5D-CB25-CDDF-A786-6F2C9535AF8D}"/>
              </a:ext>
            </a:extLst>
          </p:cNvPr>
          <p:cNvSpPr/>
          <p:nvPr/>
        </p:nvSpPr>
        <p:spPr>
          <a:xfrm>
            <a:off x="5720406" y="2273674"/>
            <a:ext cx="180000" cy="180000"/>
          </a:xfrm>
          <a:prstGeom prst="ellipse">
            <a:avLst/>
          </a:prstGeom>
          <a:solidFill>
            <a:srgbClr val="FFC003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7B67C6-3F1D-B684-8916-8E512CB804AB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5810406" y="2453674"/>
            <a:ext cx="0" cy="16325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533A59F-7188-9E61-A815-35711865A7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426" y="4295093"/>
            <a:ext cx="291194" cy="29119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BA83B37-A16D-4E99-B852-777FFEB68E0E}"/>
              </a:ext>
            </a:extLst>
          </p:cNvPr>
          <p:cNvSpPr/>
          <p:nvPr/>
        </p:nvSpPr>
        <p:spPr>
          <a:xfrm>
            <a:off x="7766127" y="2031450"/>
            <a:ext cx="733765" cy="714375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0FC18A-5A0F-F92C-5B4E-801CEF7448FF}"/>
              </a:ext>
            </a:extLst>
          </p:cNvPr>
          <p:cNvSpPr/>
          <p:nvPr/>
        </p:nvSpPr>
        <p:spPr>
          <a:xfrm>
            <a:off x="8959098" y="2015850"/>
            <a:ext cx="733765" cy="714375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54E42D6-C5F9-3E47-310E-BA68078A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936" y="2228739"/>
            <a:ext cx="618087" cy="2698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DE2FE04-9492-531C-3258-1156400C4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521" y="2241229"/>
            <a:ext cx="518975" cy="24479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E88DA131-B2DD-8A8E-031C-67B01ECFD25A}"/>
              </a:ext>
            </a:extLst>
          </p:cNvPr>
          <p:cNvSpPr/>
          <p:nvPr/>
        </p:nvSpPr>
        <p:spPr>
          <a:xfrm>
            <a:off x="8639495" y="2298637"/>
            <a:ext cx="180000" cy="180000"/>
          </a:xfrm>
          <a:prstGeom prst="ellipse">
            <a:avLst/>
          </a:prstGeom>
          <a:solidFill>
            <a:srgbClr val="FFC003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3DFF5E-B707-5564-DD02-6608D4FCE784}"/>
              </a:ext>
            </a:extLst>
          </p:cNvPr>
          <p:cNvSpPr/>
          <p:nvPr/>
        </p:nvSpPr>
        <p:spPr>
          <a:xfrm>
            <a:off x="8358563" y="3086101"/>
            <a:ext cx="733765" cy="714375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558947-66F6-D1EE-EB4E-4DDA7BA85FBA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 flipH="1">
            <a:off x="8725446" y="2478637"/>
            <a:ext cx="4049" cy="6074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C1470C5-AD87-FAE1-1E48-C778C24EB7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7991" y="3265633"/>
            <a:ext cx="414911" cy="37235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9CC06FA-7B59-7C62-CE5B-4724A649CF8B}"/>
              </a:ext>
            </a:extLst>
          </p:cNvPr>
          <p:cNvSpPr/>
          <p:nvPr/>
        </p:nvSpPr>
        <p:spPr>
          <a:xfrm>
            <a:off x="10448755" y="4071288"/>
            <a:ext cx="733765" cy="714375"/>
          </a:xfrm>
          <a:prstGeom prst="rect">
            <a:avLst/>
          </a:prstGeom>
          <a:solidFill>
            <a:schemeClr val="bg1"/>
          </a:solidFill>
          <a:ln w="66675">
            <a:solidFill>
              <a:srgbClr val="10263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F82F1A1-B284-6CFC-ABC1-86477058D0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22555" y="4140239"/>
            <a:ext cx="177596" cy="177596"/>
          </a:xfrm>
          <a:prstGeom prst="rect">
            <a:avLst/>
          </a:prstGeom>
        </p:spPr>
      </p:pic>
      <p:sp>
        <p:nvSpPr>
          <p:cNvPr id="56" name="Arc 55">
            <a:extLst>
              <a:ext uri="{FF2B5EF4-FFF2-40B4-BE49-F238E27FC236}">
                <a16:creationId xmlns:a16="http://schemas.microsoft.com/office/drawing/2014/main" id="{C74523A5-31C3-51F1-4518-4E587F032186}"/>
              </a:ext>
            </a:extLst>
          </p:cNvPr>
          <p:cNvSpPr>
            <a:spLocks noChangeAspect="1"/>
          </p:cNvSpPr>
          <p:nvPr/>
        </p:nvSpPr>
        <p:spPr>
          <a:xfrm rot="18890274">
            <a:off x="10483578" y="4550585"/>
            <a:ext cx="664854" cy="664854"/>
          </a:xfrm>
          <a:prstGeom prst="arc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99311E-A1B6-2F48-EC50-D539FB4F683A}"/>
              </a:ext>
            </a:extLst>
          </p:cNvPr>
          <p:cNvCxnSpPr>
            <a:cxnSpLocks/>
          </p:cNvCxnSpPr>
          <p:nvPr/>
        </p:nvCxnSpPr>
        <p:spPr>
          <a:xfrm flipV="1">
            <a:off x="10811353" y="4443527"/>
            <a:ext cx="216174" cy="2374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77E48B4F-43EB-1563-F21C-820AEC4AB3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291" y="4269043"/>
            <a:ext cx="420000" cy="360000"/>
          </a:xfrm>
          <a:prstGeom prst="rect">
            <a:avLst/>
          </a:prstGeom>
        </p:spPr>
      </p:pic>
      <p:pic>
        <p:nvPicPr>
          <p:cNvPr id="69" name="Picture 6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4503F190-E1D0-09C9-7195-406D099A33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226" y="2218221"/>
            <a:ext cx="697499" cy="360000"/>
          </a:xfrm>
          <a:prstGeom prst="rect">
            <a:avLst/>
          </a:prstGeom>
        </p:spPr>
      </p:pic>
      <p:pic>
        <p:nvPicPr>
          <p:cNvPr id="71" name="Picture 7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6F1E195-8BFC-FC86-7A5A-09F92238EE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01811" y="4269043"/>
            <a:ext cx="420000" cy="360000"/>
          </a:xfrm>
          <a:prstGeom prst="rect">
            <a:avLst/>
          </a:prstGeom>
        </p:spPr>
      </p:pic>
      <p:pic>
        <p:nvPicPr>
          <p:cNvPr id="73" name="Picture 7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E40F0410-7385-5916-1804-72259AF6F6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96880" y="3230918"/>
            <a:ext cx="445714" cy="360000"/>
          </a:xfrm>
          <a:prstGeom prst="rect">
            <a:avLst/>
          </a:prstGeom>
        </p:spPr>
      </p:pic>
      <p:pic>
        <p:nvPicPr>
          <p:cNvPr id="75" name="Picture 74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51ACAE3-F795-3523-00C2-558886E1FC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7291" y="3265633"/>
            <a:ext cx="394286" cy="360000"/>
          </a:xfrm>
          <a:prstGeom prst="rect">
            <a:avLst/>
          </a:prstGeom>
        </p:spPr>
      </p:pic>
      <p:pic>
        <p:nvPicPr>
          <p:cNvPr id="76" name="Picture 7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633B081A-1FEB-0D1D-B970-872DB7FFCC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01811" y="2218221"/>
            <a:ext cx="697499" cy="360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1115E9-5B4C-AE31-6CCC-08E806015334}"/>
              </a:ext>
            </a:extLst>
          </p:cNvPr>
          <p:cNvCxnSpPr>
            <a:cxnSpLocks/>
          </p:cNvCxnSpPr>
          <p:nvPr/>
        </p:nvCxnSpPr>
        <p:spPr>
          <a:xfrm>
            <a:off x="4342720" y="861615"/>
            <a:ext cx="0" cy="473860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1C185B-1066-941E-F09A-7B9B3F7849D8}"/>
              </a:ext>
            </a:extLst>
          </p:cNvPr>
          <p:cNvCxnSpPr>
            <a:cxnSpLocks/>
          </p:cNvCxnSpPr>
          <p:nvPr/>
        </p:nvCxnSpPr>
        <p:spPr>
          <a:xfrm>
            <a:off x="7324045" y="861615"/>
            <a:ext cx="0" cy="473860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3F7E57-4933-6BDC-451E-622DD1467400}"/>
              </a:ext>
            </a:extLst>
          </p:cNvPr>
          <p:cNvCxnSpPr>
            <a:cxnSpLocks/>
          </p:cNvCxnSpPr>
          <p:nvPr/>
        </p:nvCxnSpPr>
        <p:spPr>
          <a:xfrm>
            <a:off x="1394732" y="861615"/>
            <a:ext cx="0" cy="473860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D540A4-14AF-A70D-FCEC-E676D783FC4E}"/>
              </a:ext>
            </a:extLst>
          </p:cNvPr>
          <p:cNvCxnSpPr>
            <a:cxnSpLocks/>
          </p:cNvCxnSpPr>
          <p:nvPr/>
        </p:nvCxnSpPr>
        <p:spPr>
          <a:xfrm>
            <a:off x="10213974" y="861615"/>
            <a:ext cx="0" cy="473860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43AB0F2-8B89-EA88-BB4F-051A7DA319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27811" y="347240"/>
            <a:ext cx="720000" cy="413333"/>
          </a:xfrm>
          <a:prstGeom prst="rect">
            <a:avLst/>
          </a:prstGeom>
        </p:spPr>
      </p:pic>
      <p:pic>
        <p:nvPicPr>
          <p:cNvPr id="41" name="Picture 4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5F8A1F7F-0CAB-A989-0FE2-520466EAE59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91720" y="347243"/>
            <a:ext cx="720000" cy="413333"/>
          </a:xfrm>
          <a:prstGeom prst="rect">
            <a:avLst/>
          </a:prstGeom>
        </p:spPr>
      </p:pic>
      <p:pic>
        <p:nvPicPr>
          <p:cNvPr id="43" name="Picture 4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310F1BC-0866-9DB5-C9C5-0CD84FF588C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25784" y="312851"/>
            <a:ext cx="720000" cy="413333"/>
          </a:xfrm>
          <a:prstGeom prst="rect">
            <a:avLst/>
          </a:prstGeom>
        </p:spPr>
      </p:pic>
      <p:pic>
        <p:nvPicPr>
          <p:cNvPr id="46" name="Picture 4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672494F5-C6DF-52F0-AB6D-2783DBB9B57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9848" y="322097"/>
            <a:ext cx="720000" cy="4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8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Pradeep Kumar</cp:lastModifiedBy>
  <cp:revision>7</cp:revision>
  <dcterms:created xsi:type="dcterms:W3CDTF">2023-07-28T07:13:42Z</dcterms:created>
  <dcterms:modified xsi:type="dcterms:W3CDTF">2024-02-21T02:59:20Z</dcterms:modified>
</cp:coreProperties>
</file>