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75244ABE-F3FE-4C6E-9D61-4D6C0FC21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27" y="0"/>
            <a:ext cx="6006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3">
            <a:extLst>
              <a:ext uri="{FF2B5EF4-FFF2-40B4-BE49-F238E27FC236}">
                <a16:creationId xmlns:a16="http://schemas.microsoft.com/office/drawing/2014/main" id="{82383E09-0ABC-4FB4-B4E5-C7E7F0A10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366962"/>
            <a:ext cx="9629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4">
            <a:extLst>
              <a:ext uri="{FF2B5EF4-FFF2-40B4-BE49-F238E27FC236}">
                <a16:creationId xmlns:a16="http://schemas.microsoft.com/office/drawing/2014/main" id="{5867648C-1A46-4A20-B02F-D704A712D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390525"/>
            <a:ext cx="96297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1">
            <a:extLst>
              <a:ext uri="{FF2B5EF4-FFF2-40B4-BE49-F238E27FC236}">
                <a16:creationId xmlns:a16="http://schemas.microsoft.com/office/drawing/2014/main" id="{87D09D74-441B-4986-BE90-37441BEFB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462212"/>
            <a:ext cx="9629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9557DDD4-3B94-4659-8980-E32B2FA6A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266950"/>
            <a:ext cx="9639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19DD4556-10CA-4744-862A-882D0C53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390525"/>
            <a:ext cx="97250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4659B6F8-B288-4449-8062-006D7BA4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390525"/>
            <a:ext cx="96393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2F044594-C247-4BC3-A96F-FE6BE7063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400050"/>
            <a:ext cx="9639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0">
            <a:extLst>
              <a:ext uri="{FF2B5EF4-FFF2-40B4-BE49-F238E27FC236}">
                <a16:creationId xmlns:a16="http://schemas.microsoft.com/office/drawing/2014/main" id="{26C9D172-7938-46B3-8818-E238DF32C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366962"/>
            <a:ext cx="9629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Lopez, Oscar</cp:lastModifiedBy>
  <cp:revision>1</cp:revision>
  <dcterms:created xsi:type="dcterms:W3CDTF">2022-09-27T03:20:44Z</dcterms:created>
  <dcterms:modified xsi:type="dcterms:W3CDTF">2022-09-27T03:22:19Z</dcterms:modified>
</cp:coreProperties>
</file>