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95"/>
            <a:ext cx="9144000" cy="6845300"/>
          </a:xfrm>
          <a:custGeom>
            <a:avLst/>
            <a:gdLst/>
            <a:ahLst/>
            <a:cxnLst/>
            <a:rect l="l" t="t" r="r" b="b"/>
            <a:pathLst>
              <a:path w="9144000" h="6845300">
                <a:moveTo>
                  <a:pt x="9144000" y="6845101"/>
                </a:moveTo>
                <a:lnTo>
                  <a:pt x="9144000" y="0"/>
                </a:lnTo>
                <a:lnTo>
                  <a:pt x="0" y="0"/>
                </a:lnTo>
                <a:lnTo>
                  <a:pt x="0" y="6845101"/>
                </a:lnTo>
                <a:lnTo>
                  <a:pt x="9144000" y="6845101"/>
                </a:lnTo>
                <a:close/>
              </a:path>
            </a:pathLst>
          </a:custGeom>
          <a:solidFill>
            <a:srgbClr val="353535">
              <a:alpha val="8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9899" y="3480053"/>
            <a:ext cx="2124201" cy="64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5.png"/><Relationship Id="rId42" Type="http://schemas.openxmlformats.org/officeDocument/2006/relationships/image" Target="../media/image46.png"/><Relationship Id="rId43" Type="http://schemas.openxmlformats.org/officeDocument/2006/relationships/image" Target="../media/image47.png"/><Relationship Id="rId44" Type="http://schemas.openxmlformats.org/officeDocument/2006/relationships/image" Target="../media/image48.png"/><Relationship Id="rId45" Type="http://schemas.openxmlformats.org/officeDocument/2006/relationships/image" Target="../media/image49.png"/><Relationship Id="rId46" Type="http://schemas.openxmlformats.org/officeDocument/2006/relationships/image" Target="../media/image50.png"/><Relationship Id="rId47" Type="http://schemas.openxmlformats.org/officeDocument/2006/relationships/image" Target="../media/image51.png"/><Relationship Id="rId48" Type="http://schemas.openxmlformats.org/officeDocument/2006/relationships/image" Target="../media/image52.png"/><Relationship Id="rId49" Type="http://schemas.openxmlformats.org/officeDocument/2006/relationships/image" Target="../media/image53.png"/><Relationship Id="rId50" Type="http://schemas.openxmlformats.org/officeDocument/2006/relationships/image" Target="../media/image54.png"/><Relationship Id="rId51" Type="http://schemas.openxmlformats.org/officeDocument/2006/relationships/image" Target="../media/image55.png"/><Relationship Id="rId52" Type="http://schemas.openxmlformats.org/officeDocument/2006/relationships/image" Target="../media/image56.png"/><Relationship Id="rId53" Type="http://schemas.openxmlformats.org/officeDocument/2006/relationships/image" Target="../media/image57.png"/><Relationship Id="rId54" Type="http://schemas.openxmlformats.org/officeDocument/2006/relationships/image" Target="../media/image58.png"/><Relationship Id="rId55" Type="http://schemas.openxmlformats.org/officeDocument/2006/relationships/image" Target="../media/image59.png"/><Relationship Id="rId56" Type="http://schemas.openxmlformats.org/officeDocument/2006/relationships/image" Target="../media/image60.png"/><Relationship Id="rId57" Type="http://schemas.openxmlformats.org/officeDocument/2006/relationships/image" Target="../media/image61.png"/><Relationship Id="rId58" Type="http://schemas.openxmlformats.org/officeDocument/2006/relationships/image" Target="../media/image62.png"/><Relationship Id="rId59" Type="http://schemas.openxmlformats.org/officeDocument/2006/relationships/image" Target="../media/image63.png"/><Relationship Id="rId60" Type="http://schemas.openxmlformats.org/officeDocument/2006/relationships/image" Target="../media/image64.png"/><Relationship Id="rId61" Type="http://schemas.openxmlformats.org/officeDocument/2006/relationships/image" Target="../media/image65.png"/><Relationship Id="rId62" Type="http://schemas.openxmlformats.org/officeDocument/2006/relationships/image" Target="../media/image66.png"/><Relationship Id="rId63" Type="http://schemas.openxmlformats.org/officeDocument/2006/relationships/image" Target="../media/image67.png"/><Relationship Id="rId64" Type="http://schemas.openxmlformats.org/officeDocument/2006/relationships/image" Target="../media/image68.png"/><Relationship Id="rId65" Type="http://schemas.openxmlformats.org/officeDocument/2006/relationships/image" Target="../media/image69.png"/><Relationship Id="rId66" Type="http://schemas.openxmlformats.org/officeDocument/2006/relationships/image" Target="../media/image70.png"/><Relationship Id="rId67" Type="http://schemas.openxmlformats.org/officeDocument/2006/relationships/image" Target="../media/image71.png"/><Relationship Id="rId68" Type="http://schemas.openxmlformats.org/officeDocument/2006/relationships/image" Target="../media/image72.png"/><Relationship Id="rId69" Type="http://schemas.openxmlformats.org/officeDocument/2006/relationships/image" Target="../media/image73.png"/><Relationship Id="rId70" Type="http://schemas.openxmlformats.org/officeDocument/2006/relationships/image" Target="../media/image74.png"/><Relationship Id="rId71" Type="http://schemas.openxmlformats.org/officeDocument/2006/relationships/image" Target="../media/image75.png"/><Relationship Id="rId72" Type="http://schemas.openxmlformats.org/officeDocument/2006/relationships/image" Target="../media/image76.png"/><Relationship Id="rId73" Type="http://schemas.openxmlformats.org/officeDocument/2006/relationships/image" Target="../media/image77.png"/><Relationship Id="rId74" Type="http://schemas.openxmlformats.org/officeDocument/2006/relationships/image" Target="../media/image78.png"/><Relationship Id="rId75" Type="http://schemas.openxmlformats.org/officeDocument/2006/relationships/image" Target="../media/image79.png"/><Relationship Id="rId76" Type="http://schemas.openxmlformats.org/officeDocument/2006/relationships/image" Target="../media/image80.png"/><Relationship Id="rId77" Type="http://schemas.openxmlformats.org/officeDocument/2006/relationships/image" Target="../media/image81.png"/><Relationship Id="rId78" Type="http://schemas.openxmlformats.org/officeDocument/2006/relationships/image" Target="../media/image82.png"/><Relationship Id="rId79" Type="http://schemas.openxmlformats.org/officeDocument/2006/relationships/image" Target="../media/image83.png"/><Relationship Id="rId80" Type="http://schemas.openxmlformats.org/officeDocument/2006/relationships/image" Target="../media/image84.png"/><Relationship Id="rId81" Type="http://schemas.openxmlformats.org/officeDocument/2006/relationships/image" Target="../media/image85.png"/><Relationship Id="rId82" Type="http://schemas.openxmlformats.org/officeDocument/2006/relationships/image" Target="../media/image86.png"/><Relationship Id="rId83" Type="http://schemas.openxmlformats.org/officeDocument/2006/relationships/image" Target="../media/image87.png"/><Relationship Id="rId84" Type="http://schemas.openxmlformats.org/officeDocument/2006/relationships/image" Target="../media/image88.png"/><Relationship Id="rId85" Type="http://schemas.openxmlformats.org/officeDocument/2006/relationships/image" Target="../media/image89.png"/><Relationship Id="rId86" Type="http://schemas.openxmlformats.org/officeDocument/2006/relationships/image" Target="../media/image90.png"/><Relationship Id="rId87" Type="http://schemas.openxmlformats.org/officeDocument/2006/relationships/image" Target="../media/image91.png"/><Relationship Id="rId88" Type="http://schemas.openxmlformats.org/officeDocument/2006/relationships/image" Target="../media/image92.png"/><Relationship Id="rId89" Type="http://schemas.openxmlformats.org/officeDocument/2006/relationships/image" Target="../media/image93.png"/><Relationship Id="rId90" Type="http://schemas.openxmlformats.org/officeDocument/2006/relationships/image" Target="../media/image94.png"/><Relationship Id="rId91" Type="http://schemas.openxmlformats.org/officeDocument/2006/relationships/image" Target="../media/image95.png"/><Relationship Id="rId92" Type="http://schemas.openxmlformats.org/officeDocument/2006/relationships/image" Target="../media/image96.png"/><Relationship Id="rId93" Type="http://schemas.openxmlformats.org/officeDocument/2006/relationships/image" Target="../media/image97.png"/><Relationship Id="rId94" Type="http://schemas.openxmlformats.org/officeDocument/2006/relationships/image" Target="../media/image98.png"/><Relationship Id="rId95" Type="http://schemas.openxmlformats.org/officeDocument/2006/relationships/image" Target="../media/image99.png"/><Relationship Id="rId96" Type="http://schemas.openxmlformats.org/officeDocument/2006/relationships/image" Target="../media/image100.png"/><Relationship Id="rId97" Type="http://schemas.openxmlformats.org/officeDocument/2006/relationships/image" Target="../media/image101.png"/><Relationship Id="rId98" Type="http://schemas.openxmlformats.org/officeDocument/2006/relationships/image" Target="../media/image102.png"/><Relationship Id="rId99" Type="http://schemas.openxmlformats.org/officeDocument/2006/relationships/image" Target="../media/image103.png"/><Relationship Id="rId100" Type="http://schemas.openxmlformats.org/officeDocument/2006/relationships/image" Target="../media/image104.png"/><Relationship Id="rId101" Type="http://schemas.openxmlformats.org/officeDocument/2006/relationships/image" Target="../media/image105.png"/><Relationship Id="rId102" Type="http://schemas.openxmlformats.org/officeDocument/2006/relationships/image" Target="../media/image106.png"/><Relationship Id="rId103" Type="http://schemas.openxmlformats.org/officeDocument/2006/relationships/image" Target="../media/image107.png"/><Relationship Id="rId104" Type="http://schemas.openxmlformats.org/officeDocument/2006/relationships/image" Target="../media/image108.png"/><Relationship Id="rId105" Type="http://schemas.openxmlformats.org/officeDocument/2006/relationships/image" Target="../media/image109.png"/><Relationship Id="rId106" Type="http://schemas.openxmlformats.org/officeDocument/2006/relationships/image" Target="../media/image110.png"/><Relationship Id="rId107" Type="http://schemas.openxmlformats.org/officeDocument/2006/relationships/image" Target="../media/image111.png"/><Relationship Id="rId108" Type="http://schemas.openxmlformats.org/officeDocument/2006/relationships/image" Target="../media/image112.png"/><Relationship Id="rId109" Type="http://schemas.openxmlformats.org/officeDocument/2006/relationships/image" Target="../media/image1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image" Target="../media/image133.png"/><Relationship Id="rId22" Type="http://schemas.openxmlformats.org/officeDocument/2006/relationships/image" Target="../media/image134.png"/><Relationship Id="rId23" Type="http://schemas.openxmlformats.org/officeDocument/2006/relationships/image" Target="../media/image135.png"/><Relationship Id="rId24" Type="http://schemas.openxmlformats.org/officeDocument/2006/relationships/image" Target="../media/image136.png"/><Relationship Id="rId25" Type="http://schemas.openxmlformats.org/officeDocument/2006/relationships/image" Target="../media/image137.png"/><Relationship Id="rId26" Type="http://schemas.openxmlformats.org/officeDocument/2006/relationships/image" Target="../media/image138.png"/><Relationship Id="rId27" Type="http://schemas.openxmlformats.org/officeDocument/2006/relationships/image" Target="../media/image139.png"/><Relationship Id="rId28" Type="http://schemas.openxmlformats.org/officeDocument/2006/relationships/image" Target="../media/image140.png"/><Relationship Id="rId29" Type="http://schemas.openxmlformats.org/officeDocument/2006/relationships/image" Target="../media/image141.png"/><Relationship Id="rId30" Type="http://schemas.openxmlformats.org/officeDocument/2006/relationships/image" Target="../media/image142.png"/><Relationship Id="rId31" Type="http://schemas.openxmlformats.org/officeDocument/2006/relationships/image" Target="../media/image143.png"/><Relationship Id="rId32" Type="http://schemas.openxmlformats.org/officeDocument/2006/relationships/image" Target="../media/image144.png"/><Relationship Id="rId33" Type="http://schemas.openxmlformats.org/officeDocument/2006/relationships/image" Target="../media/image145.png"/><Relationship Id="rId34" Type="http://schemas.openxmlformats.org/officeDocument/2006/relationships/image" Target="../media/image146.png"/><Relationship Id="rId35" Type="http://schemas.openxmlformats.org/officeDocument/2006/relationships/image" Target="../media/image147.png"/><Relationship Id="rId36" Type="http://schemas.openxmlformats.org/officeDocument/2006/relationships/image" Target="../media/image148.png"/><Relationship Id="rId37" Type="http://schemas.openxmlformats.org/officeDocument/2006/relationships/image" Target="../media/image149.png"/><Relationship Id="rId38" Type="http://schemas.openxmlformats.org/officeDocument/2006/relationships/image" Target="../media/image150.png"/><Relationship Id="rId39" Type="http://schemas.openxmlformats.org/officeDocument/2006/relationships/image" Target="../media/image151.png"/><Relationship Id="rId40" Type="http://schemas.openxmlformats.org/officeDocument/2006/relationships/image" Target="../media/image152.png"/><Relationship Id="rId41" Type="http://schemas.openxmlformats.org/officeDocument/2006/relationships/image" Target="../media/image153.png"/><Relationship Id="rId42" Type="http://schemas.openxmlformats.org/officeDocument/2006/relationships/image" Target="../media/image154.png"/><Relationship Id="rId43" Type="http://schemas.openxmlformats.org/officeDocument/2006/relationships/image" Target="../media/image155.png"/><Relationship Id="rId44" Type="http://schemas.openxmlformats.org/officeDocument/2006/relationships/image" Target="../media/image156.png"/><Relationship Id="rId45" Type="http://schemas.openxmlformats.org/officeDocument/2006/relationships/image" Target="../media/image157.png"/><Relationship Id="rId46" Type="http://schemas.openxmlformats.org/officeDocument/2006/relationships/image" Target="../media/image158.png"/><Relationship Id="rId47" Type="http://schemas.openxmlformats.org/officeDocument/2006/relationships/image" Target="../media/image159.png"/><Relationship Id="rId48" Type="http://schemas.openxmlformats.org/officeDocument/2006/relationships/image" Target="../media/image160.png"/><Relationship Id="rId49" Type="http://schemas.openxmlformats.org/officeDocument/2006/relationships/image" Target="../media/image161.png"/><Relationship Id="rId50" Type="http://schemas.openxmlformats.org/officeDocument/2006/relationships/image" Target="../media/image162.png"/><Relationship Id="rId51" Type="http://schemas.openxmlformats.org/officeDocument/2006/relationships/image" Target="../media/image163.png"/><Relationship Id="rId52" Type="http://schemas.openxmlformats.org/officeDocument/2006/relationships/image" Target="../media/image164.png"/><Relationship Id="rId53" Type="http://schemas.openxmlformats.org/officeDocument/2006/relationships/image" Target="../media/image165.png"/><Relationship Id="rId54" Type="http://schemas.openxmlformats.org/officeDocument/2006/relationships/image" Target="../media/image166.png"/><Relationship Id="rId55" Type="http://schemas.openxmlformats.org/officeDocument/2006/relationships/image" Target="../media/image167.png"/><Relationship Id="rId56" Type="http://schemas.openxmlformats.org/officeDocument/2006/relationships/image" Target="../media/image168.png"/><Relationship Id="rId57" Type="http://schemas.openxmlformats.org/officeDocument/2006/relationships/image" Target="../media/image169.png"/><Relationship Id="rId58" Type="http://schemas.openxmlformats.org/officeDocument/2006/relationships/image" Target="../media/image170.png"/><Relationship Id="rId59" Type="http://schemas.openxmlformats.org/officeDocument/2006/relationships/image" Target="../media/image171.png"/><Relationship Id="rId60" Type="http://schemas.openxmlformats.org/officeDocument/2006/relationships/image" Target="../media/image172.png"/><Relationship Id="rId61" Type="http://schemas.openxmlformats.org/officeDocument/2006/relationships/image" Target="../media/image173.png"/><Relationship Id="rId62" Type="http://schemas.openxmlformats.org/officeDocument/2006/relationships/image" Target="../media/image174.png"/><Relationship Id="rId63" Type="http://schemas.openxmlformats.org/officeDocument/2006/relationships/image" Target="../media/image175.png"/><Relationship Id="rId64" Type="http://schemas.openxmlformats.org/officeDocument/2006/relationships/image" Target="../media/image176.png"/><Relationship Id="rId65" Type="http://schemas.openxmlformats.org/officeDocument/2006/relationships/image" Target="../media/image177.png"/><Relationship Id="rId66" Type="http://schemas.openxmlformats.org/officeDocument/2006/relationships/image" Target="../media/image178.png"/><Relationship Id="rId67" Type="http://schemas.openxmlformats.org/officeDocument/2006/relationships/image" Target="../media/image179.png"/><Relationship Id="rId68" Type="http://schemas.openxmlformats.org/officeDocument/2006/relationships/image" Target="../media/image180.png"/><Relationship Id="rId69" Type="http://schemas.openxmlformats.org/officeDocument/2006/relationships/image" Target="../media/image181.png"/><Relationship Id="rId70" Type="http://schemas.openxmlformats.org/officeDocument/2006/relationships/image" Target="../media/image18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4" Type="http://schemas.openxmlformats.org/officeDocument/2006/relationships/image" Target="../media/image195.png"/><Relationship Id="rId15" Type="http://schemas.openxmlformats.org/officeDocument/2006/relationships/image" Target="../media/image196.png"/><Relationship Id="rId16" Type="http://schemas.openxmlformats.org/officeDocument/2006/relationships/image" Target="../media/image197.png"/><Relationship Id="rId17" Type="http://schemas.openxmlformats.org/officeDocument/2006/relationships/image" Target="../media/image198.png"/><Relationship Id="rId18" Type="http://schemas.openxmlformats.org/officeDocument/2006/relationships/image" Target="../media/image199.png"/><Relationship Id="rId19" Type="http://schemas.openxmlformats.org/officeDocument/2006/relationships/image" Target="../media/image200.png"/><Relationship Id="rId20" Type="http://schemas.openxmlformats.org/officeDocument/2006/relationships/image" Target="../media/image201.png"/><Relationship Id="rId21" Type="http://schemas.openxmlformats.org/officeDocument/2006/relationships/image" Target="../media/image202.png"/><Relationship Id="rId22" Type="http://schemas.openxmlformats.org/officeDocument/2006/relationships/image" Target="../media/image203.png"/><Relationship Id="rId23" Type="http://schemas.openxmlformats.org/officeDocument/2006/relationships/image" Target="../media/image204.png"/><Relationship Id="rId24" Type="http://schemas.openxmlformats.org/officeDocument/2006/relationships/image" Target="../media/image205.png"/><Relationship Id="rId25" Type="http://schemas.openxmlformats.org/officeDocument/2006/relationships/image" Target="../media/image206.png"/><Relationship Id="rId26" Type="http://schemas.openxmlformats.org/officeDocument/2006/relationships/image" Target="../media/image207.png"/><Relationship Id="rId27" Type="http://schemas.openxmlformats.org/officeDocument/2006/relationships/image" Target="../media/image208.png"/><Relationship Id="rId28" Type="http://schemas.openxmlformats.org/officeDocument/2006/relationships/image" Target="../media/image209.png"/><Relationship Id="rId29" Type="http://schemas.openxmlformats.org/officeDocument/2006/relationships/image" Target="../media/image210.png"/><Relationship Id="rId30" Type="http://schemas.openxmlformats.org/officeDocument/2006/relationships/image" Target="../media/image211.png"/><Relationship Id="rId31" Type="http://schemas.openxmlformats.org/officeDocument/2006/relationships/image" Target="../media/image212.png"/><Relationship Id="rId32" Type="http://schemas.openxmlformats.org/officeDocument/2006/relationships/image" Target="../media/image213.png"/><Relationship Id="rId33" Type="http://schemas.openxmlformats.org/officeDocument/2006/relationships/image" Target="../media/image214.png"/><Relationship Id="rId34" Type="http://schemas.openxmlformats.org/officeDocument/2006/relationships/image" Target="../media/image2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079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1471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928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1643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079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471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7928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11643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621" y="2742310"/>
            <a:ext cx="2990469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6453" y="3453638"/>
            <a:ext cx="713231" cy="15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11294" y="3453638"/>
            <a:ext cx="23774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60646" y="3453638"/>
            <a:ext cx="713231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68647" y="366671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36541" y="366671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51C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563" y="366671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79DC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1440" y="366671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FF9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0351" y="366671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DE406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079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1471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928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1643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079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471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7928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11643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995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51C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5991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79DC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843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FF9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1677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DE40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5827" y="1890648"/>
            <a:ext cx="1450847" cy="467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32405" y="1890648"/>
            <a:ext cx="1450847" cy="467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9970" y="2593213"/>
            <a:ext cx="426110" cy="262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85062" y="2593213"/>
            <a:ext cx="612647" cy="262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40713" y="2593213"/>
            <a:ext cx="816863" cy="262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2129" y="2593213"/>
            <a:ext cx="408431" cy="262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55494" y="2593213"/>
            <a:ext cx="1021080" cy="262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19602" y="2593213"/>
            <a:ext cx="1225296" cy="262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6655" y="2593213"/>
            <a:ext cx="1021079" cy="262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50764" y="2593213"/>
            <a:ext cx="816863" cy="262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10909" y="2593213"/>
            <a:ext cx="816863" cy="262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70802" y="2593213"/>
            <a:ext cx="612648" cy="262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28002" y="2593213"/>
            <a:ext cx="612648" cy="2621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9970" y="2867609"/>
            <a:ext cx="816863" cy="262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89836" y="2867609"/>
            <a:ext cx="1021080" cy="262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3945" y="2867609"/>
            <a:ext cx="1021080" cy="262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18433" y="2867609"/>
            <a:ext cx="1021080" cy="262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81017" y="2867609"/>
            <a:ext cx="612648" cy="262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38471" y="2867609"/>
            <a:ext cx="612648" cy="262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95671" y="2867609"/>
            <a:ext cx="1021079" cy="262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9779" y="2867609"/>
            <a:ext cx="1021079" cy="262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24142" y="2867609"/>
            <a:ext cx="612648" cy="262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9970" y="3416553"/>
            <a:ext cx="301752" cy="2621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72870" y="3416553"/>
            <a:ext cx="612648" cy="2621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30045" y="3416553"/>
            <a:ext cx="612648" cy="2621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87245" y="3416553"/>
            <a:ext cx="612648" cy="2621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44826" y="3416553"/>
            <a:ext cx="816863" cy="2621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04717" y="3416553"/>
            <a:ext cx="408431" cy="2621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59226" y="3416553"/>
            <a:ext cx="1427734" cy="2621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28971" y="3416553"/>
            <a:ext cx="612648" cy="2621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86171" y="3416553"/>
            <a:ext cx="816863" cy="26212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47588" y="3416553"/>
            <a:ext cx="816863" cy="26212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07733" y="3416553"/>
            <a:ext cx="612648" cy="2621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64933" y="3416553"/>
            <a:ext cx="816864" cy="2621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80262" y="3690873"/>
            <a:ext cx="307238" cy="2621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36294" y="3690873"/>
            <a:ext cx="501903" cy="2621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12697" y="3690873"/>
            <a:ext cx="1021079" cy="2621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76804" y="3690873"/>
            <a:ext cx="1223467" cy="2621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43985" y="3690873"/>
            <a:ext cx="408432" cy="2621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48202" y="3690873"/>
            <a:ext cx="176022" cy="2621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65550" y="3690873"/>
            <a:ext cx="816863" cy="2621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25696" y="3690873"/>
            <a:ext cx="408431" cy="2621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80203" y="3690873"/>
            <a:ext cx="408431" cy="2621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34711" y="3690873"/>
            <a:ext cx="816863" cy="2621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9970" y="4239514"/>
            <a:ext cx="426110" cy="26212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85062" y="4239514"/>
            <a:ext cx="612647" cy="2621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40713" y="4239514"/>
            <a:ext cx="612648" cy="26212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97913" y="4239514"/>
            <a:ext cx="816863" cy="2621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59710" y="4239514"/>
            <a:ext cx="408431" cy="26212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12694" y="4239514"/>
            <a:ext cx="265176" cy="26212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97098" y="4239514"/>
            <a:ext cx="612648" cy="2621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54297" y="4239514"/>
            <a:ext cx="612648" cy="26212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11497" y="4239514"/>
            <a:ext cx="612648" cy="26212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68952" y="4239514"/>
            <a:ext cx="816863" cy="26212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28844" y="4239514"/>
            <a:ext cx="1021079" cy="26212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93205" y="4239514"/>
            <a:ext cx="816863" cy="26212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53097" y="4239514"/>
            <a:ext cx="1021079" cy="2621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17206" y="4239514"/>
            <a:ext cx="408431" cy="26212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9970" y="4513783"/>
            <a:ext cx="612648" cy="2624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87144" y="4513783"/>
            <a:ext cx="816863" cy="2624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47036" y="4513783"/>
            <a:ext cx="612648" cy="2624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04236" y="4513783"/>
            <a:ext cx="612648" cy="2624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61817" y="4513783"/>
            <a:ext cx="612647" cy="2624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19017" y="4513783"/>
            <a:ext cx="1021080" cy="2624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83126" y="4513783"/>
            <a:ext cx="1225296" cy="26243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50179" y="4513783"/>
            <a:ext cx="816863" cy="26243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10071" y="4513783"/>
            <a:ext cx="816864" cy="26243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71742" y="4513783"/>
            <a:ext cx="408431" cy="2624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824726" y="4513783"/>
            <a:ext cx="612648" cy="2624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81926" y="4513783"/>
            <a:ext cx="1021079" cy="2624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9970" y="4788408"/>
            <a:ext cx="612648" cy="26212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87144" y="4788408"/>
            <a:ext cx="612648" cy="26212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744345" y="4788408"/>
            <a:ext cx="1021080" cy="26212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608833" y="4788408"/>
            <a:ext cx="612648" cy="26212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66033" y="4788408"/>
            <a:ext cx="276606" cy="26212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50438" y="4788408"/>
            <a:ext cx="816863" cy="26212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10329" y="4788408"/>
            <a:ext cx="1225296" cy="26212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77384" y="4788408"/>
            <a:ext cx="1021080" cy="26212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41491" y="4788408"/>
            <a:ext cx="612648" cy="26212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98946" y="4788408"/>
            <a:ext cx="612648" cy="26212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56145" y="4788408"/>
            <a:ext cx="612648" cy="26212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213345" y="4788408"/>
            <a:ext cx="408431" cy="26212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66330" y="4788408"/>
            <a:ext cx="408431" cy="26212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20838" y="4788408"/>
            <a:ext cx="408431" cy="26212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75727" y="4788408"/>
            <a:ext cx="612648" cy="26212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29970" y="5337047"/>
            <a:ext cx="301752" cy="26212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72870" y="5337047"/>
            <a:ext cx="1225295" cy="26212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239645" y="5337047"/>
            <a:ext cx="432054" cy="26212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28061" y="5337047"/>
            <a:ext cx="408431" cy="26212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82570" y="5337047"/>
            <a:ext cx="612647" cy="26212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39770" y="5337047"/>
            <a:ext cx="612647" cy="26212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96970" y="5337047"/>
            <a:ext cx="816863" cy="262128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57115" y="5337047"/>
            <a:ext cx="612648" cy="262128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14315" y="5337047"/>
            <a:ext cx="612648" cy="26212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271515" y="5337047"/>
            <a:ext cx="612648" cy="26212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28715" y="5337047"/>
            <a:ext cx="612648" cy="26212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86170" y="5337047"/>
            <a:ext cx="1225296" cy="26212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252969" y="5337047"/>
            <a:ext cx="612648" cy="26212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710169" y="5337047"/>
            <a:ext cx="1021079" cy="26212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80262" y="5611367"/>
            <a:ext cx="307238" cy="26212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36294" y="5611367"/>
            <a:ext cx="612647" cy="262128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591944" y="5611367"/>
            <a:ext cx="276606" cy="26212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76348" y="5611367"/>
            <a:ext cx="612648" cy="26212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233548" y="5611367"/>
            <a:ext cx="816863" cy="262128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93822" y="5611367"/>
            <a:ext cx="612648" cy="26212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51021" y="5611367"/>
            <a:ext cx="1225296" cy="262128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18076" y="5611367"/>
            <a:ext cx="1021079" cy="262128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82184" y="5611367"/>
            <a:ext cx="816863" cy="262128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7531" y="38130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432003"/>
                </a:moveTo>
                <a:lnTo>
                  <a:pt x="432003" y="432003"/>
                </a:lnTo>
                <a:lnTo>
                  <a:pt x="432003" y="0"/>
                </a:lnTo>
                <a:lnTo>
                  <a:pt x="0" y="0"/>
                </a:lnTo>
                <a:lnTo>
                  <a:pt x="0" y="432003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77275" y="6409321"/>
            <a:ext cx="223139" cy="221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079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1471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7928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11643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079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1471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928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1643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215" y="6409321"/>
            <a:ext cx="223202" cy="221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16822" y="500253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Franklin Gothic Medium Cond"/>
                <a:cs typeface="Franklin Gothic Medium Cond"/>
              </a:rPr>
              <a:t>3</a:t>
            </a:r>
            <a:endParaRPr sz="1050">
              <a:latin typeface="Franklin Gothic Medium Cond"/>
              <a:cs typeface="Franklin Gothic Medium C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5827" y="1890648"/>
            <a:ext cx="1088136" cy="467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9694" y="1890648"/>
            <a:ext cx="1088136" cy="467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85288" y="1890648"/>
            <a:ext cx="1813940" cy="467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6390" y="2043048"/>
            <a:ext cx="265175" cy="262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17746" y="2043048"/>
            <a:ext cx="612648" cy="262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74946" y="2043048"/>
            <a:ext cx="816863" cy="262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4838" y="2043048"/>
            <a:ext cx="1021080" cy="262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99327" y="2043048"/>
            <a:ext cx="816863" cy="2621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59218" y="2043048"/>
            <a:ext cx="1021079" cy="262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23581" y="2043048"/>
            <a:ext cx="408431" cy="2621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69847" y="2790698"/>
            <a:ext cx="301752" cy="2621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12747" y="2790698"/>
            <a:ext cx="612647" cy="262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0201" y="2790698"/>
            <a:ext cx="612648" cy="2621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78633" y="2790698"/>
            <a:ext cx="176021" cy="2621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95982" y="2790698"/>
            <a:ext cx="1223835" cy="2621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62782" y="2790698"/>
            <a:ext cx="816863" cy="2621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3054" y="2790698"/>
            <a:ext cx="612648" cy="2621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80254" y="2790698"/>
            <a:ext cx="1021461" cy="2621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4616" y="2790698"/>
            <a:ext cx="612648" cy="2621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69847" y="3339338"/>
            <a:ext cx="337312" cy="2621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22832" y="3339338"/>
            <a:ext cx="816863" cy="2621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82977" y="3339338"/>
            <a:ext cx="612648" cy="2621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40177" y="3339338"/>
            <a:ext cx="612648" cy="2621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97377" y="3339338"/>
            <a:ext cx="612648" cy="2621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54578" y="3339338"/>
            <a:ext cx="1021461" cy="2621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19066" y="3339338"/>
            <a:ext cx="816863" cy="2621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78959" y="3339338"/>
            <a:ext cx="816863" cy="2621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39104" y="3339338"/>
            <a:ext cx="612648" cy="2621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96304" y="3339338"/>
            <a:ext cx="612648" cy="2621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04736" y="3339338"/>
            <a:ext cx="176021" cy="2621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22084" y="3339338"/>
            <a:ext cx="612648" cy="2621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79284" y="3339338"/>
            <a:ext cx="816863" cy="2621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39557" y="3339338"/>
            <a:ext cx="816863" cy="2621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9847" y="3613658"/>
            <a:ext cx="612647" cy="2621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27047" y="3613658"/>
            <a:ext cx="1225664" cy="2621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94101" y="3613658"/>
            <a:ext cx="1225664" cy="2621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61283" y="3613658"/>
            <a:ext cx="408432" cy="2621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69847" y="4162678"/>
            <a:ext cx="337312" cy="26212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22832" y="4162678"/>
            <a:ext cx="816863" cy="26212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2977" y="4162678"/>
            <a:ext cx="816863" cy="2621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42870" y="4162678"/>
            <a:ext cx="612647" cy="26212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51301" y="4162678"/>
            <a:ext cx="176022" cy="26212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68650" y="4162678"/>
            <a:ext cx="1225664" cy="26212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35830" y="4162678"/>
            <a:ext cx="612648" cy="2621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69847" y="4711319"/>
            <a:ext cx="337312" cy="2621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22832" y="4711319"/>
            <a:ext cx="816863" cy="2621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82977" y="4711319"/>
            <a:ext cx="1021461" cy="2621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47085" y="4711319"/>
            <a:ext cx="816863" cy="2621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07359" y="4711319"/>
            <a:ext cx="612648" cy="2621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64559" y="4711319"/>
            <a:ext cx="1225664" cy="26212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31359" y="4711319"/>
            <a:ext cx="612648" cy="26212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88813" y="4711319"/>
            <a:ext cx="612648" cy="26212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46013" y="4711319"/>
            <a:ext cx="816863" cy="26212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05905" y="4711319"/>
            <a:ext cx="1021460" cy="2621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70393" y="4711319"/>
            <a:ext cx="816863" cy="2621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30285" y="4711319"/>
            <a:ext cx="408431" cy="2621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69847" y="4985639"/>
            <a:ext cx="612647" cy="26212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527047" y="4985639"/>
            <a:ext cx="612647" cy="26212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69847" y="5534558"/>
            <a:ext cx="337312" cy="26212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22832" y="5534558"/>
            <a:ext cx="1223835" cy="26212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89885" y="5534558"/>
            <a:ext cx="612648" cy="26212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47085" y="5534558"/>
            <a:ext cx="612648" cy="26212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04285" y="5534558"/>
            <a:ext cx="612648" cy="26212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61866" y="5534558"/>
            <a:ext cx="1021461" cy="26212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24451" y="5534558"/>
            <a:ext cx="816863" cy="26212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86121" y="5534558"/>
            <a:ext cx="816863" cy="26212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46013" y="5534558"/>
            <a:ext cx="408432" cy="26212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7995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51C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5991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79DC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2843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FF9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1677" y="207032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DE406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079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1471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9288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33015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1643" y="6841489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33015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079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471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79288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45718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11643" y="2286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45718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77275" y="6409321"/>
            <a:ext cx="223139" cy="221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4215" y="6409321"/>
            <a:ext cx="223202" cy="221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47531" y="38130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432003"/>
                </a:moveTo>
                <a:lnTo>
                  <a:pt x="432003" y="432003"/>
                </a:lnTo>
                <a:lnTo>
                  <a:pt x="432003" y="0"/>
                </a:lnTo>
                <a:lnTo>
                  <a:pt x="0" y="0"/>
                </a:lnTo>
                <a:lnTo>
                  <a:pt x="0" y="432003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31717" y="1125042"/>
            <a:ext cx="1810892" cy="58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4283" y="1125042"/>
            <a:ext cx="1358391" cy="583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16822" y="518286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Franklin Gothic Medium Cond"/>
                <a:cs typeface="Franklin Gothic Medium Cond"/>
              </a:rPr>
              <a:t>4</a:t>
            </a:r>
            <a:endParaRPr sz="1050">
              <a:latin typeface="Franklin Gothic Medium Cond"/>
              <a:cs typeface="Franklin Gothic Medium C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207" y="2486913"/>
            <a:ext cx="6858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128AB8"/>
                </a:solidFill>
                <a:latin typeface="Ebrima"/>
                <a:cs typeface="Ebrima"/>
              </a:rPr>
              <a:t>01.</a:t>
            </a:r>
            <a:endParaRPr sz="4000">
              <a:latin typeface="Ebrima"/>
              <a:cs typeface="Ebri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07" y="3398773"/>
            <a:ext cx="1225664" cy="262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20011" y="3398773"/>
            <a:ext cx="613105" cy="262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7211" y="3398773"/>
            <a:ext cx="817270" cy="262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2907" y="3810330"/>
            <a:ext cx="613105" cy="262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2907" y="4196207"/>
            <a:ext cx="207264" cy="204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6539" y="4196207"/>
            <a:ext cx="178765" cy="204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5716" y="4196207"/>
            <a:ext cx="792860" cy="204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50847" y="4196207"/>
            <a:ext cx="634390" cy="204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65960" y="4196207"/>
            <a:ext cx="951344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14064" y="2486913"/>
            <a:ext cx="6851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51C6BA"/>
                </a:solidFill>
                <a:latin typeface="Ebrima"/>
                <a:cs typeface="Ebrima"/>
              </a:rPr>
              <a:t>02.</a:t>
            </a:r>
            <a:endParaRPr sz="4000">
              <a:latin typeface="Ebrima"/>
              <a:cs typeface="Ebri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4526" y="2486913"/>
            <a:ext cx="6851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79DC71"/>
                </a:solidFill>
                <a:latin typeface="Ebrima"/>
                <a:cs typeface="Ebrima"/>
              </a:rPr>
              <a:t>03.</a:t>
            </a:r>
            <a:endParaRPr sz="4000">
              <a:latin typeface="Ebrima"/>
              <a:cs typeface="Ebri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9773" y="3394836"/>
            <a:ext cx="613105" cy="2621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7354" y="3394836"/>
            <a:ext cx="613105" cy="2621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9773" y="3780409"/>
            <a:ext cx="207263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83405" y="3780409"/>
            <a:ext cx="17830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02659" y="3780409"/>
            <a:ext cx="634390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17771" y="3780409"/>
            <a:ext cx="634390" cy="2042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34407" y="3780409"/>
            <a:ext cx="207263" cy="2042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38039" y="3780409"/>
            <a:ext cx="316991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07226" y="3413505"/>
            <a:ext cx="1225664" cy="2621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74280" y="3413505"/>
            <a:ext cx="408431" cy="2621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28788" y="3413505"/>
            <a:ext cx="612648" cy="2621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07226" y="3799078"/>
            <a:ext cx="207264" cy="2042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10857" y="3799078"/>
            <a:ext cx="178307" cy="2042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29730" y="3799078"/>
            <a:ext cx="475487" cy="2042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86345" y="3799078"/>
            <a:ext cx="951344" cy="2042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20228" y="3799078"/>
            <a:ext cx="951344" cy="2042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06341" y="4923409"/>
            <a:ext cx="681227" cy="2926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16882" y="4923409"/>
            <a:ext cx="681227" cy="2926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29200" y="4923409"/>
            <a:ext cx="681227" cy="2926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92170" y="5356250"/>
            <a:ext cx="2807207" cy="2331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Thank</a:t>
            </a:r>
            <a:r>
              <a:rPr dirty="0" spc="-150"/>
              <a:t> </a:t>
            </a:r>
            <a:r>
              <a:rPr dirty="0" spc="-35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4169536" y="458962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128A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7558" y="458962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51C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5578" y="458962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79DC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2457" y="458962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FF9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41240" y="458962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121"/>
                </a:moveTo>
                <a:lnTo>
                  <a:pt x="133121" y="133121"/>
                </a:lnTo>
                <a:lnTo>
                  <a:pt x="133121" y="0"/>
                </a:lnTo>
                <a:lnTo>
                  <a:pt x="0" y="0"/>
                </a:lnTo>
                <a:lnTo>
                  <a:pt x="0" y="133121"/>
                </a:lnTo>
                <a:close/>
              </a:path>
            </a:pathLst>
          </a:custGeom>
          <a:solidFill>
            <a:srgbClr val="DE40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821583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72826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0798" y="6821583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72826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1471" y="6821583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72826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9288" y="6821583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72826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11643" y="6821583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72826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3" y="41148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82296">
            <a:solidFill>
              <a:srgbClr val="128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3339" y="41148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82296">
            <a:solidFill>
              <a:srgbClr val="51C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44138" y="41148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 h="0">
                <a:moveTo>
                  <a:pt x="0" y="0"/>
                </a:moveTo>
                <a:lnTo>
                  <a:pt x="1832356" y="0"/>
                </a:lnTo>
              </a:path>
            </a:pathLst>
          </a:custGeom>
          <a:ln w="82296">
            <a:solidFill>
              <a:srgbClr val="79DC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81828" y="41148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 h="0">
                <a:moveTo>
                  <a:pt x="0" y="0"/>
                </a:moveTo>
                <a:lnTo>
                  <a:pt x="1832355" y="0"/>
                </a:lnTo>
              </a:path>
            </a:pathLst>
          </a:custGeom>
          <a:ln w="82296">
            <a:solidFill>
              <a:srgbClr val="FF9F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14183" y="41148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 h="0">
                <a:moveTo>
                  <a:pt x="0" y="0"/>
                </a:moveTo>
                <a:lnTo>
                  <a:pt x="1829815" y="0"/>
                </a:lnTo>
              </a:path>
            </a:pathLst>
          </a:custGeom>
          <a:ln w="82296">
            <a:solidFill>
              <a:srgbClr val="DE40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24503" y="2037842"/>
            <a:ext cx="383540" cy="393700"/>
          </a:xfrm>
          <a:custGeom>
            <a:avLst/>
            <a:gdLst/>
            <a:ahLst/>
            <a:cxnLst/>
            <a:rect l="l" t="t" r="r" b="b"/>
            <a:pathLst>
              <a:path w="383539" h="393700">
                <a:moveTo>
                  <a:pt x="191770" y="0"/>
                </a:moveTo>
                <a:lnTo>
                  <a:pt x="144486" y="5729"/>
                </a:lnTo>
                <a:lnTo>
                  <a:pt x="104127" y="22912"/>
                </a:lnTo>
                <a:lnTo>
                  <a:pt x="71828" y="51544"/>
                </a:lnTo>
                <a:lnTo>
                  <a:pt x="48721" y="91618"/>
                </a:lnTo>
                <a:lnTo>
                  <a:pt x="35941" y="143129"/>
                </a:lnTo>
                <a:lnTo>
                  <a:pt x="25288" y="152455"/>
                </a:lnTo>
                <a:lnTo>
                  <a:pt x="13493" y="164020"/>
                </a:lnTo>
                <a:lnTo>
                  <a:pt x="3937" y="180062"/>
                </a:lnTo>
                <a:lnTo>
                  <a:pt x="0" y="202819"/>
                </a:lnTo>
                <a:lnTo>
                  <a:pt x="4125" y="220352"/>
                </a:lnTo>
                <a:lnTo>
                  <a:pt x="15001" y="235648"/>
                </a:lnTo>
                <a:lnTo>
                  <a:pt x="30378" y="246467"/>
                </a:lnTo>
                <a:lnTo>
                  <a:pt x="48006" y="250571"/>
                </a:lnTo>
                <a:lnTo>
                  <a:pt x="66371" y="297483"/>
                </a:lnTo>
                <a:lnTo>
                  <a:pt x="91661" y="336953"/>
                </a:lnTo>
                <a:lnTo>
                  <a:pt x="122145" y="367266"/>
                </a:lnTo>
                <a:lnTo>
                  <a:pt x="156092" y="386710"/>
                </a:lnTo>
                <a:lnTo>
                  <a:pt x="191770" y="393573"/>
                </a:lnTo>
                <a:lnTo>
                  <a:pt x="227447" y="386710"/>
                </a:lnTo>
                <a:lnTo>
                  <a:pt x="261394" y="367266"/>
                </a:lnTo>
                <a:lnTo>
                  <a:pt x="291878" y="336953"/>
                </a:lnTo>
                <a:lnTo>
                  <a:pt x="317168" y="297483"/>
                </a:lnTo>
                <a:lnTo>
                  <a:pt x="335534" y="250571"/>
                </a:lnTo>
                <a:lnTo>
                  <a:pt x="353161" y="246467"/>
                </a:lnTo>
                <a:lnTo>
                  <a:pt x="368538" y="235648"/>
                </a:lnTo>
                <a:lnTo>
                  <a:pt x="379414" y="220352"/>
                </a:lnTo>
                <a:lnTo>
                  <a:pt x="383539" y="202819"/>
                </a:lnTo>
                <a:lnTo>
                  <a:pt x="381281" y="180062"/>
                </a:lnTo>
                <a:lnTo>
                  <a:pt x="374522" y="164020"/>
                </a:lnTo>
                <a:lnTo>
                  <a:pt x="363287" y="152455"/>
                </a:lnTo>
                <a:lnTo>
                  <a:pt x="347599" y="143129"/>
                </a:lnTo>
                <a:lnTo>
                  <a:pt x="339439" y="91618"/>
                </a:lnTo>
                <a:lnTo>
                  <a:pt x="316887" y="51544"/>
                </a:lnTo>
                <a:lnTo>
                  <a:pt x="282832" y="22912"/>
                </a:lnTo>
                <a:lnTo>
                  <a:pt x="240163" y="5729"/>
                </a:lnTo>
                <a:lnTo>
                  <a:pt x="191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3471" y="2431414"/>
            <a:ext cx="621030" cy="323215"/>
          </a:xfrm>
          <a:custGeom>
            <a:avLst/>
            <a:gdLst/>
            <a:ahLst/>
            <a:cxnLst/>
            <a:rect l="l" t="t" r="r" b="b"/>
            <a:pathLst>
              <a:path w="621029" h="323214">
                <a:moveTo>
                  <a:pt x="214756" y="0"/>
                </a:moveTo>
                <a:lnTo>
                  <a:pt x="155066" y="0"/>
                </a:lnTo>
                <a:lnTo>
                  <a:pt x="106850" y="8145"/>
                </a:lnTo>
                <a:lnTo>
                  <a:pt x="64382" y="30658"/>
                </a:lnTo>
                <a:lnTo>
                  <a:pt x="30516" y="64657"/>
                </a:lnTo>
                <a:lnTo>
                  <a:pt x="8104" y="107257"/>
                </a:lnTo>
                <a:lnTo>
                  <a:pt x="0" y="155575"/>
                </a:lnTo>
                <a:lnTo>
                  <a:pt x="0" y="322961"/>
                </a:lnTo>
                <a:lnTo>
                  <a:pt x="620649" y="322961"/>
                </a:lnTo>
                <a:lnTo>
                  <a:pt x="620649" y="167512"/>
                </a:lnTo>
                <a:lnTo>
                  <a:pt x="262508" y="167512"/>
                </a:lnTo>
                <a:lnTo>
                  <a:pt x="214756" y="0"/>
                </a:lnTo>
                <a:close/>
              </a:path>
              <a:path w="621029" h="323214">
                <a:moveTo>
                  <a:pt x="262508" y="24002"/>
                </a:moveTo>
                <a:lnTo>
                  <a:pt x="298323" y="83820"/>
                </a:lnTo>
                <a:lnTo>
                  <a:pt x="262508" y="167512"/>
                </a:lnTo>
                <a:lnTo>
                  <a:pt x="358013" y="167512"/>
                </a:lnTo>
                <a:lnTo>
                  <a:pt x="322199" y="83820"/>
                </a:lnTo>
                <a:lnTo>
                  <a:pt x="358013" y="35940"/>
                </a:lnTo>
                <a:lnTo>
                  <a:pt x="310261" y="35940"/>
                </a:lnTo>
                <a:lnTo>
                  <a:pt x="294405" y="35754"/>
                </a:lnTo>
                <a:lnTo>
                  <a:pt x="281908" y="34448"/>
                </a:lnTo>
                <a:lnTo>
                  <a:pt x="271649" y="30904"/>
                </a:lnTo>
                <a:lnTo>
                  <a:pt x="262508" y="24002"/>
                </a:lnTo>
                <a:close/>
              </a:path>
              <a:path w="621029" h="323214">
                <a:moveTo>
                  <a:pt x="465454" y="0"/>
                </a:moveTo>
                <a:lnTo>
                  <a:pt x="405764" y="0"/>
                </a:lnTo>
                <a:lnTo>
                  <a:pt x="358013" y="167512"/>
                </a:lnTo>
                <a:lnTo>
                  <a:pt x="620649" y="167512"/>
                </a:lnTo>
                <a:lnTo>
                  <a:pt x="620649" y="155575"/>
                </a:lnTo>
                <a:lnTo>
                  <a:pt x="612531" y="107257"/>
                </a:lnTo>
                <a:lnTo>
                  <a:pt x="590087" y="64657"/>
                </a:lnTo>
                <a:lnTo>
                  <a:pt x="556183" y="30658"/>
                </a:lnTo>
                <a:lnTo>
                  <a:pt x="513684" y="8145"/>
                </a:lnTo>
                <a:lnTo>
                  <a:pt x="465454" y="0"/>
                </a:lnTo>
                <a:close/>
              </a:path>
              <a:path w="621029" h="323214">
                <a:moveTo>
                  <a:pt x="358013" y="24002"/>
                </a:moveTo>
                <a:lnTo>
                  <a:pt x="347194" y="30904"/>
                </a:lnTo>
                <a:lnTo>
                  <a:pt x="334137" y="34448"/>
                </a:lnTo>
                <a:lnTo>
                  <a:pt x="321079" y="35754"/>
                </a:lnTo>
                <a:lnTo>
                  <a:pt x="310261" y="35940"/>
                </a:lnTo>
                <a:lnTo>
                  <a:pt x="358013" y="35940"/>
                </a:lnTo>
                <a:lnTo>
                  <a:pt x="358013" y="24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6815" y="2830067"/>
            <a:ext cx="1695450" cy="419100"/>
          </a:xfrm>
          <a:custGeom>
            <a:avLst/>
            <a:gdLst/>
            <a:ahLst/>
            <a:cxnLst/>
            <a:rect l="l" t="t" r="r" b="b"/>
            <a:pathLst>
              <a:path w="1695450" h="419100">
                <a:moveTo>
                  <a:pt x="1503680" y="0"/>
                </a:moveTo>
                <a:lnTo>
                  <a:pt x="191770" y="0"/>
                </a:lnTo>
                <a:lnTo>
                  <a:pt x="0" y="418846"/>
                </a:lnTo>
                <a:lnTo>
                  <a:pt x="1695450" y="418846"/>
                </a:lnTo>
                <a:lnTo>
                  <a:pt x="1503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1003" y="2037842"/>
            <a:ext cx="368300" cy="393700"/>
          </a:xfrm>
          <a:custGeom>
            <a:avLst/>
            <a:gdLst/>
            <a:ahLst/>
            <a:cxnLst/>
            <a:rect l="l" t="t" r="r" b="b"/>
            <a:pathLst>
              <a:path w="368300" h="393700">
                <a:moveTo>
                  <a:pt x="178181" y="0"/>
                </a:moveTo>
                <a:lnTo>
                  <a:pt x="131310" y="5729"/>
                </a:lnTo>
                <a:lnTo>
                  <a:pt x="91286" y="22912"/>
                </a:lnTo>
                <a:lnTo>
                  <a:pt x="59254" y="51544"/>
                </a:lnTo>
                <a:lnTo>
                  <a:pt x="36359" y="91618"/>
                </a:lnTo>
                <a:lnTo>
                  <a:pt x="23749" y="143129"/>
                </a:lnTo>
                <a:lnTo>
                  <a:pt x="15001" y="152455"/>
                </a:lnTo>
                <a:lnTo>
                  <a:pt x="7397" y="164020"/>
                </a:lnTo>
                <a:lnTo>
                  <a:pt x="2031" y="180062"/>
                </a:lnTo>
                <a:lnTo>
                  <a:pt x="0" y="202819"/>
                </a:lnTo>
                <a:lnTo>
                  <a:pt x="2216" y="220352"/>
                </a:lnTo>
                <a:lnTo>
                  <a:pt x="8874" y="235648"/>
                </a:lnTo>
                <a:lnTo>
                  <a:pt x="19984" y="246467"/>
                </a:lnTo>
                <a:lnTo>
                  <a:pt x="35560" y="250571"/>
                </a:lnTo>
                <a:lnTo>
                  <a:pt x="47498" y="250571"/>
                </a:lnTo>
                <a:lnTo>
                  <a:pt x="69578" y="308115"/>
                </a:lnTo>
                <a:lnTo>
                  <a:pt x="99456" y="353361"/>
                </a:lnTo>
                <a:lnTo>
                  <a:pt x="136026" y="382962"/>
                </a:lnTo>
                <a:lnTo>
                  <a:pt x="178181" y="393573"/>
                </a:lnTo>
                <a:lnTo>
                  <a:pt x="213557" y="386710"/>
                </a:lnTo>
                <a:lnTo>
                  <a:pt x="247220" y="367266"/>
                </a:lnTo>
                <a:lnTo>
                  <a:pt x="277457" y="336953"/>
                </a:lnTo>
                <a:lnTo>
                  <a:pt x="302555" y="297483"/>
                </a:lnTo>
                <a:lnTo>
                  <a:pt x="320801" y="250571"/>
                </a:lnTo>
                <a:lnTo>
                  <a:pt x="338242" y="246467"/>
                </a:lnTo>
                <a:lnTo>
                  <a:pt x="353456" y="235648"/>
                </a:lnTo>
                <a:lnTo>
                  <a:pt x="364218" y="220352"/>
                </a:lnTo>
                <a:lnTo>
                  <a:pt x="368300" y="202819"/>
                </a:lnTo>
                <a:lnTo>
                  <a:pt x="366063" y="180062"/>
                </a:lnTo>
                <a:lnTo>
                  <a:pt x="359362" y="164020"/>
                </a:lnTo>
                <a:lnTo>
                  <a:pt x="348208" y="152455"/>
                </a:lnTo>
                <a:lnTo>
                  <a:pt x="332613" y="143129"/>
                </a:lnTo>
                <a:lnTo>
                  <a:pt x="324537" y="91618"/>
                </a:lnTo>
                <a:lnTo>
                  <a:pt x="302210" y="51544"/>
                </a:lnTo>
                <a:lnTo>
                  <a:pt x="268476" y="22912"/>
                </a:lnTo>
                <a:lnTo>
                  <a:pt x="226184" y="5729"/>
                </a:lnTo>
                <a:lnTo>
                  <a:pt x="178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99813" y="2431414"/>
            <a:ext cx="621030" cy="323215"/>
          </a:xfrm>
          <a:custGeom>
            <a:avLst/>
            <a:gdLst/>
            <a:ahLst/>
            <a:cxnLst/>
            <a:rect l="l" t="t" r="r" b="b"/>
            <a:pathLst>
              <a:path w="621029" h="323214">
                <a:moveTo>
                  <a:pt x="214757" y="0"/>
                </a:moveTo>
                <a:lnTo>
                  <a:pt x="155066" y="0"/>
                </a:lnTo>
                <a:lnTo>
                  <a:pt x="106850" y="8145"/>
                </a:lnTo>
                <a:lnTo>
                  <a:pt x="64382" y="30658"/>
                </a:lnTo>
                <a:lnTo>
                  <a:pt x="30516" y="64657"/>
                </a:lnTo>
                <a:lnTo>
                  <a:pt x="8104" y="107257"/>
                </a:lnTo>
                <a:lnTo>
                  <a:pt x="0" y="155575"/>
                </a:lnTo>
                <a:lnTo>
                  <a:pt x="0" y="322961"/>
                </a:lnTo>
                <a:lnTo>
                  <a:pt x="620522" y="322961"/>
                </a:lnTo>
                <a:lnTo>
                  <a:pt x="620522" y="167512"/>
                </a:lnTo>
                <a:lnTo>
                  <a:pt x="262509" y="167512"/>
                </a:lnTo>
                <a:lnTo>
                  <a:pt x="214757" y="0"/>
                </a:lnTo>
                <a:close/>
              </a:path>
              <a:path w="621029" h="323214">
                <a:moveTo>
                  <a:pt x="262509" y="24002"/>
                </a:moveTo>
                <a:lnTo>
                  <a:pt x="310261" y="83820"/>
                </a:lnTo>
                <a:lnTo>
                  <a:pt x="262509" y="167512"/>
                </a:lnTo>
                <a:lnTo>
                  <a:pt x="358013" y="167512"/>
                </a:lnTo>
                <a:lnTo>
                  <a:pt x="322199" y="83820"/>
                </a:lnTo>
                <a:lnTo>
                  <a:pt x="358013" y="35940"/>
                </a:lnTo>
                <a:lnTo>
                  <a:pt x="310261" y="35940"/>
                </a:lnTo>
                <a:lnTo>
                  <a:pt x="299442" y="35754"/>
                </a:lnTo>
                <a:lnTo>
                  <a:pt x="286385" y="34448"/>
                </a:lnTo>
                <a:lnTo>
                  <a:pt x="273327" y="30904"/>
                </a:lnTo>
                <a:lnTo>
                  <a:pt x="262509" y="24002"/>
                </a:lnTo>
                <a:close/>
              </a:path>
              <a:path w="621029" h="323214">
                <a:moveTo>
                  <a:pt x="465454" y="0"/>
                </a:moveTo>
                <a:lnTo>
                  <a:pt x="405764" y="0"/>
                </a:lnTo>
                <a:lnTo>
                  <a:pt x="358013" y="167512"/>
                </a:lnTo>
                <a:lnTo>
                  <a:pt x="620522" y="167512"/>
                </a:lnTo>
                <a:lnTo>
                  <a:pt x="620522" y="155575"/>
                </a:lnTo>
                <a:lnTo>
                  <a:pt x="612417" y="107257"/>
                </a:lnTo>
                <a:lnTo>
                  <a:pt x="590005" y="64657"/>
                </a:lnTo>
                <a:lnTo>
                  <a:pt x="556139" y="30658"/>
                </a:lnTo>
                <a:lnTo>
                  <a:pt x="513671" y="8145"/>
                </a:lnTo>
                <a:lnTo>
                  <a:pt x="465454" y="0"/>
                </a:lnTo>
                <a:close/>
              </a:path>
              <a:path w="621029" h="323214">
                <a:moveTo>
                  <a:pt x="358013" y="24002"/>
                </a:moveTo>
                <a:lnTo>
                  <a:pt x="347194" y="30904"/>
                </a:lnTo>
                <a:lnTo>
                  <a:pt x="334137" y="34448"/>
                </a:lnTo>
                <a:lnTo>
                  <a:pt x="321079" y="35754"/>
                </a:lnTo>
                <a:lnTo>
                  <a:pt x="310261" y="35940"/>
                </a:lnTo>
                <a:lnTo>
                  <a:pt x="358013" y="35940"/>
                </a:lnTo>
                <a:lnTo>
                  <a:pt x="358013" y="24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9320" y="2830067"/>
            <a:ext cx="338455" cy="419100"/>
          </a:xfrm>
          <a:custGeom>
            <a:avLst/>
            <a:gdLst/>
            <a:ahLst/>
            <a:cxnLst/>
            <a:rect l="l" t="t" r="r" b="b"/>
            <a:pathLst>
              <a:path w="338454" h="419100">
                <a:moveTo>
                  <a:pt x="169037" y="0"/>
                </a:moveTo>
                <a:lnTo>
                  <a:pt x="101852" y="9721"/>
                </a:lnTo>
                <a:lnTo>
                  <a:pt x="48275" y="32908"/>
                </a:lnTo>
                <a:lnTo>
                  <a:pt x="12821" y="60596"/>
                </a:lnTo>
                <a:lnTo>
                  <a:pt x="0" y="83820"/>
                </a:lnTo>
                <a:lnTo>
                  <a:pt x="0" y="418846"/>
                </a:lnTo>
                <a:lnTo>
                  <a:pt x="205231" y="418846"/>
                </a:lnTo>
                <a:lnTo>
                  <a:pt x="338074" y="143637"/>
                </a:lnTo>
                <a:lnTo>
                  <a:pt x="309845" y="82707"/>
                </a:lnTo>
                <a:lnTo>
                  <a:pt x="275446" y="43647"/>
                </a:lnTo>
                <a:lnTo>
                  <a:pt x="228313" y="12633"/>
                </a:lnTo>
                <a:lnTo>
                  <a:pt x="169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4923" y="2380472"/>
            <a:ext cx="327025" cy="402590"/>
          </a:xfrm>
          <a:custGeom>
            <a:avLst/>
            <a:gdLst/>
            <a:ahLst/>
            <a:cxnLst/>
            <a:rect l="l" t="t" r="r" b="b"/>
            <a:pathLst>
              <a:path w="327025" h="402589">
                <a:moveTo>
                  <a:pt x="174867" y="0"/>
                </a:moveTo>
                <a:lnTo>
                  <a:pt x="133108" y="4333"/>
                </a:lnTo>
                <a:lnTo>
                  <a:pt x="89158" y="16973"/>
                </a:lnTo>
                <a:lnTo>
                  <a:pt x="53541" y="41272"/>
                </a:lnTo>
                <a:lnTo>
                  <a:pt x="26587" y="74898"/>
                </a:lnTo>
                <a:lnTo>
                  <a:pt x="8630" y="115520"/>
                </a:lnTo>
                <a:lnTo>
                  <a:pt x="0" y="160805"/>
                </a:lnTo>
                <a:lnTo>
                  <a:pt x="1028" y="208422"/>
                </a:lnTo>
                <a:lnTo>
                  <a:pt x="15486" y="250550"/>
                </a:lnTo>
                <a:lnTo>
                  <a:pt x="37302" y="292678"/>
                </a:lnTo>
                <a:lnTo>
                  <a:pt x="65000" y="331866"/>
                </a:lnTo>
                <a:lnTo>
                  <a:pt x="97106" y="365177"/>
                </a:lnTo>
                <a:lnTo>
                  <a:pt x="132144" y="389670"/>
                </a:lnTo>
                <a:lnTo>
                  <a:pt x="168640" y="402406"/>
                </a:lnTo>
                <a:lnTo>
                  <a:pt x="205117" y="400446"/>
                </a:lnTo>
                <a:lnTo>
                  <a:pt x="267791" y="361987"/>
                </a:lnTo>
                <a:lnTo>
                  <a:pt x="291459" y="326391"/>
                </a:lnTo>
                <a:lnTo>
                  <a:pt x="309457" y="284082"/>
                </a:lnTo>
                <a:lnTo>
                  <a:pt x="321369" y="238207"/>
                </a:lnTo>
                <a:lnTo>
                  <a:pt x="326775" y="191914"/>
                </a:lnTo>
                <a:lnTo>
                  <a:pt x="325259" y="148351"/>
                </a:lnTo>
                <a:lnTo>
                  <a:pt x="308530" y="102679"/>
                </a:lnTo>
                <a:lnTo>
                  <a:pt x="283458" y="63007"/>
                </a:lnTo>
                <a:lnTo>
                  <a:pt x="251711" y="31337"/>
                </a:lnTo>
                <a:lnTo>
                  <a:pt x="214958" y="9667"/>
                </a:lnTo>
                <a:lnTo>
                  <a:pt x="174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61685" y="2830067"/>
            <a:ext cx="333375" cy="419100"/>
          </a:xfrm>
          <a:custGeom>
            <a:avLst/>
            <a:gdLst/>
            <a:ahLst/>
            <a:cxnLst/>
            <a:rect l="l" t="t" r="r" b="b"/>
            <a:pathLst>
              <a:path w="333375" h="419100">
                <a:moveTo>
                  <a:pt x="166497" y="0"/>
                </a:moveTo>
                <a:lnTo>
                  <a:pt x="108069" y="12633"/>
                </a:lnTo>
                <a:lnTo>
                  <a:pt x="61639" y="43647"/>
                </a:lnTo>
                <a:lnTo>
                  <a:pt x="27773" y="82707"/>
                </a:lnTo>
                <a:lnTo>
                  <a:pt x="7037" y="119481"/>
                </a:lnTo>
                <a:lnTo>
                  <a:pt x="0" y="143637"/>
                </a:lnTo>
                <a:lnTo>
                  <a:pt x="130810" y="418846"/>
                </a:lnTo>
                <a:lnTo>
                  <a:pt x="332993" y="418846"/>
                </a:lnTo>
                <a:lnTo>
                  <a:pt x="332993" y="83820"/>
                </a:lnTo>
                <a:lnTo>
                  <a:pt x="320355" y="60596"/>
                </a:lnTo>
                <a:lnTo>
                  <a:pt x="285416" y="32908"/>
                </a:lnTo>
                <a:lnTo>
                  <a:pt x="232642" y="9721"/>
                </a:lnTo>
                <a:lnTo>
                  <a:pt x="166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97255" y="2380472"/>
            <a:ext cx="322580" cy="402590"/>
          </a:xfrm>
          <a:custGeom>
            <a:avLst/>
            <a:gdLst/>
            <a:ahLst/>
            <a:cxnLst/>
            <a:rect l="l" t="t" r="r" b="b"/>
            <a:pathLst>
              <a:path w="322579" h="402589">
                <a:moveTo>
                  <a:pt x="149616" y="0"/>
                </a:moveTo>
                <a:lnTo>
                  <a:pt x="110132" y="9667"/>
                </a:lnTo>
                <a:lnTo>
                  <a:pt x="73936" y="31337"/>
                </a:lnTo>
                <a:lnTo>
                  <a:pt x="42672" y="63007"/>
                </a:lnTo>
                <a:lnTo>
                  <a:pt x="17983" y="102679"/>
                </a:lnTo>
                <a:lnTo>
                  <a:pt x="1514" y="148351"/>
                </a:lnTo>
                <a:lnTo>
                  <a:pt x="0" y="191914"/>
                </a:lnTo>
                <a:lnTo>
                  <a:pt x="5305" y="238207"/>
                </a:lnTo>
                <a:lnTo>
                  <a:pt x="17020" y="284082"/>
                </a:lnTo>
                <a:lnTo>
                  <a:pt x="34733" y="326391"/>
                </a:lnTo>
                <a:lnTo>
                  <a:pt x="58033" y="361987"/>
                </a:lnTo>
                <a:lnTo>
                  <a:pt x="86509" y="387722"/>
                </a:lnTo>
                <a:lnTo>
                  <a:pt x="155767" y="402406"/>
                </a:lnTo>
                <a:lnTo>
                  <a:pt x="191768" y="389670"/>
                </a:lnTo>
                <a:lnTo>
                  <a:pt x="226307" y="365177"/>
                </a:lnTo>
                <a:lnTo>
                  <a:pt x="257938" y="331866"/>
                </a:lnTo>
                <a:lnTo>
                  <a:pt x="285214" y="292678"/>
                </a:lnTo>
                <a:lnTo>
                  <a:pt x="306690" y="250550"/>
                </a:lnTo>
                <a:lnTo>
                  <a:pt x="320919" y="208422"/>
                </a:lnTo>
                <a:lnTo>
                  <a:pt x="321957" y="160805"/>
                </a:lnTo>
                <a:lnTo>
                  <a:pt x="313473" y="115520"/>
                </a:lnTo>
                <a:lnTo>
                  <a:pt x="295789" y="74898"/>
                </a:lnTo>
                <a:lnTo>
                  <a:pt x="269226" y="41272"/>
                </a:lnTo>
                <a:lnTo>
                  <a:pt x="234104" y="16973"/>
                </a:lnTo>
                <a:lnTo>
                  <a:pt x="190744" y="4333"/>
                </a:lnTo>
                <a:lnTo>
                  <a:pt x="149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Muse</dc:creator>
  <dc:title>MITRA</dc:title>
  <dcterms:created xsi:type="dcterms:W3CDTF">2017-11-04T06:13:54Z</dcterms:created>
  <dcterms:modified xsi:type="dcterms:W3CDTF">2017-11-04T06:13:54Z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2017-11-04T00:00:00Z</vt:filetime>
  </property>
</Properties>
</file>