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D0605-DB0E-419C-8662-3C5FD7CA107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6DA67A0-E231-4AE5-B491-4F22B15108F3}">
      <dgm:prSet/>
      <dgm:spPr/>
      <dgm:t>
        <a:bodyPr/>
        <a:lstStyle/>
        <a:p>
          <a:r>
            <a:rPr lang="ko-KR"/>
            <a:t>기사 제목으로</a:t>
          </a:r>
          <a:r>
            <a:rPr lang="en-US"/>
            <a:t> </a:t>
          </a:r>
          <a:r>
            <a:rPr lang="ko-KR"/>
            <a:t>분야 자동 분류</a:t>
          </a:r>
          <a:endParaRPr lang="en-US"/>
        </a:p>
      </dgm:t>
    </dgm:pt>
    <dgm:pt modelId="{82564224-0092-4215-8D5F-D78AD2C4A967}" type="parTrans" cxnId="{F7B3A0DD-51DD-4DF4-8790-C058CB0F07B0}">
      <dgm:prSet/>
      <dgm:spPr/>
      <dgm:t>
        <a:bodyPr/>
        <a:lstStyle/>
        <a:p>
          <a:endParaRPr lang="en-US"/>
        </a:p>
      </dgm:t>
    </dgm:pt>
    <dgm:pt modelId="{712A4B64-FDD1-477C-ABBC-1E7E12AF93DF}" type="sibTrans" cxnId="{F7B3A0DD-51DD-4DF4-8790-C058CB0F07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8D21DA2-5616-4B09-BA2F-7F5E851F5AB7}">
      <dgm:prSet/>
      <dgm:spPr/>
      <dgm:t>
        <a:bodyPr/>
        <a:lstStyle/>
        <a:p>
          <a:r>
            <a:rPr lang="en-US"/>
            <a:t>2. </a:t>
          </a:r>
          <a:r>
            <a:rPr lang="ko-KR"/>
            <a:t>상품 댓글을 분석해 선호도 판단</a:t>
          </a:r>
          <a:endParaRPr lang="en-US"/>
        </a:p>
      </dgm:t>
    </dgm:pt>
    <dgm:pt modelId="{C0083E61-7726-466F-B156-52D7206A9D81}" type="parTrans" cxnId="{BED209D7-E7A8-4C33-AB2E-F6F15F260663}">
      <dgm:prSet/>
      <dgm:spPr/>
      <dgm:t>
        <a:bodyPr/>
        <a:lstStyle/>
        <a:p>
          <a:endParaRPr lang="en-US"/>
        </a:p>
      </dgm:t>
    </dgm:pt>
    <dgm:pt modelId="{7761D4EF-F483-4BAF-B5B7-17CAF258D2DC}" type="sibTrans" cxnId="{BED209D7-E7A8-4C33-AB2E-F6F15F26066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86EC903-A1AF-48C6-94D8-7EA3370637D8}">
      <dgm:prSet/>
      <dgm:spPr/>
      <dgm:t>
        <a:bodyPr/>
        <a:lstStyle/>
        <a:p>
          <a:r>
            <a:rPr lang="en-US"/>
            <a:t>3. </a:t>
          </a:r>
          <a:r>
            <a:rPr lang="ko-KR"/>
            <a:t>사건에 대한 대중의 선호도 판단</a:t>
          </a:r>
          <a:endParaRPr lang="en-US"/>
        </a:p>
      </dgm:t>
    </dgm:pt>
    <dgm:pt modelId="{13A572D0-121A-42BC-96F2-D38AB96FA11D}" type="parTrans" cxnId="{2D10BF8E-5DB9-4DB7-8D2C-4112ECCA457D}">
      <dgm:prSet/>
      <dgm:spPr/>
      <dgm:t>
        <a:bodyPr/>
        <a:lstStyle/>
        <a:p>
          <a:endParaRPr lang="en-US"/>
        </a:p>
      </dgm:t>
    </dgm:pt>
    <dgm:pt modelId="{846CDDB6-9521-4AE9-83AB-B93ED4DBA6FD}" type="sibTrans" cxnId="{2D10BF8E-5DB9-4DB7-8D2C-4112ECCA457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AAD504F-EDD6-4C01-94FA-083C47439161}" type="pres">
      <dgm:prSet presAssocID="{F26D0605-DB0E-419C-8662-3C5FD7CA107F}" presName="Name0" presStyleCnt="0">
        <dgm:presLayoutVars>
          <dgm:animLvl val="lvl"/>
          <dgm:resizeHandles val="exact"/>
        </dgm:presLayoutVars>
      </dgm:prSet>
      <dgm:spPr/>
    </dgm:pt>
    <dgm:pt modelId="{565C0FDB-97C8-4FF5-B384-FECE1A20AA0E}" type="pres">
      <dgm:prSet presAssocID="{96DA67A0-E231-4AE5-B491-4F22B15108F3}" presName="compositeNode" presStyleCnt="0">
        <dgm:presLayoutVars>
          <dgm:bulletEnabled val="1"/>
        </dgm:presLayoutVars>
      </dgm:prSet>
      <dgm:spPr/>
    </dgm:pt>
    <dgm:pt modelId="{82E365B9-4A65-47AC-BC7E-B19FD361BD8D}" type="pres">
      <dgm:prSet presAssocID="{96DA67A0-E231-4AE5-B491-4F22B15108F3}" presName="bgRect" presStyleLbl="alignNode1" presStyleIdx="0" presStyleCnt="3"/>
      <dgm:spPr/>
    </dgm:pt>
    <dgm:pt modelId="{A0C0B4DA-513D-45C4-A0CB-ED8F979129C5}" type="pres">
      <dgm:prSet presAssocID="{712A4B64-FDD1-477C-ABBC-1E7E12AF93D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9010E6A-91F4-45C6-BC67-3D5AC0B9C4AF}" type="pres">
      <dgm:prSet presAssocID="{96DA67A0-E231-4AE5-B491-4F22B15108F3}" presName="nodeRect" presStyleLbl="alignNode1" presStyleIdx="0" presStyleCnt="3">
        <dgm:presLayoutVars>
          <dgm:bulletEnabled val="1"/>
        </dgm:presLayoutVars>
      </dgm:prSet>
      <dgm:spPr/>
    </dgm:pt>
    <dgm:pt modelId="{8F992869-718C-4785-A096-4EA9C5FB39B5}" type="pres">
      <dgm:prSet presAssocID="{712A4B64-FDD1-477C-ABBC-1E7E12AF93DF}" presName="sibTrans" presStyleCnt="0"/>
      <dgm:spPr/>
    </dgm:pt>
    <dgm:pt modelId="{FC5FDD19-A760-41A4-9CC6-D71991715082}" type="pres">
      <dgm:prSet presAssocID="{08D21DA2-5616-4B09-BA2F-7F5E851F5AB7}" presName="compositeNode" presStyleCnt="0">
        <dgm:presLayoutVars>
          <dgm:bulletEnabled val="1"/>
        </dgm:presLayoutVars>
      </dgm:prSet>
      <dgm:spPr/>
    </dgm:pt>
    <dgm:pt modelId="{0E37DA67-8471-487E-9566-C45D2FA6F014}" type="pres">
      <dgm:prSet presAssocID="{08D21DA2-5616-4B09-BA2F-7F5E851F5AB7}" presName="bgRect" presStyleLbl="alignNode1" presStyleIdx="1" presStyleCnt="3"/>
      <dgm:spPr/>
    </dgm:pt>
    <dgm:pt modelId="{5F60E81E-B2CD-4796-91CC-5E41F2AD479D}" type="pres">
      <dgm:prSet presAssocID="{7761D4EF-F483-4BAF-B5B7-17CAF258D2D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21B145F-F6B3-4F07-8772-A85C210FD7D9}" type="pres">
      <dgm:prSet presAssocID="{08D21DA2-5616-4B09-BA2F-7F5E851F5AB7}" presName="nodeRect" presStyleLbl="alignNode1" presStyleIdx="1" presStyleCnt="3">
        <dgm:presLayoutVars>
          <dgm:bulletEnabled val="1"/>
        </dgm:presLayoutVars>
      </dgm:prSet>
      <dgm:spPr/>
    </dgm:pt>
    <dgm:pt modelId="{0FA6577B-41C6-4CF0-BD9E-D56DBEE3D4B7}" type="pres">
      <dgm:prSet presAssocID="{7761D4EF-F483-4BAF-B5B7-17CAF258D2DC}" presName="sibTrans" presStyleCnt="0"/>
      <dgm:spPr/>
    </dgm:pt>
    <dgm:pt modelId="{D1F10FA7-6108-4AFA-8BAE-36BED7C36E11}" type="pres">
      <dgm:prSet presAssocID="{F86EC903-A1AF-48C6-94D8-7EA3370637D8}" presName="compositeNode" presStyleCnt="0">
        <dgm:presLayoutVars>
          <dgm:bulletEnabled val="1"/>
        </dgm:presLayoutVars>
      </dgm:prSet>
      <dgm:spPr/>
    </dgm:pt>
    <dgm:pt modelId="{E00E435E-F4CC-4DBD-9B3D-6A4CF733CC79}" type="pres">
      <dgm:prSet presAssocID="{F86EC903-A1AF-48C6-94D8-7EA3370637D8}" presName="bgRect" presStyleLbl="alignNode1" presStyleIdx="2" presStyleCnt="3"/>
      <dgm:spPr/>
    </dgm:pt>
    <dgm:pt modelId="{36B8F10E-9738-4306-B065-ADB3780BC032}" type="pres">
      <dgm:prSet presAssocID="{846CDDB6-9521-4AE9-83AB-B93ED4DBA6F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769C4E2-24C9-4118-8477-84B838B3118D}" type="pres">
      <dgm:prSet presAssocID="{F86EC903-A1AF-48C6-94D8-7EA3370637D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A505B03-0022-45DC-AC7C-5CE308B37A76}" type="presOf" srcId="{712A4B64-FDD1-477C-ABBC-1E7E12AF93DF}" destId="{A0C0B4DA-513D-45C4-A0CB-ED8F979129C5}" srcOrd="0" destOrd="0" presId="urn:microsoft.com/office/officeart/2016/7/layout/LinearBlockProcessNumbered"/>
    <dgm:cxn modelId="{EA2A7409-8980-4CFE-A896-18B5868FEDA3}" type="presOf" srcId="{08D21DA2-5616-4B09-BA2F-7F5E851F5AB7}" destId="{321B145F-F6B3-4F07-8772-A85C210FD7D9}" srcOrd="1" destOrd="0" presId="urn:microsoft.com/office/officeart/2016/7/layout/LinearBlockProcessNumbered"/>
    <dgm:cxn modelId="{A76D0C66-BCDC-474C-B98D-7BC75268C517}" type="presOf" srcId="{F26D0605-DB0E-419C-8662-3C5FD7CA107F}" destId="{0AAD504F-EDD6-4C01-94FA-083C47439161}" srcOrd="0" destOrd="0" presId="urn:microsoft.com/office/officeart/2016/7/layout/LinearBlockProcessNumbered"/>
    <dgm:cxn modelId="{DA297F59-013E-4CC0-B325-CDDC7F35F380}" type="presOf" srcId="{7761D4EF-F483-4BAF-B5B7-17CAF258D2DC}" destId="{5F60E81E-B2CD-4796-91CC-5E41F2AD479D}" srcOrd="0" destOrd="0" presId="urn:microsoft.com/office/officeart/2016/7/layout/LinearBlockProcessNumbered"/>
    <dgm:cxn modelId="{2D10BF8E-5DB9-4DB7-8D2C-4112ECCA457D}" srcId="{F26D0605-DB0E-419C-8662-3C5FD7CA107F}" destId="{F86EC903-A1AF-48C6-94D8-7EA3370637D8}" srcOrd="2" destOrd="0" parTransId="{13A572D0-121A-42BC-96F2-D38AB96FA11D}" sibTransId="{846CDDB6-9521-4AE9-83AB-B93ED4DBA6FD}"/>
    <dgm:cxn modelId="{964F52AD-ECCD-4B47-85A3-EFE776B1A942}" type="presOf" srcId="{96DA67A0-E231-4AE5-B491-4F22B15108F3}" destId="{69010E6A-91F4-45C6-BC67-3D5AC0B9C4AF}" srcOrd="1" destOrd="0" presId="urn:microsoft.com/office/officeart/2016/7/layout/LinearBlockProcessNumbered"/>
    <dgm:cxn modelId="{C2DC0FC0-6F7B-498E-82E3-3344FCD058E9}" type="presOf" srcId="{F86EC903-A1AF-48C6-94D8-7EA3370637D8}" destId="{E769C4E2-24C9-4118-8477-84B838B3118D}" srcOrd="1" destOrd="0" presId="urn:microsoft.com/office/officeart/2016/7/layout/LinearBlockProcessNumbered"/>
    <dgm:cxn modelId="{5BA4EBC6-6CA9-4EA3-968E-3B7813650E02}" type="presOf" srcId="{846CDDB6-9521-4AE9-83AB-B93ED4DBA6FD}" destId="{36B8F10E-9738-4306-B065-ADB3780BC032}" srcOrd="0" destOrd="0" presId="urn:microsoft.com/office/officeart/2016/7/layout/LinearBlockProcessNumbered"/>
    <dgm:cxn modelId="{BED209D7-E7A8-4C33-AB2E-F6F15F260663}" srcId="{F26D0605-DB0E-419C-8662-3C5FD7CA107F}" destId="{08D21DA2-5616-4B09-BA2F-7F5E851F5AB7}" srcOrd="1" destOrd="0" parTransId="{C0083E61-7726-466F-B156-52D7206A9D81}" sibTransId="{7761D4EF-F483-4BAF-B5B7-17CAF258D2DC}"/>
    <dgm:cxn modelId="{F7B3A0DD-51DD-4DF4-8790-C058CB0F07B0}" srcId="{F26D0605-DB0E-419C-8662-3C5FD7CA107F}" destId="{96DA67A0-E231-4AE5-B491-4F22B15108F3}" srcOrd="0" destOrd="0" parTransId="{82564224-0092-4215-8D5F-D78AD2C4A967}" sibTransId="{712A4B64-FDD1-477C-ABBC-1E7E12AF93DF}"/>
    <dgm:cxn modelId="{012DCDE1-B1EB-4316-8886-FF3DDB2E26C3}" type="presOf" srcId="{08D21DA2-5616-4B09-BA2F-7F5E851F5AB7}" destId="{0E37DA67-8471-487E-9566-C45D2FA6F014}" srcOrd="0" destOrd="0" presId="urn:microsoft.com/office/officeart/2016/7/layout/LinearBlockProcessNumbered"/>
    <dgm:cxn modelId="{D2F260EA-5352-41D6-A64D-112BD2FA5DD8}" type="presOf" srcId="{F86EC903-A1AF-48C6-94D8-7EA3370637D8}" destId="{E00E435E-F4CC-4DBD-9B3D-6A4CF733CC79}" srcOrd="0" destOrd="0" presId="urn:microsoft.com/office/officeart/2016/7/layout/LinearBlockProcessNumbered"/>
    <dgm:cxn modelId="{C68E44F7-197F-4CEE-A733-00EB0AE26062}" type="presOf" srcId="{96DA67A0-E231-4AE5-B491-4F22B15108F3}" destId="{82E365B9-4A65-47AC-BC7E-B19FD361BD8D}" srcOrd="0" destOrd="0" presId="urn:microsoft.com/office/officeart/2016/7/layout/LinearBlockProcessNumbered"/>
    <dgm:cxn modelId="{3FCD1766-68E3-46E1-A0D5-FEA99DE81073}" type="presParOf" srcId="{0AAD504F-EDD6-4C01-94FA-083C47439161}" destId="{565C0FDB-97C8-4FF5-B384-FECE1A20AA0E}" srcOrd="0" destOrd="0" presId="urn:microsoft.com/office/officeart/2016/7/layout/LinearBlockProcessNumbered"/>
    <dgm:cxn modelId="{EBECA7E3-F06D-4C7B-8847-706EBC4F7107}" type="presParOf" srcId="{565C0FDB-97C8-4FF5-B384-FECE1A20AA0E}" destId="{82E365B9-4A65-47AC-BC7E-B19FD361BD8D}" srcOrd="0" destOrd="0" presId="urn:microsoft.com/office/officeart/2016/7/layout/LinearBlockProcessNumbered"/>
    <dgm:cxn modelId="{7EF85EEB-661A-4490-9B5A-ABC2187FCC11}" type="presParOf" srcId="{565C0FDB-97C8-4FF5-B384-FECE1A20AA0E}" destId="{A0C0B4DA-513D-45C4-A0CB-ED8F979129C5}" srcOrd="1" destOrd="0" presId="urn:microsoft.com/office/officeart/2016/7/layout/LinearBlockProcessNumbered"/>
    <dgm:cxn modelId="{DF9A18B2-4B6A-4CC4-A7B6-9D250988BB1D}" type="presParOf" srcId="{565C0FDB-97C8-4FF5-B384-FECE1A20AA0E}" destId="{69010E6A-91F4-45C6-BC67-3D5AC0B9C4AF}" srcOrd="2" destOrd="0" presId="urn:microsoft.com/office/officeart/2016/7/layout/LinearBlockProcessNumbered"/>
    <dgm:cxn modelId="{532C2F35-9E5A-4590-9F49-00223FAA166F}" type="presParOf" srcId="{0AAD504F-EDD6-4C01-94FA-083C47439161}" destId="{8F992869-718C-4785-A096-4EA9C5FB39B5}" srcOrd="1" destOrd="0" presId="urn:microsoft.com/office/officeart/2016/7/layout/LinearBlockProcessNumbered"/>
    <dgm:cxn modelId="{13C7116C-3BB0-4D09-8F4D-B1FF230A331F}" type="presParOf" srcId="{0AAD504F-EDD6-4C01-94FA-083C47439161}" destId="{FC5FDD19-A760-41A4-9CC6-D71991715082}" srcOrd="2" destOrd="0" presId="urn:microsoft.com/office/officeart/2016/7/layout/LinearBlockProcessNumbered"/>
    <dgm:cxn modelId="{D1291651-BBB2-45D2-A44B-D752568D2997}" type="presParOf" srcId="{FC5FDD19-A760-41A4-9CC6-D71991715082}" destId="{0E37DA67-8471-487E-9566-C45D2FA6F014}" srcOrd="0" destOrd="0" presId="urn:microsoft.com/office/officeart/2016/7/layout/LinearBlockProcessNumbered"/>
    <dgm:cxn modelId="{42F44246-4887-4C07-BDB1-0686F04CF90F}" type="presParOf" srcId="{FC5FDD19-A760-41A4-9CC6-D71991715082}" destId="{5F60E81E-B2CD-4796-91CC-5E41F2AD479D}" srcOrd="1" destOrd="0" presId="urn:microsoft.com/office/officeart/2016/7/layout/LinearBlockProcessNumbered"/>
    <dgm:cxn modelId="{2093A323-A831-4F86-9CDE-7708DACE01D3}" type="presParOf" srcId="{FC5FDD19-A760-41A4-9CC6-D71991715082}" destId="{321B145F-F6B3-4F07-8772-A85C210FD7D9}" srcOrd="2" destOrd="0" presId="urn:microsoft.com/office/officeart/2016/7/layout/LinearBlockProcessNumbered"/>
    <dgm:cxn modelId="{1390A7D5-215F-43D2-BD64-771888F5055F}" type="presParOf" srcId="{0AAD504F-EDD6-4C01-94FA-083C47439161}" destId="{0FA6577B-41C6-4CF0-BD9E-D56DBEE3D4B7}" srcOrd="3" destOrd="0" presId="urn:microsoft.com/office/officeart/2016/7/layout/LinearBlockProcessNumbered"/>
    <dgm:cxn modelId="{C05831BA-136F-4411-AF84-6F29D035ED9D}" type="presParOf" srcId="{0AAD504F-EDD6-4C01-94FA-083C47439161}" destId="{D1F10FA7-6108-4AFA-8BAE-36BED7C36E11}" srcOrd="4" destOrd="0" presId="urn:microsoft.com/office/officeart/2016/7/layout/LinearBlockProcessNumbered"/>
    <dgm:cxn modelId="{D3289F64-D60F-4FB2-8927-8E1BDB2B44A9}" type="presParOf" srcId="{D1F10FA7-6108-4AFA-8BAE-36BED7C36E11}" destId="{E00E435E-F4CC-4DBD-9B3D-6A4CF733CC79}" srcOrd="0" destOrd="0" presId="urn:microsoft.com/office/officeart/2016/7/layout/LinearBlockProcessNumbered"/>
    <dgm:cxn modelId="{9E92B81C-1A7A-4144-BF17-BDD2E7DB0598}" type="presParOf" srcId="{D1F10FA7-6108-4AFA-8BAE-36BED7C36E11}" destId="{36B8F10E-9738-4306-B065-ADB3780BC032}" srcOrd="1" destOrd="0" presId="urn:microsoft.com/office/officeart/2016/7/layout/LinearBlockProcessNumbered"/>
    <dgm:cxn modelId="{791E9B2F-713F-40AF-A5D9-5CC715236E86}" type="presParOf" srcId="{D1F10FA7-6108-4AFA-8BAE-36BED7C36E11}" destId="{E769C4E2-24C9-4118-8477-84B838B3118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C884B-D94C-4BEB-B1D4-719B7996009B}" type="doc">
      <dgm:prSet loTypeId="urn:microsoft.com/office/officeart/2008/layout/LinedList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241B2C-3F2F-4559-BD2D-36CCC7AD4A0B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11.2 </a:t>
          </a:r>
          <a:r>
            <a:rPr lang="ko-KR" sz="2800" dirty="0">
              <a:solidFill>
                <a:schemeClr val="bg1"/>
              </a:solidFill>
            </a:rPr>
            <a:t>첫모임</a:t>
          </a:r>
          <a:endParaRPr lang="en-US" sz="2800" dirty="0">
            <a:solidFill>
              <a:schemeClr val="bg1"/>
            </a:solidFill>
          </a:endParaRPr>
        </a:p>
      </dgm:t>
    </dgm:pt>
    <dgm:pt modelId="{C9F6FECC-7769-4C71-9CD0-5486076EB9A4}" type="parTrans" cxnId="{FCB42FED-2EB3-4B4E-9477-7179FC611075}">
      <dgm:prSet/>
      <dgm:spPr/>
      <dgm:t>
        <a:bodyPr/>
        <a:lstStyle/>
        <a:p>
          <a:endParaRPr lang="en-US"/>
        </a:p>
      </dgm:t>
    </dgm:pt>
    <dgm:pt modelId="{6AD591BC-EFC2-4234-88B5-DB0D4FEC1229}" type="sibTrans" cxnId="{FCB42FED-2EB3-4B4E-9477-7179FC611075}">
      <dgm:prSet/>
      <dgm:spPr/>
      <dgm:t>
        <a:bodyPr/>
        <a:lstStyle/>
        <a:p>
          <a:endParaRPr lang="en-US"/>
        </a:p>
      </dgm:t>
    </dgm:pt>
    <dgm:pt modelId="{4A6C5563-C525-4490-80CD-6A4B52E2CBA1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11.9 </a:t>
          </a:r>
          <a:r>
            <a:rPr lang="ko-KR" sz="2800" dirty="0" err="1">
              <a:solidFill>
                <a:schemeClr val="bg1"/>
              </a:solidFill>
            </a:rPr>
            <a:t>파이썬</a:t>
          </a:r>
          <a:r>
            <a:rPr lang="en-US" altLang="ko-KR" sz="2800" dirty="0">
              <a:solidFill>
                <a:schemeClr val="bg1"/>
              </a:solidFill>
            </a:rPr>
            <a:t> </a:t>
          </a:r>
          <a:r>
            <a:rPr lang="ko-KR" altLang="en-US" sz="2800" dirty="0">
              <a:solidFill>
                <a:schemeClr val="bg1"/>
              </a:solidFill>
            </a:rPr>
            <a:t>파헤치기</a:t>
          </a:r>
          <a:endParaRPr lang="en-US" sz="2800" dirty="0">
            <a:solidFill>
              <a:schemeClr val="bg1"/>
            </a:solidFill>
          </a:endParaRPr>
        </a:p>
      </dgm:t>
    </dgm:pt>
    <dgm:pt modelId="{C61EF5DB-37FA-4B6F-9CAE-9C8569CA81C8}" type="parTrans" cxnId="{303A98A4-BE6C-4700-A89B-233018838B02}">
      <dgm:prSet/>
      <dgm:spPr/>
      <dgm:t>
        <a:bodyPr/>
        <a:lstStyle/>
        <a:p>
          <a:endParaRPr lang="en-US"/>
        </a:p>
      </dgm:t>
    </dgm:pt>
    <dgm:pt modelId="{C8B8EEDA-4DC0-4597-9D19-AD21FF009698}" type="sibTrans" cxnId="{303A98A4-BE6C-4700-A89B-233018838B02}">
      <dgm:prSet/>
      <dgm:spPr/>
      <dgm:t>
        <a:bodyPr/>
        <a:lstStyle/>
        <a:p>
          <a:endParaRPr lang="en-US"/>
        </a:p>
      </dgm:t>
    </dgm:pt>
    <dgm:pt modelId="{E7595487-6907-4D63-81F9-4B99BFBB4CB8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11.16  </a:t>
          </a:r>
          <a:r>
            <a:rPr lang="ko-KR" sz="2800" dirty="0">
              <a:solidFill>
                <a:schemeClr val="bg1"/>
              </a:solidFill>
            </a:rPr>
            <a:t>김 교수님</a:t>
          </a:r>
          <a:r>
            <a:rPr lang="en-US" altLang="ko-KR" sz="2800" dirty="0">
              <a:solidFill>
                <a:schemeClr val="bg1"/>
              </a:solidFill>
            </a:rPr>
            <a:t> </a:t>
          </a:r>
          <a:r>
            <a:rPr lang="ko-KR" altLang="en-US" sz="2800" dirty="0">
              <a:solidFill>
                <a:schemeClr val="bg1"/>
              </a:solidFill>
            </a:rPr>
            <a:t>강의</a:t>
          </a:r>
          <a:r>
            <a:rPr lang="ko-KR" sz="2800" dirty="0">
              <a:solidFill>
                <a:schemeClr val="bg1"/>
              </a:solidFill>
            </a:rPr>
            <a:t> </a:t>
          </a:r>
          <a:r>
            <a:rPr lang="en-US" sz="2800" dirty="0">
              <a:solidFill>
                <a:schemeClr val="bg1"/>
              </a:solidFill>
            </a:rPr>
            <a:t>7</a:t>
          </a:r>
          <a:r>
            <a:rPr lang="ko-KR" sz="2800" dirty="0">
              <a:solidFill>
                <a:schemeClr val="bg1"/>
              </a:solidFill>
            </a:rPr>
            <a:t>강</a:t>
          </a:r>
          <a:endParaRPr lang="en-US" sz="2800" dirty="0">
            <a:solidFill>
              <a:schemeClr val="bg1"/>
            </a:solidFill>
          </a:endParaRPr>
        </a:p>
      </dgm:t>
    </dgm:pt>
    <dgm:pt modelId="{CE6020FC-A030-402F-9544-FEB3D6DA74CB}" type="parTrans" cxnId="{A77AA3BC-657C-40FF-AAC7-57FE82A23464}">
      <dgm:prSet/>
      <dgm:spPr/>
      <dgm:t>
        <a:bodyPr/>
        <a:lstStyle/>
        <a:p>
          <a:endParaRPr lang="en-US"/>
        </a:p>
      </dgm:t>
    </dgm:pt>
    <dgm:pt modelId="{B04865C9-BC74-4A75-91D1-4ADFDA6861F8}" type="sibTrans" cxnId="{A77AA3BC-657C-40FF-AAC7-57FE82A23464}">
      <dgm:prSet/>
      <dgm:spPr/>
      <dgm:t>
        <a:bodyPr/>
        <a:lstStyle/>
        <a:p>
          <a:endParaRPr lang="en-US"/>
        </a:p>
      </dgm:t>
    </dgm:pt>
    <dgm:pt modelId="{C42A7C1F-14BD-4155-B9AF-4FEAC2132145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11.23  </a:t>
          </a:r>
          <a:r>
            <a:rPr lang="ko-KR" sz="2800" dirty="0">
              <a:solidFill>
                <a:schemeClr val="bg1"/>
              </a:solidFill>
            </a:rPr>
            <a:t>김 교수님</a:t>
          </a:r>
          <a:r>
            <a:rPr lang="en-US" altLang="ko-KR" sz="2800" dirty="0">
              <a:solidFill>
                <a:schemeClr val="bg1"/>
              </a:solidFill>
            </a:rPr>
            <a:t> </a:t>
          </a:r>
          <a:r>
            <a:rPr lang="ko-KR" altLang="en-US" sz="2800" dirty="0">
              <a:solidFill>
                <a:schemeClr val="bg1"/>
              </a:solidFill>
            </a:rPr>
            <a:t>강의</a:t>
          </a:r>
          <a:r>
            <a:rPr lang="ko-KR" sz="2800" dirty="0">
              <a:solidFill>
                <a:schemeClr val="bg1"/>
              </a:solidFill>
            </a:rPr>
            <a:t> </a:t>
          </a:r>
          <a:r>
            <a:rPr lang="en-US" sz="2800" dirty="0">
              <a:solidFill>
                <a:schemeClr val="bg1"/>
              </a:solidFill>
            </a:rPr>
            <a:t>7</a:t>
          </a:r>
          <a:r>
            <a:rPr lang="ko-KR" sz="2800" dirty="0">
              <a:solidFill>
                <a:schemeClr val="bg1"/>
              </a:solidFill>
            </a:rPr>
            <a:t>강</a:t>
          </a:r>
          <a:endParaRPr lang="en-US" sz="2800" dirty="0">
            <a:solidFill>
              <a:schemeClr val="bg1"/>
            </a:solidFill>
          </a:endParaRPr>
        </a:p>
      </dgm:t>
    </dgm:pt>
    <dgm:pt modelId="{FF6DC34C-3A91-4BCA-B804-170BAF284430}" type="parTrans" cxnId="{7E393345-6D54-455F-B625-C8FAD57D4917}">
      <dgm:prSet/>
      <dgm:spPr/>
      <dgm:t>
        <a:bodyPr/>
        <a:lstStyle/>
        <a:p>
          <a:endParaRPr lang="en-US"/>
        </a:p>
      </dgm:t>
    </dgm:pt>
    <dgm:pt modelId="{74BFCFCB-60A5-42AC-97C4-8F21D4E0B761}" type="sibTrans" cxnId="{7E393345-6D54-455F-B625-C8FAD57D4917}">
      <dgm:prSet/>
      <dgm:spPr/>
      <dgm:t>
        <a:bodyPr/>
        <a:lstStyle/>
        <a:p>
          <a:endParaRPr lang="en-US"/>
        </a:p>
      </dgm:t>
    </dgm:pt>
    <dgm:pt modelId="{EDA96274-C9B0-4D88-B6AB-2C430960680E}" type="pres">
      <dgm:prSet presAssocID="{9EFC884B-D94C-4BEB-B1D4-719B7996009B}" presName="vert0" presStyleCnt="0">
        <dgm:presLayoutVars>
          <dgm:dir/>
          <dgm:animOne val="branch"/>
          <dgm:animLvl val="lvl"/>
        </dgm:presLayoutVars>
      </dgm:prSet>
      <dgm:spPr/>
    </dgm:pt>
    <dgm:pt modelId="{49885840-B89D-4BF7-AFD5-A4C7D02904E4}" type="pres">
      <dgm:prSet presAssocID="{02241B2C-3F2F-4559-BD2D-36CCC7AD4A0B}" presName="thickLine" presStyleLbl="alignNode1" presStyleIdx="0" presStyleCnt="4"/>
      <dgm:spPr/>
    </dgm:pt>
    <dgm:pt modelId="{FBE49991-53C3-4571-A03D-C8A123BDBFAF}" type="pres">
      <dgm:prSet presAssocID="{02241B2C-3F2F-4559-BD2D-36CCC7AD4A0B}" presName="horz1" presStyleCnt="0"/>
      <dgm:spPr/>
    </dgm:pt>
    <dgm:pt modelId="{8FB8BBA2-4970-4C53-9DEE-E5453656ED0D}" type="pres">
      <dgm:prSet presAssocID="{02241B2C-3F2F-4559-BD2D-36CCC7AD4A0B}" presName="tx1" presStyleLbl="revTx" presStyleIdx="0" presStyleCnt="4"/>
      <dgm:spPr/>
    </dgm:pt>
    <dgm:pt modelId="{E5120B17-B783-451A-BD25-345ECACFEF83}" type="pres">
      <dgm:prSet presAssocID="{02241B2C-3F2F-4559-BD2D-36CCC7AD4A0B}" presName="vert1" presStyleCnt="0"/>
      <dgm:spPr/>
    </dgm:pt>
    <dgm:pt modelId="{E033A719-7723-4FE0-BC78-0F931C020C3E}" type="pres">
      <dgm:prSet presAssocID="{4A6C5563-C525-4490-80CD-6A4B52E2CBA1}" presName="thickLine" presStyleLbl="alignNode1" presStyleIdx="1" presStyleCnt="4"/>
      <dgm:spPr/>
    </dgm:pt>
    <dgm:pt modelId="{6B398733-7018-43E1-A106-D796FF868493}" type="pres">
      <dgm:prSet presAssocID="{4A6C5563-C525-4490-80CD-6A4B52E2CBA1}" presName="horz1" presStyleCnt="0"/>
      <dgm:spPr/>
    </dgm:pt>
    <dgm:pt modelId="{ACDDC08C-3284-4FB3-8D23-BCC652DD7ED3}" type="pres">
      <dgm:prSet presAssocID="{4A6C5563-C525-4490-80CD-6A4B52E2CBA1}" presName="tx1" presStyleLbl="revTx" presStyleIdx="1" presStyleCnt="4"/>
      <dgm:spPr/>
    </dgm:pt>
    <dgm:pt modelId="{35980D10-EC15-4076-83F8-366D295C4405}" type="pres">
      <dgm:prSet presAssocID="{4A6C5563-C525-4490-80CD-6A4B52E2CBA1}" presName="vert1" presStyleCnt="0"/>
      <dgm:spPr/>
    </dgm:pt>
    <dgm:pt modelId="{DF54AB06-D7D0-4591-85D5-38EF773D960C}" type="pres">
      <dgm:prSet presAssocID="{E7595487-6907-4D63-81F9-4B99BFBB4CB8}" presName="thickLine" presStyleLbl="alignNode1" presStyleIdx="2" presStyleCnt="4"/>
      <dgm:spPr/>
    </dgm:pt>
    <dgm:pt modelId="{9DDCF5EB-2026-4E16-BFA1-8B46B352C871}" type="pres">
      <dgm:prSet presAssocID="{E7595487-6907-4D63-81F9-4B99BFBB4CB8}" presName="horz1" presStyleCnt="0"/>
      <dgm:spPr/>
    </dgm:pt>
    <dgm:pt modelId="{C5597748-F722-4904-8851-78C7A1454E30}" type="pres">
      <dgm:prSet presAssocID="{E7595487-6907-4D63-81F9-4B99BFBB4CB8}" presName="tx1" presStyleLbl="revTx" presStyleIdx="2" presStyleCnt="4"/>
      <dgm:spPr/>
    </dgm:pt>
    <dgm:pt modelId="{58321416-240C-4021-825A-7EA7553938F8}" type="pres">
      <dgm:prSet presAssocID="{E7595487-6907-4D63-81F9-4B99BFBB4CB8}" presName="vert1" presStyleCnt="0"/>
      <dgm:spPr/>
    </dgm:pt>
    <dgm:pt modelId="{5EB7876B-5EB5-461C-9479-16A46C9687BA}" type="pres">
      <dgm:prSet presAssocID="{C42A7C1F-14BD-4155-B9AF-4FEAC2132145}" presName="thickLine" presStyleLbl="alignNode1" presStyleIdx="3" presStyleCnt="4"/>
      <dgm:spPr/>
    </dgm:pt>
    <dgm:pt modelId="{58B3379C-E35E-4CCB-A75D-5BE623239554}" type="pres">
      <dgm:prSet presAssocID="{C42A7C1F-14BD-4155-B9AF-4FEAC2132145}" presName="horz1" presStyleCnt="0"/>
      <dgm:spPr/>
    </dgm:pt>
    <dgm:pt modelId="{630A8C73-4D26-4994-B074-E0D847357726}" type="pres">
      <dgm:prSet presAssocID="{C42A7C1F-14BD-4155-B9AF-4FEAC2132145}" presName="tx1" presStyleLbl="revTx" presStyleIdx="3" presStyleCnt="4"/>
      <dgm:spPr/>
    </dgm:pt>
    <dgm:pt modelId="{A25E8FB0-A0F0-4280-82B8-0DD059B9C659}" type="pres">
      <dgm:prSet presAssocID="{C42A7C1F-14BD-4155-B9AF-4FEAC2132145}" presName="vert1" presStyleCnt="0"/>
      <dgm:spPr/>
    </dgm:pt>
  </dgm:ptLst>
  <dgm:cxnLst>
    <dgm:cxn modelId="{2153F01B-AE9F-467E-97B1-6952D5DF97D5}" type="presOf" srcId="{9EFC884B-D94C-4BEB-B1D4-719B7996009B}" destId="{EDA96274-C9B0-4D88-B6AB-2C430960680E}" srcOrd="0" destOrd="0" presId="urn:microsoft.com/office/officeart/2008/layout/LinedList"/>
    <dgm:cxn modelId="{7E393345-6D54-455F-B625-C8FAD57D4917}" srcId="{9EFC884B-D94C-4BEB-B1D4-719B7996009B}" destId="{C42A7C1F-14BD-4155-B9AF-4FEAC2132145}" srcOrd="3" destOrd="0" parTransId="{FF6DC34C-3A91-4BCA-B804-170BAF284430}" sibTransId="{74BFCFCB-60A5-42AC-97C4-8F21D4E0B761}"/>
    <dgm:cxn modelId="{CFF3F850-C65D-4942-AE6E-31BEE32362DA}" type="presOf" srcId="{4A6C5563-C525-4490-80CD-6A4B52E2CBA1}" destId="{ACDDC08C-3284-4FB3-8D23-BCC652DD7ED3}" srcOrd="0" destOrd="0" presId="urn:microsoft.com/office/officeart/2008/layout/LinedList"/>
    <dgm:cxn modelId="{303A98A4-BE6C-4700-A89B-233018838B02}" srcId="{9EFC884B-D94C-4BEB-B1D4-719B7996009B}" destId="{4A6C5563-C525-4490-80CD-6A4B52E2CBA1}" srcOrd="1" destOrd="0" parTransId="{C61EF5DB-37FA-4B6F-9CAE-9C8569CA81C8}" sibTransId="{C8B8EEDA-4DC0-4597-9D19-AD21FF009698}"/>
    <dgm:cxn modelId="{3CEDAAAD-3BA1-4019-BD1F-07F9F41DBF9D}" type="presOf" srcId="{02241B2C-3F2F-4559-BD2D-36CCC7AD4A0B}" destId="{8FB8BBA2-4970-4C53-9DEE-E5453656ED0D}" srcOrd="0" destOrd="0" presId="urn:microsoft.com/office/officeart/2008/layout/LinedList"/>
    <dgm:cxn modelId="{A77AA3BC-657C-40FF-AAC7-57FE82A23464}" srcId="{9EFC884B-D94C-4BEB-B1D4-719B7996009B}" destId="{E7595487-6907-4D63-81F9-4B99BFBB4CB8}" srcOrd="2" destOrd="0" parTransId="{CE6020FC-A030-402F-9544-FEB3D6DA74CB}" sibTransId="{B04865C9-BC74-4A75-91D1-4ADFDA6861F8}"/>
    <dgm:cxn modelId="{AF6DDAD3-8CC0-43A1-B4D0-BD90ABC0273A}" type="presOf" srcId="{E7595487-6907-4D63-81F9-4B99BFBB4CB8}" destId="{C5597748-F722-4904-8851-78C7A1454E30}" srcOrd="0" destOrd="0" presId="urn:microsoft.com/office/officeart/2008/layout/LinedList"/>
    <dgm:cxn modelId="{D5E217DF-C2AB-4FFE-BA3A-0B6B8B7E9CDB}" type="presOf" srcId="{C42A7C1F-14BD-4155-B9AF-4FEAC2132145}" destId="{630A8C73-4D26-4994-B074-E0D847357726}" srcOrd="0" destOrd="0" presId="urn:microsoft.com/office/officeart/2008/layout/LinedList"/>
    <dgm:cxn modelId="{FCB42FED-2EB3-4B4E-9477-7179FC611075}" srcId="{9EFC884B-D94C-4BEB-B1D4-719B7996009B}" destId="{02241B2C-3F2F-4559-BD2D-36CCC7AD4A0B}" srcOrd="0" destOrd="0" parTransId="{C9F6FECC-7769-4C71-9CD0-5486076EB9A4}" sibTransId="{6AD591BC-EFC2-4234-88B5-DB0D4FEC1229}"/>
    <dgm:cxn modelId="{4051B976-61A0-40C3-8B57-5976A47D3D34}" type="presParOf" srcId="{EDA96274-C9B0-4D88-B6AB-2C430960680E}" destId="{49885840-B89D-4BF7-AFD5-A4C7D02904E4}" srcOrd="0" destOrd="0" presId="urn:microsoft.com/office/officeart/2008/layout/LinedList"/>
    <dgm:cxn modelId="{86DDC1F6-FB21-4A16-BE8D-179967EEDFAD}" type="presParOf" srcId="{EDA96274-C9B0-4D88-B6AB-2C430960680E}" destId="{FBE49991-53C3-4571-A03D-C8A123BDBFAF}" srcOrd="1" destOrd="0" presId="urn:microsoft.com/office/officeart/2008/layout/LinedList"/>
    <dgm:cxn modelId="{91229E5F-C295-4EDD-8CAB-D563C1BB85D2}" type="presParOf" srcId="{FBE49991-53C3-4571-A03D-C8A123BDBFAF}" destId="{8FB8BBA2-4970-4C53-9DEE-E5453656ED0D}" srcOrd="0" destOrd="0" presId="urn:microsoft.com/office/officeart/2008/layout/LinedList"/>
    <dgm:cxn modelId="{93AFE418-EB23-46FF-8B97-C4B7E5935C1A}" type="presParOf" srcId="{FBE49991-53C3-4571-A03D-C8A123BDBFAF}" destId="{E5120B17-B783-451A-BD25-345ECACFEF83}" srcOrd="1" destOrd="0" presId="urn:microsoft.com/office/officeart/2008/layout/LinedList"/>
    <dgm:cxn modelId="{829784B4-58C2-4D85-80B3-3EC5023F6ED5}" type="presParOf" srcId="{EDA96274-C9B0-4D88-B6AB-2C430960680E}" destId="{E033A719-7723-4FE0-BC78-0F931C020C3E}" srcOrd="2" destOrd="0" presId="urn:microsoft.com/office/officeart/2008/layout/LinedList"/>
    <dgm:cxn modelId="{F3623B04-D352-439D-A0EB-B435CDB6E6BD}" type="presParOf" srcId="{EDA96274-C9B0-4D88-B6AB-2C430960680E}" destId="{6B398733-7018-43E1-A106-D796FF868493}" srcOrd="3" destOrd="0" presId="urn:microsoft.com/office/officeart/2008/layout/LinedList"/>
    <dgm:cxn modelId="{C4519812-6C96-421D-A775-64941EFF026B}" type="presParOf" srcId="{6B398733-7018-43E1-A106-D796FF868493}" destId="{ACDDC08C-3284-4FB3-8D23-BCC652DD7ED3}" srcOrd="0" destOrd="0" presId="urn:microsoft.com/office/officeart/2008/layout/LinedList"/>
    <dgm:cxn modelId="{65C7079A-9166-48D3-B95E-3A02F3E1C848}" type="presParOf" srcId="{6B398733-7018-43E1-A106-D796FF868493}" destId="{35980D10-EC15-4076-83F8-366D295C4405}" srcOrd="1" destOrd="0" presId="urn:microsoft.com/office/officeart/2008/layout/LinedList"/>
    <dgm:cxn modelId="{D57546B6-C720-4541-8011-7F33A66EABBB}" type="presParOf" srcId="{EDA96274-C9B0-4D88-B6AB-2C430960680E}" destId="{DF54AB06-D7D0-4591-85D5-38EF773D960C}" srcOrd="4" destOrd="0" presId="urn:microsoft.com/office/officeart/2008/layout/LinedList"/>
    <dgm:cxn modelId="{2CE1BB91-ECFB-4E89-8493-DF94F26C8D77}" type="presParOf" srcId="{EDA96274-C9B0-4D88-B6AB-2C430960680E}" destId="{9DDCF5EB-2026-4E16-BFA1-8B46B352C871}" srcOrd="5" destOrd="0" presId="urn:microsoft.com/office/officeart/2008/layout/LinedList"/>
    <dgm:cxn modelId="{F23FD5A5-AA52-41C9-A605-32D7C16FEA68}" type="presParOf" srcId="{9DDCF5EB-2026-4E16-BFA1-8B46B352C871}" destId="{C5597748-F722-4904-8851-78C7A1454E30}" srcOrd="0" destOrd="0" presId="urn:microsoft.com/office/officeart/2008/layout/LinedList"/>
    <dgm:cxn modelId="{6A4ACF8C-B533-4B23-A999-2793CEB54996}" type="presParOf" srcId="{9DDCF5EB-2026-4E16-BFA1-8B46B352C871}" destId="{58321416-240C-4021-825A-7EA7553938F8}" srcOrd="1" destOrd="0" presId="urn:microsoft.com/office/officeart/2008/layout/LinedList"/>
    <dgm:cxn modelId="{25E4711B-82F3-41D7-853E-79EBAFB482BE}" type="presParOf" srcId="{EDA96274-C9B0-4D88-B6AB-2C430960680E}" destId="{5EB7876B-5EB5-461C-9479-16A46C9687BA}" srcOrd="6" destOrd="0" presId="urn:microsoft.com/office/officeart/2008/layout/LinedList"/>
    <dgm:cxn modelId="{BC51024B-3BA7-4D88-9371-5FA2A81EA45C}" type="presParOf" srcId="{EDA96274-C9B0-4D88-B6AB-2C430960680E}" destId="{58B3379C-E35E-4CCB-A75D-5BE623239554}" srcOrd="7" destOrd="0" presId="urn:microsoft.com/office/officeart/2008/layout/LinedList"/>
    <dgm:cxn modelId="{9C87ECDD-6283-45D0-9F32-9799F3D0F7A4}" type="presParOf" srcId="{58B3379C-E35E-4CCB-A75D-5BE623239554}" destId="{630A8C73-4D26-4994-B074-E0D847357726}" srcOrd="0" destOrd="0" presId="urn:microsoft.com/office/officeart/2008/layout/LinedList"/>
    <dgm:cxn modelId="{69367176-BD29-4CB5-9180-0B8235B269C0}" type="presParOf" srcId="{58B3379C-E35E-4CCB-A75D-5BE623239554}" destId="{A25E8FB0-A0F0-4280-82B8-0DD059B9C6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DD3B78-69D6-4094-A277-B64D29A997A6}" type="doc">
      <dgm:prSet loTypeId="urn:microsoft.com/office/officeart/2008/layout/LinedList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B1F1F5-5C32-430C-82D6-69F97855E41F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11.30 </a:t>
          </a:r>
          <a:r>
            <a:rPr lang="ko-KR" sz="2800" dirty="0">
              <a:solidFill>
                <a:schemeClr val="bg1"/>
              </a:solidFill>
            </a:rPr>
            <a:t>스탠포드 강의</a:t>
          </a:r>
          <a:r>
            <a:rPr lang="en-US" sz="2800" dirty="0">
              <a:solidFill>
                <a:schemeClr val="bg1"/>
              </a:solidFill>
            </a:rPr>
            <a:t>(231n)</a:t>
          </a:r>
          <a:r>
            <a:rPr lang="ko-KR" sz="2800" dirty="0">
              <a:solidFill>
                <a:schemeClr val="bg1"/>
              </a:solidFill>
            </a:rPr>
            <a:t> </a:t>
          </a:r>
          <a:r>
            <a:rPr lang="en-US" sz="2800" dirty="0">
              <a:solidFill>
                <a:schemeClr val="bg1"/>
              </a:solidFill>
            </a:rPr>
            <a:t>5</a:t>
          </a:r>
          <a:r>
            <a:rPr lang="ko-KR" sz="2800" dirty="0">
              <a:solidFill>
                <a:schemeClr val="bg1"/>
              </a:solidFill>
            </a:rPr>
            <a:t>강</a:t>
          </a:r>
          <a:endParaRPr lang="en-US" sz="2800" dirty="0">
            <a:solidFill>
              <a:schemeClr val="bg1"/>
            </a:solidFill>
          </a:endParaRPr>
        </a:p>
      </dgm:t>
    </dgm:pt>
    <dgm:pt modelId="{774B4FC1-E49F-48D3-A77E-08CAA5CADD52}" type="parTrans" cxnId="{A3500432-E1C1-465B-A95A-05BC8659E2D1}">
      <dgm:prSet/>
      <dgm:spPr/>
      <dgm:t>
        <a:bodyPr/>
        <a:lstStyle/>
        <a:p>
          <a:endParaRPr lang="en-US"/>
        </a:p>
      </dgm:t>
    </dgm:pt>
    <dgm:pt modelId="{3D881F6C-664D-4A5D-9A2E-881A0370C65B}" type="sibTrans" cxnId="{A3500432-E1C1-465B-A95A-05BC8659E2D1}">
      <dgm:prSet/>
      <dgm:spPr/>
      <dgm:t>
        <a:bodyPr/>
        <a:lstStyle/>
        <a:p>
          <a:endParaRPr lang="en-US"/>
        </a:p>
      </dgm:t>
    </dgm:pt>
    <dgm:pt modelId="{BE87D6A7-D267-4CE8-B23B-70FDBA063875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12.7 </a:t>
          </a:r>
          <a:r>
            <a:rPr lang="ko-KR" sz="2800" dirty="0">
              <a:solidFill>
                <a:schemeClr val="bg1"/>
              </a:solidFill>
            </a:rPr>
            <a:t>스탠포드 강의</a:t>
          </a:r>
          <a:r>
            <a:rPr lang="en-US" sz="2800" dirty="0">
              <a:solidFill>
                <a:schemeClr val="bg1"/>
              </a:solidFill>
            </a:rPr>
            <a:t>(231n)</a:t>
          </a:r>
          <a:r>
            <a:rPr lang="ko-KR" sz="2800" dirty="0">
              <a:solidFill>
                <a:schemeClr val="bg1"/>
              </a:solidFill>
            </a:rPr>
            <a:t> </a:t>
          </a:r>
          <a:r>
            <a:rPr lang="en-US" sz="2800" dirty="0">
              <a:solidFill>
                <a:schemeClr val="bg1"/>
              </a:solidFill>
            </a:rPr>
            <a:t>5</a:t>
          </a:r>
          <a:r>
            <a:rPr lang="ko-KR" sz="2800" dirty="0">
              <a:solidFill>
                <a:schemeClr val="bg1"/>
              </a:solidFill>
            </a:rPr>
            <a:t>강</a:t>
          </a:r>
          <a:endParaRPr lang="en-US" sz="2800" dirty="0">
            <a:solidFill>
              <a:schemeClr val="bg1"/>
            </a:solidFill>
          </a:endParaRPr>
        </a:p>
      </dgm:t>
    </dgm:pt>
    <dgm:pt modelId="{05A03497-88E6-47EB-8C60-ED2A0A2A209F}" type="parTrans" cxnId="{177CA51C-270F-401E-84AE-F8B59E561821}">
      <dgm:prSet/>
      <dgm:spPr/>
      <dgm:t>
        <a:bodyPr/>
        <a:lstStyle/>
        <a:p>
          <a:endParaRPr lang="en-US"/>
        </a:p>
      </dgm:t>
    </dgm:pt>
    <dgm:pt modelId="{0D85808F-03EF-4E07-A2EC-DC5418FEC331}" type="sibTrans" cxnId="{177CA51C-270F-401E-84AE-F8B59E561821}">
      <dgm:prSet/>
      <dgm:spPr/>
      <dgm:t>
        <a:bodyPr/>
        <a:lstStyle/>
        <a:p>
          <a:endParaRPr lang="en-US"/>
        </a:p>
      </dgm:t>
    </dgm:pt>
    <dgm:pt modelId="{8876E5D3-A3C2-46D3-9640-B2DD788D58CB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12.14 </a:t>
          </a:r>
          <a:r>
            <a:rPr lang="ko-KR" sz="2800" dirty="0">
              <a:solidFill>
                <a:schemeClr val="bg1"/>
              </a:solidFill>
            </a:rPr>
            <a:t>스탠포드 강의</a:t>
          </a:r>
          <a:r>
            <a:rPr lang="en-US" sz="2800" dirty="0">
              <a:solidFill>
                <a:schemeClr val="bg1"/>
              </a:solidFill>
            </a:rPr>
            <a:t>(224n) 5</a:t>
          </a:r>
          <a:r>
            <a:rPr lang="ko-KR" sz="2800" dirty="0">
              <a:solidFill>
                <a:schemeClr val="bg1"/>
              </a:solidFill>
            </a:rPr>
            <a:t>강</a:t>
          </a:r>
          <a:endParaRPr lang="en-US" sz="2800" dirty="0">
            <a:solidFill>
              <a:schemeClr val="bg1"/>
            </a:solidFill>
          </a:endParaRPr>
        </a:p>
      </dgm:t>
    </dgm:pt>
    <dgm:pt modelId="{8F30666D-C4DE-4D93-9800-CD8CCC3D3053}" type="parTrans" cxnId="{D83F5D18-6608-467E-8624-BC61DC83EAB0}">
      <dgm:prSet/>
      <dgm:spPr/>
      <dgm:t>
        <a:bodyPr/>
        <a:lstStyle/>
        <a:p>
          <a:endParaRPr lang="en-US"/>
        </a:p>
      </dgm:t>
    </dgm:pt>
    <dgm:pt modelId="{B05DE0CE-6348-4C1C-B474-CC925E801AAA}" type="sibTrans" cxnId="{D83F5D18-6608-467E-8624-BC61DC83EAB0}">
      <dgm:prSet/>
      <dgm:spPr/>
      <dgm:t>
        <a:bodyPr/>
        <a:lstStyle/>
        <a:p>
          <a:endParaRPr lang="en-US"/>
        </a:p>
      </dgm:t>
    </dgm:pt>
    <dgm:pt modelId="{45A3A306-3637-4F66-A6A3-E87E5A8FDDC3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12.28 </a:t>
          </a:r>
          <a:r>
            <a:rPr lang="ko-KR" sz="2800" dirty="0">
              <a:solidFill>
                <a:schemeClr val="bg1"/>
              </a:solidFill>
            </a:rPr>
            <a:t>프로젝트에 필요한 기타 지식들 </a:t>
          </a:r>
          <a:r>
            <a:rPr lang="en-US" sz="2800" dirty="0">
              <a:solidFill>
                <a:schemeClr val="bg1"/>
              </a:solidFill>
            </a:rPr>
            <a:t> </a:t>
          </a:r>
        </a:p>
      </dgm:t>
    </dgm:pt>
    <dgm:pt modelId="{71418947-38E3-4419-BF4D-9B62CCC7FD1D}" type="parTrans" cxnId="{7884671F-4803-4BA1-8099-83F8B64EFC0C}">
      <dgm:prSet/>
      <dgm:spPr/>
      <dgm:t>
        <a:bodyPr/>
        <a:lstStyle/>
        <a:p>
          <a:endParaRPr lang="en-US"/>
        </a:p>
      </dgm:t>
    </dgm:pt>
    <dgm:pt modelId="{C44B520D-BC74-4949-A23A-A827C2167722}" type="sibTrans" cxnId="{7884671F-4803-4BA1-8099-83F8B64EFC0C}">
      <dgm:prSet/>
      <dgm:spPr/>
      <dgm:t>
        <a:bodyPr/>
        <a:lstStyle/>
        <a:p>
          <a:endParaRPr lang="en-US"/>
        </a:p>
      </dgm:t>
    </dgm:pt>
    <dgm:pt modelId="{D16058DF-450D-48E8-8D61-1FF1DD9ADAA5}" type="pres">
      <dgm:prSet presAssocID="{26DD3B78-69D6-4094-A277-B64D29A997A6}" presName="vert0" presStyleCnt="0">
        <dgm:presLayoutVars>
          <dgm:dir/>
          <dgm:animOne val="branch"/>
          <dgm:animLvl val="lvl"/>
        </dgm:presLayoutVars>
      </dgm:prSet>
      <dgm:spPr/>
    </dgm:pt>
    <dgm:pt modelId="{9F1EF943-588E-4B94-AC18-8D16D3F07297}" type="pres">
      <dgm:prSet presAssocID="{20B1F1F5-5C32-430C-82D6-69F97855E41F}" presName="thickLine" presStyleLbl="alignNode1" presStyleIdx="0" presStyleCnt="4"/>
      <dgm:spPr/>
    </dgm:pt>
    <dgm:pt modelId="{F3B79A7E-078D-4D6D-B4C0-906F9146737B}" type="pres">
      <dgm:prSet presAssocID="{20B1F1F5-5C32-430C-82D6-69F97855E41F}" presName="horz1" presStyleCnt="0"/>
      <dgm:spPr/>
    </dgm:pt>
    <dgm:pt modelId="{86847377-0119-45C7-B474-3D1585824083}" type="pres">
      <dgm:prSet presAssocID="{20B1F1F5-5C32-430C-82D6-69F97855E41F}" presName="tx1" presStyleLbl="revTx" presStyleIdx="0" presStyleCnt="4"/>
      <dgm:spPr/>
    </dgm:pt>
    <dgm:pt modelId="{5A8156A3-A0EF-4CEE-B994-0B301D2006B3}" type="pres">
      <dgm:prSet presAssocID="{20B1F1F5-5C32-430C-82D6-69F97855E41F}" presName="vert1" presStyleCnt="0"/>
      <dgm:spPr/>
    </dgm:pt>
    <dgm:pt modelId="{63FBC492-EAEC-43D0-91F5-56E69F8CC40F}" type="pres">
      <dgm:prSet presAssocID="{BE87D6A7-D267-4CE8-B23B-70FDBA063875}" presName="thickLine" presStyleLbl="alignNode1" presStyleIdx="1" presStyleCnt="4"/>
      <dgm:spPr/>
    </dgm:pt>
    <dgm:pt modelId="{8089E46A-2476-4363-9660-01F101333C74}" type="pres">
      <dgm:prSet presAssocID="{BE87D6A7-D267-4CE8-B23B-70FDBA063875}" presName="horz1" presStyleCnt="0"/>
      <dgm:spPr/>
    </dgm:pt>
    <dgm:pt modelId="{69603472-A1FA-4B15-A6B8-F6483503FB79}" type="pres">
      <dgm:prSet presAssocID="{BE87D6A7-D267-4CE8-B23B-70FDBA063875}" presName="tx1" presStyleLbl="revTx" presStyleIdx="1" presStyleCnt="4"/>
      <dgm:spPr/>
    </dgm:pt>
    <dgm:pt modelId="{ACD6060B-DFE5-491A-96BF-2E819FE1D288}" type="pres">
      <dgm:prSet presAssocID="{BE87D6A7-D267-4CE8-B23B-70FDBA063875}" presName="vert1" presStyleCnt="0"/>
      <dgm:spPr/>
    </dgm:pt>
    <dgm:pt modelId="{F1ECBEDD-3782-4023-AB0C-04EDB29E5B16}" type="pres">
      <dgm:prSet presAssocID="{8876E5D3-A3C2-46D3-9640-B2DD788D58CB}" presName="thickLine" presStyleLbl="alignNode1" presStyleIdx="2" presStyleCnt="4"/>
      <dgm:spPr/>
    </dgm:pt>
    <dgm:pt modelId="{0B2AE36A-6F68-4F9C-A304-8F6E05C6E1C0}" type="pres">
      <dgm:prSet presAssocID="{8876E5D3-A3C2-46D3-9640-B2DD788D58CB}" presName="horz1" presStyleCnt="0"/>
      <dgm:spPr/>
    </dgm:pt>
    <dgm:pt modelId="{6DEC96A7-0399-4864-A14A-EDEFABE05FB9}" type="pres">
      <dgm:prSet presAssocID="{8876E5D3-A3C2-46D3-9640-B2DD788D58CB}" presName="tx1" presStyleLbl="revTx" presStyleIdx="2" presStyleCnt="4"/>
      <dgm:spPr/>
    </dgm:pt>
    <dgm:pt modelId="{E419607B-2935-435A-AF27-1ECCF0D97F4F}" type="pres">
      <dgm:prSet presAssocID="{8876E5D3-A3C2-46D3-9640-B2DD788D58CB}" presName="vert1" presStyleCnt="0"/>
      <dgm:spPr/>
    </dgm:pt>
    <dgm:pt modelId="{5E99B995-74ED-4CD3-9944-52A16CFD42EA}" type="pres">
      <dgm:prSet presAssocID="{45A3A306-3637-4F66-A6A3-E87E5A8FDDC3}" presName="thickLine" presStyleLbl="alignNode1" presStyleIdx="3" presStyleCnt="4"/>
      <dgm:spPr/>
    </dgm:pt>
    <dgm:pt modelId="{EA0F0E1E-FACF-41C2-A33C-C1F110631039}" type="pres">
      <dgm:prSet presAssocID="{45A3A306-3637-4F66-A6A3-E87E5A8FDDC3}" presName="horz1" presStyleCnt="0"/>
      <dgm:spPr/>
    </dgm:pt>
    <dgm:pt modelId="{4FF4E59E-4F52-4E77-860C-0862998C3285}" type="pres">
      <dgm:prSet presAssocID="{45A3A306-3637-4F66-A6A3-E87E5A8FDDC3}" presName="tx1" presStyleLbl="revTx" presStyleIdx="3" presStyleCnt="4"/>
      <dgm:spPr/>
    </dgm:pt>
    <dgm:pt modelId="{D77A9B32-A6B7-4BEB-B951-C48E16313C39}" type="pres">
      <dgm:prSet presAssocID="{45A3A306-3637-4F66-A6A3-E87E5A8FDDC3}" presName="vert1" presStyleCnt="0"/>
      <dgm:spPr/>
    </dgm:pt>
  </dgm:ptLst>
  <dgm:cxnLst>
    <dgm:cxn modelId="{D83F5D18-6608-467E-8624-BC61DC83EAB0}" srcId="{26DD3B78-69D6-4094-A277-B64D29A997A6}" destId="{8876E5D3-A3C2-46D3-9640-B2DD788D58CB}" srcOrd="2" destOrd="0" parTransId="{8F30666D-C4DE-4D93-9800-CD8CCC3D3053}" sibTransId="{B05DE0CE-6348-4C1C-B474-CC925E801AAA}"/>
    <dgm:cxn modelId="{177CA51C-270F-401E-84AE-F8B59E561821}" srcId="{26DD3B78-69D6-4094-A277-B64D29A997A6}" destId="{BE87D6A7-D267-4CE8-B23B-70FDBA063875}" srcOrd="1" destOrd="0" parTransId="{05A03497-88E6-47EB-8C60-ED2A0A2A209F}" sibTransId="{0D85808F-03EF-4E07-A2EC-DC5418FEC331}"/>
    <dgm:cxn modelId="{7884671F-4803-4BA1-8099-83F8B64EFC0C}" srcId="{26DD3B78-69D6-4094-A277-B64D29A997A6}" destId="{45A3A306-3637-4F66-A6A3-E87E5A8FDDC3}" srcOrd="3" destOrd="0" parTransId="{71418947-38E3-4419-BF4D-9B62CCC7FD1D}" sibTransId="{C44B520D-BC74-4949-A23A-A827C2167722}"/>
    <dgm:cxn modelId="{A3500432-E1C1-465B-A95A-05BC8659E2D1}" srcId="{26DD3B78-69D6-4094-A277-B64D29A997A6}" destId="{20B1F1F5-5C32-430C-82D6-69F97855E41F}" srcOrd="0" destOrd="0" parTransId="{774B4FC1-E49F-48D3-A77E-08CAA5CADD52}" sibTransId="{3D881F6C-664D-4A5D-9A2E-881A0370C65B}"/>
    <dgm:cxn modelId="{D1D72D41-193A-4A7B-8ADF-F6BCDF3C5882}" type="presOf" srcId="{BE87D6A7-D267-4CE8-B23B-70FDBA063875}" destId="{69603472-A1FA-4B15-A6B8-F6483503FB79}" srcOrd="0" destOrd="0" presId="urn:microsoft.com/office/officeart/2008/layout/LinedList"/>
    <dgm:cxn modelId="{40204144-75A3-4805-94A4-A37D3AD75BC0}" type="presOf" srcId="{20B1F1F5-5C32-430C-82D6-69F97855E41F}" destId="{86847377-0119-45C7-B474-3D1585824083}" srcOrd="0" destOrd="0" presId="urn:microsoft.com/office/officeart/2008/layout/LinedList"/>
    <dgm:cxn modelId="{8D1B2657-2ED4-4407-BD01-7D83E00D58D4}" type="presOf" srcId="{26DD3B78-69D6-4094-A277-B64D29A997A6}" destId="{D16058DF-450D-48E8-8D61-1FF1DD9ADAA5}" srcOrd="0" destOrd="0" presId="urn:microsoft.com/office/officeart/2008/layout/LinedList"/>
    <dgm:cxn modelId="{B6EDA8AF-7BE6-46D7-B475-C40028E1A072}" type="presOf" srcId="{8876E5D3-A3C2-46D3-9640-B2DD788D58CB}" destId="{6DEC96A7-0399-4864-A14A-EDEFABE05FB9}" srcOrd="0" destOrd="0" presId="urn:microsoft.com/office/officeart/2008/layout/LinedList"/>
    <dgm:cxn modelId="{A89F0EE0-DCB5-45A8-A4FA-B832B1A8B58C}" type="presOf" srcId="{45A3A306-3637-4F66-A6A3-E87E5A8FDDC3}" destId="{4FF4E59E-4F52-4E77-860C-0862998C3285}" srcOrd="0" destOrd="0" presId="urn:microsoft.com/office/officeart/2008/layout/LinedList"/>
    <dgm:cxn modelId="{48443F89-DF0C-4AEA-BF56-B2B954823320}" type="presParOf" srcId="{D16058DF-450D-48E8-8D61-1FF1DD9ADAA5}" destId="{9F1EF943-588E-4B94-AC18-8D16D3F07297}" srcOrd="0" destOrd="0" presId="urn:microsoft.com/office/officeart/2008/layout/LinedList"/>
    <dgm:cxn modelId="{7751AFEB-001A-486C-AB79-DA9CC5E701AB}" type="presParOf" srcId="{D16058DF-450D-48E8-8D61-1FF1DD9ADAA5}" destId="{F3B79A7E-078D-4D6D-B4C0-906F9146737B}" srcOrd="1" destOrd="0" presId="urn:microsoft.com/office/officeart/2008/layout/LinedList"/>
    <dgm:cxn modelId="{81E6D772-3A36-4DE6-B4E4-BAE68A60709B}" type="presParOf" srcId="{F3B79A7E-078D-4D6D-B4C0-906F9146737B}" destId="{86847377-0119-45C7-B474-3D1585824083}" srcOrd="0" destOrd="0" presId="urn:microsoft.com/office/officeart/2008/layout/LinedList"/>
    <dgm:cxn modelId="{392541A2-56BF-4AF0-81E9-E0FDA38EDFFA}" type="presParOf" srcId="{F3B79A7E-078D-4D6D-B4C0-906F9146737B}" destId="{5A8156A3-A0EF-4CEE-B994-0B301D2006B3}" srcOrd="1" destOrd="0" presId="urn:microsoft.com/office/officeart/2008/layout/LinedList"/>
    <dgm:cxn modelId="{E86014FF-F8C0-4E4F-84B2-97526DBF3B99}" type="presParOf" srcId="{D16058DF-450D-48E8-8D61-1FF1DD9ADAA5}" destId="{63FBC492-EAEC-43D0-91F5-56E69F8CC40F}" srcOrd="2" destOrd="0" presId="urn:microsoft.com/office/officeart/2008/layout/LinedList"/>
    <dgm:cxn modelId="{124D64DD-52C1-4D40-BE55-5DA2497774A0}" type="presParOf" srcId="{D16058DF-450D-48E8-8D61-1FF1DD9ADAA5}" destId="{8089E46A-2476-4363-9660-01F101333C74}" srcOrd="3" destOrd="0" presId="urn:microsoft.com/office/officeart/2008/layout/LinedList"/>
    <dgm:cxn modelId="{A9B7F3BF-12B7-4D83-80A5-23F70EAAFAC5}" type="presParOf" srcId="{8089E46A-2476-4363-9660-01F101333C74}" destId="{69603472-A1FA-4B15-A6B8-F6483503FB79}" srcOrd="0" destOrd="0" presId="urn:microsoft.com/office/officeart/2008/layout/LinedList"/>
    <dgm:cxn modelId="{81833CBF-37CE-4180-AAE6-9E62BBD5B203}" type="presParOf" srcId="{8089E46A-2476-4363-9660-01F101333C74}" destId="{ACD6060B-DFE5-491A-96BF-2E819FE1D288}" srcOrd="1" destOrd="0" presId="urn:microsoft.com/office/officeart/2008/layout/LinedList"/>
    <dgm:cxn modelId="{199A2C91-11B7-4AE7-A3DB-0282BDAC1A75}" type="presParOf" srcId="{D16058DF-450D-48E8-8D61-1FF1DD9ADAA5}" destId="{F1ECBEDD-3782-4023-AB0C-04EDB29E5B16}" srcOrd="4" destOrd="0" presId="urn:microsoft.com/office/officeart/2008/layout/LinedList"/>
    <dgm:cxn modelId="{10C31CAC-0196-479F-BDB8-5B25DB2A18A6}" type="presParOf" srcId="{D16058DF-450D-48E8-8D61-1FF1DD9ADAA5}" destId="{0B2AE36A-6F68-4F9C-A304-8F6E05C6E1C0}" srcOrd="5" destOrd="0" presId="urn:microsoft.com/office/officeart/2008/layout/LinedList"/>
    <dgm:cxn modelId="{B19F22A1-BE50-462C-A9E2-5C767ED739F0}" type="presParOf" srcId="{0B2AE36A-6F68-4F9C-A304-8F6E05C6E1C0}" destId="{6DEC96A7-0399-4864-A14A-EDEFABE05FB9}" srcOrd="0" destOrd="0" presId="urn:microsoft.com/office/officeart/2008/layout/LinedList"/>
    <dgm:cxn modelId="{C57A87F0-3DA0-46EC-B3C3-4778B00619D1}" type="presParOf" srcId="{0B2AE36A-6F68-4F9C-A304-8F6E05C6E1C0}" destId="{E419607B-2935-435A-AF27-1ECCF0D97F4F}" srcOrd="1" destOrd="0" presId="urn:microsoft.com/office/officeart/2008/layout/LinedList"/>
    <dgm:cxn modelId="{B5507A45-6CCA-4C4C-9C19-7F176ADA70E4}" type="presParOf" srcId="{D16058DF-450D-48E8-8D61-1FF1DD9ADAA5}" destId="{5E99B995-74ED-4CD3-9944-52A16CFD42EA}" srcOrd="6" destOrd="0" presId="urn:microsoft.com/office/officeart/2008/layout/LinedList"/>
    <dgm:cxn modelId="{1B6FB745-14DB-4D34-9139-AAC47F328025}" type="presParOf" srcId="{D16058DF-450D-48E8-8D61-1FF1DD9ADAA5}" destId="{EA0F0E1E-FACF-41C2-A33C-C1F110631039}" srcOrd="7" destOrd="0" presId="urn:microsoft.com/office/officeart/2008/layout/LinedList"/>
    <dgm:cxn modelId="{18D8BAC9-02AB-4436-90F2-EC7BD609CD9C}" type="presParOf" srcId="{EA0F0E1E-FACF-41C2-A33C-C1F110631039}" destId="{4FF4E59E-4F52-4E77-860C-0862998C3285}" srcOrd="0" destOrd="0" presId="urn:microsoft.com/office/officeart/2008/layout/LinedList"/>
    <dgm:cxn modelId="{FED8FB38-66A8-4819-84AD-ECBB8824DA3E}" type="presParOf" srcId="{EA0F0E1E-FACF-41C2-A33C-C1F110631039}" destId="{D77A9B32-A6B7-4BEB-B951-C48E16313C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365B9-4A65-47AC-BC7E-B19FD361BD8D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기사 제목으로</a:t>
          </a:r>
          <a:r>
            <a:rPr lang="en-US" sz="2600" kern="1200"/>
            <a:t> </a:t>
          </a:r>
          <a:r>
            <a:rPr lang="ko-KR" sz="2600" kern="1200"/>
            <a:t>분야 자동 분류</a:t>
          </a:r>
          <a:endParaRPr lang="en-US" sz="2600" kern="1200"/>
        </a:p>
      </dsp:txBody>
      <dsp:txXfrm>
        <a:off x="821" y="1776404"/>
        <a:ext cx="3327201" cy="2395585"/>
      </dsp:txXfrm>
    </dsp:sp>
    <dsp:sp modelId="{A0C0B4DA-513D-45C4-A0CB-ED8F979129C5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821" y="179348"/>
        <a:ext cx="3327201" cy="1597056"/>
      </dsp:txXfrm>
    </dsp:sp>
    <dsp:sp modelId="{0E37DA67-8471-487E-9566-C45D2FA6F014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</a:t>
          </a:r>
          <a:r>
            <a:rPr lang="ko-KR" sz="2600" kern="1200"/>
            <a:t>상품 댓글을 분석해 선호도 판단</a:t>
          </a:r>
          <a:endParaRPr lang="en-US" sz="2600" kern="1200"/>
        </a:p>
      </dsp:txBody>
      <dsp:txXfrm>
        <a:off x="3594199" y="1776404"/>
        <a:ext cx="3327201" cy="2395585"/>
      </dsp:txXfrm>
    </dsp:sp>
    <dsp:sp modelId="{5F60E81E-B2CD-4796-91CC-5E41F2AD479D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3594199" y="179348"/>
        <a:ext cx="3327201" cy="1597056"/>
      </dsp:txXfrm>
    </dsp:sp>
    <dsp:sp modelId="{E00E435E-F4CC-4DBD-9B3D-6A4CF733CC79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</a:t>
          </a:r>
          <a:r>
            <a:rPr lang="ko-KR" sz="2600" kern="1200"/>
            <a:t>사건에 대한 대중의 선호도 판단</a:t>
          </a:r>
          <a:endParaRPr lang="en-US" sz="2600" kern="1200"/>
        </a:p>
      </dsp:txBody>
      <dsp:txXfrm>
        <a:off x="7187576" y="1776404"/>
        <a:ext cx="3327201" cy="2395585"/>
      </dsp:txXfrm>
    </dsp:sp>
    <dsp:sp modelId="{36B8F10E-9738-4306-B065-ADB3780BC032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85840-B89D-4BF7-AFD5-A4C7D02904E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BBA2-4970-4C53-9DEE-E5453656ED0D}">
      <dsp:nvSpPr>
        <dsp:cNvPr id="0" name=""/>
        <dsp:cNvSpPr/>
      </dsp:nvSpPr>
      <dsp:spPr>
        <a:xfrm>
          <a:off x="0" y="0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11.2 </a:t>
          </a:r>
          <a:r>
            <a:rPr lang="ko-KR" sz="2800" kern="1200" dirty="0">
              <a:solidFill>
                <a:schemeClr val="bg1"/>
              </a:solidFill>
            </a:rPr>
            <a:t>첫모임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0"/>
        <a:ext cx="10515600" cy="1038622"/>
      </dsp:txXfrm>
    </dsp:sp>
    <dsp:sp modelId="{E033A719-7723-4FE0-BC78-0F931C020C3E}">
      <dsp:nvSpPr>
        <dsp:cNvPr id="0" name=""/>
        <dsp:cNvSpPr/>
      </dsp:nvSpPr>
      <dsp:spPr>
        <a:xfrm>
          <a:off x="0" y="1038621"/>
          <a:ext cx="105156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DC08C-3284-4FB3-8D23-BCC652DD7ED3}">
      <dsp:nvSpPr>
        <dsp:cNvPr id="0" name=""/>
        <dsp:cNvSpPr/>
      </dsp:nvSpPr>
      <dsp:spPr>
        <a:xfrm>
          <a:off x="0" y="1038622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11.9 </a:t>
          </a:r>
          <a:r>
            <a:rPr lang="ko-KR" sz="2800" kern="1200" dirty="0" err="1">
              <a:solidFill>
                <a:schemeClr val="bg1"/>
              </a:solidFill>
            </a:rPr>
            <a:t>파이썬</a:t>
          </a:r>
          <a:r>
            <a:rPr lang="en-US" altLang="ko-KR" sz="2800" kern="1200" dirty="0">
              <a:solidFill>
                <a:schemeClr val="bg1"/>
              </a:solidFill>
            </a:rPr>
            <a:t> </a:t>
          </a:r>
          <a:r>
            <a:rPr lang="ko-KR" altLang="en-US" sz="2800" kern="1200" dirty="0">
              <a:solidFill>
                <a:schemeClr val="bg1"/>
              </a:solidFill>
            </a:rPr>
            <a:t>파헤치기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038622"/>
        <a:ext cx="10515600" cy="1038622"/>
      </dsp:txXfrm>
    </dsp:sp>
    <dsp:sp modelId="{DF54AB06-D7D0-4591-85D5-38EF773D960C}">
      <dsp:nvSpPr>
        <dsp:cNvPr id="0" name=""/>
        <dsp:cNvSpPr/>
      </dsp:nvSpPr>
      <dsp:spPr>
        <a:xfrm>
          <a:off x="0" y="2077243"/>
          <a:ext cx="105156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7748-F722-4904-8851-78C7A1454E30}">
      <dsp:nvSpPr>
        <dsp:cNvPr id="0" name=""/>
        <dsp:cNvSpPr/>
      </dsp:nvSpPr>
      <dsp:spPr>
        <a:xfrm>
          <a:off x="0" y="2077244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11.16  </a:t>
          </a:r>
          <a:r>
            <a:rPr lang="ko-KR" sz="2800" kern="1200" dirty="0">
              <a:solidFill>
                <a:schemeClr val="bg1"/>
              </a:solidFill>
            </a:rPr>
            <a:t>김 교수님</a:t>
          </a:r>
          <a:r>
            <a:rPr lang="en-US" altLang="ko-KR" sz="2800" kern="1200" dirty="0">
              <a:solidFill>
                <a:schemeClr val="bg1"/>
              </a:solidFill>
            </a:rPr>
            <a:t> </a:t>
          </a:r>
          <a:r>
            <a:rPr lang="ko-KR" altLang="en-US" sz="2800" kern="1200" dirty="0">
              <a:solidFill>
                <a:schemeClr val="bg1"/>
              </a:solidFill>
            </a:rPr>
            <a:t>강의</a:t>
          </a:r>
          <a:r>
            <a:rPr lang="ko-KR" sz="2800" kern="1200" dirty="0">
              <a:solidFill>
                <a:schemeClr val="bg1"/>
              </a:solidFill>
            </a:rPr>
            <a:t> </a:t>
          </a:r>
          <a:r>
            <a:rPr lang="en-US" sz="2800" kern="1200" dirty="0">
              <a:solidFill>
                <a:schemeClr val="bg1"/>
              </a:solidFill>
            </a:rPr>
            <a:t>7</a:t>
          </a:r>
          <a:r>
            <a:rPr lang="ko-KR" sz="2800" kern="1200" dirty="0">
              <a:solidFill>
                <a:schemeClr val="bg1"/>
              </a:solidFill>
            </a:rPr>
            <a:t>강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2077244"/>
        <a:ext cx="10515600" cy="1038622"/>
      </dsp:txXfrm>
    </dsp:sp>
    <dsp:sp modelId="{5EB7876B-5EB5-461C-9479-16A46C9687BA}">
      <dsp:nvSpPr>
        <dsp:cNvPr id="0" name=""/>
        <dsp:cNvSpPr/>
      </dsp:nvSpPr>
      <dsp:spPr>
        <a:xfrm>
          <a:off x="0" y="3115865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8C73-4D26-4994-B074-E0D847357726}">
      <dsp:nvSpPr>
        <dsp:cNvPr id="0" name=""/>
        <dsp:cNvSpPr/>
      </dsp:nvSpPr>
      <dsp:spPr>
        <a:xfrm>
          <a:off x="0" y="3115866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11.23  </a:t>
          </a:r>
          <a:r>
            <a:rPr lang="ko-KR" sz="2800" kern="1200" dirty="0">
              <a:solidFill>
                <a:schemeClr val="bg1"/>
              </a:solidFill>
            </a:rPr>
            <a:t>김 교수님</a:t>
          </a:r>
          <a:r>
            <a:rPr lang="en-US" altLang="ko-KR" sz="2800" kern="1200" dirty="0">
              <a:solidFill>
                <a:schemeClr val="bg1"/>
              </a:solidFill>
            </a:rPr>
            <a:t> </a:t>
          </a:r>
          <a:r>
            <a:rPr lang="ko-KR" altLang="en-US" sz="2800" kern="1200" dirty="0">
              <a:solidFill>
                <a:schemeClr val="bg1"/>
              </a:solidFill>
            </a:rPr>
            <a:t>강의</a:t>
          </a:r>
          <a:r>
            <a:rPr lang="ko-KR" sz="2800" kern="1200" dirty="0">
              <a:solidFill>
                <a:schemeClr val="bg1"/>
              </a:solidFill>
            </a:rPr>
            <a:t> </a:t>
          </a:r>
          <a:r>
            <a:rPr lang="en-US" sz="2800" kern="1200" dirty="0">
              <a:solidFill>
                <a:schemeClr val="bg1"/>
              </a:solidFill>
            </a:rPr>
            <a:t>7</a:t>
          </a:r>
          <a:r>
            <a:rPr lang="ko-KR" sz="2800" kern="1200" dirty="0">
              <a:solidFill>
                <a:schemeClr val="bg1"/>
              </a:solidFill>
            </a:rPr>
            <a:t>강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3115866"/>
        <a:ext cx="10515600" cy="1038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EF943-588E-4B94-AC18-8D16D3F0729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47377-0119-45C7-B474-3D1585824083}">
      <dsp:nvSpPr>
        <dsp:cNvPr id="0" name=""/>
        <dsp:cNvSpPr/>
      </dsp:nvSpPr>
      <dsp:spPr>
        <a:xfrm>
          <a:off x="0" y="0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11.30 </a:t>
          </a:r>
          <a:r>
            <a:rPr lang="ko-KR" sz="2800" kern="1200" dirty="0">
              <a:solidFill>
                <a:schemeClr val="bg1"/>
              </a:solidFill>
            </a:rPr>
            <a:t>스탠포드 강의</a:t>
          </a:r>
          <a:r>
            <a:rPr lang="en-US" sz="2800" kern="1200" dirty="0">
              <a:solidFill>
                <a:schemeClr val="bg1"/>
              </a:solidFill>
            </a:rPr>
            <a:t>(231n)</a:t>
          </a:r>
          <a:r>
            <a:rPr lang="ko-KR" sz="2800" kern="1200" dirty="0">
              <a:solidFill>
                <a:schemeClr val="bg1"/>
              </a:solidFill>
            </a:rPr>
            <a:t> </a:t>
          </a:r>
          <a:r>
            <a:rPr lang="en-US" sz="2800" kern="1200" dirty="0">
              <a:solidFill>
                <a:schemeClr val="bg1"/>
              </a:solidFill>
            </a:rPr>
            <a:t>5</a:t>
          </a:r>
          <a:r>
            <a:rPr lang="ko-KR" sz="2800" kern="1200" dirty="0">
              <a:solidFill>
                <a:schemeClr val="bg1"/>
              </a:solidFill>
            </a:rPr>
            <a:t>강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0"/>
        <a:ext cx="10515600" cy="1038622"/>
      </dsp:txXfrm>
    </dsp:sp>
    <dsp:sp modelId="{63FBC492-EAEC-43D0-91F5-56E69F8CC40F}">
      <dsp:nvSpPr>
        <dsp:cNvPr id="0" name=""/>
        <dsp:cNvSpPr/>
      </dsp:nvSpPr>
      <dsp:spPr>
        <a:xfrm>
          <a:off x="0" y="1038621"/>
          <a:ext cx="105156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3472-A1FA-4B15-A6B8-F6483503FB79}">
      <dsp:nvSpPr>
        <dsp:cNvPr id="0" name=""/>
        <dsp:cNvSpPr/>
      </dsp:nvSpPr>
      <dsp:spPr>
        <a:xfrm>
          <a:off x="0" y="1038622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12.7 </a:t>
          </a:r>
          <a:r>
            <a:rPr lang="ko-KR" sz="2800" kern="1200" dirty="0">
              <a:solidFill>
                <a:schemeClr val="bg1"/>
              </a:solidFill>
            </a:rPr>
            <a:t>스탠포드 강의</a:t>
          </a:r>
          <a:r>
            <a:rPr lang="en-US" sz="2800" kern="1200" dirty="0">
              <a:solidFill>
                <a:schemeClr val="bg1"/>
              </a:solidFill>
            </a:rPr>
            <a:t>(231n)</a:t>
          </a:r>
          <a:r>
            <a:rPr lang="ko-KR" sz="2800" kern="1200" dirty="0">
              <a:solidFill>
                <a:schemeClr val="bg1"/>
              </a:solidFill>
            </a:rPr>
            <a:t> </a:t>
          </a:r>
          <a:r>
            <a:rPr lang="en-US" sz="2800" kern="1200" dirty="0">
              <a:solidFill>
                <a:schemeClr val="bg1"/>
              </a:solidFill>
            </a:rPr>
            <a:t>5</a:t>
          </a:r>
          <a:r>
            <a:rPr lang="ko-KR" sz="2800" kern="1200" dirty="0">
              <a:solidFill>
                <a:schemeClr val="bg1"/>
              </a:solidFill>
            </a:rPr>
            <a:t>강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038622"/>
        <a:ext cx="10515600" cy="1038622"/>
      </dsp:txXfrm>
    </dsp:sp>
    <dsp:sp modelId="{F1ECBEDD-3782-4023-AB0C-04EDB29E5B16}">
      <dsp:nvSpPr>
        <dsp:cNvPr id="0" name=""/>
        <dsp:cNvSpPr/>
      </dsp:nvSpPr>
      <dsp:spPr>
        <a:xfrm>
          <a:off x="0" y="2077243"/>
          <a:ext cx="105156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C96A7-0399-4864-A14A-EDEFABE05FB9}">
      <dsp:nvSpPr>
        <dsp:cNvPr id="0" name=""/>
        <dsp:cNvSpPr/>
      </dsp:nvSpPr>
      <dsp:spPr>
        <a:xfrm>
          <a:off x="0" y="2077244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12.14 </a:t>
          </a:r>
          <a:r>
            <a:rPr lang="ko-KR" sz="2800" kern="1200" dirty="0">
              <a:solidFill>
                <a:schemeClr val="bg1"/>
              </a:solidFill>
            </a:rPr>
            <a:t>스탠포드 강의</a:t>
          </a:r>
          <a:r>
            <a:rPr lang="en-US" sz="2800" kern="1200" dirty="0">
              <a:solidFill>
                <a:schemeClr val="bg1"/>
              </a:solidFill>
            </a:rPr>
            <a:t>(224n) 5</a:t>
          </a:r>
          <a:r>
            <a:rPr lang="ko-KR" sz="2800" kern="1200" dirty="0">
              <a:solidFill>
                <a:schemeClr val="bg1"/>
              </a:solidFill>
            </a:rPr>
            <a:t>강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2077244"/>
        <a:ext cx="10515600" cy="1038622"/>
      </dsp:txXfrm>
    </dsp:sp>
    <dsp:sp modelId="{5E99B995-74ED-4CD3-9944-52A16CFD42EA}">
      <dsp:nvSpPr>
        <dsp:cNvPr id="0" name=""/>
        <dsp:cNvSpPr/>
      </dsp:nvSpPr>
      <dsp:spPr>
        <a:xfrm>
          <a:off x="0" y="3115865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4E59E-4F52-4E77-860C-0862998C3285}">
      <dsp:nvSpPr>
        <dsp:cNvPr id="0" name=""/>
        <dsp:cNvSpPr/>
      </dsp:nvSpPr>
      <dsp:spPr>
        <a:xfrm>
          <a:off x="0" y="3115866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12.28 </a:t>
          </a:r>
          <a:r>
            <a:rPr lang="ko-KR" sz="2800" kern="1200" dirty="0">
              <a:solidFill>
                <a:schemeClr val="bg1"/>
              </a:solidFill>
            </a:rPr>
            <a:t>프로젝트에 필요한 기타 지식들 </a:t>
          </a:r>
          <a:r>
            <a:rPr lang="en-US" sz="2800" kern="1200" dirty="0">
              <a:solidFill>
                <a:schemeClr val="bg1"/>
              </a:solidFill>
            </a:rPr>
            <a:t> </a:t>
          </a:r>
        </a:p>
      </dsp:txBody>
      <dsp:txXfrm>
        <a:off x="0" y="3115866"/>
        <a:ext cx="10515600" cy="1038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2AF3B-5880-4219-B5FC-C7997E5F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2C9388-84B3-46C5-819D-227FD8915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CF7FB-56EE-47E1-B458-3502CA54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D5FAD-0DFC-4B59-8A03-D012F37F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CEDEE-A6C5-4012-85F3-58EE97D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7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0B5A6-6419-47B0-A7F2-DBF959C3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7ED83-8F9F-447D-9BB9-B308419BE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73AB8-6CEC-4DB2-9CE3-585E8289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BBFDC-4682-4A31-B0B1-E1BFB7B2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3F691-FBAA-4D9D-BB8F-30A42AA0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2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EDBF96-2177-43B7-9DD4-4E846B70F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37B8C-A1D5-4270-AFDC-61D0C49B4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A8FA9-8E5F-476E-83B7-2045FB1A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CF86B-FEF9-46AD-891B-5CB55A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98A6B-4E05-4A1F-93D9-537D817F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E972E-2E1A-439D-8D81-A75CFBA5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F2C62-D706-473E-9BA7-72E5BFCB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1F376-832B-4A89-B642-0E2ED428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B6D6E-DDC5-448D-AC00-2854352A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16DD1-3838-43CC-BB59-A0AC4ED6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64CC8-9A76-4A44-AF93-9E393DC0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EC80C-57E8-4E22-B346-7A703008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A8427-A581-47C3-9C52-2D317B16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80C64-D7CC-4B88-9029-F64917E6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1A31D-4246-4CA0-A38F-1C1304CA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2DECB-C711-4E53-83C9-9232E18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13FA5-A6AB-460D-894B-9A7DC821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E85B4-BA21-4FF3-9272-9C3A0E60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5815D-A1A0-4FFC-84BB-D96F5178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25CAF-AB6E-4E9B-94BA-2E611997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55DEA-B605-4674-9A93-76B11C40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6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D41C0-A991-43A0-9AEB-9A0547D1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959C2-A406-42E3-B059-0A4C4A01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1CFDF-428A-405E-BF34-80B782D1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95CF40-E852-4939-8B6C-512A76C5B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24073D-8EA5-4F9B-BFB3-1E648EB81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0770DE-FA5A-4572-AC51-581ECAFA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30C3BA-4145-4A27-B2DE-4BDEB159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BCC550-814B-439A-9EB2-FE683640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5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F71A2-EF43-4387-9960-D8AD1B51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001E1-BDCA-43BD-9847-85F5ADCC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96AE60-AF05-45CC-805E-E10659BF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FBFED-5241-484A-8E73-52468720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2BC23F-6E97-4CBC-9FB0-0F3FCC6F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164984-1A84-40AE-8E03-F0568B5E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2E8F49-7ECF-4C19-9A8F-F7BBBED7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7510E-576D-4693-ADC0-1A2CB32A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CD4BD-FC2E-4D77-93C8-3BADCBA9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94F15-E48B-46D4-A703-D56DC9D2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64BCD-2860-414D-8DD0-B5E0A3B7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889161-B4F2-41A9-8190-F5B0069F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E9D72-9595-40E9-B730-77D98E70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D5B9-566A-43F1-9254-621183C3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A292EC-A360-410B-ADB2-00766742C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29189-1FCD-4927-8DB5-E2A18A2F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CE999-45BE-4A7F-9E1A-A7660EE6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62B03-6FB7-4E86-9631-F11ECD3A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61468-3070-4812-99DC-B4E4B9A6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2F3ECD-3086-4AE9-A045-1451C154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462B1-63DA-4926-9BD3-A614D037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86932-BF13-4CD5-8621-D65F9C96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7717-C675-4DF0-8D3D-DA07A87A14DA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61D1F-1A7E-4E2C-BA3A-8B37BAD40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05D8B-3DCA-4710-AD9F-0C24C2A8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BD09-D5F3-4ED0-A6C2-22780A0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DD58E-8845-4A2D-9C5E-CCD4EAAF6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730" y="1727525"/>
            <a:ext cx="9144000" cy="925032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딥러닝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머신러닝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1</a:t>
            </a:r>
            <a:r>
              <a:rPr lang="ko-KR" altLang="en-US" sz="4000" b="1" dirty="0"/>
              <a:t>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4134C-D43E-45C0-B2D1-F8F2FAE1B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0" y="5240522"/>
            <a:ext cx="9144000" cy="760228"/>
          </a:xfrm>
        </p:spPr>
        <p:txBody>
          <a:bodyPr/>
          <a:lstStyle/>
          <a:p>
            <a:pPr algn="r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유한동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9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924DD03-D26C-4838-8A89-65E99819E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818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B5BB29E-5FAE-4B3C-B891-A4D3C516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97" y="394241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6000" dirty="0"/>
              <a:t>감사합니다</a:t>
            </a:r>
            <a:r>
              <a:rPr lang="en-US" altLang="ko-KR" sz="6000" dirty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732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00132-29F5-42D7-AB89-E371F48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선정된 프로젝트 주제</a:t>
            </a:r>
          </a:p>
        </p:txBody>
      </p:sp>
      <p:graphicFrame>
        <p:nvGraphicFramePr>
          <p:cNvPr id="5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381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2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D738D-4F79-45BF-9FF5-F4D6A8D6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기사 제목으로</a:t>
            </a:r>
            <a:r>
              <a:rPr lang="en-US" altLang="ko-KR"/>
              <a:t> </a:t>
            </a:r>
            <a:r>
              <a:rPr lang="ko-KR" altLang="en-US"/>
              <a:t>분야 자동 분류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2E943-8E73-4308-B904-F3D27E5D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365"/>
            <a:ext cx="10515600" cy="4351338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멘토 분 중에 이 프로젝트를 진행 중 이신 분이 계셔서 도움을 받을 수 있다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109374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532F-B633-4E85-A80E-2CD3FF87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댓글을 분석해 선호도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74DF0-6484-48E1-85A1-7CB64EE5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095"/>
            <a:ext cx="10515600" cy="4351338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댓글의 데이터를 쉽게 가져오는 방법이 있는지 미지수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적용가능한 사이트의 부족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C1B1F-9AC3-4402-B148-64500050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사건에 대한 대중의 선호도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BEAFA-8690-47F2-B8E8-2527DC21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2704"/>
            <a:ext cx="10515600" cy="4351338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비슷한 내용을 다루는 사이트가 있기 때문에 데이터를 받아 오기 쉬울 것 같다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초반 대중의 반응이 사건을 보는 시각에 영향을 주어 정확한 판단이 하기 어렵다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288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95CD-9E65-4230-8BE4-B8E37F15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4EC5E-7C19-4600-8898-ABA15264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기초언어인 </a:t>
            </a:r>
            <a:r>
              <a:rPr lang="ko-KR" altLang="en-US" dirty="0" err="1"/>
              <a:t>파이썬</a:t>
            </a:r>
            <a:r>
              <a:rPr lang="ko-KR" altLang="en-US" dirty="0"/>
              <a:t> 학습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err="1"/>
              <a:t>텐서플로우</a:t>
            </a:r>
            <a:r>
              <a:rPr lang="ko-KR" altLang="en-US" dirty="0"/>
              <a:t> 기초를 배울 수 있는 강의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딥러닝의</a:t>
            </a:r>
            <a:r>
              <a:rPr lang="ko-KR" altLang="en-US" dirty="0"/>
              <a:t> 디테일을 위한</a:t>
            </a:r>
            <a:r>
              <a:rPr lang="en-US" altLang="ko-KR" dirty="0"/>
              <a:t> </a:t>
            </a:r>
            <a:r>
              <a:rPr lang="ko-KR" altLang="en-US" dirty="0"/>
              <a:t>스탠포드 강의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자연어처리 관련 스탠퍼드 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스터디 방식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과제</a:t>
            </a:r>
            <a:r>
              <a:rPr lang="en-US" altLang="ko-KR" dirty="0">
                <a:sym typeface="Wingdings" panose="05000000000000000000" pitchFamily="2" charset="2"/>
              </a:rPr>
              <a:t>&amp;</a:t>
            </a:r>
            <a:r>
              <a:rPr lang="ko-KR" altLang="en-US" dirty="0">
                <a:sym typeface="Wingdings" panose="05000000000000000000" pitchFamily="2" charset="2"/>
              </a:rPr>
              <a:t>강의를 듣고 모르는 부분 질문</a:t>
            </a:r>
            <a:r>
              <a:rPr lang="en-US" altLang="ko-KR" dirty="0">
                <a:sym typeface="Wingdings" panose="05000000000000000000" pitchFamily="2" charset="2"/>
              </a:rPr>
              <a:t>&amp;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>
                <a:sym typeface="Wingdings" panose="05000000000000000000" pitchFamily="2" charset="2"/>
              </a:rPr>
              <a:t>각자 맡은 강의에 대해 확실히 이해한 후 조원들에게 그 내용에 대해 설명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05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4179C-286D-4123-B6D2-E101CFDE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스터디 개요</a:t>
            </a:r>
          </a:p>
        </p:txBody>
      </p:sp>
      <p:graphicFrame>
        <p:nvGraphicFramePr>
          <p:cNvPr id="5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47004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21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2C326-971C-4DE4-A908-461EAA07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스터디 개요</a:t>
            </a:r>
          </a:p>
        </p:txBody>
      </p:sp>
      <p:graphicFrame>
        <p:nvGraphicFramePr>
          <p:cNvPr id="5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5823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36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43727-2703-4D23-9A13-6CBC4A4D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B025A-3064-4307-96F5-40609D44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11.11 – </a:t>
            </a:r>
            <a:r>
              <a:rPr lang="ko-KR" altLang="en-US" dirty="0" err="1"/>
              <a:t>파이썬</a:t>
            </a:r>
            <a:r>
              <a:rPr lang="ko-KR" altLang="en-US" dirty="0"/>
              <a:t> 완료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6</a:t>
            </a:r>
            <a:r>
              <a:rPr lang="ko-KR" altLang="en-US" dirty="0">
                <a:sym typeface="Wingdings" panose="05000000000000000000" pitchFamily="2" charset="2"/>
              </a:rPr>
              <a:t>장까지 공부하고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장까지 연습문제 </a:t>
            </a:r>
            <a:r>
              <a:rPr lang="ko-KR" altLang="en-US" dirty="0" err="1">
                <a:sym typeface="Wingdings" panose="05000000000000000000" pitchFamily="2" charset="2"/>
              </a:rPr>
              <a:t>풀어오기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dirty="0"/>
              <a:t>11.25 – </a:t>
            </a:r>
            <a:r>
              <a:rPr lang="ko-KR" altLang="en-US" dirty="0"/>
              <a:t>김교수님 강의 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이해를 위해 각자 준비한 </a:t>
            </a:r>
            <a:r>
              <a:rPr lang="ko-KR" altLang="en-US" dirty="0" err="1">
                <a:sym typeface="Wingdings" panose="05000000000000000000" pitchFamily="2" charset="2"/>
              </a:rPr>
              <a:t>정리본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강의에서 진행하는 </a:t>
            </a:r>
            <a:r>
              <a:rPr lang="ko-KR" altLang="en-US" dirty="0" err="1">
                <a:sym typeface="Wingdings" panose="05000000000000000000" pitchFamily="2" charset="2"/>
              </a:rPr>
              <a:t>텐서플로우</a:t>
            </a:r>
            <a:r>
              <a:rPr lang="ko-KR" altLang="en-US" dirty="0">
                <a:sym typeface="Wingdings" panose="05000000000000000000" pitchFamily="2" charset="2"/>
              </a:rPr>
              <a:t> 실습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dirty="0"/>
              <a:t>12.23 – </a:t>
            </a:r>
            <a:r>
              <a:rPr lang="ko-KR" altLang="en-US" dirty="0"/>
              <a:t>스탠포드 강의 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각자 준비한 </a:t>
            </a:r>
            <a:r>
              <a:rPr lang="ko-KR" altLang="en-US" dirty="0" err="1">
                <a:sym typeface="Wingdings" panose="05000000000000000000" pitchFamily="2" charset="2"/>
              </a:rPr>
              <a:t>정리본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이때까지 해온 프로젝트 결과물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06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253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딥러닝, 머신러닝 1팀</vt:lpstr>
      <vt:lpstr>선정된 프로젝트 주제</vt:lpstr>
      <vt:lpstr>기사 제목으로 분야 자동 분류</vt:lpstr>
      <vt:lpstr>상품 댓글을 분석해 선호도 판단</vt:lpstr>
      <vt:lpstr>사건에 대한 대중의 선호도 판단</vt:lpstr>
      <vt:lpstr>스터디 계획</vt:lpstr>
      <vt:lpstr>스터디 개요</vt:lpstr>
      <vt:lpstr>스터디 개요</vt:lpstr>
      <vt:lpstr>중간 결과물</vt:lpstr>
      <vt:lpstr>감사합니다~!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딥러닝, 머신러닝 1팀</dc:title>
  <dc:creator>Smile</dc:creator>
  <cp:lastModifiedBy>Smile</cp:lastModifiedBy>
  <cp:revision>17</cp:revision>
  <dcterms:created xsi:type="dcterms:W3CDTF">2017-11-03T08:16:48Z</dcterms:created>
  <dcterms:modified xsi:type="dcterms:W3CDTF">2017-11-03T11:24:12Z</dcterms:modified>
</cp:coreProperties>
</file>