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62" r:id="rId3"/>
    <p:sldId id="367" r:id="rId4"/>
    <p:sldId id="369" r:id="rId5"/>
    <p:sldId id="370" r:id="rId6"/>
    <p:sldId id="368" r:id="rId7"/>
    <p:sldId id="366" r:id="rId8"/>
    <p:sldId id="3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CAF89-9000-456D-A2B7-704BC094163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6E1B-9C59-4D7E-A3C5-6DDCF616B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1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6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4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4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4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0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B10CE2A0-6CC5-4A7D-9270-7B61D4E7CD01}" type="datetimeFigureOut">
              <a:rPr lang="ko-KR" altLang="en-US" smtClean="0"/>
              <a:pPr/>
              <a:t>2017-10-10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C971816-73F9-4D0F-928E-813E86D63C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9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862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ko-KR" b="1" dirty="0">
                <a:solidFill>
                  <a:schemeClr val="accent4"/>
                </a:solidFill>
              </a:rPr>
            </a:b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Lecture 7</a:t>
            </a:r>
            <a:br>
              <a:rPr lang="en-US" altLang="ko-KR" b="1" dirty="0">
                <a:solidFill>
                  <a:schemeClr val="accent4"/>
                </a:solidFill>
              </a:rPr>
            </a:br>
            <a:r>
              <a:rPr lang="en-US" altLang="ko-KR" b="1" dirty="0">
                <a:solidFill>
                  <a:schemeClr val="accent4"/>
                </a:solidFill>
              </a:rPr>
              <a:t>Deep</a:t>
            </a:r>
            <a:r>
              <a:rPr lang="ko-KR" altLang="en-US" b="1" dirty="0">
                <a:solidFill>
                  <a:schemeClr val="accent4"/>
                </a:solidFill>
              </a:rPr>
              <a:t> </a:t>
            </a:r>
            <a:r>
              <a:rPr lang="en-US" altLang="ko-KR" b="1" dirty="0">
                <a:solidFill>
                  <a:schemeClr val="accent4"/>
                </a:solidFill>
              </a:rPr>
              <a:t>Learning</a:t>
            </a:r>
            <a:r>
              <a:rPr lang="ko-KR" altLang="en-US" b="1" dirty="0">
                <a:solidFill>
                  <a:schemeClr val="accent4"/>
                </a:solidFill>
              </a:rPr>
              <a:t> </a:t>
            </a:r>
            <a:r>
              <a:rPr lang="en-US" altLang="ko-KR" b="1" dirty="0">
                <a:solidFill>
                  <a:schemeClr val="accent4"/>
                </a:solidFill>
              </a:rPr>
              <a:t>Advanced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58302"/>
            <a:ext cx="9144000" cy="1655762"/>
          </a:xfrm>
        </p:spPr>
        <p:txBody>
          <a:bodyPr/>
          <a:lstStyle/>
          <a:p>
            <a:r>
              <a:rPr lang="en-US" altLang="ko-KR" b="1" dirty="0" err="1"/>
              <a:t>Jaeyun</a:t>
            </a:r>
            <a:r>
              <a:rPr lang="en-US" altLang="ko-KR" b="1" dirty="0"/>
              <a:t> Kang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558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C365E-0DD2-487B-ACFE-AEE35727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60EE6-800B-459F-AC80-8E32D80D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딥러닝심화</a:t>
            </a:r>
            <a:r>
              <a:rPr lang="ko-KR" altLang="en-US" dirty="0"/>
              <a:t> </a:t>
            </a:r>
            <a:r>
              <a:rPr lang="en-US" altLang="ko-KR" dirty="0"/>
              <a:t>– 2</a:t>
            </a:r>
            <a:r>
              <a:rPr lang="ko-KR" altLang="en-US" dirty="0" err="1"/>
              <a:t>차겨울</a:t>
            </a:r>
            <a:r>
              <a:rPr lang="ko-KR" altLang="en-US" dirty="0"/>
              <a:t> 문제 </a:t>
            </a:r>
            <a:r>
              <a:rPr lang="en-US" altLang="ko-KR" dirty="0"/>
              <a:t>gradient vanishing</a:t>
            </a:r>
            <a:r>
              <a:rPr lang="ko-KR" altLang="en-US" dirty="0"/>
              <a:t>을 어떻게 해결했나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functions,</a:t>
            </a:r>
            <a:r>
              <a:rPr lang="ko-KR" altLang="en-US" dirty="0"/>
              <a:t> </a:t>
            </a:r>
            <a:r>
              <a:rPr lang="en-US" altLang="ko-KR" dirty="0"/>
              <a:t>initialization ,batch normalization. </a:t>
            </a:r>
          </a:p>
          <a:p>
            <a:endParaRPr lang="en-US" altLang="ko-KR" dirty="0"/>
          </a:p>
          <a:p>
            <a:r>
              <a:rPr lang="en-US" altLang="ko-KR" dirty="0"/>
              <a:t>dropout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92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C365E-0DD2-487B-ACFE-AEE35727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60EE6-800B-459F-AC80-8E32D80D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optimization functions, </a:t>
            </a:r>
            <a:r>
              <a:rPr lang="en-US" altLang="ko-KR" dirty="0" err="1"/>
              <a:t>enembles</a:t>
            </a:r>
            <a:r>
              <a:rPr lang="en-US" altLang="ko-KR" dirty="0"/>
              <a:t>, data augmentation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96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C365E-0DD2-487B-ACFE-AEE35727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60EE6-800B-459F-AC80-8E32D80D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얘네 다 적용해서 깊은 </a:t>
            </a:r>
            <a:r>
              <a:rPr lang="ko-KR" altLang="en-US" dirty="0" err="1"/>
              <a:t>뉴럴넷</a:t>
            </a:r>
            <a:r>
              <a:rPr lang="ko-KR" altLang="en-US" dirty="0"/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ko-KR" altLang="en-US" dirty="0" err="1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1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C365E-0DD2-487B-ACFE-AEE35727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60EE6-800B-459F-AC80-8E32D80D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 지금까지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를 봤는데 이건 </a:t>
            </a:r>
            <a:r>
              <a:rPr lang="ko-KR" altLang="en-US" dirty="0" err="1"/>
              <a:t>구글꺼다</a:t>
            </a:r>
            <a:r>
              <a:rPr lang="en-US" altLang="ko-KR" dirty="0"/>
              <a:t>! </a:t>
            </a:r>
            <a:r>
              <a:rPr lang="ko-KR" altLang="en-US" dirty="0"/>
              <a:t>다들 </a:t>
            </a:r>
            <a:r>
              <a:rPr lang="en-US" altLang="ko-KR" dirty="0"/>
              <a:t>define and run </a:t>
            </a:r>
            <a:r>
              <a:rPr lang="ko-KR" altLang="en-US" dirty="0"/>
              <a:t>귀찮죠</a:t>
            </a:r>
            <a:r>
              <a:rPr lang="en-US" altLang="ko-KR" dirty="0"/>
              <a:t>? </a:t>
            </a:r>
            <a:r>
              <a:rPr lang="ko-KR" altLang="en-US" dirty="0"/>
              <a:t>그래서 나왔습니다</a:t>
            </a:r>
            <a:r>
              <a:rPr lang="en-US" altLang="ko-KR" dirty="0"/>
              <a:t>! </a:t>
            </a:r>
            <a:r>
              <a:rPr lang="ko-KR" altLang="en-US" dirty="0"/>
              <a:t>페이스북의 </a:t>
            </a:r>
            <a:r>
              <a:rPr lang="en-US" altLang="ko-KR" dirty="0" err="1"/>
              <a:t>Pytorch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ko-KR" altLang="en-US" dirty="0" err="1"/>
              <a:t>다른라이브러리들도</a:t>
            </a:r>
            <a:r>
              <a:rPr lang="ko-KR" altLang="en-US" dirty="0"/>
              <a:t> 소개 </a:t>
            </a:r>
            <a:r>
              <a:rPr lang="ko-KR" altLang="en-US" dirty="0" err="1"/>
              <a:t>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72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C365E-0DD2-487B-ACFE-AEE35727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60EE6-800B-459F-AC80-8E32D80D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Next? </a:t>
            </a:r>
            <a:r>
              <a:rPr lang="en-US" altLang="ko-KR" dirty="0" err="1"/>
              <a:t>ConvNet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이미지에 대한 초강력한 </a:t>
            </a:r>
            <a:r>
              <a:rPr lang="ko-KR" altLang="en-US" dirty="0" err="1"/>
              <a:t>뉴럴네트워크</a:t>
            </a:r>
            <a:r>
              <a:rPr lang="en-US" altLang="ko-KR" dirty="0"/>
              <a:t>! </a:t>
            </a:r>
            <a:r>
              <a:rPr lang="ko-KR" altLang="en-US" dirty="0" err="1"/>
              <a:t>힌튼의</a:t>
            </a:r>
            <a:r>
              <a:rPr lang="ko-KR" altLang="en-US" dirty="0"/>
              <a:t> 제자인 </a:t>
            </a:r>
            <a:r>
              <a:rPr lang="en-US" altLang="ko-KR" dirty="0"/>
              <a:t>Alex </a:t>
            </a:r>
            <a:r>
              <a:rPr lang="ko-KR" altLang="en-US" dirty="0"/>
              <a:t>가 </a:t>
            </a:r>
            <a:r>
              <a:rPr lang="en-US" altLang="ko-KR" dirty="0" err="1"/>
              <a:t>AlexNet</a:t>
            </a:r>
            <a:r>
              <a:rPr lang="en-US" altLang="ko-KR" dirty="0"/>
              <a:t> </a:t>
            </a:r>
            <a:r>
              <a:rPr lang="ko-KR" altLang="en-US" dirty="0"/>
              <a:t>을 만들어 </a:t>
            </a:r>
            <a:r>
              <a:rPr lang="ko-KR" altLang="en-US" dirty="0" err="1"/>
              <a:t>딥러닝과</a:t>
            </a:r>
            <a:r>
              <a:rPr lang="ko-KR" altLang="en-US" dirty="0"/>
              <a:t> </a:t>
            </a:r>
            <a:r>
              <a:rPr lang="ko-KR" altLang="en-US" dirty="0" err="1"/>
              <a:t>뉴럴네트워크를</a:t>
            </a:r>
            <a:r>
              <a:rPr lang="ko-KR" altLang="en-US" dirty="0"/>
              <a:t> 유명하게 만든 이야기 프리뷰하고 넘어가자</a:t>
            </a:r>
          </a:p>
        </p:txBody>
      </p:sp>
    </p:spTree>
    <p:extLst>
      <p:ext uri="{BB962C8B-B14F-4D97-AF65-F5344CB8AC3E}">
        <p14:creationId xmlns:p14="http://schemas.microsoft.com/office/powerpoint/2010/main" val="423453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15190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ko-KR" dirty="0"/>
            </a:br>
            <a:r>
              <a:rPr lang="en-US" altLang="ko-KR" b="1" dirty="0">
                <a:solidFill>
                  <a:schemeClr val="accent4"/>
                </a:solidFill>
              </a:rPr>
              <a:t>Question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5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27683-DE51-4171-AC8A-D00626E7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60EB5-2956-4C13-9423-D769E390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 </a:t>
            </a:r>
            <a:r>
              <a:rPr lang="ko-KR" altLang="en-US" dirty="0"/>
              <a:t>러닝은 </a:t>
            </a:r>
            <a:r>
              <a:rPr lang="en-US" altLang="ko-KR" dirty="0"/>
              <a:t>CNN</a:t>
            </a:r>
            <a:r>
              <a:rPr lang="ko-KR" altLang="en-US" dirty="0"/>
              <a:t>쪽으로</a:t>
            </a:r>
          </a:p>
        </p:txBody>
      </p:sp>
    </p:spTree>
    <p:extLst>
      <p:ext uri="{BB962C8B-B14F-4D97-AF65-F5344CB8AC3E}">
        <p14:creationId xmlns:p14="http://schemas.microsoft.com/office/powerpoint/2010/main" val="412837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8292</TotalTime>
  <Words>87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배달의민족 도현</vt:lpstr>
      <vt:lpstr>Arial</vt:lpstr>
      <vt:lpstr>Office 테마</vt:lpstr>
      <vt:lpstr> Lecture 7 Deep Learning Advanced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Question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강재윤</dc:creator>
  <cp:lastModifiedBy>ccswwf</cp:lastModifiedBy>
  <cp:revision>148</cp:revision>
  <dcterms:created xsi:type="dcterms:W3CDTF">2016-09-17T16:15:38Z</dcterms:created>
  <dcterms:modified xsi:type="dcterms:W3CDTF">2017-10-10T07:48:07Z</dcterms:modified>
</cp:coreProperties>
</file>