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8" r:id="rId3"/>
    <p:sldId id="339" r:id="rId4"/>
    <p:sldId id="340" r:id="rId5"/>
    <p:sldId id="341" r:id="rId6"/>
    <p:sldId id="343" r:id="rId7"/>
    <p:sldId id="344" r:id="rId8"/>
    <p:sldId id="345" r:id="rId9"/>
    <p:sldId id="348" r:id="rId10"/>
    <p:sldId id="349" r:id="rId11"/>
    <p:sldId id="347" r:id="rId12"/>
    <p:sldId id="346" r:id="rId13"/>
    <p:sldId id="342" r:id="rId14"/>
    <p:sldId id="354" r:id="rId15"/>
    <p:sldId id="359" r:id="rId16"/>
    <p:sldId id="360" r:id="rId17"/>
    <p:sldId id="362" r:id="rId18"/>
    <p:sldId id="363" r:id="rId19"/>
    <p:sldId id="364" r:id="rId20"/>
    <p:sldId id="365" r:id="rId21"/>
    <p:sldId id="366" r:id="rId22"/>
    <p:sldId id="367" r:id="rId23"/>
    <p:sldId id="368" r:id="rId24"/>
    <p:sldId id="369" r:id="rId25"/>
    <p:sldId id="370" r:id="rId26"/>
    <p:sldId id="371" r:id="rId27"/>
    <p:sldId id="372" r:id="rId28"/>
    <p:sldId id="373" r:id="rId29"/>
    <p:sldId id="374" r:id="rId30"/>
    <p:sldId id="376" r:id="rId31"/>
    <p:sldId id="377" r:id="rId32"/>
    <p:sldId id="378" r:id="rId33"/>
    <p:sldId id="379" r:id="rId34"/>
    <p:sldId id="380" r:id="rId35"/>
    <p:sldId id="381" r:id="rId36"/>
    <p:sldId id="382" r:id="rId37"/>
    <p:sldId id="383" r:id="rId38"/>
    <p:sldId id="384" r:id="rId39"/>
    <p:sldId id="385" r:id="rId40"/>
    <p:sldId id="386" r:id="rId41"/>
    <p:sldId id="358" r:id="rId42"/>
    <p:sldId id="355" r:id="rId43"/>
    <p:sldId id="356" r:id="rId44"/>
    <p:sldId id="357" r:id="rId45"/>
    <p:sldId id="387" r:id="rId46"/>
    <p:sldId id="388" r:id="rId47"/>
    <p:sldId id="389" r:id="rId48"/>
    <p:sldId id="391" r:id="rId49"/>
    <p:sldId id="390" r:id="rId50"/>
    <p:sldId id="392" r:id="rId51"/>
    <p:sldId id="393" r:id="rId52"/>
    <p:sldId id="319" r:id="rId5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2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E2A0-6CC5-4A7D-9270-7B61D4E7CD01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816-73F9-4D0F-928E-813E86D63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16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E2A0-6CC5-4A7D-9270-7B61D4E7CD01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816-73F9-4D0F-928E-813E86D63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507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E2A0-6CC5-4A7D-9270-7B61D4E7CD01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816-73F9-4D0F-928E-813E86D63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742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E2A0-6CC5-4A7D-9270-7B61D4E7CD01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816-73F9-4D0F-928E-813E86D63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592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E2A0-6CC5-4A7D-9270-7B61D4E7CD01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816-73F9-4D0F-928E-813E86D63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947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E2A0-6CC5-4A7D-9270-7B61D4E7CD01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816-73F9-4D0F-928E-813E86D63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647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E2A0-6CC5-4A7D-9270-7B61D4E7CD01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816-73F9-4D0F-928E-813E86D63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241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E2A0-6CC5-4A7D-9270-7B61D4E7CD01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816-73F9-4D0F-928E-813E86D63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500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E2A0-6CC5-4A7D-9270-7B61D4E7CD01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816-73F9-4D0F-928E-813E86D63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800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E2A0-6CC5-4A7D-9270-7B61D4E7CD01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816-73F9-4D0F-928E-813E86D63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142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E2A0-6CC5-4A7D-9270-7B61D4E7CD01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816-73F9-4D0F-928E-813E86D63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78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fld id="{B10CE2A0-6CC5-4A7D-9270-7B61D4E7CD01}" type="datetimeFigureOut">
              <a:rPr lang="ko-KR" altLang="en-US" smtClean="0"/>
              <a:pPr/>
              <a:t>2017-10-20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fld id="{0C971816-73F9-4D0F-928E-813E86D63C3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2943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배달의민족 도현" panose="020B0600000101010101" pitchFamily="50" charset="-127"/>
          <a:ea typeface="배달의민족 도현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배달의민족 도현" panose="020B0600000101010101" pitchFamily="50" charset="-127"/>
          <a:ea typeface="배달의민족 도현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배달의민족 도현" panose="020B0600000101010101" pitchFamily="50" charset="-127"/>
          <a:ea typeface="배달의민족 도현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배달의민족 도현" panose="020B0600000101010101" pitchFamily="50" charset="-127"/>
          <a:ea typeface="배달의민족 도현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배달의민족 도현" panose="020B0600000101010101" pitchFamily="50" charset="-127"/>
          <a:ea typeface="배달의민족 도현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배달의민족 도현" panose="020B0600000101010101" pitchFamily="50" charset="-127"/>
          <a:ea typeface="배달의민족 도현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478627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altLang="ko-KR" b="1" dirty="0">
                <a:solidFill>
                  <a:schemeClr val="accent4"/>
                </a:solidFill>
              </a:rPr>
            </a:br>
            <a: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  <a:t>Lecture 2</a:t>
            </a:r>
            <a:br>
              <a:rPr lang="en-US" altLang="ko-KR" b="1" dirty="0">
                <a:solidFill>
                  <a:schemeClr val="accent4"/>
                </a:solidFill>
              </a:rPr>
            </a:br>
            <a:r>
              <a:rPr lang="en-US" altLang="ko-KR" b="1" dirty="0">
                <a:solidFill>
                  <a:schemeClr val="accent4"/>
                </a:solidFill>
              </a:rPr>
              <a:t>Python Basic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958302"/>
            <a:ext cx="9144000" cy="1655762"/>
          </a:xfrm>
        </p:spPr>
        <p:txBody>
          <a:bodyPr/>
          <a:lstStyle/>
          <a:p>
            <a:r>
              <a:rPr lang="en-US" altLang="ko-KR" b="1" dirty="0" err="1"/>
              <a:t>Jaeyun</a:t>
            </a:r>
            <a:r>
              <a:rPr lang="en-US" altLang="ko-KR" b="1" dirty="0"/>
              <a:t> Kang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65582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Basic –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def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say_myself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name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man</a:t>
            </a:r>
            <a:r>
              <a:rPr lang="en-US" altLang="ko-KR" dirty="0"/>
              <a:t> = True,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old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(“</a:t>
            </a:r>
            <a:r>
              <a:rPr lang="ko-KR" altLang="en-US" dirty="0"/>
              <a:t>나의 이름은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%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s</a:t>
            </a:r>
            <a:r>
              <a:rPr lang="en-US" altLang="ko-KR" dirty="0"/>
              <a:t> </a:t>
            </a:r>
            <a:r>
              <a:rPr lang="ko-KR" altLang="en-US" dirty="0"/>
              <a:t>입니다</a:t>
            </a:r>
            <a:r>
              <a:rPr lang="en-US" altLang="ko-KR" dirty="0"/>
              <a:t>.”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%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name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(“</a:t>
            </a:r>
            <a:r>
              <a:rPr lang="ko-KR" altLang="en-US" dirty="0"/>
              <a:t>나의 이름은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%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d</a:t>
            </a:r>
            <a:r>
              <a:rPr lang="ko-KR" altLang="en-US" dirty="0"/>
              <a:t>살입니다</a:t>
            </a:r>
            <a:r>
              <a:rPr lang="en-US" altLang="ko-KR" dirty="0"/>
              <a:t>.”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%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old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if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man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(“</a:t>
            </a:r>
            <a:r>
              <a:rPr lang="ko-KR" altLang="en-US" dirty="0"/>
              <a:t>남자입니다</a:t>
            </a:r>
            <a:r>
              <a:rPr lang="en-US" altLang="ko-KR" dirty="0"/>
              <a:t>”)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else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(“</a:t>
            </a:r>
            <a:r>
              <a:rPr lang="ko-KR" altLang="en-US" dirty="0"/>
              <a:t>여자입니다</a:t>
            </a:r>
            <a:r>
              <a:rPr lang="en-US" altLang="ko-KR" dirty="0"/>
              <a:t>“)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say_myself</a:t>
            </a:r>
            <a:r>
              <a:rPr lang="en-US" altLang="ko-KR" dirty="0"/>
              <a:t>(“</a:t>
            </a:r>
            <a:r>
              <a:rPr lang="ko-KR" altLang="en-US" dirty="0"/>
              <a:t>박응용</a:t>
            </a:r>
            <a:r>
              <a:rPr lang="en-US" altLang="ko-KR" dirty="0"/>
              <a:t>”, 27)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error</a:t>
            </a:r>
          </a:p>
        </p:txBody>
      </p:sp>
    </p:spTree>
    <p:extLst>
      <p:ext uri="{BB962C8B-B14F-4D97-AF65-F5344CB8AC3E}">
        <p14:creationId xmlns:p14="http://schemas.microsoft.com/office/powerpoint/2010/main" val="1558739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Basic –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= 1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def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vartest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+ 1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vartest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1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def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vartest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hello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hello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hello</a:t>
            </a:r>
            <a:r>
              <a:rPr lang="en-US" altLang="ko-KR" dirty="0"/>
              <a:t> + 1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6863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Basic –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= 1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def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vartest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+ 1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return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=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vartest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2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21501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Exercise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1. Make function which calculates and returns an average of three numbers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avg</a:t>
            </a:r>
            <a:r>
              <a:rPr lang="en-US" altLang="ko-KR" dirty="0"/>
              <a:t>(1, 2, 3) should return 2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avg</a:t>
            </a:r>
            <a:r>
              <a:rPr lang="en-US" altLang="ko-KR" dirty="0"/>
              <a:t>(1, 2, 3))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2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2.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Make function which calculates n factorial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fact</a:t>
            </a:r>
            <a:r>
              <a:rPr lang="en-US" altLang="ko-KR" dirty="0"/>
              <a:t>(4) should return 24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fact</a:t>
            </a:r>
            <a:r>
              <a:rPr lang="en-US" altLang="ko-KR" dirty="0"/>
              <a:t>(4))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24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553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Basic – Read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Write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 writedata.py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f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open</a:t>
            </a:r>
            <a:r>
              <a:rPr lang="en-US" altLang="ko-KR" dirty="0"/>
              <a:t>(“</a:t>
            </a:r>
            <a:r>
              <a:rPr lang="ko-KR" altLang="en-US" dirty="0" err="1">
                <a:solidFill>
                  <a:schemeClr val="accent2">
                    <a:lumMod val="50000"/>
                  </a:schemeClr>
                </a:solidFill>
              </a:rPr>
              <a:t>새파일</a:t>
            </a:r>
            <a:r>
              <a:rPr lang="en-US" altLang="ko-KR" dirty="0"/>
              <a:t>.txt”, ‘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w</a:t>
            </a:r>
            <a:r>
              <a:rPr lang="en-US" altLang="ko-KR" dirty="0"/>
              <a:t>’)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f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close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‘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r</a:t>
            </a:r>
            <a:r>
              <a:rPr lang="en-US" altLang="ko-KR" dirty="0"/>
              <a:t>’: </a:t>
            </a:r>
            <a:r>
              <a:rPr lang="en-US" altLang="ko-KR" dirty="0">
                <a:solidFill>
                  <a:srgbClr val="FF0000"/>
                </a:solidFill>
              </a:rPr>
              <a:t>reading</a:t>
            </a:r>
            <a:r>
              <a:rPr lang="en-US" altLang="ko-KR" dirty="0"/>
              <a:t> mode</a:t>
            </a:r>
          </a:p>
          <a:p>
            <a:pPr marL="0" indent="0">
              <a:buNone/>
            </a:pPr>
            <a:r>
              <a:rPr lang="en-US" altLang="ko-KR" dirty="0"/>
              <a:t>‘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w</a:t>
            </a:r>
            <a:r>
              <a:rPr lang="en-US" altLang="ko-KR" dirty="0"/>
              <a:t>’: </a:t>
            </a:r>
            <a:r>
              <a:rPr lang="en-US" altLang="ko-KR" dirty="0">
                <a:solidFill>
                  <a:srgbClr val="FF0000"/>
                </a:solidFill>
              </a:rPr>
              <a:t>writing</a:t>
            </a:r>
            <a:r>
              <a:rPr lang="en-US" altLang="ko-KR" dirty="0"/>
              <a:t> mode</a:t>
            </a:r>
          </a:p>
          <a:p>
            <a:pPr marL="0" indent="0">
              <a:buNone/>
            </a:pPr>
            <a:r>
              <a:rPr lang="en-US" altLang="ko-KR" dirty="0"/>
              <a:t>‘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a</a:t>
            </a:r>
            <a:r>
              <a:rPr lang="en-US" altLang="ko-KR" dirty="0"/>
              <a:t>’: </a:t>
            </a:r>
            <a:r>
              <a:rPr lang="en-US" altLang="ko-KR" dirty="0">
                <a:solidFill>
                  <a:srgbClr val="FF0000"/>
                </a:solidFill>
              </a:rPr>
              <a:t>appending</a:t>
            </a:r>
            <a:r>
              <a:rPr lang="en-US" altLang="ko-KR" dirty="0"/>
              <a:t> mode 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1651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Basic – Read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Write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f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open</a:t>
            </a:r>
            <a:r>
              <a:rPr lang="en-US" altLang="ko-KR" dirty="0"/>
              <a:t>("C:/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Python</a:t>
            </a:r>
            <a:r>
              <a:rPr lang="en-US" altLang="ko-KR" dirty="0"/>
              <a:t>/</a:t>
            </a:r>
            <a:r>
              <a:rPr lang="ko-KR" altLang="en-US" dirty="0" err="1">
                <a:solidFill>
                  <a:schemeClr val="accent2">
                    <a:lumMod val="50000"/>
                  </a:schemeClr>
                </a:solidFill>
              </a:rPr>
              <a:t>새파일</a:t>
            </a:r>
            <a:r>
              <a:rPr lang="en-US" altLang="ko-KR" dirty="0"/>
              <a:t>.txt", '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w</a:t>
            </a:r>
            <a:r>
              <a:rPr lang="en-US" altLang="ko-KR" dirty="0"/>
              <a:t>’) 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altLang="ko-KR" dirty="0"/>
              <a:t> in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range</a:t>
            </a:r>
            <a:r>
              <a:rPr lang="en-US" altLang="ko-KR" dirty="0"/>
              <a:t>(1, 11):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data</a:t>
            </a:r>
            <a:r>
              <a:rPr lang="en-US" altLang="ko-KR" dirty="0"/>
              <a:t> = "%d</a:t>
            </a:r>
            <a:r>
              <a:rPr lang="ko-KR" altLang="en-US" dirty="0"/>
              <a:t>번째 줄입니다</a:t>
            </a:r>
            <a:r>
              <a:rPr lang="en-US" altLang="ko-KR" dirty="0"/>
              <a:t>.\n" %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f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write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data</a:t>
            </a:r>
            <a:r>
              <a:rPr lang="en-US" altLang="ko-KR" dirty="0"/>
              <a:t>) 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f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close</a:t>
            </a:r>
            <a:r>
              <a:rPr lang="en-US" altLang="ko-K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2033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Basic – Read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Write</a:t>
            </a:r>
            <a:endParaRPr lang="ko-KR" altLang="en-US" dirty="0"/>
          </a:p>
        </p:txBody>
      </p:sp>
      <p:pic>
        <p:nvPicPr>
          <p:cNvPr id="1026" name="Picture 2" descr="https://wikidocs.net/images/page/26/04_001.png">
            <a:extLst>
              <a:ext uri="{FF2B5EF4-FFF2-40B4-BE49-F238E27FC236}">
                <a16:creationId xmlns:a16="http://schemas.microsoft.com/office/drawing/2014/main" id="{8DC743C6-6005-4E2E-A1AD-9B8C15010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247" y="2829219"/>
            <a:ext cx="3390590" cy="185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ikidocs.net/images/page/26/04_002.png">
            <a:extLst>
              <a:ext uri="{FF2B5EF4-FFF2-40B4-BE49-F238E27FC236}">
                <a16:creationId xmlns:a16="http://schemas.microsoft.com/office/drawing/2014/main" id="{60278582-9D7E-4204-8031-5080D921F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748" y="2703918"/>
            <a:ext cx="3619505" cy="1981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BF038294-031A-4E8B-AB44-20FADBC88115}"/>
              </a:ext>
            </a:extLst>
          </p:cNvPr>
          <p:cNvSpPr/>
          <p:nvPr/>
        </p:nvSpPr>
        <p:spPr>
          <a:xfrm>
            <a:off x="5111850" y="3431356"/>
            <a:ext cx="1800519" cy="47134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43E952-6CFD-4464-891B-D8ACA89266B9}"/>
              </a:ext>
            </a:extLst>
          </p:cNvPr>
          <p:cNvSpPr txBox="1"/>
          <p:nvPr/>
        </p:nvSpPr>
        <p:spPr>
          <a:xfrm>
            <a:off x="5151963" y="4135772"/>
            <a:ext cx="1737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writedata.py </a:t>
            </a:r>
          </a:p>
          <a:p>
            <a:pPr algn="ctr"/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1333815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Basic – Read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Write</a:t>
            </a:r>
            <a:endParaRPr lang="ko-KR" altLang="en-US" dirty="0"/>
          </a:p>
        </p:txBody>
      </p:sp>
      <p:pic>
        <p:nvPicPr>
          <p:cNvPr id="2050" name="Picture 2" descr="https://wikidocs.net/images/page/26/04_003.png">
            <a:extLst>
              <a:ext uri="{FF2B5EF4-FFF2-40B4-BE49-F238E27FC236}">
                <a16:creationId xmlns:a16="http://schemas.microsoft.com/office/drawing/2014/main" id="{9627FC72-FCDC-4F09-8456-342C27A56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562" y="2729649"/>
            <a:ext cx="7000875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64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Basic – Read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Write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f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open</a:t>
            </a:r>
            <a:r>
              <a:rPr lang="en-US" altLang="ko-KR" dirty="0"/>
              <a:t>("C:/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Python</a:t>
            </a:r>
            <a:r>
              <a:rPr lang="en-US" altLang="ko-KR" dirty="0"/>
              <a:t>/</a:t>
            </a:r>
            <a:r>
              <a:rPr lang="ko-KR" altLang="en-US" dirty="0" err="1">
                <a:solidFill>
                  <a:schemeClr val="accent2">
                    <a:lumMod val="50000"/>
                  </a:schemeClr>
                </a:solidFill>
              </a:rPr>
              <a:t>새파일</a:t>
            </a:r>
            <a:r>
              <a:rPr lang="en-US" altLang="ko-KR" dirty="0"/>
              <a:t>.txt", '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r</a:t>
            </a:r>
            <a:r>
              <a:rPr lang="en-US" altLang="ko-KR" dirty="0"/>
              <a:t>’) 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while</a:t>
            </a:r>
            <a:r>
              <a:rPr lang="en-US" altLang="ko-KR" dirty="0"/>
              <a:t> True: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line</a:t>
            </a:r>
            <a:r>
              <a:rPr lang="en-US" altLang="ko-KR" dirty="0"/>
              <a:t> =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f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readline</a:t>
            </a:r>
            <a:r>
              <a:rPr lang="en-US" altLang="ko-KR" dirty="0"/>
              <a:t>()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if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not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line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break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line</a:t>
            </a:r>
            <a:r>
              <a:rPr lang="en-US" altLang="ko-KR" dirty="0"/>
              <a:t>) 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f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close</a:t>
            </a:r>
            <a:r>
              <a:rPr lang="en-US" altLang="ko-K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7937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Basic – Read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Write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f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open</a:t>
            </a:r>
            <a:r>
              <a:rPr lang="en-US" altLang="ko-KR" dirty="0"/>
              <a:t>("C:/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Python</a:t>
            </a:r>
            <a:r>
              <a:rPr lang="en-US" altLang="ko-KR" dirty="0"/>
              <a:t>/</a:t>
            </a:r>
            <a:r>
              <a:rPr lang="ko-KR" altLang="en-US" dirty="0" err="1">
                <a:solidFill>
                  <a:schemeClr val="accent2">
                    <a:lumMod val="50000"/>
                  </a:schemeClr>
                </a:solidFill>
              </a:rPr>
              <a:t>새파일</a:t>
            </a:r>
            <a:r>
              <a:rPr lang="en-US" altLang="ko-KR" dirty="0"/>
              <a:t>.txt", '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r</a:t>
            </a:r>
            <a:r>
              <a:rPr lang="en-US" altLang="ko-KR" dirty="0"/>
              <a:t>’) 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lines</a:t>
            </a:r>
            <a:r>
              <a:rPr lang="en-US" altLang="ko-KR" dirty="0"/>
              <a:t> =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f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readlines</a:t>
            </a:r>
            <a:r>
              <a:rPr lang="en-US" altLang="ko-KR" dirty="0"/>
              <a:t>() 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for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line</a:t>
            </a:r>
            <a:r>
              <a:rPr lang="en-US" altLang="ko-KR" dirty="0"/>
              <a:t> in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lines</a:t>
            </a:r>
            <a:r>
              <a:rPr lang="en-US" altLang="ko-KR" dirty="0"/>
              <a:t>: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line</a:t>
            </a:r>
            <a:r>
              <a:rPr lang="en-US" altLang="ko-KR" dirty="0"/>
              <a:t>) 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f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close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f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open</a:t>
            </a:r>
            <a:r>
              <a:rPr lang="en-US" altLang="ko-KR" dirty="0"/>
              <a:t>("C:/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Python</a:t>
            </a:r>
            <a:r>
              <a:rPr lang="en-US" altLang="ko-KR" dirty="0"/>
              <a:t>/</a:t>
            </a:r>
            <a:r>
              <a:rPr lang="ko-KR" altLang="en-US" dirty="0" err="1">
                <a:solidFill>
                  <a:schemeClr val="accent2">
                    <a:lumMod val="50000"/>
                  </a:schemeClr>
                </a:solidFill>
              </a:rPr>
              <a:t>새파일</a:t>
            </a:r>
            <a:r>
              <a:rPr lang="en-US" altLang="ko-KR" dirty="0"/>
              <a:t>.txt", '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r</a:t>
            </a:r>
            <a:r>
              <a:rPr lang="en-US" altLang="ko-KR" dirty="0"/>
              <a:t>’) 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data</a:t>
            </a:r>
            <a:r>
              <a:rPr lang="en-US" altLang="ko-KR" dirty="0"/>
              <a:t> =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f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read</a:t>
            </a:r>
            <a:r>
              <a:rPr lang="en-US" altLang="ko-KR" dirty="0"/>
              <a:t>() 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data</a:t>
            </a:r>
            <a:r>
              <a:rPr lang="en-US" altLang="ko-KR" dirty="0"/>
              <a:t>) 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f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close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15932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Basic –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def</a:t>
            </a:r>
            <a:r>
              <a:rPr lang="en-US" altLang="ko-KR" dirty="0"/>
              <a:t> &lt;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function_name</a:t>
            </a:r>
            <a:r>
              <a:rPr lang="en-US" altLang="ko-KR" dirty="0"/>
              <a:t>&gt; (&lt;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parameter_name</a:t>
            </a:r>
            <a:r>
              <a:rPr lang="en-US" altLang="ko-KR" dirty="0"/>
              <a:t>&gt;):</a:t>
            </a:r>
          </a:p>
          <a:p>
            <a:pPr marL="0" indent="0">
              <a:buNone/>
            </a:pPr>
            <a:r>
              <a:rPr lang="en-US" altLang="ko-KR" dirty="0"/>
              <a:t>	statement1</a:t>
            </a:r>
          </a:p>
          <a:p>
            <a:pPr marL="0" indent="0">
              <a:buNone/>
            </a:pPr>
            <a:r>
              <a:rPr lang="en-US" altLang="ko-KR" dirty="0"/>
              <a:t>	statement2</a:t>
            </a:r>
          </a:p>
          <a:p>
            <a:pPr marL="0" indent="0">
              <a:buNone/>
            </a:pPr>
            <a:r>
              <a:rPr lang="en-US" altLang="ko-KR" dirty="0"/>
              <a:t>	…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def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sum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return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+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b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sum</a:t>
            </a:r>
            <a:r>
              <a:rPr lang="en-US" altLang="ko-KR" dirty="0"/>
              <a:t>(3, 4))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7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9292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Basic – Read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Write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f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open</a:t>
            </a:r>
            <a:r>
              <a:rPr lang="en-US" altLang="ko-KR" dirty="0"/>
              <a:t>("C:/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Python</a:t>
            </a:r>
            <a:r>
              <a:rPr lang="en-US" altLang="ko-KR" dirty="0"/>
              <a:t>/</a:t>
            </a:r>
            <a:r>
              <a:rPr lang="ko-KR" altLang="en-US" dirty="0" err="1">
                <a:solidFill>
                  <a:schemeClr val="accent2">
                    <a:lumMod val="50000"/>
                  </a:schemeClr>
                </a:solidFill>
              </a:rPr>
              <a:t>새파일</a:t>
            </a:r>
            <a:r>
              <a:rPr lang="en-US" altLang="ko-KR" dirty="0"/>
              <a:t>.</a:t>
            </a:r>
            <a:r>
              <a:rPr lang="en-US" altLang="ko-KR" dirty="0" err="1"/>
              <a:t>txt",'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a</a:t>
            </a:r>
            <a:r>
              <a:rPr lang="en-US" altLang="ko-KR" dirty="0"/>
              <a:t>’) 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for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altLang="ko-KR" dirty="0"/>
              <a:t> in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range</a:t>
            </a:r>
            <a:r>
              <a:rPr lang="en-US" altLang="ko-KR" dirty="0"/>
              <a:t>(11, 20):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data</a:t>
            </a:r>
            <a:r>
              <a:rPr lang="en-US" altLang="ko-KR" dirty="0"/>
              <a:t> = "%d</a:t>
            </a:r>
            <a:r>
              <a:rPr lang="ko-KR" altLang="en-US" dirty="0"/>
              <a:t>번째 줄입니다</a:t>
            </a:r>
            <a:r>
              <a:rPr lang="en-US" altLang="ko-KR" dirty="0"/>
              <a:t>.\n" %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f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write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data</a:t>
            </a:r>
            <a:r>
              <a:rPr lang="en-US" altLang="ko-KR" dirty="0"/>
              <a:t>) 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f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close</a:t>
            </a:r>
            <a:r>
              <a:rPr lang="en-US" altLang="ko-K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9702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Basic – Read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Write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f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open</a:t>
            </a:r>
            <a:r>
              <a:rPr lang="en-US" altLang="ko-KR" dirty="0"/>
              <a:t>("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foo</a:t>
            </a:r>
            <a:r>
              <a:rPr lang="en-US" altLang="ko-KR" dirty="0"/>
              <a:t>.txt", '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w</a:t>
            </a:r>
            <a:r>
              <a:rPr lang="en-US" altLang="ko-KR" dirty="0"/>
              <a:t>’) 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f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write</a:t>
            </a:r>
            <a:r>
              <a:rPr lang="en-US" altLang="ko-KR" dirty="0"/>
              <a:t>("Life is too short, you need python") 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f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close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with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open</a:t>
            </a:r>
            <a:r>
              <a:rPr lang="en-US" altLang="ko-KR" dirty="0"/>
              <a:t>("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foo</a:t>
            </a:r>
            <a:r>
              <a:rPr lang="en-US" altLang="ko-KR" dirty="0"/>
              <a:t>.txt", "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w</a:t>
            </a:r>
            <a:r>
              <a:rPr lang="en-US" altLang="ko-KR" dirty="0"/>
              <a:t>")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as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f</a:t>
            </a:r>
            <a:r>
              <a:rPr lang="en-US" altLang="ko-KR" dirty="0"/>
              <a:t>: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f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write</a:t>
            </a:r>
            <a:r>
              <a:rPr lang="en-US" altLang="ko-KR" dirty="0"/>
              <a:t>("Life is too short, you need python")</a:t>
            </a:r>
          </a:p>
        </p:txBody>
      </p:sp>
    </p:spTree>
    <p:extLst>
      <p:ext uri="{BB962C8B-B14F-4D97-AF65-F5344CB8AC3E}">
        <p14:creationId xmlns:p14="http://schemas.microsoft.com/office/powerpoint/2010/main" val="30222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Basic – Class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계산기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사칙연산 함수가 정의되어 있어야 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이전에 계산된 결과값을 기억하고 있어야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3074" name="Picture 2" descr="https://wikidocs.net/images/page/28/calc.png">
            <a:extLst>
              <a:ext uri="{FF2B5EF4-FFF2-40B4-BE49-F238E27FC236}">
                <a16:creationId xmlns:a16="http://schemas.microsoft.com/office/drawing/2014/main" id="{F8155AB0-BEDC-44E5-BB54-9C02E0658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75" y="4001294"/>
            <a:ext cx="1619624" cy="228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1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Basic – Class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result</a:t>
            </a:r>
            <a:r>
              <a:rPr lang="en-US" altLang="ko-KR" dirty="0"/>
              <a:t> = 0 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def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adder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num</a:t>
            </a:r>
            <a:r>
              <a:rPr lang="en-US" altLang="ko-KR" dirty="0"/>
              <a:t>):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global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result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result</a:t>
            </a:r>
            <a:r>
              <a:rPr lang="en-US" altLang="ko-KR" dirty="0"/>
              <a:t> +=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num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return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result 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adder</a:t>
            </a:r>
            <a:r>
              <a:rPr lang="en-US" altLang="ko-KR" dirty="0"/>
              <a:t>(3))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3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adder</a:t>
            </a:r>
            <a:r>
              <a:rPr lang="en-US" altLang="ko-KR" dirty="0"/>
              <a:t>(4))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7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371968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Basic – Class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result1</a:t>
            </a:r>
            <a:r>
              <a:rPr lang="en-US" altLang="ko-KR" dirty="0"/>
              <a:t> = 0 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result2</a:t>
            </a:r>
            <a:r>
              <a:rPr lang="en-US" altLang="ko-KR" dirty="0"/>
              <a:t> = 0 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def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adder1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num</a:t>
            </a:r>
            <a:r>
              <a:rPr lang="en-US" altLang="ko-KR" dirty="0"/>
              <a:t>): </a:t>
            </a:r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global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result1 </a:t>
            </a:r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result1</a:t>
            </a:r>
            <a:r>
              <a:rPr lang="en-US" altLang="ko-KR" dirty="0"/>
              <a:t> +=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num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return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result1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def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adder2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num</a:t>
            </a:r>
            <a:r>
              <a:rPr lang="en-US" altLang="ko-KR" dirty="0"/>
              <a:t>): </a:t>
            </a:r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global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result2 </a:t>
            </a:r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result2</a:t>
            </a:r>
            <a:r>
              <a:rPr lang="en-US" altLang="ko-KR" dirty="0"/>
              <a:t> +=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num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return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result2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adder1</a:t>
            </a:r>
            <a:r>
              <a:rPr lang="en-US" altLang="ko-KR" dirty="0"/>
              <a:t>(3))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3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adder1</a:t>
            </a:r>
            <a:r>
              <a:rPr lang="en-US" altLang="ko-KR" dirty="0"/>
              <a:t>(4))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7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adder2</a:t>
            </a:r>
            <a:r>
              <a:rPr lang="en-US" altLang="ko-KR" dirty="0"/>
              <a:t>(3))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3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adder2</a:t>
            </a:r>
            <a:r>
              <a:rPr lang="en-US" altLang="ko-KR" dirty="0"/>
              <a:t>(7))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10</a:t>
            </a:r>
          </a:p>
        </p:txBody>
      </p:sp>
    </p:spTree>
    <p:extLst>
      <p:ext uri="{BB962C8B-B14F-4D97-AF65-F5344CB8AC3E}">
        <p14:creationId xmlns:p14="http://schemas.microsoft.com/office/powerpoint/2010/main" val="2315432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8F599-B2F0-4956-8A30-926D63EFE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Basic – Class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494D80-0C9E-4016-9BFF-3FCC8D689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class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Calculator</a:t>
            </a:r>
            <a:r>
              <a:rPr lang="en-US" altLang="ko-KR" dirty="0"/>
              <a:t>: 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    def </a:t>
            </a:r>
            <a:r>
              <a:rPr lang="en-US" altLang="ko-KR" dirty="0"/>
              <a:t>__</a:t>
            </a:r>
            <a:r>
              <a:rPr lang="en-US" altLang="ko-KR" dirty="0" err="1">
                <a:solidFill>
                  <a:srgbClr val="FF0000"/>
                </a:solidFill>
              </a:rPr>
              <a:t>init</a:t>
            </a:r>
            <a:r>
              <a:rPr lang="en-US" altLang="ko-KR" dirty="0"/>
              <a:t>__(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self</a:t>
            </a:r>
            <a:r>
              <a:rPr lang="en-US" altLang="ko-KR" dirty="0"/>
              <a:t>): 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        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self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result</a:t>
            </a:r>
            <a:r>
              <a:rPr lang="en-US" altLang="ko-KR" dirty="0"/>
              <a:t> = 0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    def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adder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self</a:t>
            </a:r>
            <a:r>
              <a:rPr lang="en-US" altLang="ko-KR" dirty="0"/>
              <a:t>,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num</a:t>
            </a:r>
            <a:r>
              <a:rPr lang="en-US" altLang="ko-KR" dirty="0"/>
              <a:t>): 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        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self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result</a:t>
            </a:r>
            <a:r>
              <a:rPr lang="en-US" altLang="ko-KR" dirty="0"/>
              <a:t> +=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num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        return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self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result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cal1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Calculator</a:t>
            </a:r>
            <a:r>
              <a:rPr lang="en-US" altLang="ko-KR" dirty="0"/>
              <a:t>() 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cal2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Calculator</a:t>
            </a:r>
            <a:r>
              <a:rPr lang="en-US" altLang="ko-KR" dirty="0"/>
              <a:t>()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cal1</a:t>
            </a:r>
            <a:r>
              <a:rPr lang="en-US" altLang="ko-KR" dirty="0"/>
              <a:t>.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adder</a:t>
            </a:r>
            <a:r>
              <a:rPr lang="en-US" altLang="ko-KR" dirty="0"/>
              <a:t>(3))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3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cal1</a:t>
            </a:r>
            <a:r>
              <a:rPr lang="en-US" altLang="ko-KR" dirty="0"/>
              <a:t>.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adder</a:t>
            </a:r>
            <a:r>
              <a:rPr lang="en-US" altLang="ko-KR" dirty="0"/>
              <a:t>(4))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7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cal2</a:t>
            </a:r>
            <a:r>
              <a:rPr lang="en-US" altLang="ko-KR" dirty="0"/>
              <a:t>.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adder</a:t>
            </a:r>
            <a:r>
              <a:rPr lang="en-US" altLang="ko-KR" dirty="0"/>
              <a:t>(3))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3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cal2</a:t>
            </a:r>
            <a:r>
              <a:rPr lang="en-US" altLang="ko-KR" dirty="0"/>
              <a:t>.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adder</a:t>
            </a:r>
            <a:r>
              <a:rPr lang="en-US" altLang="ko-KR" dirty="0"/>
              <a:t>(7))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10</a:t>
            </a:r>
            <a:endParaRPr lang="ko-KR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0138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8F599-B2F0-4956-8A30-926D63EFE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Basic – Class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494D80-0C9E-4016-9BFF-3FCC8D689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Class &amp; Object (</a:t>
            </a:r>
            <a:r>
              <a:rPr lang="ko-KR" altLang="en-US" dirty="0"/>
              <a:t>클래스와 객체</a:t>
            </a:r>
            <a:r>
              <a:rPr lang="en-US" altLang="ko-KR" dirty="0"/>
              <a:t>)</a:t>
            </a:r>
          </a:p>
        </p:txBody>
      </p:sp>
      <p:pic>
        <p:nvPicPr>
          <p:cNvPr id="5122" name="Picture 2" descr="http://wikidocs.net/images/page/214/c1.png">
            <a:extLst>
              <a:ext uri="{FF2B5EF4-FFF2-40B4-BE49-F238E27FC236}">
                <a16:creationId xmlns:a16="http://schemas.microsoft.com/office/drawing/2014/main" id="{B9829D51-1712-4CA0-8898-0CFFD17E2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166" y="2988053"/>
            <a:ext cx="3504021" cy="288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설명선: 굽은 선 3">
            <a:extLst>
              <a:ext uri="{FF2B5EF4-FFF2-40B4-BE49-F238E27FC236}">
                <a16:creationId xmlns:a16="http://schemas.microsoft.com/office/drawing/2014/main" id="{4CF87A2D-551C-482D-AFFE-3A23F0AE74A4}"/>
              </a:ext>
            </a:extLst>
          </p:cNvPr>
          <p:cNvSpPr/>
          <p:nvPr/>
        </p:nvSpPr>
        <p:spPr>
          <a:xfrm>
            <a:off x="8587819" y="3162065"/>
            <a:ext cx="1923068" cy="839229"/>
          </a:xfrm>
          <a:prstGeom prst="borderCallout2">
            <a:avLst>
              <a:gd name="adj1" fmla="val 18750"/>
              <a:gd name="adj2" fmla="val -45"/>
              <a:gd name="adj3" fmla="val 18750"/>
              <a:gd name="adj4" fmla="val -16667"/>
              <a:gd name="adj5" fmla="val 112500"/>
              <a:gd name="adj6" fmla="val -46667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Object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설명선: 굽은 선 5">
            <a:extLst>
              <a:ext uri="{FF2B5EF4-FFF2-40B4-BE49-F238E27FC236}">
                <a16:creationId xmlns:a16="http://schemas.microsoft.com/office/drawing/2014/main" id="{5AE75A9D-6875-48E8-AD24-037885ACD239}"/>
              </a:ext>
            </a:extLst>
          </p:cNvPr>
          <p:cNvSpPr/>
          <p:nvPr/>
        </p:nvSpPr>
        <p:spPr>
          <a:xfrm flipH="1">
            <a:off x="1782649" y="3087962"/>
            <a:ext cx="1923068" cy="839229"/>
          </a:xfrm>
          <a:prstGeom prst="borderCallout2">
            <a:avLst>
              <a:gd name="adj1" fmla="val 18750"/>
              <a:gd name="adj2" fmla="val -45"/>
              <a:gd name="adj3" fmla="val 18750"/>
              <a:gd name="adj4" fmla="val -16667"/>
              <a:gd name="adj5" fmla="val 88509"/>
              <a:gd name="adj6" fmla="val -95088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Class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설명선: 굽은 선 6">
            <a:extLst>
              <a:ext uri="{FF2B5EF4-FFF2-40B4-BE49-F238E27FC236}">
                <a16:creationId xmlns:a16="http://schemas.microsoft.com/office/drawing/2014/main" id="{339823A6-EFE9-4D91-8EFD-B6BA682151C2}"/>
              </a:ext>
            </a:extLst>
          </p:cNvPr>
          <p:cNvSpPr/>
          <p:nvPr/>
        </p:nvSpPr>
        <p:spPr>
          <a:xfrm>
            <a:off x="8950835" y="4669514"/>
            <a:ext cx="1923068" cy="839229"/>
          </a:xfrm>
          <a:prstGeom prst="borderCallout2">
            <a:avLst>
              <a:gd name="adj1" fmla="val 18750"/>
              <a:gd name="adj2" fmla="val -45"/>
              <a:gd name="adj3" fmla="val 18750"/>
              <a:gd name="adj4" fmla="val -16667"/>
              <a:gd name="adj5" fmla="val 49525"/>
              <a:gd name="adj6" fmla="val -84619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Object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설명선: 굽은 선 8">
            <a:extLst>
              <a:ext uri="{FF2B5EF4-FFF2-40B4-BE49-F238E27FC236}">
                <a16:creationId xmlns:a16="http://schemas.microsoft.com/office/drawing/2014/main" id="{171DE0C1-31F9-4E87-936D-D05223EFD0D0}"/>
              </a:ext>
            </a:extLst>
          </p:cNvPr>
          <p:cNvSpPr/>
          <p:nvPr/>
        </p:nvSpPr>
        <p:spPr>
          <a:xfrm flipH="1">
            <a:off x="1830766" y="4905804"/>
            <a:ext cx="1923068" cy="839229"/>
          </a:xfrm>
          <a:prstGeom prst="borderCallout2">
            <a:avLst>
              <a:gd name="adj1" fmla="val 18750"/>
              <a:gd name="adj2" fmla="val -45"/>
              <a:gd name="adj3" fmla="val 18750"/>
              <a:gd name="adj4" fmla="val -16667"/>
              <a:gd name="adj5" fmla="val 49525"/>
              <a:gd name="adj6" fmla="val -84619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Object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55479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8F599-B2F0-4956-8A30-926D63EFE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Basic – Class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494D80-0C9E-4016-9BFF-3FCC8D689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class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Programmer</a:t>
            </a:r>
            <a:r>
              <a:rPr lang="en-US" altLang="ko-KR" dirty="0"/>
              <a:t>: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pass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kim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Programmer</a:t>
            </a:r>
            <a:r>
              <a:rPr lang="en-US" altLang="ko-KR" dirty="0"/>
              <a:t>() 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park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Programmer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*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kim</a:t>
            </a:r>
            <a:r>
              <a:rPr lang="ko-KR" altLang="en-US" dirty="0"/>
              <a:t> 은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Programmer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Class</a:t>
            </a:r>
            <a:r>
              <a:rPr lang="ko-KR" altLang="en-US" dirty="0"/>
              <a:t>의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Instance</a:t>
            </a:r>
          </a:p>
          <a:p>
            <a:pPr marL="0" indent="0">
              <a:buNone/>
            </a:pPr>
            <a:r>
              <a:rPr lang="en-US" altLang="ko-KR" dirty="0"/>
              <a:t>*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kim</a:t>
            </a:r>
            <a:r>
              <a:rPr lang="en-US" altLang="ko-KR" dirty="0"/>
              <a:t> </a:t>
            </a:r>
            <a:r>
              <a:rPr lang="ko-KR" altLang="en-US" dirty="0"/>
              <a:t>은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Object</a:t>
            </a:r>
            <a:endParaRPr lang="ko-KR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273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8F599-B2F0-4956-8A30-926D63EFE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Basic – Class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494D80-0C9E-4016-9BFF-3FCC8D689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class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Service</a:t>
            </a:r>
            <a:r>
              <a:rPr lang="en-US" altLang="ko-KR" dirty="0"/>
              <a:t>: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secret</a:t>
            </a:r>
            <a:r>
              <a:rPr lang="en-US" altLang="ko-KR" dirty="0"/>
              <a:t> = "</a:t>
            </a:r>
            <a:r>
              <a:rPr lang="ko-KR" altLang="en-US" dirty="0"/>
              <a:t>영구는 외계인이다</a:t>
            </a:r>
            <a:r>
              <a:rPr lang="en-US" altLang="ko-KR" dirty="0"/>
              <a:t>.“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pey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Service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pey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secret</a:t>
            </a:r>
            <a:r>
              <a:rPr lang="en-US" altLang="ko-KR" dirty="0"/>
              <a:t>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“</a:t>
            </a:r>
            <a:r>
              <a:rPr lang="ko-KR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영구는 외계인이다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.”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75033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8F599-B2F0-4956-8A30-926D63EFE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Basic – Class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494D80-0C9E-4016-9BFF-3FCC8D689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class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Service</a:t>
            </a:r>
            <a:r>
              <a:rPr lang="en-US" altLang="ko-KR" dirty="0"/>
              <a:t>: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secret</a:t>
            </a:r>
            <a:r>
              <a:rPr lang="en-US" altLang="ko-KR" dirty="0"/>
              <a:t> = "</a:t>
            </a:r>
            <a:r>
              <a:rPr lang="ko-KR" altLang="en-US" dirty="0"/>
              <a:t>영구는 외계인이다</a:t>
            </a:r>
            <a:r>
              <a:rPr lang="en-US" altLang="ko-KR" dirty="0"/>
              <a:t>."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def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sum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self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en-US" altLang="ko-KR" dirty="0"/>
              <a:t>): 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result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+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("%s + %s = %s</a:t>
            </a:r>
            <a:r>
              <a:rPr lang="ko-KR" altLang="en-US" dirty="0"/>
              <a:t>입니다</a:t>
            </a:r>
            <a:r>
              <a:rPr lang="en-US" altLang="ko-KR" dirty="0"/>
              <a:t>."</a:t>
            </a:r>
            <a:r>
              <a:rPr lang="ko-KR" altLang="en-US" dirty="0"/>
              <a:t> </a:t>
            </a:r>
            <a:r>
              <a:rPr lang="en-US" altLang="ko-KR" dirty="0"/>
              <a:t>% 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result</a:t>
            </a:r>
            <a:r>
              <a:rPr lang="en-US" altLang="ko-KR" dirty="0"/>
              <a:t>))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pey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Service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pey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sum</a:t>
            </a:r>
            <a:r>
              <a:rPr lang="en-US" altLang="ko-KR" dirty="0"/>
              <a:t>(1,1)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1</a:t>
            </a:r>
            <a:r>
              <a:rPr lang="ko-KR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+ 1</a:t>
            </a:r>
            <a:r>
              <a:rPr lang="ko-KR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 2</a:t>
            </a:r>
            <a:r>
              <a:rPr lang="ko-KR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입니다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  <a:endParaRPr lang="ko-KR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379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Basic –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def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sum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result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+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return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result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sum</a:t>
            </a:r>
            <a:r>
              <a:rPr lang="en-US" altLang="ko-KR" dirty="0"/>
              <a:t>(3, 4)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7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909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8F599-B2F0-4956-8A30-926D63EFE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Basic – Class</a:t>
            </a:r>
            <a:endParaRPr lang="ko-KR" altLang="en-US" dirty="0"/>
          </a:p>
        </p:txBody>
      </p:sp>
      <p:pic>
        <p:nvPicPr>
          <p:cNvPr id="4" name="Picture 2" descr="https://wikidocs.net/images/page/28/pey_sum.png">
            <a:extLst>
              <a:ext uri="{FF2B5EF4-FFF2-40B4-BE49-F238E27FC236}">
                <a16:creationId xmlns:a16="http://schemas.microsoft.com/office/drawing/2014/main" id="{0721F954-B9A8-400B-A85F-188B0FA64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364" y="4557273"/>
            <a:ext cx="4543032" cy="1619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A7F06A6-EF3A-44D6-8108-8E72D7FB2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class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Service</a:t>
            </a:r>
            <a:r>
              <a:rPr lang="en-US" altLang="ko-KR" dirty="0"/>
              <a:t>: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secret</a:t>
            </a:r>
            <a:r>
              <a:rPr lang="en-US" altLang="ko-KR" dirty="0"/>
              <a:t> = "</a:t>
            </a:r>
            <a:r>
              <a:rPr lang="ko-KR" altLang="en-US" dirty="0"/>
              <a:t>영구는 외계인이다</a:t>
            </a:r>
            <a:r>
              <a:rPr lang="en-US" altLang="ko-KR" dirty="0"/>
              <a:t>."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def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sum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self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en-US" altLang="ko-KR" dirty="0"/>
              <a:t>): 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result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+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("%s + %s = %s</a:t>
            </a:r>
            <a:r>
              <a:rPr lang="ko-KR" altLang="en-US" dirty="0"/>
              <a:t>입니다</a:t>
            </a:r>
            <a:r>
              <a:rPr lang="en-US" altLang="ko-KR" dirty="0"/>
              <a:t>."</a:t>
            </a:r>
            <a:r>
              <a:rPr lang="ko-KR" altLang="en-US" dirty="0"/>
              <a:t> </a:t>
            </a:r>
            <a:r>
              <a:rPr lang="en-US" altLang="ko-KR" dirty="0"/>
              <a:t>% 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result</a:t>
            </a:r>
            <a:r>
              <a:rPr lang="en-US" altLang="ko-KR" dirty="0"/>
              <a:t>))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pey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Service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pey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sum</a:t>
            </a:r>
            <a:r>
              <a:rPr lang="en-US" altLang="ko-KR" dirty="0"/>
              <a:t>(1,1)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1</a:t>
            </a:r>
            <a:r>
              <a:rPr lang="ko-KR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+ 1</a:t>
            </a:r>
            <a:r>
              <a:rPr lang="ko-KR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 2</a:t>
            </a:r>
            <a:r>
              <a:rPr lang="ko-KR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입니다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  <a:endParaRPr lang="ko-KR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0765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8F599-B2F0-4956-8A30-926D63EFE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Basic – Class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494D80-0C9E-4016-9BFF-3FCC8D689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class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Service</a:t>
            </a:r>
            <a:r>
              <a:rPr lang="en-US" altLang="ko-KR" dirty="0"/>
              <a:t>: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secret</a:t>
            </a:r>
            <a:r>
              <a:rPr lang="en-US" altLang="ko-KR" dirty="0"/>
              <a:t> = "</a:t>
            </a:r>
            <a:r>
              <a:rPr lang="ko-KR" altLang="en-US" dirty="0"/>
              <a:t>영구는 외계인이다</a:t>
            </a:r>
            <a:r>
              <a:rPr lang="en-US" altLang="ko-KR" dirty="0"/>
              <a:t>."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def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setname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self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name</a:t>
            </a:r>
            <a:r>
              <a:rPr lang="en-US" altLang="ko-KR" dirty="0"/>
              <a:t>): 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self</a:t>
            </a:r>
            <a:r>
              <a:rPr lang="en-US" altLang="ko-KR" dirty="0"/>
              <a:t>.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name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name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def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sum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self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en-US" altLang="ko-KR" dirty="0"/>
              <a:t>): 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result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+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("%s</a:t>
            </a:r>
            <a:r>
              <a:rPr lang="ko-KR" altLang="en-US" dirty="0"/>
              <a:t>님 </a:t>
            </a:r>
            <a:r>
              <a:rPr lang="en-US" altLang="ko-KR" dirty="0"/>
              <a:t>%s + %s = %s</a:t>
            </a:r>
            <a:r>
              <a:rPr lang="ko-KR" altLang="en-US" dirty="0"/>
              <a:t>입니다</a:t>
            </a:r>
            <a:r>
              <a:rPr lang="en-US" altLang="ko-KR" dirty="0"/>
              <a:t>."</a:t>
            </a:r>
            <a:r>
              <a:rPr lang="ko-KR" altLang="en-US" dirty="0"/>
              <a:t> </a:t>
            </a:r>
            <a:r>
              <a:rPr lang="en-US" altLang="ko-KR" dirty="0"/>
              <a:t>% (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self</a:t>
            </a:r>
            <a:r>
              <a:rPr lang="en-US" altLang="ko-KR" dirty="0"/>
              <a:t>.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name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result</a:t>
            </a:r>
            <a:r>
              <a:rPr lang="en-US" altLang="ko-KR" dirty="0"/>
              <a:t>))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pey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Service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pey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setname</a:t>
            </a:r>
            <a:r>
              <a:rPr lang="en-US" altLang="ko-KR" dirty="0"/>
              <a:t>("</a:t>
            </a:r>
            <a:r>
              <a:rPr lang="ko-KR" altLang="en-US" dirty="0"/>
              <a:t>홍길동</a:t>
            </a:r>
            <a:r>
              <a:rPr lang="en-US" altLang="ko-KR" dirty="0"/>
              <a:t>")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pey.name = name, pey.name = "</a:t>
            </a:r>
            <a:r>
              <a:rPr lang="ko-KR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홍길동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"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pey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sum</a:t>
            </a:r>
            <a:r>
              <a:rPr lang="en-US" altLang="ko-KR" dirty="0"/>
              <a:t>(1, 1)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</a:t>
            </a:r>
            <a:r>
              <a:rPr lang="ko-KR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홍길동님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r>
              <a:rPr lang="ko-KR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+ 1</a:t>
            </a:r>
            <a:r>
              <a:rPr lang="ko-KR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 2</a:t>
            </a:r>
            <a:r>
              <a:rPr lang="ko-KR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입니다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  <a:endParaRPr lang="ko-KR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522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8F599-B2F0-4956-8A30-926D63EFE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Basic – Class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494D80-0C9E-4016-9BFF-3FCC8D689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babo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Service</a:t>
            </a:r>
            <a:r>
              <a:rPr lang="en-US" altLang="ko-KR" dirty="0"/>
              <a:t>() 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babo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sum</a:t>
            </a:r>
            <a:r>
              <a:rPr lang="en-US" altLang="ko-KR" dirty="0"/>
              <a:t>(1, 1)   </a:t>
            </a:r>
            <a:r>
              <a:rPr lang="en-US" altLang="ko-KR" dirty="0">
                <a:solidFill>
                  <a:srgbClr val="FF0000"/>
                </a:solidFill>
              </a:rPr>
              <a:t>???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class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Service</a:t>
            </a:r>
            <a:r>
              <a:rPr lang="en-US" altLang="ko-KR" dirty="0"/>
              <a:t>: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secret</a:t>
            </a:r>
            <a:r>
              <a:rPr lang="en-US" altLang="ko-KR" dirty="0"/>
              <a:t> = "</a:t>
            </a:r>
            <a:r>
              <a:rPr lang="ko-KR" altLang="en-US" dirty="0"/>
              <a:t>영구는 외계인이다</a:t>
            </a:r>
            <a:r>
              <a:rPr lang="en-US" altLang="ko-KR" dirty="0"/>
              <a:t>."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def</a:t>
            </a:r>
            <a:r>
              <a:rPr lang="en-US" altLang="ko-KR" dirty="0"/>
              <a:t> __</a:t>
            </a:r>
            <a:r>
              <a:rPr lang="en-US" altLang="ko-KR" dirty="0" err="1">
                <a:solidFill>
                  <a:srgbClr val="FF0000"/>
                </a:solidFill>
              </a:rPr>
              <a:t>init</a:t>
            </a:r>
            <a:r>
              <a:rPr lang="en-US" altLang="ko-KR" dirty="0"/>
              <a:t>__(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self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name</a:t>
            </a:r>
            <a:r>
              <a:rPr lang="en-US" altLang="ko-KR" dirty="0"/>
              <a:t>): 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self</a:t>
            </a:r>
            <a:r>
              <a:rPr lang="en-US" altLang="ko-KR" dirty="0"/>
              <a:t>.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name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name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def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sum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self</a:t>
            </a:r>
            <a:r>
              <a:rPr lang="en-US" altLang="ko-KR" dirty="0"/>
              <a:t>, a, b): 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result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+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("%s</a:t>
            </a:r>
            <a:r>
              <a:rPr lang="ko-KR" altLang="en-US" dirty="0"/>
              <a:t>님 </a:t>
            </a:r>
            <a:r>
              <a:rPr lang="en-US" altLang="ko-KR" dirty="0"/>
              <a:t>%s + %s = %s</a:t>
            </a:r>
            <a:r>
              <a:rPr lang="ko-KR" altLang="en-US" dirty="0"/>
              <a:t>입니다</a:t>
            </a:r>
            <a:r>
              <a:rPr lang="en-US" altLang="ko-KR" dirty="0"/>
              <a:t>."</a:t>
            </a:r>
            <a:r>
              <a:rPr lang="ko-KR" altLang="en-US" dirty="0"/>
              <a:t> </a:t>
            </a:r>
            <a:r>
              <a:rPr lang="en-US" altLang="ko-KR" dirty="0"/>
              <a:t>% (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self</a:t>
            </a:r>
            <a:r>
              <a:rPr lang="en-US" altLang="ko-KR" dirty="0"/>
              <a:t>.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name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result</a:t>
            </a:r>
            <a:r>
              <a:rPr lang="en-US" altLang="ko-KR" dirty="0"/>
              <a:t>))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pey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Service</a:t>
            </a:r>
            <a:r>
              <a:rPr lang="en-US" altLang="ko-KR" dirty="0"/>
              <a:t>("</a:t>
            </a:r>
            <a:r>
              <a:rPr lang="ko-KR" altLang="en-US" dirty="0"/>
              <a:t>홍길동</a:t>
            </a:r>
            <a:r>
              <a:rPr lang="en-US" altLang="ko-KR" dirty="0"/>
              <a:t>")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pey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sum</a:t>
            </a:r>
            <a:r>
              <a:rPr lang="en-US" altLang="ko-KR" dirty="0"/>
              <a:t>(1, 1)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</a:t>
            </a:r>
            <a:r>
              <a:rPr lang="ko-KR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홍길동님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r>
              <a:rPr lang="ko-KR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+ 1</a:t>
            </a:r>
            <a:r>
              <a:rPr lang="ko-KR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 2</a:t>
            </a:r>
            <a:r>
              <a:rPr lang="ko-KR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입니다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  <a:endParaRPr lang="ko-KR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4297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8F599-B2F0-4956-8A30-926D63EFE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Basic – Class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494D80-0C9E-4016-9BFF-3FCC8D689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class</a:t>
            </a:r>
            <a:r>
              <a:rPr lang="ko-KR" altLang="en-US" dirty="0"/>
              <a:t>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ClassName</a:t>
            </a:r>
            <a:r>
              <a:rPr lang="en-US" altLang="ko-KR" dirty="0"/>
              <a:t>[(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Inherit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ClassName</a:t>
            </a:r>
            <a:r>
              <a:rPr lang="en-US" altLang="ko-KR" dirty="0"/>
              <a:t>)]: </a:t>
            </a:r>
          </a:p>
          <a:p>
            <a:pPr marL="0" indent="0">
              <a:buNone/>
            </a:pPr>
            <a:r>
              <a:rPr lang="en-US" altLang="ko-KR" dirty="0"/>
              <a:t>	&lt;Class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Variable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US" altLang="ko-KR" dirty="0"/>
              <a:t>&gt; </a:t>
            </a:r>
          </a:p>
          <a:p>
            <a:pPr marL="0" indent="0">
              <a:buNone/>
            </a:pPr>
            <a:r>
              <a:rPr lang="en-US" altLang="ko-KR" dirty="0"/>
              <a:t>	&lt;Class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Variable 2</a:t>
            </a:r>
            <a:r>
              <a:rPr lang="en-US" altLang="ko-KR" dirty="0"/>
              <a:t>&gt; </a:t>
            </a:r>
          </a:p>
          <a:p>
            <a:pPr marL="0" indent="0">
              <a:buNone/>
            </a:pPr>
            <a:r>
              <a:rPr lang="en-US" altLang="ko-KR" dirty="0"/>
              <a:t>	... </a:t>
            </a:r>
          </a:p>
          <a:p>
            <a:pPr marL="0" indent="0">
              <a:buNone/>
            </a:pPr>
            <a:r>
              <a:rPr lang="en-US" altLang="ko-KR" b="1" dirty="0"/>
              <a:t>	</a:t>
            </a:r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def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Method1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self</a:t>
            </a:r>
            <a:r>
              <a:rPr lang="en-US" altLang="ko-KR" dirty="0"/>
              <a:t>[,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arg1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arg2</a:t>
            </a:r>
            <a:r>
              <a:rPr lang="en-US" altLang="ko-KR" dirty="0"/>
              <a:t>,,,]): </a:t>
            </a:r>
          </a:p>
          <a:p>
            <a:pPr marL="0" indent="0">
              <a:buNone/>
            </a:pPr>
            <a:r>
              <a:rPr lang="en-US" altLang="ko-KR" dirty="0"/>
              <a:t>		statement1 </a:t>
            </a:r>
          </a:p>
          <a:p>
            <a:pPr marL="0" indent="0">
              <a:buNone/>
            </a:pPr>
            <a:r>
              <a:rPr lang="en-US" altLang="ko-KR" dirty="0"/>
              <a:t>		statement2</a:t>
            </a:r>
          </a:p>
          <a:p>
            <a:pPr marL="0" indent="0">
              <a:buNone/>
            </a:pPr>
            <a:r>
              <a:rPr lang="en-US" altLang="ko-KR" dirty="0"/>
              <a:t>	... </a:t>
            </a:r>
          </a:p>
          <a:p>
            <a:pPr marL="0" indent="0">
              <a:buNone/>
            </a:pPr>
            <a:r>
              <a:rPr lang="en-US" altLang="ko-KR" b="1" dirty="0"/>
              <a:t>	</a:t>
            </a:r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def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Method2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self</a:t>
            </a:r>
            <a:r>
              <a:rPr lang="en-US" altLang="ko-KR" dirty="0"/>
              <a:t>[,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arg1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arg2</a:t>
            </a:r>
            <a:r>
              <a:rPr lang="en-US" altLang="ko-KR" dirty="0"/>
              <a:t>,,,]): </a:t>
            </a:r>
          </a:p>
          <a:p>
            <a:pPr marL="0" indent="0">
              <a:buNone/>
            </a:pPr>
            <a:r>
              <a:rPr lang="en-US" altLang="ko-KR" dirty="0"/>
              <a:t>		statement1</a:t>
            </a:r>
          </a:p>
          <a:p>
            <a:pPr marL="0" indent="0">
              <a:buNone/>
            </a:pPr>
            <a:r>
              <a:rPr lang="en-US" altLang="ko-KR" dirty="0"/>
              <a:t>		statement2</a:t>
            </a:r>
          </a:p>
          <a:p>
            <a:pPr marL="0" indent="0">
              <a:buNone/>
            </a:pPr>
            <a:r>
              <a:rPr lang="en-US" altLang="ko-KR" dirty="0"/>
              <a:t>		... </a:t>
            </a:r>
          </a:p>
          <a:p>
            <a:pPr marL="0" indent="0">
              <a:buNone/>
            </a:pPr>
            <a:r>
              <a:rPr lang="en-US" altLang="ko-KR" dirty="0"/>
              <a:t>	...</a:t>
            </a:r>
            <a:endParaRPr lang="ko-KR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3310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8F599-B2F0-4956-8A30-926D63EFE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Basic – Class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494D80-0C9E-4016-9BFF-3FCC8D689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#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사칙연산 클래스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TODO</a:t>
            </a:r>
          </a:p>
          <a:p>
            <a:pPr marL="0" indent="0">
              <a:buNone/>
            </a:pPr>
            <a:endParaRPr lang="en-US" altLang="ko-KR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=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FourCal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setdata</a:t>
            </a:r>
            <a:r>
              <a:rPr lang="en-US" altLang="ko-KR" dirty="0"/>
              <a:t>(4, 2)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sum</a:t>
            </a:r>
            <a:r>
              <a:rPr lang="en-US" altLang="ko-KR" dirty="0"/>
              <a:t>())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6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mul</a:t>
            </a:r>
            <a:r>
              <a:rPr lang="en-US" altLang="ko-KR" dirty="0"/>
              <a:t>())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8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sub</a:t>
            </a:r>
            <a:r>
              <a:rPr lang="en-US" altLang="ko-KR" dirty="0"/>
              <a:t>())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2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div</a:t>
            </a:r>
            <a:r>
              <a:rPr lang="en-US" altLang="ko-KR" dirty="0"/>
              <a:t>())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2</a:t>
            </a:r>
            <a:endParaRPr lang="ko-KR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0266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8F599-B2F0-4956-8A30-926D63EFE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Basic – Class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494D80-0C9E-4016-9BFF-3FCC8D689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class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FourCal</a:t>
            </a:r>
            <a:r>
              <a:rPr lang="en-US" altLang="ko-KR" dirty="0"/>
              <a:t>: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pass</a:t>
            </a:r>
          </a:p>
          <a:p>
            <a:pPr marL="0" indent="0">
              <a:buNone/>
            </a:pPr>
            <a:endParaRPr lang="en-US" altLang="ko-KR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=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FourCal</a:t>
            </a:r>
            <a:r>
              <a:rPr lang="en-US" altLang="ko-KR" dirty="0"/>
              <a:t>() 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type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))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&lt;</a:t>
            </a:r>
            <a:r>
              <a:rPr lang="en-US" altLang="ko-KR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class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'</a:t>
            </a:r>
            <a:r>
              <a:rPr lang="en-US" altLang="ko-KR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__main__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  <a:r>
              <a:rPr lang="en-US" altLang="ko-KR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FourCal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'&gt;</a:t>
            </a:r>
            <a:endParaRPr lang="ko-KR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5054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8F599-B2F0-4956-8A30-926D63EFE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Basic – Class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494D80-0C9E-4016-9BFF-3FCC8D689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#TODO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setdata</a:t>
            </a:r>
            <a:r>
              <a:rPr lang="en-US" altLang="ko-KR" dirty="0"/>
              <a:t>(4, 2)</a:t>
            </a:r>
          </a:p>
          <a:p>
            <a:pPr marL="0" indent="0">
              <a:buNone/>
            </a:pP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class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FourCal</a:t>
            </a:r>
            <a:r>
              <a:rPr lang="en-US" altLang="ko-KR" dirty="0"/>
              <a:t>: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def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setdata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self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first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second</a:t>
            </a:r>
            <a:r>
              <a:rPr lang="en-US" altLang="ko-KR" dirty="0"/>
              <a:t>): 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self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first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first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self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second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second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893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8F599-B2F0-4956-8A30-926D63EFE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Basic – Class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494D80-0C9E-4016-9BFF-3FCC8D689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=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FourCal</a:t>
            </a:r>
            <a:r>
              <a:rPr lang="en-US" altLang="ko-KR" dirty="0"/>
              <a:t>() 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setdata</a:t>
            </a:r>
            <a:r>
              <a:rPr lang="en-US" altLang="ko-KR" dirty="0"/>
              <a:t>(4, 2) 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first</a:t>
            </a:r>
            <a:r>
              <a:rPr lang="en-US" altLang="ko-KR" dirty="0"/>
              <a:t>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4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second</a:t>
            </a:r>
            <a:r>
              <a:rPr lang="en-US" altLang="ko-KR" dirty="0"/>
              <a:t>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2</a:t>
            </a:r>
          </a:p>
          <a:p>
            <a:pPr marL="0" indent="0">
              <a:buNone/>
            </a:pP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en-US" altLang="ko-KR" dirty="0"/>
              <a:t> =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FourCal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setdata</a:t>
            </a:r>
            <a:r>
              <a:rPr lang="en-US" altLang="ko-KR" dirty="0"/>
              <a:t>(3, 7)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first</a:t>
            </a:r>
            <a:r>
              <a:rPr lang="en-US" altLang="ko-KR" dirty="0"/>
              <a:t>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3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first</a:t>
            </a:r>
            <a:r>
              <a:rPr lang="en-US" altLang="ko-KR" dirty="0"/>
              <a:t>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4</a:t>
            </a:r>
            <a:endParaRPr lang="ko-KR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376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8F599-B2F0-4956-8A30-926D63EFE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Basic – Class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494D80-0C9E-4016-9BFF-3FCC8D689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#TODO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=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FourCal</a:t>
            </a:r>
            <a:r>
              <a:rPr lang="en-US" altLang="ko-KR" dirty="0"/>
              <a:t>() 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setdata</a:t>
            </a:r>
            <a:r>
              <a:rPr lang="en-US" altLang="ko-KR" dirty="0"/>
              <a:t>(4, 2) 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sum</a:t>
            </a:r>
            <a:r>
              <a:rPr lang="en-US" altLang="ko-KR" dirty="0"/>
              <a:t>())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6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class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FourCal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def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setdata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self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first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second</a:t>
            </a:r>
            <a:r>
              <a:rPr lang="en-US" altLang="ko-KR" dirty="0"/>
              <a:t>): 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self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first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first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self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second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dirty="0"/>
              <a:t>=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second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def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sum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self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result </a:t>
            </a:r>
            <a:r>
              <a:rPr lang="en-US" altLang="ko-KR" dirty="0"/>
              <a:t>= 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self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first</a:t>
            </a:r>
            <a:r>
              <a:rPr lang="en-US" altLang="ko-KR" dirty="0"/>
              <a:t> + 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self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second</a:t>
            </a:r>
            <a:endParaRPr lang="en-US" altLang="ko-KR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return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result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4922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8F599-B2F0-4956-8A30-926D63EFE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Basic – Class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494D80-0C9E-4016-9BFF-3FCC8D689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class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FourCa</a:t>
            </a:r>
            <a:r>
              <a:rPr lang="en-US" altLang="ko-KR" dirty="0" err="1"/>
              <a:t>l</a:t>
            </a:r>
            <a:r>
              <a:rPr lang="en-US" altLang="ko-KR" dirty="0"/>
              <a:t>: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def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setdata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self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first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second</a:t>
            </a:r>
            <a:r>
              <a:rPr lang="en-US" altLang="ko-KR" dirty="0"/>
              <a:t>): 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self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first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first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self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second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second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def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sum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self</a:t>
            </a:r>
            <a:r>
              <a:rPr lang="en-US" altLang="ko-KR" dirty="0"/>
              <a:t>): 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result</a:t>
            </a:r>
            <a:r>
              <a:rPr lang="en-US" altLang="ko-KR" dirty="0"/>
              <a:t> = 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self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first</a:t>
            </a:r>
            <a:r>
              <a:rPr lang="en-US" altLang="ko-KR" dirty="0"/>
              <a:t> + 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self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second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return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result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def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mul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self</a:t>
            </a:r>
            <a:r>
              <a:rPr lang="en-US" altLang="ko-KR" dirty="0"/>
              <a:t>): 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result </a:t>
            </a:r>
            <a:r>
              <a:rPr lang="en-US" altLang="ko-KR" dirty="0"/>
              <a:t>= 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self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first</a:t>
            </a:r>
            <a:r>
              <a:rPr lang="en-US" altLang="ko-KR" dirty="0"/>
              <a:t> * 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self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second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return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result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def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sub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self</a:t>
            </a:r>
            <a:r>
              <a:rPr lang="en-US" altLang="ko-KR" dirty="0"/>
              <a:t>): 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result </a:t>
            </a:r>
            <a:r>
              <a:rPr lang="en-US" altLang="ko-KR" dirty="0"/>
              <a:t>= 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self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first</a:t>
            </a:r>
            <a:r>
              <a:rPr lang="en-US" altLang="ko-KR" dirty="0"/>
              <a:t> - 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self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second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return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result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def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div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self</a:t>
            </a:r>
            <a:r>
              <a:rPr lang="en-US" altLang="ko-KR" dirty="0"/>
              <a:t>): 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result</a:t>
            </a:r>
            <a:r>
              <a:rPr lang="en-US" altLang="ko-KR" dirty="0"/>
              <a:t> = 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self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first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dirty="0"/>
              <a:t>/ 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self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second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return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result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88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Basic –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def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sum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+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sum</a:t>
            </a:r>
            <a:r>
              <a:rPr lang="en-US" altLang="ko-KR" dirty="0"/>
              <a:t>(3, 4)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7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sum</a:t>
            </a:r>
            <a:r>
              <a:rPr lang="en-US" altLang="ko-KR" dirty="0"/>
              <a:t>(3, 4)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none</a:t>
            </a:r>
            <a:endParaRPr lang="ko-KR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5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8F599-B2F0-4956-8A30-926D63EFE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Basic – Class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494D80-0C9E-4016-9BFF-3FCC8D689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=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FourCal</a:t>
            </a:r>
            <a:r>
              <a:rPr lang="en-US" altLang="ko-KR" dirty="0"/>
              <a:t>() 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en-US" altLang="ko-KR" dirty="0"/>
              <a:t> =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FourCal</a:t>
            </a:r>
            <a:r>
              <a:rPr lang="en-US" altLang="ko-KR" dirty="0"/>
              <a:t>() 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setdata</a:t>
            </a:r>
            <a:r>
              <a:rPr lang="en-US" altLang="ko-KR" dirty="0"/>
              <a:t>(4, 2) 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setdata</a:t>
            </a:r>
            <a:r>
              <a:rPr lang="en-US" altLang="ko-KR" dirty="0"/>
              <a:t>(3, 7)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sum</a:t>
            </a:r>
            <a:r>
              <a:rPr lang="en-US" altLang="ko-KR" dirty="0"/>
              <a:t>()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6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mul</a:t>
            </a:r>
            <a:r>
              <a:rPr lang="en-US" altLang="ko-KR" dirty="0"/>
              <a:t>()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8 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sub</a:t>
            </a:r>
            <a:r>
              <a:rPr lang="en-US" altLang="ko-KR" dirty="0"/>
              <a:t>()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2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div</a:t>
            </a:r>
            <a:r>
              <a:rPr lang="en-US" altLang="ko-KR" dirty="0"/>
              <a:t>()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2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sum</a:t>
            </a:r>
            <a:r>
              <a:rPr lang="en-US" altLang="ko-KR" dirty="0"/>
              <a:t>()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10 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mul</a:t>
            </a:r>
            <a:r>
              <a:rPr lang="en-US" altLang="ko-KR" dirty="0"/>
              <a:t>()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21 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sub</a:t>
            </a:r>
            <a:r>
              <a:rPr lang="en-US" altLang="ko-KR" dirty="0"/>
              <a:t>()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-4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div</a:t>
            </a:r>
            <a:r>
              <a:rPr lang="en-US" altLang="ko-KR" dirty="0"/>
              <a:t>()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0</a:t>
            </a:r>
            <a:endParaRPr lang="ko-KR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342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Basic - module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#mod1.py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def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sum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return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+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def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mul</a:t>
            </a:r>
            <a:r>
              <a:rPr lang="en-US" altLang="ko-KR" dirty="0"/>
              <a:t>(a, b):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return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*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b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import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mod1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mod1</a:t>
            </a:r>
            <a:r>
              <a:rPr lang="en-US" altLang="ko-KR" dirty="0"/>
              <a:t>.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sum</a:t>
            </a:r>
            <a:r>
              <a:rPr lang="en-US" altLang="ko-KR" dirty="0"/>
              <a:t>(3, 4))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7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mod1</a:t>
            </a:r>
            <a:r>
              <a:rPr lang="en-US" altLang="ko-KR" dirty="0"/>
              <a:t>.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mul</a:t>
            </a:r>
            <a:r>
              <a:rPr lang="en-US" altLang="ko-KR" dirty="0"/>
              <a:t>(3, 4))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12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94763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Basic - module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#mod1.py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def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sum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return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+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def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mul</a:t>
            </a:r>
            <a:r>
              <a:rPr lang="en-US" altLang="ko-KR" dirty="0"/>
              <a:t>(a, b):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return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*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b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import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mod1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as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 m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m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sum</a:t>
            </a:r>
            <a:r>
              <a:rPr lang="en-US" altLang="ko-KR" dirty="0"/>
              <a:t>(3, 4))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7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m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mul</a:t>
            </a:r>
            <a:r>
              <a:rPr lang="en-US" altLang="ko-KR" dirty="0"/>
              <a:t>(3, 4))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12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3232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Basic - module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#mod1.py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def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sum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return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+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def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mul</a:t>
            </a:r>
            <a:r>
              <a:rPr lang="en-US" altLang="ko-KR" dirty="0"/>
              <a:t>(a, b):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return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*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b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from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mod1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import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 sum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sum</a:t>
            </a:r>
            <a:r>
              <a:rPr lang="en-US" altLang="ko-KR" dirty="0"/>
              <a:t>(3, 4))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7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mul</a:t>
            </a:r>
            <a:r>
              <a:rPr lang="en-US" altLang="ko-KR" dirty="0"/>
              <a:t>(3, 4))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error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95859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Basic - module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#mod1.py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def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sum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return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+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def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mul</a:t>
            </a:r>
            <a:r>
              <a:rPr lang="en-US" altLang="ko-KR" dirty="0"/>
              <a:t>(a, b):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return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*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b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from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mod1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import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 sum,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mul</a:t>
            </a:r>
            <a:endParaRPr lang="en-US" altLang="ko-KR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sum</a:t>
            </a:r>
            <a:r>
              <a:rPr lang="en-US" altLang="ko-KR" dirty="0"/>
              <a:t>(3, 4))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7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mul</a:t>
            </a:r>
            <a:r>
              <a:rPr lang="en-US" altLang="ko-KR" dirty="0"/>
              <a:t>(3, 4))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12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494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Basic - module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#mod1.py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def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sum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return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+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def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mul</a:t>
            </a:r>
            <a:r>
              <a:rPr lang="en-US" altLang="ko-KR" dirty="0"/>
              <a:t>(a, b):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return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*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b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from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mod1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import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 *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sum</a:t>
            </a:r>
            <a:r>
              <a:rPr lang="en-US" altLang="ko-KR" dirty="0"/>
              <a:t>(3, 4))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7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mul</a:t>
            </a:r>
            <a:r>
              <a:rPr lang="en-US" altLang="ko-KR" dirty="0"/>
              <a:t>(3, 4))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12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2445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Basic - module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#mod1.py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def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sum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return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+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def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mul</a:t>
            </a:r>
            <a:r>
              <a:rPr lang="en-US" altLang="ko-KR" dirty="0"/>
              <a:t>(a, b):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return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*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sum</a:t>
            </a:r>
            <a:r>
              <a:rPr lang="en-US" altLang="ko-KR" dirty="0"/>
              <a:t>(3, 4))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7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mod1.py </a:t>
            </a:r>
            <a:r>
              <a:rPr lang="ko-KR" altLang="en-US" dirty="0" err="1"/>
              <a:t>실행시</a:t>
            </a:r>
            <a:r>
              <a:rPr lang="ko-KR" altLang="en-US" dirty="0"/>
              <a:t> </a:t>
            </a:r>
            <a:r>
              <a:rPr lang="en-US" altLang="ko-KR" dirty="0"/>
              <a:t>7 </a:t>
            </a:r>
            <a:r>
              <a:rPr lang="ko-KR" altLang="en-US" dirty="0"/>
              <a:t>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1464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Basic - module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#mod1.py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def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sum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return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+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def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mul</a:t>
            </a:r>
            <a:r>
              <a:rPr lang="en-US" altLang="ko-KR" dirty="0"/>
              <a:t>(a, b):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return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*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sum</a:t>
            </a:r>
            <a:r>
              <a:rPr lang="en-US" altLang="ko-KR" dirty="0"/>
              <a:t>(3, 4))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7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#test.py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import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mod1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test.py </a:t>
            </a:r>
            <a:r>
              <a:rPr lang="ko-KR" altLang="en-US" dirty="0">
                <a:solidFill>
                  <a:srgbClr val="FF0000"/>
                </a:solidFill>
              </a:rPr>
              <a:t>실행시에도 </a:t>
            </a:r>
            <a:r>
              <a:rPr lang="en-US" altLang="ko-KR" dirty="0">
                <a:solidFill>
                  <a:srgbClr val="FF0000"/>
                </a:solidFill>
              </a:rPr>
              <a:t>7 </a:t>
            </a:r>
            <a:r>
              <a:rPr lang="ko-KR" altLang="en-US" dirty="0">
                <a:solidFill>
                  <a:srgbClr val="FF0000"/>
                </a:solidFill>
              </a:rPr>
              <a:t>출력 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4771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Basic - module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#mod1.py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def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sum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return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+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def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mul</a:t>
            </a:r>
            <a:r>
              <a:rPr lang="en-US" altLang="ko-KR" dirty="0"/>
              <a:t>(a, b):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return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*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if</a:t>
            </a:r>
            <a:r>
              <a:rPr lang="en-US" altLang="ko-KR" dirty="0"/>
              <a:t> __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altLang="ko-KR" dirty="0"/>
              <a:t>__ == "__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main</a:t>
            </a:r>
            <a:r>
              <a:rPr lang="en-US" altLang="ko-KR" dirty="0"/>
              <a:t>__": </a:t>
            </a:r>
            <a:endParaRPr lang="en-US" altLang="ko-KR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	print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sum</a:t>
            </a:r>
            <a:r>
              <a:rPr lang="en-US" altLang="ko-KR" dirty="0"/>
              <a:t>(3, 4))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7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mod1.py </a:t>
            </a:r>
            <a:r>
              <a:rPr lang="ko-KR" altLang="en-US" dirty="0" err="1"/>
              <a:t>실행시</a:t>
            </a:r>
            <a:r>
              <a:rPr lang="ko-KR" altLang="en-US" dirty="0"/>
              <a:t> </a:t>
            </a:r>
            <a:r>
              <a:rPr lang="en-US" altLang="ko-KR" dirty="0"/>
              <a:t>7 </a:t>
            </a:r>
            <a:r>
              <a:rPr lang="ko-KR" altLang="en-US" dirty="0"/>
              <a:t>출력 </a:t>
            </a:r>
            <a:r>
              <a:rPr lang="en-US" altLang="ko-KR" dirty="0"/>
              <a:t>(__name__ = “main”)</a:t>
            </a:r>
          </a:p>
        </p:txBody>
      </p:sp>
    </p:spTree>
    <p:extLst>
      <p:ext uri="{BB962C8B-B14F-4D97-AF65-F5344CB8AC3E}">
        <p14:creationId xmlns:p14="http://schemas.microsoft.com/office/powerpoint/2010/main" val="79699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Basic - module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#mod1.py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def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sum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return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+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def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mul</a:t>
            </a:r>
            <a:r>
              <a:rPr lang="en-US" altLang="ko-KR" dirty="0"/>
              <a:t>(a, b):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return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*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if</a:t>
            </a:r>
            <a:r>
              <a:rPr lang="en-US" altLang="ko-KR" dirty="0"/>
              <a:t> __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altLang="ko-KR" dirty="0"/>
              <a:t>__ == "__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main</a:t>
            </a:r>
            <a:r>
              <a:rPr lang="en-US" altLang="ko-KR" dirty="0"/>
              <a:t>__": </a:t>
            </a:r>
            <a:endParaRPr lang="en-US" altLang="ko-KR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	print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sum</a:t>
            </a:r>
            <a:r>
              <a:rPr lang="en-US" altLang="ko-KR" dirty="0"/>
              <a:t>(3, 4))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7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#test.py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import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mod1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test.py </a:t>
            </a:r>
            <a:r>
              <a:rPr lang="ko-KR" altLang="en-US" dirty="0">
                <a:solidFill>
                  <a:srgbClr val="FF0000"/>
                </a:solidFill>
              </a:rPr>
              <a:t>실행시에 </a:t>
            </a:r>
            <a:r>
              <a:rPr lang="en-US" altLang="ko-KR" dirty="0">
                <a:solidFill>
                  <a:srgbClr val="FF0000"/>
                </a:solidFill>
              </a:rPr>
              <a:t>7 </a:t>
            </a:r>
            <a:r>
              <a:rPr lang="ko-KR" altLang="en-US" dirty="0">
                <a:solidFill>
                  <a:srgbClr val="FF0000"/>
                </a:solidFill>
              </a:rPr>
              <a:t>출력 </a:t>
            </a:r>
            <a:r>
              <a:rPr lang="en-US" altLang="ko-KR" dirty="0">
                <a:solidFill>
                  <a:srgbClr val="FF0000"/>
                </a:solidFill>
              </a:rPr>
              <a:t>x </a:t>
            </a:r>
            <a:r>
              <a:rPr lang="en-US" altLang="ko-KR" dirty="0"/>
              <a:t>(__name__ = “mod1.py”)</a:t>
            </a:r>
          </a:p>
        </p:txBody>
      </p:sp>
    </p:spTree>
    <p:extLst>
      <p:ext uri="{BB962C8B-B14F-4D97-AF65-F5344CB8AC3E}">
        <p14:creationId xmlns:p14="http://schemas.microsoft.com/office/powerpoint/2010/main" val="125747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Basic –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def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say</a:t>
            </a:r>
            <a:r>
              <a:rPr lang="en-US" altLang="ko-KR" dirty="0"/>
              <a:t>():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return</a:t>
            </a:r>
            <a:r>
              <a:rPr lang="en-US" altLang="ko-KR" dirty="0"/>
              <a:t> ‘Hi’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say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Hi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def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say</a:t>
            </a:r>
            <a:r>
              <a:rPr lang="en-US" altLang="ko-KR" dirty="0"/>
              <a:t>():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 (‘Hi’)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say</a:t>
            </a:r>
            <a:r>
              <a:rPr lang="en-US" altLang="ko-KR" dirty="0"/>
              <a:t>()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Hi</a:t>
            </a:r>
            <a:endParaRPr lang="ko-KR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949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Basic - module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# mod2.py 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PI</a:t>
            </a:r>
            <a:r>
              <a:rPr lang="en-US" altLang="ko-KR" dirty="0"/>
              <a:t> = 3.141592 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class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Math</a:t>
            </a:r>
            <a:r>
              <a:rPr lang="en-US" altLang="ko-KR" dirty="0"/>
              <a:t>: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def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solv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self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r</a:t>
            </a:r>
            <a:r>
              <a:rPr lang="en-US" altLang="ko-KR" dirty="0"/>
              <a:t>): 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return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PI</a:t>
            </a:r>
            <a:r>
              <a:rPr lang="en-US" altLang="ko-KR" dirty="0"/>
              <a:t> * 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r</a:t>
            </a:r>
            <a:r>
              <a:rPr lang="en-US" altLang="ko-KR" dirty="0"/>
              <a:t> ** 2) 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def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sum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en-US" altLang="ko-KR" dirty="0"/>
              <a:t>): </a:t>
            </a:r>
          </a:p>
          <a:p>
            <a:pPr marL="0" indent="0">
              <a:buNone/>
            </a:pPr>
            <a:r>
              <a:rPr lang="en-US" altLang="ko-KR"/>
              <a:t>	</a:t>
            </a:r>
            <a:r>
              <a:rPr lang="en-US" altLang="ko-KR">
                <a:solidFill>
                  <a:schemeClr val="accent4">
                    <a:lumMod val="75000"/>
                  </a:schemeClr>
                </a:solidFill>
              </a:rPr>
              <a:t>return</a:t>
            </a:r>
            <a:r>
              <a:rPr lang="en-US" altLang="ko-KR"/>
              <a:t>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 err="1"/>
              <a:t>+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if</a:t>
            </a:r>
            <a:r>
              <a:rPr lang="en-US" altLang="ko-KR" dirty="0"/>
              <a:t> __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altLang="ko-KR" dirty="0"/>
              <a:t>__ == "__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main</a:t>
            </a:r>
            <a:r>
              <a:rPr lang="en-US" altLang="ko-KR" dirty="0"/>
              <a:t>__":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Math</a:t>
            </a:r>
            <a:r>
              <a:rPr lang="en-US" altLang="ko-KR" dirty="0"/>
              <a:t>()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sum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PI</a:t>
            </a:r>
            <a:r>
              <a:rPr lang="en-US" altLang="ko-KR" dirty="0"/>
              <a:t> , 4.4))</a:t>
            </a:r>
          </a:p>
        </p:txBody>
      </p:sp>
    </p:spTree>
    <p:extLst>
      <p:ext uri="{BB962C8B-B14F-4D97-AF65-F5344CB8AC3E}">
        <p14:creationId xmlns:p14="http://schemas.microsoft.com/office/powerpoint/2010/main" val="24799383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Basic - module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import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mod2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mod2</a:t>
            </a:r>
            <a:r>
              <a:rPr lang="en-US" altLang="ko-KR" dirty="0"/>
              <a:t>.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PI</a:t>
            </a:r>
            <a:r>
              <a:rPr lang="en-US" altLang="ko-KR" dirty="0"/>
              <a:t>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3.141592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mod2</a:t>
            </a:r>
            <a:r>
              <a:rPr lang="en-US" altLang="ko-KR" dirty="0"/>
              <a:t>.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Math</a:t>
            </a:r>
            <a:r>
              <a:rPr lang="en-US" altLang="ko-KR" dirty="0"/>
              <a:t>() 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solv</a:t>
            </a:r>
            <a:r>
              <a:rPr lang="en-US" altLang="ko-KR" dirty="0"/>
              <a:t>(2))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12.566368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da-DK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da-DK" altLang="ko-KR" dirty="0"/>
              <a:t>(</a:t>
            </a:r>
            <a:r>
              <a:rPr lang="da-DK" altLang="ko-KR" dirty="0">
                <a:solidFill>
                  <a:schemeClr val="accent2">
                    <a:lumMod val="50000"/>
                  </a:schemeClr>
                </a:solidFill>
              </a:rPr>
              <a:t>mod2</a:t>
            </a:r>
            <a:r>
              <a:rPr lang="da-DK" altLang="ko-KR" dirty="0"/>
              <a:t>.</a:t>
            </a:r>
            <a:r>
              <a:rPr lang="da-DK" altLang="ko-KR" dirty="0">
                <a:solidFill>
                  <a:schemeClr val="accent2">
                    <a:lumMod val="50000"/>
                  </a:schemeClr>
                </a:solidFill>
              </a:rPr>
              <a:t>sum</a:t>
            </a:r>
            <a:r>
              <a:rPr lang="da-DK" altLang="ko-KR" dirty="0"/>
              <a:t>(</a:t>
            </a:r>
            <a:r>
              <a:rPr lang="da-DK" altLang="ko-KR" dirty="0">
                <a:solidFill>
                  <a:schemeClr val="accent2">
                    <a:lumMod val="50000"/>
                  </a:schemeClr>
                </a:solidFill>
              </a:rPr>
              <a:t>mod2</a:t>
            </a:r>
            <a:r>
              <a:rPr lang="da-DK" altLang="ko-KR" dirty="0"/>
              <a:t>.</a:t>
            </a:r>
            <a:r>
              <a:rPr lang="da-DK" altLang="ko-KR" dirty="0">
                <a:solidFill>
                  <a:schemeClr val="accent2">
                    <a:lumMod val="50000"/>
                  </a:schemeClr>
                </a:solidFill>
              </a:rPr>
              <a:t>PI</a:t>
            </a:r>
            <a:r>
              <a:rPr lang="da-DK" altLang="ko-KR" dirty="0"/>
              <a:t>, 4.4)) </a:t>
            </a:r>
            <a:r>
              <a:rPr lang="da-DK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7.541592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6569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615190"/>
            <a:ext cx="9144000" cy="2387600"/>
          </a:xfrm>
        </p:spPr>
        <p:txBody>
          <a:bodyPr>
            <a:normAutofit/>
          </a:bodyPr>
          <a:lstStyle/>
          <a:p>
            <a:br>
              <a:rPr lang="en-US" altLang="ko-KR" dirty="0"/>
            </a:br>
            <a:r>
              <a:rPr lang="en-US" altLang="ko-KR" b="1" dirty="0">
                <a:solidFill>
                  <a:schemeClr val="accent4"/>
                </a:solidFill>
              </a:rPr>
              <a:t>Question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789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Basic –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def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sum_and_mul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return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 err="1"/>
              <a:t>+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*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b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=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sum_and_mul</a:t>
            </a:r>
            <a:r>
              <a:rPr lang="en-US" altLang="ko-KR" dirty="0"/>
              <a:t>(3, 4)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a = (7, 12) 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sum</a:t>
            </a:r>
            <a:r>
              <a:rPr lang="en-US" altLang="ko-KR" dirty="0"/>
              <a:t>,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mul</a:t>
            </a:r>
            <a:r>
              <a:rPr lang="en-US" altLang="ko-KR" dirty="0"/>
              <a:t> =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sum_and_mul</a:t>
            </a:r>
            <a:r>
              <a:rPr lang="en-US" altLang="ko-KR" dirty="0"/>
              <a:t>(3, 4)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sum=7, </a:t>
            </a:r>
            <a:r>
              <a:rPr lang="en-US" altLang="ko-KR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mul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=12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def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sum_and_mul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return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 err="1"/>
              <a:t>+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b</a:t>
            </a:r>
            <a:endParaRPr lang="en-US" altLang="ko-KR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	return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*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b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ko-KR" dirty="0"/>
              <a:t> =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sum_and_mul</a:t>
            </a:r>
            <a:r>
              <a:rPr lang="en-US" altLang="ko-KR" dirty="0"/>
              <a:t>(3, 4)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a = 7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16236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Basic –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def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say_nick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nick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if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nick</a:t>
            </a:r>
            <a:r>
              <a:rPr lang="en-US" altLang="ko-KR" dirty="0"/>
              <a:t> == “</a:t>
            </a:r>
            <a:r>
              <a:rPr lang="ko-KR" altLang="en-US" dirty="0"/>
              <a:t>바보</a:t>
            </a:r>
            <a:r>
              <a:rPr lang="en-US" altLang="ko-KR" dirty="0"/>
              <a:t>”: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return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(“</a:t>
            </a:r>
            <a:r>
              <a:rPr lang="ko-KR" altLang="en-US" dirty="0"/>
              <a:t>나의 별명은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%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s</a:t>
            </a:r>
            <a:r>
              <a:rPr lang="ko-KR" altLang="en-US" dirty="0"/>
              <a:t>입니다</a:t>
            </a:r>
            <a:r>
              <a:rPr lang="en-US" altLang="ko-KR" dirty="0"/>
              <a:t>.”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%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nick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say_nick</a:t>
            </a:r>
            <a:r>
              <a:rPr lang="en-US" altLang="ko-KR" dirty="0"/>
              <a:t>(‘</a:t>
            </a:r>
            <a:r>
              <a:rPr lang="ko-KR" altLang="en-US" dirty="0"/>
              <a:t>야호</a:t>
            </a:r>
            <a:r>
              <a:rPr lang="en-US" altLang="ko-KR" dirty="0"/>
              <a:t>‘)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</a:t>
            </a:r>
            <a:r>
              <a:rPr lang="ko-KR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나의 별명은 야호입니다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say_nick</a:t>
            </a:r>
            <a:r>
              <a:rPr lang="en-US" altLang="ko-KR" dirty="0"/>
              <a:t>(‘</a:t>
            </a:r>
            <a:r>
              <a:rPr lang="ko-KR" altLang="en-US" dirty="0"/>
              <a:t>바보</a:t>
            </a:r>
            <a:r>
              <a:rPr lang="en-US" altLang="ko-KR" dirty="0"/>
              <a:t>‘)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nothing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98002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Basic –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def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say_myself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name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old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man</a:t>
            </a:r>
            <a:r>
              <a:rPr lang="en-US" altLang="ko-KR" dirty="0"/>
              <a:t> = True):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(“</a:t>
            </a:r>
            <a:r>
              <a:rPr lang="ko-KR" altLang="en-US" dirty="0"/>
              <a:t>나의 이름은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%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s</a:t>
            </a:r>
            <a:r>
              <a:rPr lang="en-US" altLang="ko-KR" dirty="0"/>
              <a:t> </a:t>
            </a:r>
            <a:r>
              <a:rPr lang="ko-KR" altLang="en-US" dirty="0"/>
              <a:t>입니다</a:t>
            </a:r>
            <a:r>
              <a:rPr lang="en-US" altLang="ko-KR" dirty="0"/>
              <a:t>.”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%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name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(“</a:t>
            </a:r>
            <a:r>
              <a:rPr lang="ko-KR" altLang="en-US" dirty="0"/>
              <a:t>나의 이름은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%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d</a:t>
            </a:r>
            <a:r>
              <a:rPr lang="ko-KR" altLang="en-US" dirty="0"/>
              <a:t>살입니다</a:t>
            </a:r>
            <a:r>
              <a:rPr lang="en-US" altLang="ko-KR" dirty="0"/>
              <a:t>.”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%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old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if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man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(“</a:t>
            </a:r>
            <a:r>
              <a:rPr lang="ko-KR" altLang="en-US" dirty="0"/>
              <a:t>남자입니다</a:t>
            </a:r>
            <a:r>
              <a:rPr lang="en-US" altLang="ko-KR" dirty="0"/>
              <a:t>”)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else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(“</a:t>
            </a:r>
            <a:r>
              <a:rPr lang="ko-KR" altLang="en-US" dirty="0"/>
              <a:t>여자입니다</a:t>
            </a:r>
            <a:r>
              <a:rPr lang="en-US" altLang="ko-KR" dirty="0"/>
              <a:t>“)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say_myself</a:t>
            </a:r>
            <a:r>
              <a:rPr lang="en-US" altLang="ko-KR" dirty="0"/>
              <a:t>(“</a:t>
            </a:r>
            <a:r>
              <a:rPr lang="ko-KR" altLang="en-US" dirty="0"/>
              <a:t>박응용</a:t>
            </a:r>
            <a:r>
              <a:rPr lang="en-US" altLang="ko-KR" dirty="0"/>
              <a:t>”, 27)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say_myself</a:t>
            </a:r>
            <a:r>
              <a:rPr lang="en-US" altLang="ko-KR" dirty="0"/>
              <a:t>(“</a:t>
            </a:r>
            <a:r>
              <a:rPr lang="ko-KR" altLang="en-US" dirty="0"/>
              <a:t>박응용</a:t>
            </a:r>
            <a:r>
              <a:rPr lang="en-US" altLang="ko-KR" dirty="0"/>
              <a:t>”, 27, True)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</a:t>
            </a:r>
            <a:r>
              <a:rPr lang="ko-KR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나의 이름은 박응용입니다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</a:t>
            </a:r>
            <a:r>
              <a:rPr lang="ko-KR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나이는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27</a:t>
            </a:r>
            <a:r>
              <a:rPr lang="ko-KR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살입니다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</a:t>
            </a:r>
            <a:r>
              <a:rPr lang="ko-KR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남자입니다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 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45195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Basic –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def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say_myself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name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old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man</a:t>
            </a:r>
            <a:r>
              <a:rPr lang="en-US" altLang="ko-KR" dirty="0"/>
              <a:t> = True):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(“</a:t>
            </a:r>
            <a:r>
              <a:rPr lang="ko-KR" altLang="en-US" dirty="0"/>
              <a:t>나의 이름은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%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s</a:t>
            </a:r>
            <a:r>
              <a:rPr lang="en-US" altLang="ko-KR" dirty="0"/>
              <a:t> </a:t>
            </a:r>
            <a:r>
              <a:rPr lang="ko-KR" altLang="en-US" dirty="0"/>
              <a:t>입니다</a:t>
            </a:r>
            <a:r>
              <a:rPr lang="en-US" altLang="ko-KR" dirty="0"/>
              <a:t>.”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%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name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(“</a:t>
            </a:r>
            <a:r>
              <a:rPr lang="ko-KR" altLang="en-US" dirty="0"/>
              <a:t>나의 이름은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%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d</a:t>
            </a:r>
            <a:r>
              <a:rPr lang="ko-KR" altLang="en-US" dirty="0"/>
              <a:t>살입니다</a:t>
            </a:r>
            <a:r>
              <a:rPr lang="en-US" altLang="ko-KR" dirty="0"/>
              <a:t>.”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%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old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if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man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(“</a:t>
            </a:r>
            <a:r>
              <a:rPr lang="ko-KR" altLang="en-US" dirty="0"/>
              <a:t>남자입니다</a:t>
            </a:r>
            <a:r>
              <a:rPr lang="en-US" altLang="ko-KR" dirty="0"/>
              <a:t>”)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else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altLang="ko-KR" dirty="0"/>
              <a:t>(“</a:t>
            </a:r>
            <a:r>
              <a:rPr lang="ko-KR" altLang="en-US" dirty="0"/>
              <a:t>여자입니다</a:t>
            </a:r>
            <a:r>
              <a:rPr lang="en-US" altLang="ko-KR" dirty="0"/>
              <a:t>“)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say_myself</a:t>
            </a:r>
            <a:r>
              <a:rPr lang="en-US" altLang="ko-KR" dirty="0"/>
              <a:t>(“</a:t>
            </a:r>
            <a:r>
              <a:rPr lang="ko-KR" altLang="en-US" dirty="0"/>
              <a:t>박응선</a:t>
            </a:r>
            <a:r>
              <a:rPr lang="en-US" altLang="ko-KR" dirty="0"/>
              <a:t>”, 27, False)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</a:t>
            </a:r>
            <a:r>
              <a:rPr lang="ko-KR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나의 이름은 박응선입니다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</a:t>
            </a:r>
            <a:r>
              <a:rPr lang="ko-KR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나이는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27</a:t>
            </a:r>
            <a:r>
              <a:rPr lang="ko-KR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살입니다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</a:t>
            </a:r>
            <a:r>
              <a:rPr lang="ko-KR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여자입니다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8825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8045</TotalTime>
  <Words>1128</Words>
  <Application>Microsoft Office PowerPoint</Application>
  <PresentationFormat>와이드스크린</PresentationFormat>
  <Paragraphs>493</Paragraphs>
  <Slides>52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5" baseType="lpstr">
      <vt:lpstr>배달의민족 도현</vt:lpstr>
      <vt:lpstr>Arial</vt:lpstr>
      <vt:lpstr>Office 테마</vt:lpstr>
      <vt:lpstr> Lecture 2 Python Basic</vt:lpstr>
      <vt:lpstr>Python Basic – Function</vt:lpstr>
      <vt:lpstr>Python Basic – Function</vt:lpstr>
      <vt:lpstr>Python Basic – Function</vt:lpstr>
      <vt:lpstr>Python Basic – Function</vt:lpstr>
      <vt:lpstr>Python Basic – Function</vt:lpstr>
      <vt:lpstr>Python Basic – Function</vt:lpstr>
      <vt:lpstr>Python Basic – Function</vt:lpstr>
      <vt:lpstr>Python Basic – Function</vt:lpstr>
      <vt:lpstr>Python Basic – Function</vt:lpstr>
      <vt:lpstr>Python Basic – Function</vt:lpstr>
      <vt:lpstr>Python Basic – Function</vt:lpstr>
      <vt:lpstr>Exercise</vt:lpstr>
      <vt:lpstr>Python Basic – Read and Write</vt:lpstr>
      <vt:lpstr>Python Basic – Read and Write</vt:lpstr>
      <vt:lpstr>Python Basic – Read and Write</vt:lpstr>
      <vt:lpstr>Python Basic – Read and Write</vt:lpstr>
      <vt:lpstr>Python Basic – Read and Write</vt:lpstr>
      <vt:lpstr>Python Basic – Read and Write</vt:lpstr>
      <vt:lpstr>Python Basic – Read and Write</vt:lpstr>
      <vt:lpstr>Python Basic – Read and Write</vt:lpstr>
      <vt:lpstr>Python Basic – Class</vt:lpstr>
      <vt:lpstr>Python Basic – Class</vt:lpstr>
      <vt:lpstr>Python Basic – Class</vt:lpstr>
      <vt:lpstr>Python Basic – Class</vt:lpstr>
      <vt:lpstr>Python Basic – Class</vt:lpstr>
      <vt:lpstr>Python Basic – Class</vt:lpstr>
      <vt:lpstr>Python Basic – Class</vt:lpstr>
      <vt:lpstr>Python Basic – Class</vt:lpstr>
      <vt:lpstr>Python Basic – Class</vt:lpstr>
      <vt:lpstr>Python Basic – Class</vt:lpstr>
      <vt:lpstr>Python Basic – Class</vt:lpstr>
      <vt:lpstr>Python Basic – Class</vt:lpstr>
      <vt:lpstr>Python Basic – Class</vt:lpstr>
      <vt:lpstr>Python Basic – Class</vt:lpstr>
      <vt:lpstr>Python Basic – Class</vt:lpstr>
      <vt:lpstr>Python Basic – Class</vt:lpstr>
      <vt:lpstr>Python Basic – Class</vt:lpstr>
      <vt:lpstr>Python Basic – Class</vt:lpstr>
      <vt:lpstr>Python Basic – Class</vt:lpstr>
      <vt:lpstr>Python Basic - module</vt:lpstr>
      <vt:lpstr>Python Basic - module</vt:lpstr>
      <vt:lpstr>Python Basic - module</vt:lpstr>
      <vt:lpstr>Python Basic - module</vt:lpstr>
      <vt:lpstr>Python Basic - module</vt:lpstr>
      <vt:lpstr>Python Basic - module</vt:lpstr>
      <vt:lpstr>Python Basic - module</vt:lpstr>
      <vt:lpstr>Python Basic - module</vt:lpstr>
      <vt:lpstr>Python Basic - module</vt:lpstr>
      <vt:lpstr>Python Basic - module</vt:lpstr>
      <vt:lpstr>Python Basic - module</vt:lpstr>
      <vt:lpstr> 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Introduction</dc:title>
  <dc:creator>강재윤</dc:creator>
  <cp:lastModifiedBy>ccswwf</cp:lastModifiedBy>
  <cp:revision>123</cp:revision>
  <dcterms:created xsi:type="dcterms:W3CDTF">2016-09-17T16:15:38Z</dcterms:created>
  <dcterms:modified xsi:type="dcterms:W3CDTF">2017-10-20T11:33:04Z</dcterms:modified>
</cp:coreProperties>
</file>