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7009" y="4510659"/>
            <a:ext cx="304165" cy="303530"/>
          </a:xfrm>
          <a:custGeom>
            <a:avLst/>
            <a:gdLst/>
            <a:ahLst/>
            <a:cxnLst/>
            <a:rect l="l" t="t" r="r" b="b"/>
            <a:pathLst>
              <a:path w="304165" h="303529">
                <a:moveTo>
                  <a:pt x="152068" y="0"/>
                </a:moveTo>
                <a:lnTo>
                  <a:pt x="104004" y="7722"/>
                </a:lnTo>
                <a:lnTo>
                  <a:pt x="62259" y="29228"/>
                </a:lnTo>
                <a:lnTo>
                  <a:pt x="29341" y="62023"/>
                </a:lnTo>
                <a:lnTo>
                  <a:pt x="7752" y="103615"/>
                </a:lnTo>
                <a:lnTo>
                  <a:pt x="0" y="151511"/>
                </a:lnTo>
                <a:lnTo>
                  <a:pt x="7752" y="199406"/>
                </a:lnTo>
                <a:lnTo>
                  <a:pt x="29341" y="240998"/>
                </a:lnTo>
                <a:lnTo>
                  <a:pt x="62259" y="273793"/>
                </a:lnTo>
                <a:lnTo>
                  <a:pt x="104004" y="295299"/>
                </a:lnTo>
                <a:lnTo>
                  <a:pt x="152068" y="303022"/>
                </a:lnTo>
                <a:lnTo>
                  <a:pt x="200140" y="295299"/>
                </a:lnTo>
                <a:lnTo>
                  <a:pt x="241888" y="273793"/>
                </a:lnTo>
                <a:lnTo>
                  <a:pt x="274809" y="240998"/>
                </a:lnTo>
                <a:lnTo>
                  <a:pt x="296398" y="199406"/>
                </a:lnTo>
                <a:lnTo>
                  <a:pt x="304151" y="151511"/>
                </a:lnTo>
                <a:lnTo>
                  <a:pt x="296398" y="103615"/>
                </a:lnTo>
                <a:lnTo>
                  <a:pt x="274809" y="62023"/>
                </a:lnTo>
                <a:lnTo>
                  <a:pt x="241888" y="29228"/>
                </a:lnTo>
                <a:lnTo>
                  <a:pt x="200140" y="7722"/>
                </a:lnTo>
                <a:lnTo>
                  <a:pt x="152068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668" y="3018282"/>
            <a:ext cx="7852663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64646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64646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2439"/>
            <a:ext cx="7372350" cy="657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47585"/>
            <a:ext cx="80010" cy="257175"/>
          </a:xfrm>
          <a:custGeom>
            <a:avLst/>
            <a:gdLst/>
            <a:ahLst/>
            <a:cxnLst/>
            <a:rect l="l" t="t" r="r" b="b"/>
            <a:pathLst>
              <a:path w="80010" h="257175">
                <a:moveTo>
                  <a:pt x="0" y="0"/>
                </a:moveTo>
                <a:lnTo>
                  <a:pt x="0" y="256853"/>
                </a:lnTo>
                <a:lnTo>
                  <a:pt x="19487" y="246814"/>
                </a:lnTo>
                <a:lnTo>
                  <a:pt x="51356" y="215063"/>
                </a:lnTo>
                <a:lnTo>
                  <a:pt x="72256" y="174796"/>
                </a:lnTo>
                <a:lnTo>
                  <a:pt x="79762" y="128426"/>
                </a:lnTo>
                <a:lnTo>
                  <a:pt x="72256" y="82057"/>
                </a:lnTo>
                <a:lnTo>
                  <a:pt x="51356" y="41790"/>
                </a:lnTo>
                <a:lnTo>
                  <a:pt x="19487" y="10039"/>
                </a:lnTo>
                <a:lnTo>
                  <a:pt x="0" y="0"/>
                </a:lnTo>
                <a:close/>
              </a:path>
            </a:pathLst>
          </a:custGeom>
          <a:solidFill>
            <a:srgbClr val="F5911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64646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79714" y="372119"/>
            <a:ext cx="581660" cy="591820"/>
          </a:xfrm>
          <a:custGeom>
            <a:avLst/>
            <a:gdLst/>
            <a:ahLst/>
            <a:cxnLst/>
            <a:rect l="l" t="t" r="r" b="b"/>
            <a:pathLst>
              <a:path w="581659" h="591819">
                <a:moveTo>
                  <a:pt x="277188" y="0"/>
                </a:moveTo>
                <a:lnTo>
                  <a:pt x="205955" y="16927"/>
                </a:lnTo>
                <a:lnTo>
                  <a:pt x="168655" y="36693"/>
                </a:lnTo>
                <a:lnTo>
                  <a:pt x="106445" y="81238"/>
                </a:lnTo>
                <a:lnTo>
                  <a:pt x="76991" y="108667"/>
                </a:lnTo>
                <a:lnTo>
                  <a:pt x="50430" y="139542"/>
                </a:lnTo>
                <a:lnTo>
                  <a:pt x="28106" y="173870"/>
                </a:lnTo>
                <a:lnTo>
                  <a:pt x="11364" y="211659"/>
                </a:lnTo>
                <a:lnTo>
                  <a:pt x="1547" y="252914"/>
                </a:lnTo>
                <a:lnTo>
                  <a:pt x="0" y="297644"/>
                </a:lnTo>
                <a:lnTo>
                  <a:pt x="8066" y="345854"/>
                </a:lnTo>
                <a:lnTo>
                  <a:pt x="27091" y="397552"/>
                </a:lnTo>
                <a:lnTo>
                  <a:pt x="58419" y="452745"/>
                </a:lnTo>
                <a:lnTo>
                  <a:pt x="97855" y="503068"/>
                </a:lnTo>
                <a:lnTo>
                  <a:pt x="139483" y="540756"/>
                </a:lnTo>
                <a:lnTo>
                  <a:pt x="182479" y="567129"/>
                </a:lnTo>
                <a:lnTo>
                  <a:pt x="226019" y="583508"/>
                </a:lnTo>
                <a:lnTo>
                  <a:pt x="269277" y="591211"/>
                </a:lnTo>
                <a:lnTo>
                  <a:pt x="311430" y="591561"/>
                </a:lnTo>
                <a:lnTo>
                  <a:pt x="351652" y="585876"/>
                </a:lnTo>
                <a:lnTo>
                  <a:pt x="389121" y="575477"/>
                </a:lnTo>
                <a:lnTo>
                  <a:pt x="452498" y="545819"/>
                </a:lnTo>
                <a:lnTo>
                  <a:pt x="503282" y="507453"/>
                </a:lnTo>
                <a:lnTo>
                  <a:pt x="551583" y="453775"/>
                </a:lnTo>
                <a:lnTo>
                  <a:pt x="579853" y="383465"/>
                </a:lnTo>
                <a:lnTo>
                  <a:pt x="581339" y="340929"/>
                </a:lnTo>
                <a:lnTo>
                  <a:pt x="571652" y="292860"/>
                </a:lnTo>
                <a:lnTo>
                  <a:pt x="548737" y="238803"/>
                </a:lnTo>
                <a:lnTo>
                  <a:pt x="510539" y="178298"/>
                </a:lnTo>
                <a:lnTo>
                  <a:pt x="465826" y="120811"/>
                </a:lnTo>
                <a:lnTo>
                  <a:pt x="424304" y="75325"/>
                </a:lnTo>
                <a:lnTo>
                  <a:pt x="385326" y="41171"/>
                </a:lnTo>
                <a:lnTo>
                  <a:pt x="348246" y="17679"/>
                </a:lnTo>
                <a:lnTo>
                  <a:pt x="312415" y="4178"/>
                </a:lnTo>
                <a:lnTo>
                  <a:pt x="277188" y="0"/>
                </a:lnTo>
                <a:close/>
              </a:path>
            </a:pathLst>
          </a:custGeom>
          <a:solidFill>
            <a:srgbClr val="FFC70D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450955" y="404099"/>
            <a:ext cx="549910" cy="591185"/>
          </a:xfrm>
          <a:custGeom>
            <a:avLst/>
            <a:gdLst/>
            <a:ahLst/>
            <a:cxnLst/>
            <a:rect l="l" t="t" r="r" b="b"/>
            <a:pathLst>
              <a:path w="549909" h="591185">
                <a:moveTo>
                  <a:pt x="276393" y="0"/>
                </a:moveTo>
                <a:lnTo>
                  <a:pt x="235483" y="1511"/>
                </a:lnTo>
                <a:lnTo>
                  <a:pt x="194965" y="9602"/>
                </a:lnTo>
                <a:lnTo>
                  <a:pt x="155610" y="25377"/>
                </a:lnTo>
                <a:lnTo>
                  <a:pt x="118192" y="49945"/>
                </a:lnTo>
                <a:lnTo>
                  <a:pt x="83482" y="84411"/>
                </a:lnTo>
                <a:lnTo>
                  <a:pt x="52254" y="129882"/>
                </a:lnTo>
                <a:lnTo>
                  <a:pt x="25278" y="187466"/>
                </a:lnTo>
                <a:lnTo>
                  <a:pt x="6851" y="248569"/>
                </a:lnTo>
                <a:lnTo>
                  <a:pt x="0" y="304200"/>
                </a:lnTo>
                <a:lnTo>
                  <a:pt x="3173" y="354445"/>
                </a:lnTo>
                <a:lnTo>
                  <a:pt x="14824" y="399392"/>
                </a:lnTo>
                <a:lnTo>
                  <a:pt x="33402" y="439129"/>
                </a:lnTo>
                <a:lnTo>
                  <a:pt x="57357" y="473743"/>
                </a:lnTo>
                <a:lnTo>
                  <a:pt x="85142" y="503322"/>
                </a:lnTo>
                <a:lnTo>
                  <a:pt x="115206" y="527953"/>
                </a:lnTo>
                <a:lnTo>
                  <a:pt x="175977" y="562723"/>
                </a:lnTo>
                <a:lnTo>
                  <a:pt x="236639" y="582189"/>
                </a:lnTo>
                <a:lnTo>
                  <a:pt x="308370" y="590681"/>
                </a:lnTo>
                <a:lnTo>
                  <a:pt x="345415" y="586161"/>
                </a:lnTo>
                <a:lnTo>
                  <a:pt x="382158" y="573221"/>
                </a:lnTo>
                <a:lnTo>
                  <a:pt x="417783" y="549933"/>
                </a:lnTo>
                <a:lnTo>
                  <a:pt x="451473" y="514365"/>
                </a:lnTo>
                <a:lnTo>
                  <a:pt x="482412" y="464586"/>
                </a:lnTo>
                <a:lnTo>
                  <a:pt x="509783" y="398667"/>
                </a:lnTo>
                <a:lnTo>
                  <a:pt x="531045" y="329071"/>
                </a:lnTo>
                <a:lnTo>
                  <a:pt x="544319" y="268949"/>
                </a:lnTo>
                <a:lnTo>
                  <a:pt x="549783" y="217400"/>
                </a:lnTo>
                <a:lnTo>
                  <a:pt x="547614" y="173521"/>
                </a:lnTo>
                <a:lnTo>
                  <a:pt x="537991" y="136410"/>
                </a:lnTo>
                <a:lnTo>
                  <a:pt x="497090" y="78884"/>
                </a:lnTo>
                <a:lnTo>
                  <a:pt x="428503" y="37606"/>
                </a:lnTo>
                <a:lnTo>
                  <a:pt x="356299" y="12285"/>
                </a:lnTo>
                <a:lnTo>
                  <a:pt x="316922" y="3960"/>
                </a:lnTo>
                <a:lnTo>
                  <a:pt x="276393" y="0"/>
                </a:lnTo>
                <a:close/>
              </a:path>
            </a:pathLst>
          </a:custGeom>
          <a:solidFill>
            <a:srgbClr val="FFC70D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59406" y="451101"/>
            <a:ext cx="588010" cy="457834"/>
          </a:xfrm>
          <a:custGeom>
            <a:avLst/>
            <a:gdLst/>
            <a:ahLst/>
            <a:cxnLst/>
            <a:rect l="l" t="t" r="r" b="b"/>
            <a:pathLst>
              <a:path w="588009" h="457834">
                <a:moveTo>
                  <a:pt x="331276" y="0"/>
                </a:moveTo>
                <a:lnTo>
                  <a:pt x="281299" y="8407"/>
                </a:lnTo>
                <a:lnTo>
                  <a:pt x="233167" y="24509"/>
                </a:lnTo>
                <a:lnTo>
                  <a:pt x="187597" y="46953"/>
                </a:lnTo>
                <a:lnTo>
                  <a:pt x="145302" y="74387"/>
                </a:lnTo>
                <a:lnTo>
                  <a:pt x="106998" y="105460"/>
                </a:lnTo>
                <a:lnTo>
                  <a:pt x="73400" y="138820"/>
                </a:lnTo>
                <a:lnTo>
                  <a:pt x="45223" y="173116"/>
                </a:lnTo>
                <a:lnTo>
                  <a:pt x="23182" y="206996"/>
                </a:lnTo>
                <a:lnTo>
                  <a:pt x="368" y="268099"/>
                </a:lnTo>
                <a:lnTo>
                  <a:pt x="0" y="295230"/>
                </a:lnTo>
                <a:lnTo>
                  <a:pt x="6462" y="322179"/>
                </a:lnTo>
                <a:lnTo>
                  <a:pt x="40402" y="373064"/>
                </a:lnTo>
                <a:lnTo>
                  <a:pt x="103233" y="415822"/>
                </a:lnTo>
                <a:lnTo>
                  <a:pt x="145809" y="432612"/>
                </a:lnTo>
                <a:lnTo>
                  <a:pt x="195999" y="445520"/>
                </a:lnTo>
                <a:lnTo>
                  <a:pt x="253934" y="453930"/>
                </a:lnTo>
                <a:lnTo>
                  <a:pt x="319744" y="457225"/>
                </a:lnTo>
                <a:lnTo>
                  <a:pt x="393560" y="454789"/>
                </a:lnTo>
                <a:lnTo>
                  <a:pt x="435870" y="448436"/>
                </a:lnTo>
                <a:lnTo>
                  <a:pt x="472690" y="436322"/>
                </a:lnTo>
                <a:lnTo>
                  <a:pt x="530366" y="397499"/>
                </a:lnTo>
                <a:lnTo>
                  <a:pt x="567612" y="343703"/>
                </a:lnTo>
                <a:lnTo>
                  <a:pt x="585452" y="280314"/>
                </a:lnTo>
                <a:lnTo>
                  <a:pt x="587414" y="246704"/>
                </a:lnTo>
                <a:lnTo>
                  <a:pt x="584908" y="212712"/>
                </a:lnTo>
                <a:lnTo>
                  <a:pt x="567002" y="146278"/>
                </a:lnTo>
                <a:lnTo>
                  <a:pt x="532759" y="86393"/>
                </a:lnTo>
                <a:lnTo>
                  <a:pt x="483200" y="38436"/>
                </a:lnTo>
                <a:lnTo>
                  <a:pt x="419349" y="7788"/>
                </a:lnTo>
                <a:lnTo>
                  <a:pt x="331276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486276" y="3167633"/>
            <a:ext cx="2657723" cy="3690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73498" y="1329563"/>
            <a:ext cx="66675" cy="88265"/>
          </a:xfrm>
          <a:custGeom>
            <a:avLst/>
            <a:gdLst/>
            <a:ahLst/>
            <a:cxnLst/>
            <a:rect l="l" t="t" r="r" b="b"/>
            <a:pathLst>
              <a:path w="66675" h="88265">
                <a:moveTo>
                  <a:pt x="33147" y="0"/>
                </a:moveTo>
                <a:lnTo>
                  <a:pt x="20252" y="3456"/>
                </a:lnTo>
                <a:lnTo>
                  <a:pt x="9715" y="12890"/>
                </a:lnTo>
                <a:lnTo>
                  <a:pt x="2607" y="26896"/>
                </a:lnTo>
                <a:lnTo>
                  <a:pt x="0" y="44069"/>
                </a:lnTo>
                <a:lnTo>
                  <a:pt x="2607" y="61241"/>
                </a:lnTo>
                <a:lnTo>
                  <a:pt x="9715" y="75247"/>
                </a:lnTo>
                <a:lnTo>
                  <a:pt x="20252" y="84681"/>
                </a:lnTo>
                <a:lnTo>
                  <a:pt x="33147" y="88137"/>
                </a:lnTo>
                <a:lnTo>
                  <a:pt x="45968" y="84681"/>
                </a:lnTo>
                <a:lnTo>
                  <a:pt x="56467" y="75247"/>
                </a:lnTo>
                <a:lnTo>
                  <a:pt x="63561" y="61241"/>
                </a:lnTo>
                <a:lnTo>
                  <a:pt x="66166" y="44069"/>
                </a:lnTo>
                <a:lnTo>
                  <a:pt x="63561" y="26896"/>
                </a:lnTo>
                <a:lnTo>
                  <a:pt x="56467" y="12890"/>
                </a:lnTo>
                <a:lnTo>
                  <a:pt x="45968" y="3456"/>
                </a:lnTo>
                <a:lnTo>
                  <a:pt x="33147" y="0"/>
                </a:lnTo>
                <a:close/>
              </a:path>
            </a:pathLst>
          </a:custGeom>
          <a:solidFill>
            <a:srgbClr val="FFC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456303" y="1329563"/>
            <a:ext cx="66040" cy="88265"/>
          </a:xfrm>
          <a:custGeom>
            <a:avLst/>
            <a:gdLst/>
            <a:ahLst/>
            <a:cxnLst/>
            <a:rect l="l" t="t" r="r" b="b"/>
            <a:pathLst>
              <a:path w="66039" h="88265">
                <a:moveTo>
                  <a:pt x="33020" y="0"/>
                </a:moveTo>
                <a:lnTo>
                  <a:pt x="20145" y="3456"/>
                </a:lnTo>
                <a:lnTo>
                  <a:pt x="9651" y="12890"/>
                </a:lnTo>
                <a:lnTo>
                  <a:pt x="2587" y="26896"/>
                </a:lnTo>
                <a:lnTo>
                  <a:pt x="0" y="44069"/>
                </a:lnTo>
                <a:lnTo>
                  <a:pt x="2587" y="61241"/>
                </a:lnTo>
                <a:lnTo>
                  <a:pt x="9651" y="75247"/>
                </a:lnTo>
                <a:lnTo>
                  <a:pt x="20145" y="84681"/>
                </a:lnTo>
                <a:lnTo>
                  <a:pt x="33020" y="88137"/>
                </a:lnTo>
                <a:lnTo>
                  <a:pt x="45894" y="84681"/>
                </a:lnTo>
                <a:lnTo>
                  <a:pt x="56387" y="75247"/>
                </a:lnTo>
                <a:lnTo>
                  <a:pt x="63452" y="61241"/>
                </a:lnTo>
                <a:lnTo>
                  <a:pt x="66039" y="44069"/>
                </a:lnTo>
                <a:lnTo>
                  <a:pt x="63452" y="26896"/>
                </a:lnTo>
                <a:lnTo>
                  <a:pt x="56388" y="12890"/>
                </a:lnTo>
                <a:lnTo>
                  <a:pt x="45894" y="3456"/>
                </a:lnTo>
                <a:lnTo>
                  <a:pt x="33020" y="0"/>
                </a:lnTo>
                <a:close/>
              </a:path>
            </a:pathLst>
          </a:custGeom>
          <a:solidFill>
            <a:srgbClr val="F59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538979" y="1329563"/>
            <a:ext cx="66040" cy="88265"/>
          </a:xfrm>
          <a:custGeom>
            <a:avLst/>
            <a:gdLst/>
            <a:ahLst/>
            <a:cxnLst/>
            <a:rect l="l" t="t" r="r" b="b"/>
            <a:pathLst>
              <a:path w="66039" h="88265">
                <a:moveTo>
                  <a:pt x="33020" y="0"/>
                </a:moveTo>
                <a:lnTo>
                  <a:pt x="20145" y="3456"/>
                </a:lnTo>
                <a:lnTo>
                  <a:pt x="9651" y="12890"/>
                </a:lnTo>
                <a:lnTo>
                  <a:pt x="2587" y="26896"/>
                </a:lnTo>
                <a:lnTo>
                  <a:pt x="0" y="44069"/>
                </a:lnTo>
                <a:lnTo>
                  <a:pt x="2587" y="61241"/>
                </a:lnTo>
                <a:lnTo>
                  <a:pt x="9651" y="75247"/>
                </a:lnTo>
                <a:lnTo>
                  <a:pt x="20145" y="84681"/>
                </a:lnTo>
                <a:lnTo>
                  <a:pt x="33020" y="88137"/>
                </a:lnTo>
                <a:lnTo>
                  <a:pt x="45894" y="84681"/>
                </a:lnTo>
                <a:lnTo>
                  <a:pt x="56387" y="75247"/>
                </a:lnTo>
                <a:lnTo>
                  <a:pt x="63452" y="61241"/>
                </a:lnTo>
                <a:lnTo>
                  <a:pt x="66040" y="44069"/>
                </a:lnTo>
                <a:lnTo>
                  <a:pt x="63452" y="26896"/>
                </a:lnTo>
                <a:lnTo>
                  <a:pt x="56388" y="12890"/>
                </a:lnTo>
                <a:lnTo>
                  <a:pt x="45894" y="3456"/>
                </a:lnTo>
                <a:lnTo>
                  <a:pt x="33020" y="0"/>
                </a:lnTo>
                <a:close/>
              </a:path>
            </a:pathLst>
          </a:custGeom>
          <a:solidFill>
            <a:srgbClr val="BE20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21657" y="1329563"/>
            <a:ext cx="66675" cy="88265"/>
          </a:xfrm>
          <a:custGeom>
            <a:avLst/>
            <a:gdLst/>
            <a:ahLst/>
            <a:cxnLst/>
            <a:rect l="l" t="t" r="r" b="b"/>
            <a:pathLst>
              <a:path w="66675" h="88265">
                <a:moveTo>
                  <a:pt x="33019" y="0"/>
                </a:moveTo>
                <a:lnTo>
                  <a:pt x="20145" y="3456"/>
                </a:lnTo>
                <a:lnTo>
                  <a:pt x="9651" y="12890"/>
                </a:lnTo>
                <a:lnTo>
                  <a:pt x="2587" y="26896"/>
                </a:lnTo>
                <a:lnTo>
                  <a:pt x="0" y="44069"/>
                </a:lnTo>
                <a:lnTo>
                  <a:pt x="2587" y="61241"/>
                </a:lnTo>
                <a:lnTo>
                  <a:pt x="9651" y="75247"/>
                </a:lnTo>
                <a:lnTo>
                  <a:pt x="20145" y="84681"/>
                </a:lnTo>
                <a:lnTo>
                  <a:pt x="33019" y="88137"/>
                </a:lnTo>
                <a:lnTo>
                  <a:pt x="45914" y="84681"/>
                </a:lnTo>
                <a:lnTo>
                  <a:pt x="56451" y="75247"/>
                </a:lnTo>
                <a:lnTo>
                  <a:pt x="63559" y="61241"/>
                </a:lnTo>
                <a:lnTo>
                  <a:pt x="66166" y="44069"/>
                </a:lnTo>
                <a:lnTo>
                  <a:pt x="63559" y="26896"/>
                </a:lnTo>
                <a:lnTo>
                  <a:pt x="56451" y="12890"/>
                </a:lnTo>
                <a:lnTo>
                  <a:pt x="45914" y="3456"/>
                </a:lnTo>
                <a:lnTo>
                  <a:pt x="33019" y="0"/>
                </a:lnTo>
                <a:close/>
              </a:path>
            </a:pathLst>
          </a:custGeom>
          <a:solidFill>
            <a:srgbClr val="2CA8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704334" y="1329563"/>
            <a:ext cx="66675" cy="88265"/>
          </a:xfrm>
          <a:custGeom>
            <a:avLst/>
            <a:gdLst/>
            <a:ahLst/>
            <a:cxnLst/>
            <a:rect l="l" t="t" r="r" b="b"/>
            <a:pathLst>
              <a:path w="66675" h="88265">
                <a:moveTo>
                  <a:pt x="33019" y="0"/>
                </a:moveTo>
                <a:lnTo>
                  <a:pt x="20198" y="3456"/>
                </a:lnTo>
                <a:lnTo>
                  <a:pt x="9699" y="12890"/>
                </a:lnTo>
                <a:lnTo>
                  <a:pt x="2605" y="26896"/>
                </a:lnTo>
                <a:lnTo>
                  <a:pt x="0" y="44069"/>
                </a:lnTo>
                <a:lnTo>
                  <a:pt x="2605" y="61241"/>
                </a:lnTo>
                <a:lnTo>
                  <a:pt x="9699" y="75247"/>
                </a:lnTo>
                <a:lnTo>
                  <a:pt x="20198" y="84681"/>
                </a:lnTo>
                <a:lnTo>
                  <a:pt x="33019" y="88137"/>
                </a:lnTo>
                <a:lnTo>
                  <a:pt x="45914" y="84681"/>
                </a:lnTo>
                <a:lnTo>
                  <a:pt x="56451" y="75247"/>
                </a:lnTo>
                <a:lnTo>
                  <a:pt x="63559" y="61241"/>
                </a:lnTo>
                <a:lnTo>
                  <a:pt x="66166" y="44069"/>
                </a:lnTo>
                <a:lnTo>
                  <a:pt x="63559" y="26896"/>
                </a:lnTo>
                <a:lnTo>
                  <a:pt x="56451" y="12890"/>
                </a:lnTo>
                <a:lnTo>
                  <a:pt x="45914" y="3456"/>
                </a:lnTo>
                <a:lnTo>
                  <a:pt x="33019" y="0"/>
                </a:lnTo>
                <a:close/>
              </a:path>
            </a:pathLst>
          </a:custGeom>
          <a:solidFill>
            <a:srgbClr val="90C4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290821" y="1329563"/>
            <a:ext cx="66675" cy="88265"/>
          </a:xfrm>
          <a:custGeom>
            <a:avLst/>
            <a:gdLst/>
            <a:ahLst/>
            <a:cxnLst/>
            <a:rect l="l" t="t" r="r" b="b"/>
            <a:pathLst>
              <a:path w="66675" h="88265">
                <a:moveTo>
                  <a:pt x="33019" y="0"/>
                </a:moveTo>
                <a:lnTo>
                  <a:pt x="20198" y="3456"/>
                </a:lnTo>
                <a:lnTo>
                  <a:pt x="9699" y="12890"/>
                </a:lnTo>
                <a:lnTo>
                  <a:pt x="2605" y="26896"/>
                </a:lnTo>
                <a:lnTo>
                  <a:pt x="0" y="44069"/>
                </a:lnTo>
                <a:lnTo>
                  <a:pt x="2605" y="61241"/>
                </a:lnTo>
                <a:lnTo>
                  <a:pt x="9699" y="75247"/>
                </a:lnTo>
                <a:lnTo>
                  <a:pt x="20198" y="84681"/>
                </a:lnTo>
                <a:lnTo>
                  <a:pt x="33019" y="88137"/>
                </a:lnTo>
                <a:lnTo>
                  <a:pt x="45914" y="84681"/>
                </a:lnTo>
                <a:lnTo>
                  <a:pt x="56451" y="75247"/>
                </a:lnTo>
                <a:lnTo>
                  <a:pt x="63559" y="61241"/>
                </a:lnTo>
                <a:lnTo>
                  <a:pt x="66166" y="44069"/>
                </a:lnTo>
                <a:lnTo>
                  <a:pt x="63559" y="26896"/>
                </a:lnTo>
                <a:lnTo>
                  <a:pt x="56451" y="12890"/>
                </a:lnTo>
                <a:lnTo>
                  <a:pt x="45914" y="3456"/>
                </a:lnTo>
                <a:lnTo>
                  <a:pt x="33019" y="0"/>
                </a:lnTo>
                <a:close/>
              </a:path>
            </a:pathLst>
          </a:custGeom>
          <a:solidFill>
            <a:srgbClr val="FFC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787010" y="1329563"/>
            <a:ext cx="66675" cy="88265"/>
          </a:xfrm>
          <a:custGeom>
            <a:avLst/>
            <a:gdLst/>
            <a:ahLst/>
            <a:cxnLst/>
            <a:rect l="l" t="t" r="r" b="b"/>
            <a:pathLst>
              <a:path w="66675" h="88265">
                <a:moveTo>
                  <a:pt x="33147" y="0"/>
                </a:moveTo>
                <a:lnTo>
                  <a:pt x="20252" y="3456"/>
                </a:lnTo>
                <a:lnTo>
                  <a:pt x="9715" y="12890"/>
                </a:lnTo>
                <a:lnTo>
                  <a:pt x="2607" y="26896"/>
                </a:lnTo>
                <a:lnTo>
                  <a:pt x="0" y="44069"/>
                </a:lnTo>
                <a:lnTo>
                  <a:pt x="2607" y="61241"/>
                </a:lnTo>
                <a:lnTo>
                  <a:pt x="9715" y="75247"/>
                </a:lnTo>
                <a:lnTo>
                  <a:pt x="20252" y="84681"/>
                </a:lnTo>
                <a:lnTo>
                  <a:pt x="33147" y="88137"/>
                </a:lnTo>
                <a:lnTo>
                  <a:pt x="45968" y="84681"/>
                </a:lnTo>
                <a:lnTo>
                  <a:pt x="56467" y="75247"/>
                </a:lnTo>
                <a:lnTo>
                  <a:pt x="63561" y="61241"/>
                </a:lnTo>
                <a:lnTo>
                  <a:pt x="66166" y="44069"/>
                </a:lnTo>
                <a:lnTo>
                  <a:pt x="63561" y="26896"/>
                </a:lnTo>
                <a:lnTo>
                  <a:pt x="56467" y="12890"/>
                </a:lnTo>
                <a:lnTo>
                  <a:pt x="45968" y="3456"/>
                </a:lnTo>
                <a:lnTo>
                  <a:pt x="33147" y="0"/>
                </a:lnTo>
                <a:close/>
              </a:path>
            </a:pathLst>
          </a:custGeom>
          <a:solidFill>
            <a:srgbClr val="90C4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760" y="2317724"/>
            <a:ext cx="9140825" cy="3540125"/>
          </a:xfrm>
          <a:custGeom>
            <a:avLst/>
            <a:gdLst/>
            <a:ahLst/>
            <a:cxnLst/>
            <a:rect l="l" t="t" r="r" b="b"/>
            <a:pathLst>
              <a:path w="9140825" h="3540125">
                <a:moveTo>
                  <a:pt x="0" y="3539871"/>
                </a:moveTo>
                <a:lnTo>
                  <a:pt x="9140239" y="3539871"/>
                </a:lnTo>
                <a:lnTo>
                  <a:pt x="9140239" y="0"/>
                </a:lnTo>
                <a:lnTo>
                  <a:pt x="0" y="0"/>
                </a:lnTo>
                <a:lnTo>
                  <a:pt x="0" y="3539871"/>
                </a:lnTo>
                <a:close/>
              </a:path>
            </a:pathLst>
          </a:custGeom>
          <a:solidFill>
            <a:srgbClr val="22222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383915" y="740359"/>
            <a:ext cx="1810892" cy="583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856098" y="740359"/>
            <a:ext cx="1358391" cy="58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2084" y="2986277"/>
            <a:ext cx="3064509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464646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40"/>
              <a:t>IT’S</a:t>
            </a:r>
            <a:r>
              <a:rPr dirty="0" spc="-465"/>
              <a:t> </a:t>
            </a:r>
            <a:r>
              <a:rPr dirty="0" spc="-1290"/>
              <a:t>MINE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6128" y="389966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40">
                <a:solidFill>
                  <a:srgbClr val="FFC70D"/>
                </a:solidFill>
                <a:latin typeface="Gulim"/>
                <a:cs typeface="Gulim"/>
              </a:rPr>
              <a:t>딥러닝</a:t>
            </a:r>
            <a:r>
              <a:rPr dirty="0" sz="2400" spc="-210">
                <a:solidFill>
                  <a:srgbClr val="FFC70D"/>
                </a:solidFill>
                <a:latin typeface="Gulim"/>
                <a:cs typeface="Gulim"/>
              </a:rPr>
              <a:t> </a:t>
            </a:r>
            <a:r>
              <a:rPr dirty="0" sz="2400" spc="-670">
                <a:solidFill>
                  <a:srgbClr val="FFC70D"/>
                </a:solidFill>
                <a:latin typeface="Gulim"/>
                <a:cs typeface="Gulim"/>
              </a:rPr>
              <a:t>2팀</a:t>
            </a:r>
            <a:endParaRPr sz="2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22222">
              <a:alpha val="5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BB92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3955" y="1343405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29" h="913130">
                <a:moveTo>
                  <a:pt x="456565" y="0"/>
                </a:moveTo>
                <a:lnTo>
                  <a:pt x="409893" y="2356"/>
                </a:lnTo>
                <a:lnTo>
                  <a:pt x="364568" y="9272"/>
                </a:lnTo>
                <a:lnTo>
                  <a:pt x="320818" y="20519"/>
                </a:lnTo>
                <a:lnTo>
                  <a:pt x="278874" y="35867"/>
                </a:lnTo>
                <a:lnTo>
                  <a:pt x="238965" y="55087"/>
                </a:lnTo>
                <a:lnTo>
                  <a:pt x="201321" y="77949"/>
                </a:lnTo>
                <a:lnTo>
                  <a:pt x="166171" y="104224"/>
                </a:lnTo>
                <a:lnTo>
                  <a:pt x="133746" y="133683"/>
                </a:lnTo>
                <a:lnTo>
                  <a:pt x="104276" y="166096"/>
                </a:lnTo>
                <a:lnTo>
                  <a:pt x="77989" y="201234"/>
                </a:lnTo>
                <a:lnTo>
                  <a:pt x="55116" y="238867"/>
                </a:lnTo>
                <a:lnTo>
                  <a:pt x="35887" y="278766"/>
                </a:lnTo>
                <a:lnTo>
                  <a:pt x="20531" y="320703"/>
                </a:lnTo>
                <a:lnTo>
                  <a:pt x="9278" y="364446"/>
                </a:lnTo>
                <a:lnTo>
                  <a:pt x="2357" y="409768"/>
                </a:lnTo>
                <a:lnTo>
                  <a:pt x="0" y="456438"/>
                </a:lnTo>
                <a:lnTo>
                  <a:pt x="2357" y="503107"/>
                </a:lnTo>
                <a:lnTo>
                  <a:pt x="9278" y="548429"/>
                </a:lnTo>
                <a:lnTo>
                  <a:pt x="20531" y="592172"/>
                </a:lnTo>
                <a:lnTo>
                  <a:pt x="35887" y="634109"/>
                </a:lnTo>
                <a:lnTo>
                  <a:pt x="55116" y="674008"/>
                </a:lnTo>
                <a:lnTo>
                  <a:pt x="77989" y="711641"/>
                </a:lnTo>
                <a:lnTo>
                  <a:pt x="104276" y="746779"/>
                </a:lnTo>
                <a:lnTo>
                  <a:pt x="133746" y="779192"/>
                </a:lnTo>
                <a:lnTo>
                  <a:pt x="166171" y="808651"/>
                </a:lnTo>
                <a:lnTo>
                  <a:pt x="201321" y="834926"/>
                </a:lnTo>
                <a:lnTo>
                  <a:pt x="238965" y="857788"/>
                </a:lnTo>
                <a:lnTo>
                  <a:pt x="278874" y="877008"/>
                </a:lnTo>
                <a:lnTo>
                  <a:pt x="320818" y="892356"/>
                </a:lnTo>
                <a:lnTo>
                  <a:pt x="364568" y="903603"/>
                </a:lnTo>
                <a:lnTo>
                  <a:pt x="409893" y="910519"/>
                </a:lnTo>
                <a:lnTo>
                  <a:pt x="456565" y="912876"/>
                </a:lnTo>
                <a:lnTo>
                  <a:pt x="503234" y="910519"/>
                </a:lnTo>
                <a:lnTo>
                  <a:pt x="548556" y="903603"/>
                </a:lnTo>
                <a:lnTo>
                  <a:pt x="592299" y="892356"/>
                </a:lnTo>
                <a:lnTo>
                  <a:pt x="634236" y="877008"/>
                </a:lnTo>
                <a:lnTo>
                  <a:pt x="674135" y="857788"/>
                </a:lnTo>
                <a:lnTo>
                  <a:pt x="711768" y="834926"/>
                </a:lnTo>
                <a:lnTo>
                  <a:pt x="746906" y="808651"/>
                </a:lnTo>
                <a:lnTo>
                  <a:pt x="779319" y="779192"/>
                </a:lnTo>
                <a:lnTo>
                  <a:pt x="808778" y="746779"/>
                </a:lnTo>
                <a:lnTo>
                  <a:pt x="835053" y="711641"/>
                </a:lnTo>
                <a:lnTo>
                  <a:pt x="857915" y="674008"/>
                </a:lnTo>
                <a:lnTo>
                  <a:pt x="877135" y="634109"/>
                </a:lnTo>
                <a:lnTo>
                  <a:pt x="892483" y="592172"/>
                </a:lnTo>
                <a:lnTo>
                  <a:pt x="903730" y="548429"/>
                </a:lnTo>
                <a:lnTo>
                  <a:pt x="910646" y="503107"/>
                </a:lnTo>
                <a:lnTo>
                  <a:pt x="913003" y="456438"/>
                </a:lnTo>
                <a:lnTo>
                  <a:pt x="910646" y="409768"/>
                </a:lnTo>
                <a:lnTo>
                  <a:pt x="903730" y="364446"/>
                </a:lnTo>
                <a:lnTo>
                  <a:pt x="892483" y="320703"/>
                </a:lnTo>
                <a:lnTo>
                  <a:pt x="877135" y="278766"/>
                </a:lnTo>
                <a:lnTo>
                  <a:pt x="857915" y="238867"/>
                </a:lnTo>
                <a:lnTo>
                  <a:pt x="835053" y="201234"/>
                </a:lnTo>
                <a:lnTo>
                  <a:pt x="808778" y="166096"/>
                </a:lnTo>
                <a:lnTo>
                  <a:pt x="779319" y="133683"/>
                </a:lnTo>
                <a:lnTo>
                  <a:pt x="746906" y="104224"/>
                </a:lnTo>
                <a:lnTo>
                  <a:pt x="711768" y="77949"/>
                </a:lnTo>
                <a:lnTo>
                  <a:pt x="674135" y="55087"/>
                </a:lnTo>
                <a:lnTo>
                  <a:pt x="634236" y="35867"/>
                </a:lnTo>
                <a:lnTo>
                  <a:pt x="592299" y="20519"/>
                </a:lnTo>
                <a:lnTo>
                  <a:pt x="548556" y="9272"/>
                </a:lnTo>
                <a:lnTo>
                  <a:pt x="503234" y="2356"/>
                </a:lnTo>
                <a:lnTo>
                  <a:pt x="456565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243" y="1446149"/>
            <a:ext cx="3984625" cy="3975100"/>
          </a:xfrm>
          <a:custGeom>
            <a:avLst/>
            <a:gdLst/>
            <a:ahLst/>
            <a:cxnLst/>
            <a:rect l="l" t="t" r="r" b="b"/>
            <a:pathLst>
              <a:path w="3984625" h="3975100">
                <a:moveTo>
                  <a:pt x="2231393" y="3962400"/>
                </a:moveTo>
                <a:lnTo>
                  <a:pt x="1753272" y="3962400"/>
                </a:lnTo>
                <a:lnTo>
                  <a:pt x="1800468" y="3975100"/>
                </a:lnTo>
                <a:lnTo>
                  <a:pt x="2184203" y="3975100"/>
                </a:lnTo>
                <a:lnTo>
                  <a:pt x="2231393" y="3962400"/>
                </a:lnTo>
                <a:close/>
              </a:path>
              <a:path w="3984625" h="3975100">
                <a:moveTo>
                  <a:pt x="2324755" y="3949700"/>
                </a:moveTo>
                <a:lnTo>
                  <a:pt x="1659898" y="3949700"/>
                </a:lnTo>
                <a:lnTo>
                  <a:pt x="1706411" y="3962400"/>
                </a:lnTo>
                <a:lnTo>
                  <a:pt x="2278248" y="3962400"/>
                </a:lnTo>
                <a:lnTo>
                  <a:pt x="2324755" y="3949700"/>
                </a:lnTo>
                <a:close/>
              </a:path>
              <a:path w="3984625" h="3975100">
                <a:moveTo>
                  <a:pt x="2416670" y="38100"/>
                </a:moveTo>
                <a:lnTo>
                  <a:pt x="1567972" y="38100"/>
                </a:lnTo>
                <a:lnTo>
                  <a:pt x="1301918" y="114300"/>
                </a:lnTo>
                <a:lnTo>
                  <a:pt x="1259131" y="139700"/>
                </a:lnTo>
                <a:lnTo>
                  <a:pt x="1216823" y="152400"/>
                </a:lnTo>
                <a:lnTo>
                  <a:pt x="1175007" y="177800"/>
                </a:lnTo>
                <a:lnTo>
                  <a:pt x="1133697" y="190500"/>
                </a:lnTo>
                <a:lnTo>
                  <a:pt x="1092904" y="215900"/>
                </a:lnTo>
                <a:lnTo>
                  <a:pt x="1052643" y="228600"/>
                </a:lnTo>
                <a:lnTo>
                  <a:pt x="1012926" y="254000"/>
                </a:lnTo>
                <a:lnTo>
                  <a:pt x="935178" y="304800"/>
                </a:lnTo>
                <a:lnTo>
                  <a:pt x="897173" y="330200"/>
                </a:lnTo>
                <a:lnTo>
                  <a:pt x="859764" y="355600"/>
                </a:lnTo>
                <a:lnTo>
                  <a:pt x="822965" y="381000"/>
                </a:lnTo>
                <a:lnTo>
                  <a:pt x="786788" y="406400"/>
                </a:lnTo>
                <a:lnTo>
                  <a:pt x="751247" y="431800"/>
                </a:lnTo>
                <a:lnTo>
                  <a:pt x="716354" y="457200"/>
                </a:lnTo>
                <a:lnTo>
                  <a:pt x="682124" y="482600"/>
                </a:lnTo>
                <a:lnTo>
                  <a:pt x="648568" y="520700"/>
                </a:lnTo>
                <a:lnTo>
                  <a:pt x="615700" y="546100"/>
                </a:lnTo>
                <a:lnTo>
                  <a:pt x="583533" y="584200"/>
                </a:lnTo>
                <a:lnTo>
                  <a:pt x="552080" y="609600"/>
                </a:lnTo>
                <a:lnTo>
                  <a:pt x="521353" y="647700"/>
                </a:lnTo>
                <a:lnTo>
                  <a:pt x="491367" y="673100"/>
                </a:lnTo>
                <a:lnTo>
                  <a:pt x="462134" y="711200"/>
                </a:lnTo>
                <a:lnTo>
                  <a:pt x="433667" y="749300"/>
                </a:lnTo>
                <a:lnTo>
                  <a:pt x="405978" y="787400"/>
                </a:lnTo>
                <a:lnTo>
                  <a:pt x="379083" y="825500"/>
                </a:lnTo>
                <a:lnTo>
                  <a:pt x="352992" y="850900"/>
                </a:lnTo>
                <a:lnTo>
                  <a:pt x="327720" y="889000"/>
                </a:lnTo>
                <a:lnTo>
                  <a:pt x="303279" y="927100"/>
                </a:lnTo>
                <a:lnTo>
                  <a:pt x="279682" y="965200"/>
                </a:lnTo>
                <a:lnTo>
                  <a:pt x="256943" y="1016000"/>
                </a:lnTo>
                <a:lnTo>
                  <a:pt x="235074" y="1054100"/>
                </a:lnTo>
                <a:lnTo>
                  <a:pt x="214088" y="1092200"/>
                </a:lnTo>
                <a:lnTo>
                  <a:pt x="193999" y="1130300"/>
                </a:lnTo>
                <a:lnTo>
                  <a:pt x="174820" y="1168400"/>
                </a:lnTo>
                <a:lnTo>
                  <a:pt x="156564" y="1219200"/>
                </a:lnTo>
                <a:lnTo>
                  <a:pt x="139242" y="1257300"/>
                </a:lnTo>
                <a:lnTo>
                  <a:pt x="122870" y="1295400"/>
                </a:lnTo>
                <a:lnTo>
                  <a:pt x="107460" y="1346200"/>
                </a:lnTo>
                <a:lnTo>
                  <a:pt x="93024" y="1384300"/>
                </a:lnTo>
                <a:lnTo>
                  <a:pt x="79576" y="1435100"/>
                </a:lnTo>
                <a:lnTo>
                  <a:pt x="67129" y="1473200"/>
                </a:lnTo>
                <a:lnTo>
                  <a:pt x="55696" y="1524000"/>
                </a:lnTo>
                <a:lnTo>
                  <a:pt x="45289" y="1562100"/>
                </a:lnTo>
                <a:lnTo>
                  <a:pt x="35923" y="1612900"/>
                </a:lnTo>
                <a:lnTo>
                  <a:pt x="27610" y="1651000"/>
                </a:lnTo>
                <a:lnTo>
                  <a:pt x="20363" y="1701800"/>
                </a:lnTo>
                <a:lnTo>
                  <a:pt x="14195" y="1752600"/>
                </a:lnTo>
                <a:lnTo>
                  <a:pt x="9120" y="1803400"/>
                </a:lnTo>
                <a:lnTo>
                  <a:pt x="5149" y="1841500"/>
                </a:lnTo>
                <a:lnTo>
                  <a:pt x="2297" y="1892300"/>
                </a:lnTo>
                <a:lnTo>
                  <a:pt x="576" y="1943100"/>
                </a:lnTo>
                <a:lnTo>
                  <a:pt x="0" y="1993900"/>
                </a:lnTo>
                <a:lnTo>
                  <a:pt x="576" y="2032000"/>
                </a:lnTo>
                <a:lnTo>
                  <a:pt x="2297" y="2082800"/>
                </a:lnTo>
                <a:lnTo>
                  <a:pt x="5149" y="2133600"/>
                </a:lnTo>
                <a:lnTo>
                  <a:pt x="9120" y="2184400"/>
                </a:lnTo>
                <a:lnTo>
                  <a:pt x="14195" y="2222500"/>
                </a:lnTo>
                <a:lnTo>
                  <a:pt x="20363" y="2273300"/>
                </a:lnTo>
                <a:lnTo>
                  <a:pt x="27610" y="2324100"/>
                </a:lnTo>
                <a:lnTo>
                  <a:pt x="35923" y="2362200"/>
                </a:lnTo>
                <a:lnTo>
                  <a:pt x="45289" y="2413000"/>
                </a:lnTo>
                <a:lnTo>
                  <a:pt x="55696" y="2463800"/>
                </a:lnTo>
                <a:lnTo>
                  <a:pt x="67129" y="2501900"/>
                </a:lnTo>
                <a:lnTo>
                  <a:pt x="79576" y="2552700"/>
                </a:lnTo>
                <a:lnTo>
                  <a:pt x="93024" y="2590800"/>
                </a:lnTo>
                <a:lnTo>
                  <a:pt x="107460" y="2641600"/>
                </a:lnTo>
                <a:lnTo>
                  <a:pt x="122870" y="2679700"/>
                </a:lnTo>
                <a:lnTo>
                  <a:pt x="139242" y="2717800"/>
                </a:lnTo>
                <a:lnTo>
                  <a:pt x="156564" y="2768600"/>
                </a:lnTo>
                <a:lnTo>
                  <a:pt x="174820" y="2806700"/>
                </a:lnTo>
                <a:lnTo>
                  <a:pt x="193999" y="2844800"/>
                </a:lnTo>
                <a:lnTo>
                  <a:pt x="214088" y="2882900"/>
                </a:lnTo>
                <a:lnTo>
                  <a:pt x="235074" y="2933700"/>
                </a:lnTo>
                <a:lnTo>
                  <a:pt x="256943" y="2971800"/>
                </a:lnTo>
                <a:lnTo>
                  <a:pt x="279682" y="3009900"/>
                </a:lnTo>
                <a:lnTo>
                  <a:pt x="303279" y="3048000"/>
                </a:lnTo>
                <a:lnTo>
                  <a:pt x="327720" y="3086100"/>
                </a:lnTo>
                <a:lnTo>
                  <a:pt x="352992" y="3124200"/>
                </a:lnTo>
                <a:lnTo>
                  <a:pt x="379083" y="3162300"/>
                </a:lnTo>
                <a:lnTo>
                  <a:pt x="405978" y="3200400"/>
                </a:lnTo>
                <a:lnTo>
                  <a:pt x="433667" y="3225800"/>
                </a:lnTo>
                <a:lnTo>
                  <a:pt x="462134" y="3263900"/>
                </a:lnTo>
                <a:lnTo>
                  <a:pt x="491367" y="3302000"/>
                </a:lnTo>
                <a:lnTo>
                  <a:pt x="521353" y="3327400"/>
                </a:lnTo>
                <a:lnTo>
                  <a:pt x="552080" y="3365500"/>
                </a:lnTo>
                <a:lnTo>
                  <a:pt x="583533" y="3403600"/>
                </a:lnTo>
                <a:lnTo>
                  <a:pt x="615700" y="3429000"/>
                </a:lnTo>
                <a:lnTo>
                  <a:pt x="648568" y="3454400"/>
                </a:lnTo>
                <a:lnTo>
                  <a:pt x="682124" y="3492500"/>
                </a:lnTo>
                <a:lnTo>
                  <a:pt x="716354" y="3517900"/>
                </a:lnTo>
                <a:lnTo>
                  <a:pt x="751247" y="3543300"/>
                </a:lnTo>
                <a:lnTo>
                  <a:pt x="786788" y="3581400"/>
                </a:lnTo>
                <a:lnTo>
                  <a:pt x="822965" y="3606800"/>
                </a:lnTo>
                <a:lnTo>
                  <a:pt x="859764" y="3632200"/>
                </a:lnTo>
                <a:lnTo>
                  <a:pt x="897173" y="3657600"/>
                </a:lnTo>
                <a:lnTo>
                  <a:pt x="935178" y="3683000"/>
                </a:lnTo>
                <a:lnTo>
                  <a:pt x="973767" y="3695700"/>
                </a:lnTo>
                <a:lnTo>
                  <a:pt x="1012926" y="3721100"/>
                </a:lnTo>
                <a:lnTo>
                  <a:pt x="1092904" y="3771900"/>
                </a:lnTo>
                <a:lnTo>
                  <a:pt x="1133697" y="3784600"/>
                </a:lnTo>
                <a:lnTo>
                  <a:pt x="1175007" y="3810000"/>
                </a:lnTo>
                <a:lnTo>
                  <a:pt x="1216823" y="3822700"/>
                </a:lnTo>
                <a:lnTo>
                  <a:pt x="1259131" y="3848100"/>
                </a:lnTo>
                <a:lnTo>
                  <a:pt x="1301918" y="3860800"/>
                </a:lnTo>
                <a:lnTo>
                  <a:pt x="1613748" y="3949700"/>
                </a:lnTo>
                <a:lnTo>
                  <a:pt x="2370900" y="3949700"/>
                </a:lnTo>
                <a:lnTo>
                  <a:pt x="2682698" y="3860800"/>
                </a:lnTo>
                <a:lnTo>
                  <a:pt x="2725482" y="3848100"/>
                </a:lnTo>
                <a:lnTo>
                  <a:pt x="2767786" y="3822700"/>
                </a:lnTo>
                <a:lnTo>
                  <a:pt x="2809599" y="3810000"/>
                </a:lnTo>
                <a:lnTo>
                  <a:pt x="2850907" y="3784600"/>
                </a:lnTo>
                <a:lnTo>
                  <a:pt x="2891697" y="3771900"/>
                </a:lnTo>
                <a:lnTo>
                  <a:pt x="2971670" y="3721100"/>
                </a:lnTo>
                <a:lnTo>
                  <a:pt x="3010827" y="3695700"/>
                </a:lnTo>
                <a:lnTo>
                  <a:pt x="3049414" y="3683000"/>
                </a:lnTo>
                <a:lnTo>
                  <a:pt x="3087418" y="3657600"/>
                </a:lnTo>
                <a:lnTo>
                  <a:pt x="3124825" y="3632200"/>
                </a:lnTo>
                <a:lnTo>
                  <a:pt x="3161623" y="3606800"/>
                </a:lnTo>
                <a:lnTo>
                  <a:pt x="3197799" y="3581400"/>
                </a:lnTo>
                <a:lnTo>
                  <a:pt x="3233339" y="3543300"/>
                </a:lnTo>
                <a:lnTo>
                  <a:pt x="3268230" y="3517900"/>
                </a:lnTo>
                <a:lnTo>
                  <a:pt x="3302460" y="3492500"/>
                </a:lnTo>
                <a:lnTo>
                  <a:pt x="3336016" y="3454400"/>
                </a:lnTo>
                <a:lnTo>
                  <a:pt x="3368883" y="3429000"/>
                </a:lnTo>
                <a:lnTo>
                  <a:pt x="3401050" y="3403600"/>
                </a:lnTo>
                <a:lnTo>
                  <a:pt x="3432503" y="3365500"/>
                </a:lnTo>
                <a:lnTo>
                  <a:pt x="3463229" y="3327400"/>
                </a:lnTo>
                <a:lnTo>
                  <a:pt x="3493215" y="3302000"/>
                </a:lnTo>
                <a:lnTo>
                  <a:pt x="3522449" y="3263900"/>
                </a:lnTo>
                <a:lnTo>
                  <a:pt x="3550916" y="3225800"/>
                </a:lnTo>
                <a:lnTo>
                  <a:pt x="3578604" y="3200400"/>
                </a:lnTo>
                <a:lnTo>
                  <a:pt x="3605501" y="3162300"/>
                </a:lnTo>
                <a:lnTo>
                  <a:pt x="3631592" y="3124200"/>
                </a:lnTo>
                <a:lnTo>
                  <a:pt x="3656864" y="3086100"/>
                </a:lnTo>
                <a:lnTo>
                  <a:pt x="3681306" y="3048000"/>
                </a:lnTo>
                <a:lnTo>
                  <a:pt x="3704903" y="3009900"/>
                </a:lnTo>
                <a:lnTo>
                  <a:pt x="3727643" y="2971800"/>
                </a:lnTo>
                <a:lnTo>
                  <a:pt x="3749513" y="2933700"/>
                </a:lnTo>
                <a:lnTo>
                  <a:pt x="3770499" y="2882900"/>
                </a:lnTo>
                <a:lnTo>
                  <a:pt x="3790588" y="2844800"/>
                </a:lnTo>
                <a:lnTo>
                  <a:pt x="3809769" y="2806700"/>
                </a:lnTo>
                <a:lnTo>
                  <a:pt x="3828026" y="2768600"/>
                </a:lnTo>
                <a:lnTo>
                  <a:pt x="3845348" y="2717800"/>
                </a:lnTo>
                <a:lnTo>
                  <a:pt x="3861721" y="2679700"/>
                </a:lnTo>
                <a:lnTo>
                  <a:pt x="3877132" y="2641600"/>
                </a:lnTo>
                <a:lnTo>
                  <a:pt x="3891569" y="2590800"/>
                </a:lnTo>
                <a:lnTo>
                  <a:pt x="3905017" y="2552700"/>
                </a:lnTo>
                <a:lnTo>
                  <a:pt x="3917465" y="2501900"/>
                </a:lnTo>
                <a:lnTo>
                  <a:pt x="3928899" y="2463800"/>
                </a:lnTo>
                <a:lnTo>
                  <a:pt x="3939306" y="2413000"/>
                </a:lnTo>
                <a:lnTo>
                  <a:pt x="3948673" y="2362200"/>
                </a:lnTo>
                <a:lnTo>
                  <a:pt x="3956986" y="2324100"/>
                </a:lnTo>
                <a:lnTo>
                  <a:pt x="3964234" y="2273300"/>
                </a:lnTo>
                <a:lnTo>
                  <a:pt x="3970402" y="2222500"/>
                </a:lnTo>
                <a:lnTo>
                  <a:pt x="3975478" y="2184400"/>
                </a:lnTo>
                <a:lnTo>
                  <a:pt x="3979449" y="2133600"/>
                </a:lnTo>
                <a:lnTo>
                  <a:pt x="3982301" y="2082800"/>
                </a:lnTo>
                <a:lnTo>
                  <a:pt x="3984023" y="2032000"/>
                </a:lnTo>
                <a:lnTo>
                  <a:pt x="3984599" y="1993900"/>
                </a:lnTo>
                <a:lnTo>
                  <a:pt x="3984023" y="1943100"/>
                </a:lnTo>
                <a:lnTo>
                  <a:pt x="3982301" y="1892300"/>
                </a:lnTo>
                <a:lnTo>
                  <a:pt x="3979449" y="1841500"/>
                </a:lnTo>
                <a:lnTo>
                  <a:pt x="3975478" y="1803400"/>
                </a:lnTo>
                <a:lnTo>
                  <a:pt x="3970402" y="1752600"/>
                </a:lnTo>
                <a:lnTo>
                  <a:pt x="3964234" y="1701800"/>
                </a:lnTo>
                <a:lnTo>
                  <a:pt x="3956986" y="1651000"/>
                </a:lnTo>
                <a:lnTo>
                  <a:pt x="3948673" y="1612900"/>
                </a:lnTo>
                <a:lnTo>
                  <a:pt x="3939306" y="1562100"/>
                </a:lnTo>
                <a:lnTo>
                  <a:pt x="3928899" y="1524000"/>
                </a:lnTo>
                <a:lnTo>
                  <a:pt x="3917465" y="1473200"/>
                </a:lnTo>
                <a:lnTo>
                  <a:pt x="3905017" y="1435100"/>
                </a:lnTo>
                <a:lnTo>
                  <a:pt x="3891569" y="1384300"/>
                </a:lnTo>
                <a:lnTo>
                  <a:pt x="3877132" y="1346200"/>
                </a:lnTo>
                <a:lnTo>
                  <a:pt x="3861721" y="1295400"/>
                </a:lnTo>
                <a:lnTo>
                  <a:pt x="3845348" y="1257300"/>
                </a:lnTo>
                <a:lnTo>
                  <a:pt x="3828026" y="1219200"/>
                </a:lnTo>
                <a:lnTo>
                  <a:pt x="3809769" y="1168400"/>
                </a:lnTo>
                <a:lnTo>
                  <a:pt x="3790588" y="1130300"/>
                </a:lnTo>
                <a:lnTo>
                  <a:pt x="3770499" y="1092200"/>
                </a:lnTo>
                <a:lnTo>
                  <a:pt x="3749513" y="1054100"/>
                </a:lnTo>
                <a:lnTo>
                  <a:pt x="3727643" y="1016000"/>
                </a:lnTo>
                <a:lnTo>
                  <a:pt x="3704903" y="965200"/>
                </a:lnTo>
                <a:lnTo>
                  <a:pt x="3681306" y="927100"/>
                </a:lnTo>
                <a:lnTo>
                  <a:pt x="3656864" y="889000"/>
                </a:lnTo>
                <a:lnTo>
                  <a:pt x="3631592" y="850900"/>
                </a:lnTo>
                <a:lnTo>
                  <a:pt x="3605501" y="825500"/>
                </a:lnTo>
                <a:lnTo>
                  <a:pt x="3578604" y="787400"/>
                </a:lnTo>
                <a:lnTo>
                  <a:pt x="3550916" y="749300"/>
                </a:lnTo>
                <a:lnTo>
                  <a:pt x="3522449" y="711200"/>
                </a:lnTo>
                <a:lnTo>
                  <a:pt x="3493215" y="673100"/>
                </a:lnTo>
                <a:lnTo>
                  <a:pt x="3463229" y="647700"/>
                </a:lnTo>
                <a:lnTo>
                  <a:pt x="3432503" y="609600"/>
                </a:lnTo>
                <a:lnTo>
                  <a:pt x="3401050" y="584200"/>
                </a:lnTo>
                <a:lnTo>
                  <a:pt x="3368883" y="546100"/>
                </a:lnTo>
                <a:lnTo>
                  <a:pt x="3336016" y="520700"/>
                </a:lnTo>
                <a:lnTo>
                  <a:pt x="3302460" y="482600"/>
                </a:lnTo>
                <a:lnTo>
                  <a:pt x="3268230" y="457200"/>
                </a:lnTo>
                <a:lnTo>
                  <a:pt x="3233339" y="431800"/>
                </a:lnTo>
                <a:lnTo>
                  <a:pt x="3197799" y="406400"/>
                </a:lnTo>
                <a:lnTo>
                  <a:pt x="3161623" y="381000"/>
                </a:lnTo>
                <a:lnTo>
                  <a:pt x="3124825" y="355600"/>
                </a:lnTo>
                <a:lnTo>
                  <a:pt x="3087418" y="330200"/>
                </a:lnTo>
                <a:lnTo>
                  <a:pt x="3049414" y="304800"/>
                </a:lnTo>
                <a:lnTo>
                  <a:pt x="2971670" y="254000"/>
                </a:lnTo>
                <a:lnTo>
                  <a:pt x="2931955" y="228600"/>
                </a:lnTo>
                <a:lnTo>
                  <a:pt x="2891697" y="215900"/>
                </a:lnTo>
                <a:lnTo>
                  <a:pt x="2850907" y="190500"/>
                </a:lnTo>
                <a:lnTo>
                  <a:pt x="2809599" y="177800"/>
                </a:lnTo>
                <a:lnTo>
                  <a:pt x="2767786" y="152400"/>
                </a:lnTo>
                <a:lnTo>
                  <a:pt x="2725482" y="139700"/>
                </a:lnTo>
                <a:lnTo>
                  <a:pt x="2682698" y="114300"/>
                </a:lnTo>
                <a:lnTo>
                  <a:pt x="2416670" y="38100"/>
                </a:lnTo>
                <a:close/>
              </a:path>
              <a:path w="3984625" h="3975100">
                <a:moveTo>
                  <a:pt x="2278248" y="12700"/>
                </a:moveTo>
                <a:lnTo>
                  <a:pt x="1706411" y="12700"/>
                </a:lnTo>
                <a:lnTo>
                  <a:pt x="1613748" y="38100"/>
                </a:lnTo>
                <a:lnTo>
                  <a:pt x="2370900" y="38100"/>
                </a:lnTo>
                <a:lnTo>
                  <a:pt x="2278248" y="12700"/>
                </a:lnTo>
                <a:close/>
              </a:path>
              <a:path w="3984625" h="3975100">
                <a:moveTo>
                  <a:pt x="2184203" y="0"/>
                </a:moveTo>
                <a:lnTo>
                  <a:pt x="1800468" y="0"/>
                </a:lnTo>
                <a:lnTo>
                  <a:pt x="1753272" y="12700"/>
                </a:lnTo>
                <a:lnTo>
                  <a:pt x="2231393" y="12700"/>
                </a:lnTo>
                <a:lnTo>
                  <a:pt x="2184203" y="0"/>
                </a:lnTo>
                <a:close/>
              </a:path>
            </a:pathLst>
          </a:custGeom>
          <a:solidFill>
            <a:srgbClr val="FFC70D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947" y="4590034"/>
            <a:ext cx="1085850" cy="1086485"/>
          </a:xfrm>
          <a:custGeom>
            <a:avLst/>
            <a:gdLst/>
            <a:ahLst/>
            <a:cxnLst/>
            <a:rect l="l" t="t" r="r" b="b"/>
            <a:pathLst>
              <a:path w="1085850" h="1086485">
                <a:moveTo>
                  <a:pt x="542925" y="0"/>
                </a:moveTo>
                <a:lnTo>
                  <a:pt x="496079" y="1992"/>
                </a:lnTo>
                <a:lnTo>
                  <a:pt x="450340" y="7862"/>
                </a:lnTo>
                <a:lnTo>
                  <a:pt x="405871" y="17446"/>
                </a:lnTo>
                <a:lnTo>
                  <a:pt x="362834" y="30582"/>
                </a:lnTo>
                <a:lnTo>
                  <a:pt x="321393" y="47105"/>
                </a:lnTo>
                <a:lnTo>
                  <a:pt x="281710" y="66854"/>
                </a:lnTo>
                <a:lnTo>
                  <a:pt x="243948" y="89665"/>
                </a:lnTo>
                <a:lnTo>
                  <a:pt x="208271" y="115375"/>
                </a:lnTo>
                <a:lnTo>
                  <a:pt x="174841" y="143821"/>
                </a:lnTo>
                <a:lnTo>
                  <a:pt x="143821" y="174841"/>
                </a:lnTo>
                <a:lnTo>
                  <a:pt x="115375" y="208271"/>
                </a:lnTo>
                <a:lnTo>
                  <a:pt x="89665" y="243948"/>
                </a:lnTo>
                <a:lnTo>
                  <a:pt x="66854" y="281710"/>
                </a:lnTo>
                <a:lnTo>
                  <a:pt x="47105" y="321393"/>
                </a:lnTo>
                <a:lnTo>
                  <a:pt x="30582" y="362834"/>
                </a:lnTo>
                <a:lnTo>
                  <a:pt x="17446" y="405871"/>
                </a:lnTo>
                <a:lnTo>
                  <a:pt x="7862" y="450340"/>
                </a:lnTo>
                <a:lnTo>
                  <a:pt x="1992" y="496079"/>
                </a:lnTo>
                <a:lnTo>
                  <a:pt x="0" y="542925"/>
                </a:lnTo>
                <a:lnTo>
                  <a:pt x="1992" y="589770"/>
                </a:lnTo>
                <a:lnTo>
                  <a:pt x="7862" y="635510"/>
                </a:lnTo>
                <a:lnTo>
                  <a:pt x="17446" y="679981"/>
                </a:lnTo>
                <a:lnTo>
                  <a:pt x="30582" y="723021"/>
                </a:lnTo>
                <a:lnTo>
                  <a:pt x="47105" y="764465"/>
                </a:lnTo>
                <a:lnTo>
                  <a:pt x="66854" y="804151"/>
                </a:lnTo>
                <a:lnTo>
                  <a:pt x="89665" y="841917"/>
                </a:lnTo>
                <a:lnTo>
                  <a:pt x="115375" y="877598"/>
                </a:lnTo>
                <a:lnTo>
                  <a:pt x="143821" y="911032"/>
                </a:lnTo>
                <a:lnTo>
                  <a:pt x="174841" y="942055"/>
                </a:lnTo>
                <a:lnTo>
                  <a:pt x="208271" y="970506"/>
                </a:lnTo>
                <a:lnTo>
                  <a:pt x="243948" y="996220"/>
                </a:lnTo>
                <a:lnTo>
                  <a:pt x="281710" y="1019034"/>
                </a:lnTo>
                <a:lnTo>
                  <a:pt x="321393" y="1038786"/>
                </a:lnTo>
                <a:lnTo>
                  <a:pt x="362834" y="1055312"/>
                </a:lnTo>
                <a:lnTo>
                  <a:pt x="405871" y="1068450"/>
                </a:lnTo>
                <a:lnTo>
                  <a:pt x="450340" y="1078036"/>
                </a:lnTo>
                <a:lnTo>
                  <a:pt x="496079" y="1083907"/>
                </a:lnTo>
                <a:lnTo>
                  <a:pt x="542925" y="1085900"/>
                </a:lnTo>
                <a:lnTo>
                  <a:pt x="589762" y="1083907"/>
                </a:lnTo>
                <a:lnTo>
                  <a:pt x="635494" y="1078036"/>
                </a:lnTo>
                <a:lnTo>
                  <a:pt x="679958" y="1068450"/>
                </a:lnTo>
                <a:lnTo>
                  <a:pt x="722989" y="1055312"/>
                </a:lnTo>
                <a:lnTo>
                  <a:pt x="764426" y="1038786"/>
                </a:lnTo>
                <a:lnTo>
                  <a:pt x="804105" y="1019034"/>
                </a:lnTo>
                <a:lnTo>
                  <a:pt x="841863" y="996220"/>
                </a:lnTo>
                <a:lnTo>
                  <a:pt x="877537" y="970506"/>
                </a:lnTo>
                <a:lnTo>
                  <a:pt x="910965" y="942055"/>
                </a:lnTo>
                <a:lnTo>
                  <a:pt x="941983" y="911032"/>
                </a:lnTo>
                <a:lnTo>
                  <a:pt x="970427" y="877598"/>
                </a:lnTo>
                <a:lnTo>
                  <a:pt x="996136" y="841917"/>
                </a:lnTo>
                <a:lnTo>
                  <a:pt x="1018946" y="804151"/>
                </a:lnTo>
                <a:lnTo>
                  <a:pt x="1038694" y="764465"/>
                </a:lnTo>
                <a:lnTo>
                  <a:pt x="1055217" y="723021"/>
                </a:lnTo>
                <a:lnTo>
                  <a:pt x="1068352" y="679981"/>
                </a:lnTo>
                <a:lnTo>
                  <a:pt x="1077936" y="635510"/>
                </a:lnTo>
                <a:lnTo>
                  <a:pt x="1083806" y="589770"/>
                </a:lnTo>
                <a:lnTo>
                  <a:pt x="1085799" y="542925"/>
                </a:lnTo>
                <a:lnTo>
                  <a:pt x="1083806" y="496079"/>
                </a:lnTo>
                <a:lnTo>
                  <a:pt x="1077936" y="450340"/>
                </a:lnTo>
                <a:lnTo>
                  <a:pt x="1068352" y="405871"/>
                </a:lnTo>
                <a:lnTo>
                  <a:pt x="1055217" y="362834"/>
                </a:lnTo>
                <a:lnTo>
                  <a:pt x="1038694" y="321393"/>
                </a:lnTo>
                <a:lnTo>
                  <a:pt x="1018946" y="281710"/>
                </a:lnTo>
                <a:lnTo>
                  <a:pt x="996136" y="243948"/>
                </a:lnTo>
                <a:lnTo>
                  <a:pt x="970427" y="208271"/>
                </a:lnTo>
                <a:lnTo>
                  <a:pt x="941983" y="174841"/>
                </a:lnTo>
                <a:lnTo>
                  <a:pt x="910965" y="143821"/>
                </a:lnTo>
                <a:lnTo>
                  <a:pt x="877537" y="115375"/>
                </a:lnTo>
                <a:lnTo>
                  <a:pt x="841863" y="89665"/>
                </a:lnTo>
                <a:lnTo>
                  <a:pt x="804105" y="66854"/>
                </a:lnTo>
                <a:lnTo>
                  <a:pt x="764426" y="47105"/>
                </a:lnTo>
                <a:lnTo>
                  <a:pt x="722989" y="30582"/>
                </a:lnTo>
                <a:lnTo>
                  <a:pt x="679958" y="17446"/>
                </a:lnTo>
                <a:lnTo>
                  <a:pt x="635494" y="7862"/>
                </a:lnTo>
                <a:lnTo>
                  <a:pt x="589762" y="1992"/>
                </a:lnTo>
                <a:lnTo>
                  <a:pt x="542925" y="0"/>
                </a:lnTo>
                <a:close/>
              </a:path>
            </a:pathLst>
          </a:custGeom>
          <a:solidFill>
            <a:srgbClr val="FFC70D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2854" y="2096135"/>
            <a:ext cx="1292860" cy="1292860"/>
          </a:xfrm>
          <a:custGeom>
            <a:avLst/>
            <a:gdLst/>
            <a:ahLst/>
            <a:cxnLst/>
            <a:rect l="l" t="t" r="r" b="b"/>
            <a:pathLst>
              <a:path w="1292860" h="1292860">
                <a:moveTo>
                  <a:pt x="646430" y="0"/>
                </a:moveTo>
                <a:lnTo>
                  <a:pt x="598188" y="1772"/>
                </a:lnTo>
                <a:lnTo>
                  <a:pt x="550909" y="7006"/>
                </a:lnTo>
                <a:lnTo>
                  <a:pt x="504717" y="15577"/>
                </a:lnTo>
                <a:lnTo>
                  <a:pt x="459738" y="27359"/>
                </a:lnTo>
                <a:lnTo>
                  <a:pt x="416097" y="42228"/>
                </a:lnTo>
                <a:lnTo>
                  <a:pt x="373918" y="60060"/>
                </a:lnTo>
                <a:lnTo>
                  <a:pt x="333327" y="80728"/>
                </a:lnTo>
                <a:lnTo>
                  <a:pt x="294449" y="104109"/>
                </a:lnTo>
                <a:lnTo>
                  <a:pt x="257408" y="130078"/>
                </a:lnTo>
                <a:lnTo>
                  <a:pt x="222331" y="158509"/>
                </a:lnTo>
                <a:lnTo>
                  <a:pt x="189341" y="189277"/>
                </a:lnTo>
                <a:lnTo>
                  <a:pt x="158563" y="222258"/>
                </a:lnTo>
                <a:lnTo>
                  <a:pt x="130124" y="257328"/>
                </a:lnTo>
                <a:lnTo>
                  <a:pt x="104148" y="294360"/>
                </a:lnTo>
                <a:lnTo>
                  <a:pt x="80759" y="333230"/>
                </a:lnTo>
                <a:lnTo>
                  <a:pt x="60083" y="373814"/>
                </a:lnTo>
                <a:lnTo>
                  <a:pt x="42245" y="415986"/>
                </a:lnTo>
                <a:lnTo>
                  <a:pt x="27370" y="459622"/>
                </a:lnTo>
                <a:lnTo>
                  <a:pt x="15583" y="504596"/>
                </a:lnTo>
                <a:lnTo>
                  <a:pt x="7009" y="550784"/>
                </a:lnTo>
                <a:lnTo>
                  <a:pt x="1773" y="598061"/>
                </a:lnTo>
                <a:lnTo>
                  <a:pt x="0" y="646302"/>
                </a:lnTo>
                <a:lnTo>
                  <a:pt x="1773" y="694544"/>
                </a:lnTo>
                <a:lnTo>
                  <a:pt x="7009" y="741823"/>
                </a:lnTo>
                <a:lnTo>
                  <a:pt x="15583" y="788015"/>
                </a:lnTo>
                <a:lnTo>
                  <a:pt x="27370" y="832994"/>
                </a:lnTo>
                <a:lnTo>
                  <a:pt x="42245" y="876635"/>
                </a:lnTo>
                <a:lnTo>
                  <a:pt x="60083" y="918814"/>
                </a:lnTo>
                <a:lnTo>
                  <a:pt x="80759" y="959405"/>
                </a:lnTo>
                <a:lnTo>
                  <a:pt x="104148" y="998283"/>
                </a:lnTo>
                <a:lnTo>
                  <a:pt x="130124" y="1035324"/>
                </a:lnTo>
                <a:lnTo>
                  <a:pt x="158563" y="1070401"/>
                </a:lnTo>
                <a:lnTo>
                  <a:pt x="189341" y="1103391"/>
                </a:lnTo>
                <a:lnTo>
                  <a:pt x="222331" y="1134169"/>
                </a:lnTo>
                <a:lnTo>
                  <a:pt x="257408" y="1162608"/>
                </a:lnTo>
                <a:lnTo>
                  <a:pt x="294449" y="1188584"/>
                </a:lnTo>
                <a:lnTo>
                  <a:pt x="333327" y="1211973"/>
                </a:lnTo>
                <a:lnTo>
                  <a:pt x="373918" y="1232649"/>
                </a:lnTo>
                <a:lnTo>
                  <a:pt x="416097" y="1250487"/>
                </a:lnTo>
                <a:lnTo>
                  <a:pt x="459738" y="1265362"/>
                </a:lnTo>
                <a:lnTo>
                  <a:pt x="504717" y="1277149"/>
                </a:lnTo>
                <a:lnTo>
                  <a:pt x="550909" y="1285723"/>
                </a:lnTo>
                <a:lnTo>
                  <a:pt x="598188" y="1290959"/>
                </a:lnTo>
                <a:lnTo>
                  <a:pt x="646430" y="1292732"/>
                </a:lnTo>
                <a:lnTo>
                  <a:pt x="694671" y="1290959"/>
                </a:lnTo>
                <a:lnTo>
                  <a:pt x="741948" y="1285723"/>
                </a:lnTo>
                <a:lnTo>
                  <a:pt x="788136" y="1277149"/>
                </a:lnTo>
                <a:lnTo>
                  <a:pt x="833110" y="1265362"/>
                </a:lnTo>
                <a:lnTo>
                  <a:pt x="876746" y="1250487"/>
                </a:lnTo>
                <a:lnTo>
                  <a:pt x="918918" y="1232649"/>
                </a:lnTo>
                <a:lnTo>
                  <a:pt x="959502" y="1211973"/>
                </a:lnTo>
                <a:lnTo>
                  <a:pt x="998372" y="1188584"/>
                </a:lnTo>
                <a:lnTo>
                  <a:pt x="1035404" y="1162608"/>
                </a:lnTo>
                <a:lnTo>
                  <a:pt x="1070474" y="1134169"/>
                </a:lnTo>
                <a:lnTo>
                  <a:pt x="1103455" y="1103391"/>
                </a:lnTo>
                <a:lnTo>
                  <a:pt x="1134223" y="1070401"/>
                </a:lnTo>
                <a:lnTo>
                  <a:pt x="1162654" y="1035324"/>
                </a:lnTo>
                <a:lnTo>
                  <a:pt x="1188623" y="998283"/>
                </a:lnTo>
                <a:lnTo>
                  <a:pt x="1212004" y="959405"/>
                </a:lnTo>
                <a:lnTo>
                  <a:pt x="1232672" y="918814"/>
                </a:lnTo>
                <a:lnTo>
                  <a:pt x="1250504" y="876635"/>
                </a:lnTo>
                <a:lnTo>
                  <a:pt x="1265373" y="832994"/>
                </a:lnTo>
                <a:lnTo>
                  <a:pt x="1277155" y="788015"/>
                </a:lnTo>
                <a:lnTo>
                  <a:pt x="1285726" y="741823"/>
                </a:lnTo>
                <a:lnTo>
                  <a:pt x="1290960" y="694544"/>
                </a:lnTo>
                <a:lnTo>
                  <a:pt x="1292733" y="646302"/>
                </a:lnTo>
                <a:lnTo>
                  <a:pt x="1290960" y="598061"/>
                </a:lnTo>
                <a:lnTo>
                  <a:pt x="1285726" y="550784"/>
                </a:lnTo>
                <a:lnTo>
                  <a:pt x="1277155" y="504596"/>
                </a:lnTo>
                <a:lnTo>
                  <a:pt x="1265373" y="459622"/>
                </a:lnTo>
                <a:lnTo>
                  <a:pt x="1250504" y="415986"/>
                </a:lnTo>
                <a:lnTo>
                  <a:pt x="1232672" y="373814"/>
                </a:lnTo>
                <a:lnTo>
                  <a:pt x="1212004" y="333230"/>
                </a:lnTo>
                <a:lnTo>
                  <a:pt x="1188623" y="294360"/>
                </a:lnTo>
                <a:lnTo>
                  <a:pt x="1162654" y="257328"/>
                </a:lnTo>
                <a:lnTo>
                  <a:pt x="1134223" y="222258"/>
                </a:lnTo>
                <a:lnTo>
                  <a:pt x="1103455" y="189277"/>
                </a:lnTo>
                <a:lnTo>
                  <a:pt x="1070474" y="158509"/>
                </a:lnTo>
                <a:lnTo>
                  <a:pt x="1035404" y="130078"/>
                </a:lnTo>
                <a:lnTo>
                  <a:pt x="998372" y="104109"/>
                </a:lnTo>
                <a:lnTo>
                  <a:pt x="959502" y="80728"/>
                </a:lnTo>
                <a:lnTo>
                  <a:pt x="918918" y="60060"/>
                </a:lnTo>
                <a:lnTo>
                  <a:pt x="876746" y="42228"/>
                </a:lnTo>
                <a:lnTo>
                  <a:pt x="833110" y="27359"/>
                </a:lnTo>
                <a:lnTo>
                  <a:pt x="788136" y="15577"/>
                </a:lnTo>
                <a:lnTo>
                  <a:pt x="741948" y="7006"/>
                </a:lnTo>
                <a:lnTo>
                  <a:pt x="694671" y="1772"/>
                </a:lnTo>
                <a:lnTo>
                  <a:pt x="646430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7243" y="1343405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62" y="0"/>
                </a:moveTo>
                <a:lnTo>
                  <a:pt x="256667" y="4009"/>
                </a:lnTo>
                <a:lnTo>
                  <a:pt x="209526" y="15617"/>
                </a:lnTo>
                <a:lnTo>
                  <a:pt x="165569" y="34193"/>
                </a:lnTo>
                <a:lnTo>
                  <a:pt x="125427" y="59106"/>
                </a:lnTo>
                <a:lnTo>
                  <a:pt x="89730" y="89725"/>
                </a:lnTo>
                <a:lnTo>
                  <a:pt x="59109" y="125419"/>
                </a:lnTo>
                <a:lnTo>
                  <a:pt x="34195" y="165556"/>
                </a:lnTo>
                <a:lnTo>
                  <a:pt x="15618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11"/>
                </a:lnTo>
                <a:lnTo>
                  <a:pt x="15618" y="403153"/>
                </a:lnTo>
                <a:lnTo>
                  <a:pt x="34195" y="447118"/>
                </a:lnTo>
                <a:lnTo>
                  <a:pt x="59109" y="487273"/>
                </a:lnTo>
                <a:lnTo>
                  <a:pt x="89730" y="522986"/>
                </a:lnTo>
                <a:lnTo>
                  <a:pt x="125427" y="553623"/>
                </a:lnTo>
                <a:lnTo>
                  <a:pt x="165569" y="578553"/>
                </a:lnTo>
                <a:lnTo>
                  <a:pt x="209526" y="597143"/>
                </a:lnTo>
                <a:lnTo>
                  <a:pt x="256667" y="608761"/>
                </a:lnTo>
                <a:lnTo>
                  <a:pt x="306362" y="612775"/>
                </a:lnTo>
                <a:lnTo>
                  <a:pt x="356056" y="608761"/>
                </a:lnTo>
                <a:lnTo>
                  <a:pt x="403198" y="597143"/>
                </a:lnTo>
                <a:lnTo>
                  <a:pt x="447157" y="578553"/>
                </a:lnTo>
                <a:lnTo>
                  <a:pt x="487301" y="553623"/>
                </a:lnTo>
                <a:lnTo>
                  <a:pt x="523000" y="522986"/>
                </a:lnTo>
                <a:lnTo>
                  <a:pt x="553623" y="487273"/>
                </a:lnTo>
                <a:lnTo>
                  <a:pt x="578539" y="447118"/>
                </a:lnTo>
                <a:lnTo>
                  <a:pt x="597117" y="403153"/>
                </a:lnTo>
                <a:lnTo>
                  <a:pt x="608726" y="356011"/>
                </a:lnTo>
                <a:lnTo>
                  <a:pt x="612736" y="306324"/>
                </a:lnTo>
                <a:lnTo>
                  <a:pt x="608726" y="256640"/>
                </a:lnTo>
                <a:lnTo>
                  <a:pt x="597117" y="209507"/>
                </a:lnTo>
                <a:lnTo>
                  <a:pt x="578539" y="165556"/>
                </a:lnTo>
                <a:lnTo>
                  <a:pt x="553623" y="125419"/>
                </a:lnTo>
                <a:lnTo>
                  <a:pt x="523000" y="89725"/>
                </a:lnTo>
                <a:lnTo>
                  <a:pt x="487301" y="59106"/>
                </a:lnTo>
                <a:lnTo>
                  <a:pt x="447157" y="34193"/>
                </a:lnTo>
                <a:lnTo>
                  <a:pt x="403198" y="15617"/>
                </a:lnTo>
                <a:lnTo>
                  <a:pt x="356056" y="4009"/>
                </a:lnTo>
                <a:lnTo>
                  <a:pt x="306362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134" y="5208270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74" y="0"/>
                </a:moveTo>
                <a:lnTo>
                  <a:pt x="256680" y="4009"/>
                </a:lnTo>
                <a:lnTo>
                  <a:pt x="209538" y="15617"/>
                </a:lnTo>
                <a:lnTo>
                  <a:pt x="165579" y="34193"/>
                </a:lnTo>
                <a:lnTo>
                  <a:pt x="125435" y="59106"/>
                </a:lnTo>
                <a:lnTo>
                  <a:pt x="89736" y="89725"/>
                </a:lnTo>
                <a:lnTo>
                  <a:pt x="59113" y="125419"/>
                </a:lnTo>
                <a:lnTo>
                  <a:pt x="34197" y="165556"/>
                </a:lnTo>
                <a:lnTo>
                  <a:pt x="15619" y="209507"/>
                </a:lnTo>
                <a:lnTo>
                  <a:pt x="4010" y="256640"/>
                </a:lnTo>
                <a:lnTo>
                  <a:pt x="0" y="306323"/>
                </a:lnTo>
                <a:lnTo>
                  <a:pt x="4010" y="356025"/>
                </a:lnTo>
                <a:lnTo>
                  <a:pt x="15619" y="403171"/>
                </a:lnTo>
                <a:lnTo>
                  <a:pt x="34197" y="447133"/>
                </a:lnTo>
                <a:lnTo>
                  <a:pt x="59113" y="487278"/>
                </a:lnTo>
                <a:lnTo>
                  <a:pt x="89736" y="522978"/>
                </a:lnTo>
                <a:lnTo>
                  <a:pt x="125435" y="553600"/>
                </a:lnTo>
                <a:lnTo>
                  <a:pt x="165579" y="578515"/>
                </a:lnTo>
                <a:lnTo>
                  <a:pt x="209538" y="597093"/>
                </a:lnTo>
                <a:lnTo>
                  <a:pt x="256680" y="608701"/>
                </a:lnTo>
                <a:lnTo>
                  <a:pt x="306374" y="612711"/>
                </a:lnTo>
                <a:lnTo>
                  <a:pt x="356069" y="608701"/>
                </a:lnTo>
                <a:lnTo>
                  <a:pt x="403210" y="597093"/>
                </a:lnTo>
                <a:lnTo>
                  <a:pt x="447167" y="578515"/>
                </a:lnTo>
                <a:lnTo>
                  <a:pt x="487309" y="553600"/>
                </a:lnTo>
                <a:lnTo>
                  <a:pt x="523006" y="522978"/>
                </a:lnTo>
                <a:lnTo>
                  <a:pt x="553627" y="487278"/>
                </a:lnTo>
                <a:lnTo>
                  <a:pt x="578541" y="447133"/>
                </a:lnTo>
                <a:lnTo>
                  <a:pt x="597118" y="403171"/>
                </a:lnTo>
                <a:lnTo>
                  <a:pt x="608727" y="356025"/>
                </a:lnTo>
                <a:lnTo>
                  <a:pt x="612736" y="306323"/>
                </a:lnTo>
                <a:lnTo>
                  <a:pt x="608727" y="256640"/>
                </a:lnTo>
                <a:lnTo>
                  <a:pt x="597118" y="209507"/>
                </a:lnTo>
                <a:lnTo>
                  <a:pt x="578541" y="165556"/>
                </a:lnTo>
                <a:lnTo>
                  <a:pt x="553627" y="125419"/>
                </a:lnTo>
                <a:lnTo>
                  <a:pt x="523006" y="89725"/>
                </a:lnTo>
                <a:lnTo>
                  <a:pt x="487309" y="59106"/>
                </a:lnTo>
                <a:lnTo>
                  <a:pt x="447167" y="34193"/>
                </a:lnTo>
                <a:lnTo>
                  <a:pt x="403210" y="15617"/>
                </a:lnTo>
                <a:lnTo>
                  <a:pt x="356069" y="4009"/>
                </a:lnTo>
                <a:lnTo>
                  <a:pt x="306374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2854" y="4971160"/>
            <a:ext cx="433705" cy="433705"/>
          </a:xfrm>
          <a:custGeom>
            <a:avLst/>
            <a:gdLst/>
            <a:ahLst/>
            <a:cxnLst/>
            <a:rect l="l" t="t" r="r" b="b"/>
            <a:pathLst>
              <a:path w="433704" h="433704">
                <a:moveTo>
                  <a:pt x="216662" y="0"/>
                </a:move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5723" y="266332"/>
                </a:lnTo>
                <a:lnTo>
                  <a:pt x="22026" y="311933"/>
                </a:lnTo>
                <a:lnTo>
                  <a:pt x="47606" y="352162"/>
                </a:lnTo>
                <a:lnTo>
                  <a:pt x="81161" y="385717"/>
                </a:lnTo>
                <a:lnTo>
                  <a:pt x="121390" y="411297"/>
                </a:lnTo>
                <a:lnTo>
                  <a:pt x="166991" y="427600"/>
                </a:lnTo>
                <a:lnTo>
                  <a:pt x="216662" y="433323"/>
                </a:lnTo>
                <a:lnTo>
                  <a:pt x="266332" y="427600"/>
                </a:lnTo>
                <a:lnTo>
                  <a:pt x="311933" y="411297"/>
                </a:lnTo>
                <a:lnTo>
                  <a:pt x="352162" y="385717"/>
                </a:lnTo>
                <a:lnTo>
                  <a:pt x="385717" y="352162"/>
                </a:lnTo>
                <a:lnTo>
                  <a:pt x="411297" y="311933"/>
                </a:lnTo>
                <a:lnTo>
                  <a:pt x="427600" y="266332"/>
                </a:lnTo>
                <a:lnTo>
                  <a:pt x="433324" y="216662"/>
                </a:lnTo>
                <a:lnTo>
                  <a:pt x="427600" y="166991"/>
                </a:lnTo>
                <a:lnTo>
                  <a:pt x="411297" y="121390"/>
                </a:lnTo>
                <a:lnTo>
                  <a:pt x="385717" y="81161"/>
                </a:lnTo>
                <a:lnTo>
                  <a:pt x="352162" y="47606"/>
                </a:lnTo>
                <a:lnTo>
                  <a:pt x="311933" y="22026"/>
                </a:lnTo>
                <a:lnTo>
                  <a:pt x="266332" y="5723"/>
                </a:lnTo>
                <a:lnTo>
                  <a:pt x="216662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4178" y="2565648"/>
            <a:ext cx="2231390" cy="17164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 marR="5080" indent="1270">
              <a:lnSpc>
                <a:spcPts val="6480"/>
              </a:lnSpc>
              <a:spcBef>
                <a:spcPts val="605"/>
              </a:spcBef>
            </a:pPr>
            <a:r>
              <a:rPr dirty="0" sz="5700" spc="-695">
                <a:solidFill>
                  <a:srgbClr val="FFFFFF"/>
                </a:solidFill>
                <a:latin typeface="Gulim"/>
                <a:cs typeface="Gulim"/>
              </a:rPr>
              <a:t>IT’s </a:t>
            </a:r>
            <a:r>
              <a:rPr dirty="0" sz="5700" spc="-994">
                <a:solidFill>
                  <a:srgbClr val="FFFFFF"/>
                </a:solidFill>
                <a:latin typeface="Gulim"/>
                <a:cs typeface="Gulim"/>
              </a:rPr>
              <a:t>mine  </a:t>
            </a:r>
            <a:r>
              <a:rPr dirty="0" sz="5700" spc="-2640">
                <a:solidFill>
                  <a:srgbClr val="FFFFFF"/>
                </a:solidFill>
                <a:latin typeface="Gulim"/>
                <a:cs typeface="Gulim"/>
              </a:rPr>
              <a:t>딥러닝</a:t>
            </a:r>
            <a:r>
              <a:rPr dirty="0" sz="5700" spc="-48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5700" spc="-2370">
                <a:solidFill>
                  <a:srgbClr val="FFFFFF"/>
                </a:solidFill>
                <a:latin typeface="Gulim"/>
                <a:cs typeface="Gulim"/>
              </a:rPr>
              <a:t>주제</a:t>
            </a:r>
            <a:endParaRPr sz="57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9413" y="3140786"/>
            <a:ext cx="32054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590" b="1">
                <a:solidFill>
                  <a:srgbClr val="FFFFFF"/>
                </a:solidFill>
                <a:latin typeface="Malgun Gothic"/>
                <a:cs typeface="Malgun Gothic"/>
              </a:rPr>
              <a:t>자신의</a:t>
            </a:r>
            <a:r>
              <a:rPr dirty="0" sz="3600" spc="-3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1630" b="1">
                <a:solidFill>
                  <a:srgbClr val="FFFFFF"/>
                </a:solidFill>
                <a:latin typeface="Malgun Gothic"/>
                <a:cs typeface="Malgun Gothic"/>
              </a:rPr>
              <a:t>글씨체를</a:t>
            </a:r>
            <a:r>
              <a:rPr dirty="0" sz="3600" spc="-37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1300" b="1">
                <a:solidFill>
                  <a:srgbClr val="FFFFFF"/>
                </a:solidFill>
                <a:latin typeface="Malgun Gothic"/>
                <a:cs typeface="Malgun Gothic"/>
              </a:rPr>
              <a:t>입력하면 </a:t>
            </a:r>
            <a:r>
              <a:rPr dirty="0" sz="3600" spc="-12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1395" b="1">
                <a:solidFill>
                  <a:srgbClr val="FFFFFF"/>
                </a:solidFill>
                <a:latin typeface="Malgun Gothic"/>
                <a:cs typeface="Malgun Gothic"/>
              </a:rPr>
              <a:t>나만의</a:t>
            </a:r>
            <a:r>
              <a:rPr dirty="0" sz="3600" spc="-36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2025" b="1">
                <a:solidFill>
                  <a:srgbClr val="FFFFFF"/>
                </a:solidFill>
                <a:latin typeface="Malgun Gothic"/>
                <a:cs typeface="Malgun Gothic"/>
              </a:rPr>
              <a:t>폰트를</a:t>
            </a:r>
            <a:r>
              <a:rPr dirty="0" sz="3600" spc="-3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1700" b="1">
                <a:solidFill>
                  <a:srgbClr val="FFFFFF"/>
                </a:solidFill>
                <a:latin typeface="Malgun Gothic"/>
                <a:cs typeface="Malgun Gothic"/>
              </a:rPr>
              <a:t>만들어주는 </a:t>
            </a:r>
            <a:r>
              <a:rPr dirty="0" sz="3600" spc="-12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3600" spc="-1745" b="1">
                <a:solidFill>
                  <a:srgbClr val="FFFFFF"/>
                </a:solidFill>
                <a:latin typeface="Malgun Gothic"/>
                <a:cs typeface="Malgun Gothic"/>
              </a:rPr>
              <a:t>프로그램</a:t>
            </a:r>
            <a:endParaRPr sz="3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1394" y="596265"/>
            <a:ext cx="99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0271" y="1422653"/>
            <a:ext cx="7423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909090"/>
                </a:solidFill>
                <a:latin typeface="Malgun Gothic"/>
                <a:cs typeface="Malgun Gothic"/>
              </a:rPr>
              <a:t>IT’s</a:t>
            </a:r>
            <a:r>
              <a:rPr dirty="0" sz="1400" spc="-65">
                <a:solidFill>
                  <a:srgbClr val="90909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909090"/>
                </a:solidFill>
                <a:latin typeface="Malgun Gothic"/>
                <a:cs typeface="Malgun Gothic"/>
              </a:rPr>
              <a:t>mine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4409" y="2855595"/>
            <a:ext cx="1083310" cy="1086485"/>
          </a:xfrm>
          <a:custGeom>
            <a:avLst/>
            <a:gdLst/>
            <a:ahLst/>
            <a:cxnLst/>
            <a:rect l="l" t="t" r="r" b="b"/>
            <a:pathLst>
              <a:path w="1083310" h="1086485">
                <a:moveTo>
                  <a:pt x="541401" y="0"/>
                </a:moveTo>
                <a:lnTo>
                  <a:pt x="494675" y="1992"/>
                </a:lnTo>
                <a:lnTo>
                  <a:pt x="449056" y="7863"/>
                </a:lnTo>
                <a:lnTo>
                  <a:pt x="404705" y="17447"/>
                </a:lnTo>
                <a:lnTo>
                  <a:pt x="361784" y="30583"/>
                </a:lnTo>
                <a:lnTo>
                  <a:pt x="320456" y="47107"/>
                </a:lnTo>
                <a:lnTo>
                  <a:pt x="280883" y="66858"/>
                </a:lnTo>
                <a:lnTo>
                  <a:pt x="243228" y="89671"/>
                </a:lnTo>
                <a:lnTo>
                  <a:pt x="207652" y="115384"/>
                </a:lnTo>
                <a:lnTo>
                  <a:pt x="174319" y="143835"/>
                </a:lnTo>
                <a:lnTo>
                  <a:pt x="143389" y="174859"/>
                </a:lnTo>
                <a:lnTo>
                  <a:pt x="115026" y="208295"/>
                </a:lnTo>
                <a:lnTo>
                  <a:pt x="89392" y="243980"/>
                </a:lnTo>
                <a:lnTo>
                  <a:pt x="66650" y="281750"/>
                </a:lnTo>
                <a:lnTo>
                  <a:pt x="46961" y="321443"/>
                </a:lnTo>
                <a:lnTo>
                  <a:pt x="30487" y="362897"/>
                </a:lnTo>
                <a:lnTo>
                  <a:pt x="17392" y="405947"/>
                </a:lnTo>
                <a:lnTo>
                  <a:pt x="7838" y="450431"/>
                </a:lnTo>
                <a:lnTo>
                  <a:pt x="1986" y="496187"/>
                </a:lnTo>
                <a:lnTo>
                  <a:pt x="0" y="543051"/>
                </a:lnTo>
                <a:lnTo>
                  <a:pt x="1986" y="589916"/>
                </a:lnTo>
                <a:lnTo>
                  <a:pt x="7838" y="635672"/>
                </a:lnTo>
                <a:lnTo>
                  <a:pt x="17392" y="680156"/>
                </a:lnTo>
                <a:lnTo>
                  <a:pt x="30487" y="723206"/>
                </a:lnTo>
                <a:lnTo>
                  <a:pt x="46961" y="764660"/>
                </a:lnTo>
                <a:lnTo>
                  <a:pt x="66650" y="804353"/>
                </a:lnTo>
                <a:lnTo>
                  <a:pt x="89392" y="842123"/>
                </a:lnTo>
                <a:lnTo>
                  <a:pt x="115026" y="877808"/>
                </a:lnTo>
                <a:lnTo>
                  <a:pt x="143389" y="911244"/>
                </a:lnTo>
                <a:lnTo>
                  <a:pt x="174319" y="942268"/>
                </a:lnTo>
                <a:lnTo>
                  <a:pt x="207652" y="970719"/>
                </a:lnTo>
                <a:lnTo>
                  <a:pt x="243228" y="996432"/>
                </a:lnTo>
                <a:lnTo>
                  <a:pt x="280883" y="1019245"/>
                </a:lnTo>
                <a:lnTo>
                  <a:pt x="320456" y="1038996"/>
                </a:lnTo>
                <a:lnTo>
                  <a:pt x="361784" y="1055520"/>
                </a:lnTo>
                <a:lnTo>
                  <a:pt x="404705" y="1068656"/>
                </a:lnTo>
                <a:lnTo>
                  <a:pt x="449056" y="1078240"/>
                </a:lnTo>
                <a:lnTo>
                  <a:pt x="494675" y="1084111"/>
                </a:lnTo>
                <a:lnTo>
                  <a:pt x="541401" y="1086103"/>
                </a:lnTo>
                <a:lnTo>
                  <a:pt x="588108" y="1084111"/>
                </a:lnTo>
                <a:lnTo>
                  <a:pt x="633713" y="1078240"/>
                </a:lnTo>
                <a:lnTo>
                  <a:pt x="678053" y="1068656"/>
                </a:lnTo>
                <a:lnTo>
                  <a:pt x="720967" y="1055520"/>
                </a:lnTo>
                <a:lnTo>
                  <a:pt x="762290" y="1038996"/>
                </a:lnTo>
                <a:lnTo>
                  <a:pt x="801861" y="1019245"/>
                </a:lnTo>
                <a:lnTo>
                  <a:pt x="839517" y="996432"/>
                </a:lnTo>
                <a:lnTo>
                  <a:pt x="875095" y="970719"/>
                </a:lnTo>
                <a:lnTo>
                  <a:pt x="908432" y="942268"/>
                </a:lnTo>
                <a:lnTo>
                  <a:pt x="939367" y="911244"/>
                </a:lnTo>
                <a:lnTo>
                  <a:pt x="967736" y="877808"/>
                </a:lnTo>
                <a:lnTo>
                  <a:pt x="993376" y="842123"/>
                </a:lnTo>
                <a:lnTo>
                  <a:pt x="1016125" y="804353"/>
                </a:lnTo>
                <a:lnTo>
                  <a:pt x="1035821" y="764660"/>
                </a:lnTo>
                <a:lnTo>
                  <a:pt x="1052300" y="723206"/>
                </a:lnTo>
                <a:lnTo>
                  <a:pt x="1065401" y="680156"/>
                </a:lnTo>
                <a:lnTo>
                  <a:pt x="1074959" y="635672"/>
                </a:lnTo>
                <a:lnTo>
                  <a:pt x="1080814" y="589916"/>
                </a:lnTo>
                <a:lnTo>
                  <a:pt x="1082802" y="543051"/>
                </a:lnTo>
                <a:lnTo>
                  <a:pt x="1080814" y="496187"/>
                </a:lnTo>
                <a:lnTo>
                  <a:pt x="1074959" y="450431"/>
                </a:lnTo>
                <a:lnTo>
                  <a:pt x="1065401" y="405947"/>
                </a:lnTo>
                <a:lnTo>
                  <a:pt x="1052300" y="362897"/>
                </a:lnTo>
                <a:lnTo>
                  <a:pt x="1035821" y="321443"/>
                </a:lnTo>
                <a:lnTo>
                  <a:pt x="1016125" y="281750"/>
                </a:lnTo>
                <a:lnTo>
                  <a:pt x="993376" y="243980"/>
                </a:lnTo>
                <a:lnTo>
                  <a:pt x="967736" y="208295"/>
                </a:lnTo>
                <a:lnTo>
                  <a:pt x="939367" y="174859"/>
                </a:lnTo>
                <a:lnTo>
                  <a:pt x="908432" y="143835"/>
                </a:lnTo>
                <a:lnTo>
                  <a:pt x="875095" y="115384"/>
                </a:lnTo>
                <a:lnTo>
                  <a:pt x="839517" y="89671"/>
                </a:lnTo>
                <a:lnTo>
                  <a:pt x="801861" y="66858"/>
                </a:lnTo>
                <a:lnTo>
                  <a:pt x="762290" y="47107"/>
                </a:lnTo>
                <a:lnTo>
                  <a:pt x="720967" y="30583"/>
                </a:lnTo>
                <a:lnTo>
                  <a:pt x="678053" y="17447"/>
                </a:lnTo>
                <a:lnTo>
                  <a:pt x="633713" y="7863"/>
                </a:lnTo>
                <a:lnTo>
                  <a:pt x="588108" y="1992"/>
                </a:lnTo>
                <a:lnTo>
                  <a:pt x="541401" y="0"/>
                </a:lnTo>
                <a:close/>
              </a:path>
            </a:pathLst>
          </a:custGeom>
          <a:solidFill>
            <a:srgbClr val="F5911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1746" y="2892932"/>
            <a:ext cx="1008380" cy="1011555"/>
          </a:xfrm>
          <a:custGeom>
            <a:avLst/>
            <a:gdLst/>
            <a:ahLst/>
            <a:cxnLst/>
            <a:rect l="l" t="t" r="r" b="b"/>
            <a:pathLst>
              <a:path w="1008379" h="1011554">
                <a:moveTo>
                  <a:pt x="504063" y="0"/>
                </a:moveTo>
                <a:lnTo>
                  <a:pt x="455518" y="2315"/>
                </a:lnTo>
                <a:lnTo>
                  <a:pt x="408279" y="9119"/>
                </a:lnTo>
                <a:lnTo>
                  <a:pt x="362557" y="20201"/>
                </a:lnTo>
                <a:lnTo>
                  <a:pt x="318563" y="35348"/>
                </a:lnTo>
                <a:lnTo>
                  <a:pt x="276508" y="54347"/>
                </a:lnTo>
                <a:lnTo>
                  <a:pt x="236604" y="76988"/>
                </a:lnTo>
                <a:lnTo>
                  <a:pt x="199061" y="103058"/>
                </a:lnTo>
                <a:lnTo>
                  <a:pt x="164091" y="132345"/>
                </a:lnTo>
                <a:lnTo>
                  <a:pt x="131905" y="164638"/>
                </a:lnTo>
                <a:lnTo>
                  <a:pt x="102715" y="199723"/>
                </a:lnTo>
                <a:lnTo>
                  <a:pt x="76731" y="237389"/>
                </a:lnTo>
                <a:lnTo>
                  <a:pt x="54166" y="277424"/>
                </a:lnTo>
                <a:lnTo>
                  <a:pt x="35229" y="319616"/>
                </a:lnTo>
                <a:lnTo>
                  <a:pt x="20133" y="363753"/>
                </a:lnTo>
                <a:lnTo>
                  <a:pt x="9089" y="409623"/>
                </a:lnTo>
                <a:lnTo>
                  <a:pt x="2307" y="457014"/>
                </a:lnTo>
                <a:lnTo>
                  <a:pt x="0" y="505713"/>
                </a:lnTo>
                <a:lnTo>
                  <a:pt x="2307" y="554413"/>
                </a:lnTo>
                <a:lnTo>
                  <a:pt x="9089" y="601804"/>
                </a:lnTo>
                <a:lnTo>
                  <a:pt x="20133" y="647674"/>
                </a:lnTo>
                <a:lnTo>
                  <a:pt x="35229" y="691811"/>
                </a:lnTo>
                <a:lnTo>
                  <a:pt x="54166" y="734003"/>
                </a:lnTo>
                <a:lnTo>
                  <a:pt x="76731" y="774038"/>
                </a:lnTo>
                <a:lnTo>
                  <a:pt x="102715" y="811704"/>
                </a:lnTo>
                <a:lnTo>
                  <a:pt x="131905" y="846789"/>
                </a:lnTo>
                <a:lnTo>
                  <a:pt x="164091" y="879082"/>
                </a:lnTo>
                <a:lnTo>
                  <a:pt x="199061" y="908369"/>
                </a:lnTo>
                <a:lnTo>
                  <a:pt x="236604" y="934439"/>
                </a:lnTo>
                <a:lnTo>
                  <a:pt x="276508" y="957080"/>
                </a:lnTo>
                <a:lnTo>
                  <a:pt x="318563" y="976079"/>
                </a:lnTo>
                <a:lnTo>
                  <a:pt x="362557" y="991226"/>
                </a:lnTo>
                <a:lnTo>
                  <a:pt x="408279" y="1002308"/>
                </a:lnTo>
                <a:lnTo>
                  <a:pt x="455518" y="1009112"/>
                </a:lnTo>
                <a:lnTo>
                  <a:pt x="504063" y="1011427"/>
                </a:lnTo>
                <a:lnTo>
                  <a:pt x="552607" y="1009112"/>
                </a:lnTo>
                <a:lnTo>
                  <a:pt x="599846" y="1002308"/>
                </a:lnTo>
                <a:lnTo>
                  <a:pt x="645568" y="991226"/>
                </a:lnTo>
                <a:lnTo>
                  <a:pt x="689562" y="976079"/>
                </a:lnTo>
                <a:lnTo>
                  <a:pt x="731617" y="957080"/>
                </a:lnTo>
                <a:lnTo>
                  <a:pt x="771521" y="934439"/>
                </a:lnTo>
                <a:lnTo>
                  <a:pt x="809064" y="908369"/>
                </a:lnTo>
                <a:lnTo>
                  <a:pt x="844034" y="879082"/>
                </a:lnTo>
                <a:lnTo>
                  <a:pt x="876220" y="846789"/>
                </a:lnTo>
                <a:lnTo>
                  <a:pt x="905410" y="811704"/>
                </a:lnTo>
                <a:lnTo>
                  <a:pt x="931394" y="774038"/>
                </a:lnTo>
                <a:lnTo>
                  <a:pt x="953959" y="734003"/>
                </a:lnTo>
                <a:lnTo>
                  <a:pt x="972896" y="691811"/>
                </a:lnTo>
                <a:lnTo>
                  <a:pt x="987992" y="647674"/>
                </a:lnTo>
                <a:lnTo>
                  <a:pt x="999036" y="601804"/>
                </a:lnTo>
                <a:lnTo>
                  <a:pt x="1005818" y="554413"/>
                </a:lnTo>
                <a:lnTo>
                  <a:pt x="1008126" y="505713"/>
                </a:lnTo>
                <a:lnTo>
                  <a:pt x="1005818" y="457014"/>
                </a:lnTo>
                <a:lnTo>
                  <a:pt x="999036" y="409623"/>
                </a:lnTo>
                <a:lnTo>
                  <a:pt x="987992" y="363753"/>
                </a:lnTo>
                <a:lnTo>
                  <a:pt x="972896" y="319616"/>
                </a:lnTo>
                <a:lnTo>
                  <a:pt x="953959" y="277424"/>
                </a:lnTo>
                <a:lnTo>
                  <a:pt x="931394" y="237389"/>
                </a:lnTo>
                <a:lnTo>
                  <a:pt x="905410" y="199723"/>
                </a:lnTo>
                <a:lnTo>
                  <a:pt x="876220" y="164638"/>
                </a:lnTo>
                <a:lnTo>
                  <a:pt x="844034" y="132345"/>
                </a:lnTo>
                <a:lnTo>
                  <a:pt x="809064" y="103058"/>
                </a:lnTo>
                <a:lnTo>
                  <a:pt x="771521" y="76988"/>
                </a:lnTo>
                <a:lnTo>
                  <a:pt x="731617" y="54347"/>
                </a:lnTo>
                <a:lnTo>
                  <a:pt x="689562" y="35348"/>
                </a:lnTo>
                <a:lnTo>
                  <a:pt x="645568" y="20201"/>
                </a:lnTo>
                <a:lnTo>
                  <a:pt x="599846" y="9119"/>
                </a:lnTo>
                <a:lnTo>
                  <a:pt x="552607" y="2315"/>
                </a:lnTo>
                <a:lnTo>
                  <a:pt x="504063" y="0"/>
                </a:lnTo>
                <a:close/>
              </a:path>
            </a:pathLst>
          </a:custGeom>
          <a:solidFill>
            <a:srgbClr val="F5911F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9084" y="2930398"/>
            <a:ext cx="933450" cy="936625"/>
          </a:xfrm>
          <a:custGeom>
            <a:avLst/>
            <a:gdLst/>
            <a:ahLst/>
            <a:cxnLst/>
            <a:rect l="l" t="t" r="r" b="b"/>
            <a:pathLst>
              <a:path w="933450" h="936625">
                <a:moveTo>
                  <a:pt x="466725" y="0"/>
                </a:moveTo>
                <a:lnTo>
                  <a:pt x="418997" y="2417"/>
                </a:lnTo>
                <a:lnTo>
                  <a:pt x="372650" y="9514"/>
                </a:lnTo>
                <a:lnTo>
                  <a:pt x="327918" y="21054"/>
                </a:lnTo>
                <a:lnTo>
                  <a:pt x="285035" y="36802"/>
                </a:lnTo>
                <a:lnTo>
                  <a:pt x="244236" y="56522"/>
                </a:lnTo>
                <a:lnTo>
                  <a:pt x="205754" y="79978"/>
                </a:lnTo>
                <a:lnTo>
                  <a:pt x="169825" y="106936"/>
                </a:lnTo>
                <a:lnTo>
                  <a:pt x="136683" y="137160"/>
                </a:lnTo>
                <a:lnTo>
                  <a:pt x="106562" y="170413"/>
                </a:lnTo>
                <a:lnTo>
                  <a:pt x="79697" y="206461"/>
                </a:lnTo>
                <a:lnTo>
                  <a:pt x="56322" y="245069"/>
                </a:lnTo>
                <a:lnTo>
                  <a:pt x="36671" y="286000"/>
                </a:lnTo>
                <a:lnTo>
                  <a:pt x="20979" y="329018"/>
                </a:lnTo>
                <a:lnTo>
                  <a:pt x="9480" y="373890"/>
                </a:lnTo>
                <a:lnTo>
                  <a:pt x="2409" y="420378"/>
                </a:lnTo>
                <a:lnTo>
                  <a:pt x="0" y="468249"/>
                </a:lnTo>
                <a:lnTo>
                  <a:pt x="2409" y="516119"/>
                </a:lnTo>
                <a:lnTo>
                  <a:pt x="9480" y="562607"/>
                </a:lnTo>
                <a:lnTo>
                  <a:pt x="20979" y="607479"/>
                </a:lnTo>
                <a:lnTo>
                  <a:pt x="36671" y="650497"/>
                </a:lnTo>
                <a:lnTo>
                  <a:pt x="56322" y="691428"/>
                </a:lnTo>
                <a:lnTo>
                  <a:pt x="79697" y="730036"/>
                </a:lnTo>
                <a:lnTo>
                  <a:pt x="106562" y="766084"/>
                </a:lnTo>
                <a:lnTo>
                  <a:pt x="136683" y="799338"/>
                </a:lnTo>
                <a:lnTo>
                  <a:pt x="169825" y="829561"/>
                </a:lnTo>
                <a:lnTo>
                  <a:pt x="205754" y="856519"/>
                </a:lnTo>
                <a:lnTo>
                  <a:pt x="244236" y="879975"/>
                </a:lnTo>
                <a:lnTo>
                  <a:pt x="285035" y="899695"/>
                </a:lnTo>
                <a:lnTo>
                  <a:pt x="327918" y="915443"/>
                </a:lnTo>
                <a:lnTo>
                  <a:pt x="372650" y="926983"/>
                </a:lnTo>
                <a:lnTo>
                  <a:pt x="418997" y="934080"/>
                </a:lnTo>
                <a:lnTo>
                  <a:pt x="466725" y="936497"/>
                </a:lnTo>
                <a:lnTo>
                  <a:pt x="514431" y="934080"/>
                </a:lnTo>
                <a:lnTo>
                  <a:pt x="560762" y="926983"/>
                </a:lnTo>
                <a:lnTo>
                  <a:pt x="605484" y="915443"/>
                </a:lnTo>
                <a:lnTo>
                  <a:pt x="648360" y="899695"/>
                </a:lnTo>
                <a:lnTo>
                  <a:pt x="689157" y="879975"/>
                </a:lnTo>
                <a:lnTo>
                  <a:pt x="727639" y="856519"/>
                </a:lnTo>
                <a:lnTo>
                  <a:pt x="763571" y="829561"/>
                </a:lnTo>
                <a:lnTo>
                  <a:pt x="796718" y="799338"/>
                </a:lnTo>
                <a:lnTo>
                  <a:pt x="826846" y="766084"/>
                </a:lnTo>
                <a:lnTo>
                  <a:pt x="853719" y="730036"/>
                </a:lnTo>
                <a:lnTo>
                  <a:pt x="877102" y="691428"/>
                </a:lnTo>
                <a:lnTo>
                  <a:pt x="896760" y="650497"/>
                </a:lnTo>
                <a:lnTo>
                  <a:pt x="912459" y="607479"/>
                </a:lnTo>
                <a:lnTo>
                  <a:pt x="923964" y="562607"/>
                </a:lnTo>
                <a:lnTo>
                  <a:pt x="931039" y="516119"/>
                </a:lnTo>
                <a:lnTo>
                  <a:pt x="933450" y="468249"/>
                </a:lnTo>
                <a:lnTo>
                  <a:pt x="931039" y="420378"/>
                </a:lnTo>
                <a:lnTo>
                  <a:pt x="923964" y="373890"/>
                </a:lnTo>
                <a:lnTo>
                  <a:pt x="912459" y="329018"/>
                </a:lnTo>
                <a:lnTo>
                  <a:pt x="896760" y="286000"/>
                </a:lnTo>
                <a:lnTo>
                  <a:pt x="877102" y="245069"/>
                </a:lnTo>
                <a:lnTo>
                  <a:pt x="853719" y="206461"/>
                </a:lnTo>
                <a:lnTo>
                  <a:pt x="826846" y="170413"/>
                </a:lnTo>
                <a:lnTo>
                  <a:pt x="796718" y="137160"/>
                </a:lnTo>
                <a:lnTo>
                  <a:pt x="763571" y="106936"/>
                </a:lnTo>
                <a:lnTo>
                  <a:pt x="727639" y="79978"/>
                </a:lnTo>
                <a:lnTo>
                  <a:pt x="689157" y="56522"/>
                </a:lnTo>
                <a:lnTo>
                  <a:pt x="648360" y="36802"/>
                </a:lnTo>
                <a:lnTo>
                  <a:pt x="605484" y="21054"/>
                </a:lnTo>
                <a:lnTo>
                  <a:pt x="560762" y="9514"/>
                </a:lnTo>
                <a:lnTo>
                  <a:pt x="514431" y="2417"/>
                </a:lnTo>
                <a:lnTo>
                  <a:pt x="466725" y="0"/>
                </a:lnTo>
                <a:close/>
              </a:path>
            </a:pathLst>
          </a:custGeom>
          <a:solidFill>
            <a:srgbClr val="F5911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1713" y="2855595"/>
            <a:ext cx="1083310" cy="1086485"/>
          </a:xfrm>
          <a:custGeom>
            <a:avLst/>
            <a:gdLst/>
            <a:ahLst/>
            <a:cxnLst/>
            <a:rect l="l" t="t" r="r" b="b"/>
            <a:pathLst>
              <a:path w="1083309" h="1086485">
                <a:moveTo>
                  <a:pt x="541401" y="0"/>
                </a:moveTo>
                <a:lnTo>
                  <a:pt x="494675" y="1992"/>
                </a:lnTo>
                <a:lnTo>
                  <a:pt x="449056" y="7863"/>
                </a:lnTo>
                <a:lnTo>
                  <a:pt x="404705" y="17447"/>
                </a:lnTo>
                <a:lnTo>
                  <a:pt x="361784" y="30583"/>
                </a:lnTo>
                <a:lnTo>
                  <a:pt x="320456" y="47107"/>
                </a:lnTo>
                <a:lnTo>
                  <a:pt x="280883" y="66858"/>
                </a:lnTo>
                <a:lnTo>
                  <a:pt x="243228" y="89671"/>
                </a:lnTo>
                <a:lnTo>
                  <a:pt x="207652" y="115384"/>
                </a:lnTo>
                <a:lnTo>
                  <a:pt x="174319" y="143835"/>
                </a:lnTo>
                <a:lnTo>
                  <a:pt x="143389" y="174859"/>
                </a:lnTo>
                <a:lnTo>
                  <a:pt x="115026" y="208295"/>
                </a:lnTo>
                <a:lnTo>
                  <a:pt x="89392" y="243980"/>
                </a:lnTo>
                <a:lnTo>
                  <a:pt x="66650" y="281750"/>
                </a:lnTo>
                <a:lnTo>
                  <a:pt x="46961" y="321443"/>
                </a:lnTo>
                <a:lnTo>
                  <a:pt x="30487" y="362897"/>
                </a:lnTo>
                <a:lnTo>
                  <a:pt x="17392" y="405947"/>
                </a:lnTo>
                <a:lnTo>
                  <a:pt x="7838" y="450431"/>
                </a:lnTo>
                <a:lnTo>
                  <a:pt x="1986" y="496187"/>
                </a:lnTo>
                <a:lnTo>
                  <a:pt x="0" y="543051"/>
                </a:lnTo>
                <a:lnTo>
                  <a:pt x="1986" y="589916"/>
                </a:lnTo>
                <a:lnTo>
                  <a:pt x="7838" y="635672"/>
                </a:lnTo>
                <a:lnTo>
                  <a:pt x="17392" y="680156"/>
                </a:lnTo>
                <a:lnTo>
                  <a:pt x="30487" y="723206"/>
                </a:lnTo>
                <a:lnTo>
                  <a:pt x="46961" y="764660"/>
                </a:lnTo>
                <a:lnTo>
                  <a:pt x="66650" y="804353"/>
                </a:lnTo>
                <a:lnTo>
                  <a:pt x="89392" y="842123"/>
                </a:lnTo>
                <a:lnTo>
                  <a:pt x="115026" y="877808"/>
                </a:lnTo>
                <a:lnTo>
                  <a:pt x="143389" y="911244"/>
                </a:lnTo>
                <a:lnTo>
                  <a:pt x="174319" y="942268"/>
                </a:lnTo>
                <a:lnTo>
                  <a:pt x="207652" y="970719"/>
                </a:lnTo>
                <a:lnTo>
                  <a:pt x="243228" y="996432"/>
                </a:lnTo>
                <a:lnTo>
                  <a:pt x="280883" y="1019245"/>
                </a:lnTo>
                <a:lnTo>
                  <a:pt x="320456" y="1038996"/>
                </a:lnTo>
                <a:lnTo>
                  <a:pt x="361784" y="1055520"/>
                </a:lnTo>
                <a:lnTo>
                  <a:pt x="404705" y="1068656"/>
                </a:lnTo>
                <a:lnTo>
                  <a:pt x="449056" y="1078240"/>
                </a:lnTo>
                <a:lnTo>
                  <a:pt x="494675" y="1084111"/>
                </a:lnTo>
                <a:lnTo>
                  <a:pt x="541401" y="1086103"/>
                </a:lnTo>
                <a:lnTo>
                  <a:pt x="588108" y="1084111"/>
                </a:lnTo>
                <a:lnTo>
                  <a:pt x="633713" y="1078240"/>
                </a:lnTo>
                <a:lnTo>
                  <a:pt x="678053" y="1068656"/>
                </a:lnTo>
                <a:lnTo>
                  <a:pt x="720967" y="1055520"/>
                </a:lnTo>
                <a:lnTo>
                  <a:pt x="762290" y="1038996"/>
                </a:lnTo>
                <a:lnTo>
                  <a:pt x="801861" y="1019245"/>
                </a:lnTo>
                <a:lnTo>
                  <a:pt x="839517" y="996432"/>
                </a:lnTo>
                <a:lnTo>
                  <a:pt x="875095" y="970719"/>
                </a:lnTo>
                <a:lnTo>
                  <a:pt x="908432" y="942268"/>
                </a:lnTo>
                <a:lnTo>
                  <a:pt x="939367" y="911244"/>
                </a:lnTo>
                <a:lnTo>
                  <a:pt x="967736" y="877808"/>
                </a:lnTo>
                <a:lnTo>
                  <a:pt x="993376" y="842123"/>
                </a:lnTo>
                <a:lnTo>
                  <a:pt x="1016125" y="804353"/>
                </a:lnTo>
                <a:lnTo>
                  <a:pt x="1035821" y="764660"/>
                </a:lnTo>
                <a:lnTo>
                  <a:pt x="1052300" y="723206"/>
                </a:lnTo>
                <a:lnTo>
                  <a:pt x="1065401" y="680156"/>
                </a:lnTo>
                <a:lnTo>
                  <a:pt x="1074959" y="635672"/>
                </a:lnTo>
                <a:lnTo>
                  <a:pt x="1080814" y="589916"/>
                </a:lnTo>
                <a:lnTo>
                  <a:pt x="1082802" y="543051"/>
                </a:lnTo>
                <a:lnTo>
                  <a:pt x="1080814" y="496187"/>
                </a:lnTo>
                <a:lnTo>
                  <a:pt x="1074959" y="450431"/>
                </a:lnTo>
                <a:lnTo>
                  <a:pt x="1065401" y="405947"/>
                </a:lnTo>
                <a:lnTo>
                  <a:pt x="1052300" y="362897"/>
                </a:lnTo>
                <a:lnTo>
                  <a:pt x="1035821" y="321443"/>
                </a:lnTo>
                <a:lnTo>
                  <a:pt x="1016125" y="281750"/>
                </a:lnTo>
                <a:lnTo>
                  <a:pt x="993376" y="243980"/>
                </a:lnTo>
                <a:lnTo>
                  <a:pt x="967736" y="208295"/>
                </a:lnTo>
                <a:lnTo>
                  <a:pt x="939367" y="174859"/>
                </a:lnTo>
                <a:lnTo>
                  <a:pt x="908432" y="143835"/>
                </a:lnTo>
                <a:lnTo>
                  <a:pt x="875095" y="115384"/>
                </a:lnTo>
                <a:lnTo>
                  <a:pt x="839517" y="89671"/>
                </a:lnTo>
                <a:lnTo>
                  <a:pt x="801861" y="66858"/>
                </a:lnTo>
                <a:lnTo>
                  <a:pt x="762290" y="47107"/>
                </a:lnTo>
                <a:lnTo>
                  <a:pt x="720967" y="30583"/>
                </a:lnTo>
                <a:lnTo>
                  <a:pt x="678053" y="17447"/>
                </a:lnTo>
                <a:lnTo>
                  <a:pt x="633713" y="7863"/>
                </a:lnTo>
                <a:lnTo>
                  <a:pt x="588108" y="1992"/>
                </a:lnTo>
                <a:lnTo>
                  <a:pt x="541401" y="0"/>
                </a:lnTo>
                <a:close/>
              </a:path>
            </a:pathLst>
          </a:custGeom>
          <a:solidFill>
            <a:srgbClr val="BE202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9051" y="2892932"/>
            <a:ext cx="1008380" cy="1011555"/>
          </a:xfrm>
          <a:custGeom>
            <a:avLst/>
            <a:gdLst/>
            <a:ahLst/>
            <a:cxnLst/>
            <a:rect l="l" t="t" r="r" b="b"/>
            <a:pathLst>
              <a:path w="1008379" h="1011554">
                <a:moveTo>
                  <a:pt x="504063" y="0"/>
                </a:moveTo>
                <a:lnTo>
                  <a:pt x="455518" y="2315"/>
                </a:lnTo>
                <a:lnTo>
                  <a:pt x="408279" y="9119"/>
                </a:lnTo>
                <a:lnTo>
                  <a:pt x="362557" y="20201"/>
                </a:lnTo>
                <a:lnTo>
                  <a:pt x="318563" y="35348"/>
                </a:lnTo>
                <a:lnTo>
                  <a:pt x="276508" y="54347"/>
                </a:lnTo>
                <a:lnTo>
                  <a:pt x="236604" y="76988"/>
                </a:lnTo>
                <a:lnTo>
                  <a:pt x="199061" y="103058"/>
                </a:lnTo>
                <a:lnTo>
                  <a:pt x="164091" y="132345"/>
                </a:lnTo>
                <a:lnTo>
                  <a:pt x="131905" y="164638"/>
                </a:lnTo>
                <a:lnTo>
                  <a:pt x="102715" y="199723"/>
                </a:lnTo>
                <a:lnTo>
                  <a:pt x="76731" y="237389"/>
                </a:lnTo>
                <a:lnTo>
                  <a:pt x="54166" y="277424"/>
                </a:lnTo>
                <a:lnTo>
                  <a:pt x="35229" y="319616"/>
                </a:lnTo>
                <a:lnTo>
                  <a:pt x="20133" y="363753"/>
                </a:lnTo>
                <a:lnTo>
                  <a:pt x="9089" y="409623"/>
                </a:lnTo>
                <a:lnTo>
                  <a:pt x="2307" y="457014"/>
                </a:lnTo>
                <a:lnTo>
                  <a:pt x="0" y="505713"/>
                </a:lnTo>
                <a:lnTo>
                  <a:pt x="2307" y="554413"/>
                </a:lnTo>
                <a:lnTo>
                  <a:pt x="9089" y="601804"/>
                </a:lnTo>
                <a:lnTo>
                  <a:pt x="20133" y="647674"/>
                </a:lnTo>
                <a:lnTo>
                  <a:pt x="35229" y="691811"/>
                </a:lnTo>
                <a:lnTo>
                  <a:pt x="54166" y="734003"/>
                </a:lnTo>
                <a:lnTo>
                  <a:pt x="76731" y="774038"/>
                </a:lnTo>
                <a:lnTo>
                  <a:pt x="102715" y="811704"/>
                </a:lnTo>
                <a:lnTo>
                  <a:pt x="131905" y="846789"/>
                </a:lnTo>
                <a:lnTo>
                  <a:pt x="164091" y="879082"/>
                </a:lnTo>
                <a:lnTo>
                  <a:pt x="199061" y="908369"/>
                </a:lnTo>
                <a:lnTo>
                  <a:pt x="236604" y="934439"/>
                </a:lnTo>
                <a:lnTo>
                  <a:pt x="276508" y="957080"/>
                </a:lnTo>
                <a:lnTo>
                  <a:pt x="318563" y="976079"/>
                </a:lnTo>
                <a:lnTo>
                  <a:pt x="362557" y="991226"/>
                </a:lnTo>
                <a:lnTo>
                  <a:pt x="408279" y="1002308"/>
                </a:lnTo>
                <a:lnTo>
                  <a:pt x="455518" y="1009112"/>
                </a:lnTo>
                <a:lnTo>
                  <a:pt x="504063" y="1011427"/>
                </a:lnTo>
                <a:lnTo>
                  <a:pt x="552607" y="1009112"/>
                </a:lnTo>
                <a:lnTo>
                  <a:pt x="599846" y="1002308"/>
                </a:lnTo>
                <a:lnTo>
                  <a:pt x="645568" y="991226"/>
                </a:lnTo>
                <a:lnTo>
                  <a:pt x="689562" y="976079"/>
                </a:lnTo>
                <a:lnTo>
                  <a:pt x="731617" y="957080"/>
                </a:lnTo>
                <a:lnTo>
                  <a:pt x="771521" y="934439"/>
                </a:lnTo>
                <a:lnTo>
                  <a:pt x="809064" y="908369"/>
                </a:lnTo>
                <a:lnTo>
                  <a:pt x="844034" y="879082"/>
                </a:lnTo>
                <a:lnTo>
                  <a:pt x="876220" y="846789"/>
                </a:lnTo>
                <a:lnTo>
                  <a:pt x="905410" y="811704"/>
                </a:lnTo>
                <a:lnTo>
                  <a:pt x="931394" y="774038"/>
                </a:lnTo>
                <a:lnTo>
                  <a:pt x="953959" y="734003"/>
                </a:lnTo>
                <a:lnTo>
                  <a:pt x="972896" y="691811"/>
                </a:lnTo>
                <a:lnTo>
                  <a:pt x="987992" y="647674"/>
                </a:lnTo>
                <a:lnTo>
                  <a:pt x="999036" y="601804"/>
                </a:lnTo>
                <a:lnTo>
                  <a:pt x="1005818" y="554413"/>
                </a:lnTo>
                <a:lnTo>
                  <a:pt x="1008126" y="505713"/>
                </a:lnTo>
                <a:lnTo>
                  <a:pt x="1005818" y="457014"/>
                </a:lnTo>
                <a:lnTo>
                  <a:pt x="999036" y="409623"/>
                </a:lnTo>
                <a:lnTo>
                  <a:pt x="987992" y="363753"/>
                </a:lnTo>
                <a:lnTo>
                  <a:pt x="972896" y="319616"/>
                </a:lnTo>
                <a:lnTo>
                  <a:pt x="953959" y="277424"/>
                </a:lnTo>
                <a:lnTo>
                  <a:pt x="931394" y="237389"/>
                </a:lnTo>
                <a:lnTo>
                  <a:pt x="905410" y="199723"/>
                </a:lnTo>
                <a:lnTo>
                  <a:pt x="876220" y="164638"/>
                </a:lnTo>
                <a:lnTo>
                  <a:pt x="844034" y="132345"/>
                </a:lnTo>
                <a:lnTo>
                  <a:pt x="809064" y="103058"/>
                </a:lnTo>
                <a:lnTo>
                  <a:pt x="771521" y="76988"/>
                </a:lnTo>
                <a:lnTo>
                  <a:pt x="731617" y="54347"/>
                </a:lnTo>
                <a:lnTo>
                  <a:pt x="689562" y="35348"/>
                </a:lnTo>
                <a:lnTo>
                  <a:pt x="645568" y="20201"/>
                </a:lnTo>
                <a:lnTo>
                  <a:pt x="599846" y="9119"/>
                </a:lnTo>
                <a:lnTo>
                  <a:pt x="552607" y="2315"/>
                </a:lnTo>
                <a:lnTo>
                  <a:pt x="504063" y="0"/>
                </a:lnTo>
                <a:close/>
              </a:path>
            </a:pathLst>
          </a:custGeom>
          <a:solidFill>
            <a:srgbClr val="BE2027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6389" y="2930398"/>
            <a:ext cx="933450" cy="936625"/>
          </a:xfrm>
          <a:custGeom>
            <a:avLst/>
            <a:gdLst/>
            <a:ahLst/>
            <a:cxnLst/>
            <a:rect l="l" t="t" r="r" b="b"/>
            <a:pathLst>
              <a:path w="933450" h="936625">
                <a:moveTo>
                  <a:pt x="466725" y="0"/>
                </a:moveTo>
                <a:lnTo>
                  <a:pt x="418997" y="2417"/>
                </a:lnTo>
                <a:lnTo>
                  <a:pt x="372650" y="9514"/>
                </a:lnTo>
                <a:lnTo>
                  <a:pt x="327918" y="21054"/>
                </a:lnTo>
                <a:lnTo>
                  <a:pt x="285035" y="36802"/>
                </a:lnTo>
                <a:lnTo>
                  <a:pt x="244236" y="56522"/>
                </a:lnTo>
                <a:lnTo>
                  <a:pt x="205754" y="79978"/>
                </a:lnTo>
                <a:lnTo>
                  <a:pt x="169825" y="106936"/>
                </a:lnTo>
                <a:lnTo>
                  <a:pt x="136683" y="137160"/>
                </a:lnTo>
                <a:lnTo>
                  <a:pt x="106562" y="170413"/>
                </a:lnTo>
                <a:lnTo>
                  <a:pt x="79697" y="206461"/>
                </a:lnTo>
                <a:lnTo>
                  <a:pt x="56322" y="245069"/>
                </a:lnTo>
                <a:lnTo>
                  <a:pt x="36671" y="286000"/>
                </a:lnTo>
                <a:lnTo>
                  <a:pt x="20979" y="329018"/>
                </a:lnTo>
                <a:lnTo>
                  <a:pt x="9480" y="373890"/>
                </a:lnTo>
                <a:lnTo>
                  <a:pt x="2409" y="420378"/>
                </a:lnTo>
                <a:lnTo>
                  <a:pt x="0" y="468249"/>
                </a:lnTo>
                <a:lnTo>
                  <a:pt x="2409" y="516119"/>
                </a:lnTo>
                <a:lnTo>
                  <a:pt x="9480" y="562607"/>
                </a:lnTo>
                <a:lnTo>
                  <a:pt x="20979" y="607479"/>
                </a:lnTo>
                <a:lnTo>
                  <a:pt x="36671" y="650497"/>
                </a:lnTo>
                <a:lnTo>
                  <a:pt x="56322" y="691428"/>
                </a:lnTo>
                <a:lnTo>
                  <a:pt x="79697" y="730036"/>
                </a:lnTo>
                <a:lnTo>
                  <a:pt x="106562" y="766084"/>
                </a:lnTo>
                <a:lnTo>
                  <a:pt x="136683" y="799338"/>
                </a:lnTo>
                <a:lnTo>
                  <a:pt x="169825" y="829561"/>
                </a:lnTo>
                <a:lnTo>
                  <a:pt x="205754" y="856519"/>
                </a:lnTo>
                <a:lnTo>
                  <a:pt x="244236" y="879975"/>
                </a:lnTo>
                <a:lnTo>
                  <a:pt x="285035" y="899695"/>
                </a:lnTo>
                <a:lnTo>
                  <a:pt x="327918" y="915443"/>
                </a:lnTo>
                <a:lnTo>
                  <a:pt x="372650" y="926983"/>
                </a:lnTo>
                <a:lnTo>
                  <a:pt x="418997" y="934080"/>
                </a:lnTo>
                <a:lnTo>
                  <a:pt x="466725" y="936497"/>
                </a:lnTo>
                <a:lnTo>
                  <a:pt x="514431" y="934080"/>
                </a:lnTo>
                <a:lnTo>
                  <a:pt x="560762" y="926983"/>
                </a:lnTo>
                <a:lnTo>
                  <a:pt x="605484" y="915443"/>
                </a:lnTo>
                <a:lnTo>
                  <a:pt x="648360" y="899695"/>
                </a:lnTo>
                <a:lnTo>
                  <a:pt x="689157" y="879975"/>
                </a:lnTo>
                <a:lnTo>
                  <a:pt x="727639" y="856519"/>
                </a:lnTo>
                <a:lnTo>
                  <a:pt x="763571" y="829561"/>
                </a:lnTo>
                <a:lnTo>
                  <a:pt x="796718" y="799338"/>
                </a:lnTo>
                <a:lnTo>
                  <a:pt x="826846" y="766084"/>
                </a:lnTo>
                <a:lnTo>
                  <a:pt x="853719" y="730036"/>
                </a:lnTo>
                <a:lnTo>
                  <a:pt x="877102" y="691428"/>
                </a:lnTo>
                <a:lnTo>
                  <a:pt x="896760" y="650497"/>
                </a:lnTo>
                <a:lnTo>
                  <a:pt x="912459" y="607479"/>
                </a:lnTo>
                <a:lnTo>
                  <a:pt x="923964" y="562607"/>
                </a:lnTo>
                <a:lnTo>
                  <a:pt x="931039" y="516119"/>
                </a:lnTo>
                <a:lnTo>
                  <a:pt x="933450" y="468249"/>
                </a:lnTo>
                <a:lnTo>
                  <a:pt x="931039" y="420378"/>
                </a:lnTo>
                <a:lnTo>
                  <a:pt x="923964" y="373890"/>
                </a:lnTo>
                <a:lnTo>
                  <a:pt x="912459" y="329018"/>
                </a:lnTo>
                <a:lnTo>
                  <a:pt x="896760" y="286000"/>
                </a:lnTo>
                <a:lnTo>
                  <a:pt x="877102" y="245069"/>
                </a:lnTo>
                <a:lnTo>
                  <a:pt x="853719" y="206461"/>
                </a:lnTo>
                <a:lnTo>
                  <a:pt x="826846" y="170413"/>
                </a:lnTo>
                <a:lnTo>
                  <a:pt x="796718" y="137160"/>
                </a:lnTo>
                <a:lnTo>
                  <a:pt x="763571" y="106936"/>
                </a:lnTo>
                <a:lnTo>
                  <a:pt x="727639" y="79978"/>
                </a:lnTo>
                <a:lnTo>
                  <a:pt x="689157" y="56522"/>
                </a:lnTo>
                <a:lnTo>
                  <a:pt x="648360" y="36802"/>
                </a:lnTo>
                <a:lnTo>
                  <a:pt x="605484" y="21054"/>
                </a:lnTo>
                <a:lnTo>
                  <a:pt x="560762" y="9514"/>
                </a:lnTo>
                <a:lnTo>
                  <a:pt x="514431" y="2417"/>
                </a:lnTo>
                <a:lnTo>
                  <a:pt x="466725" y="0"/>
                </a:lnTo>
                <a:close/>
              </a:path>
            </a:pathLst>
          </a:custGeom>
          <a:solidFill>
            <a:srgbClr val="BE2027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8408" y="2742057"/>
            <a:ext cx="0" cy="2616835"/>
          </a:xfrm>
          <a:custGeom>
            <a:avLst/>
            <a:gdLst/>
            <a:ahLst/>
            <a:cxnLst/>
            <a:rect l="l" t="t" r="r" b="b"/>
            <a:pathLst>
              <a:path w="0" h="2616835">
                <a:moveTo>
                  <a:pt x="0" y="0"/>
                </a:moveTo>
                <a:lnTo>
                  <a:pt x="0" y="26164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46038" y="2742057"/>
            <a:ext cx="0" cy="2616835"/>
          </a:xfrm>
          <a:custGeom>
            <a:avLst/>
            <a:gdLst/>
            <a:ahLst/>
            <a:cxnLst/>
            <a:rect l="l" t="t" r="r" b="b"/>
            <a:pathLst>
              <a:path w="0" h="2616835">
                <a:moveTo>
                  <a:pt x="0" y="0"/>
                </a:moveTo>
                <a:lnTo>
                  <a:pt x="0" y="26164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6780" y="2855595"/>
            <a:ext cx="1083310" cy="1086485"/>
          </a:xfrm>
          <a:custGeom>
            <a:avLst/>
            <a:gdLst/>
            <a:ahLst/>
            <a:cxnLst/>
            <a:rect l="l" t="t" r="r" b="b"/>
            <a:pathLst>
              <a:path w="1083310" h="1086485">
                <a:moveTo>
                  <a:pt x="541401" y="0"/>
                </a:moveTo>
                <a:lnTo>
                  <a:pt x="494686" y="1992"/>
                </a:lnTo>
                <a:lnTo>
                  <a:pt x="449075" y="7863"/>
                </a:lnTo>
                <a:lnTo>
                  <a:pt x="404731" y="17447"/>
                </a:lnTo>
                <a:lnTo>
                  <a:pt x="361814" y="30583"/>
                </a:lnTo>
                <a:lnTo>
                  <a:pt x="320489" y="47107"/>
                </a:lnTo>
                <a:lnTo>
                  <a:pt x="280917" y="66858"/>
                </a:lnTo>
                <a:lnTo>
                  <a:pt x="243262" y="89671"/>
                </a:lnTo>
                <a:lnTo>
                  <a:pt x="207685" y="115384"/>
                </a:lnTo>
                <a:lnTo>
                  <a:pt x="174349" y="143835"/>
                </a:lnTo>
                <a:lnTo>
                  <a:pt x="143416" y="174859"/>
                </a:lnTo>
                <a:lnTo>
                  <a:pt x="115050" y="208295"/>
                </a:lnTo>
                <a:lnTo>
                  <a:pt x="89412" y="243980"/>
                </a:lnTo>
                <a:lnTo>
                  <a:pt x="66665" y="281750"/>
                </a:lnTo>
                <a:lnTo>
                  <a:pt x="46972" y="321443"/>
                </a:lnTo>
                <a:lnTo>
                  <a:pt x="30495" y="362897"/>
                </a:lnTo>
                <a:lnTo>
                  <a:pt x="17397" y="405947"/>
                </a:lnTo>
                <a:lnTo>
                  <a:pt x="7840" y="450431"/>
                </a:lnTo>
                <a:lnTo>
                  <a:pt x="1987" y="496187"/>
                </a:lnTo>
                <a:lnTo>
                  <a:pt x="0" y="543051"/>
                </a:lnTo>
                <a:lnTo>
                  <a:pt x="1987" y="589916"/>
                </a:lnTo>
                <a:lnTo>
                  <a:pt x="7840" y="635672"/>
                </a:lnTo>
                <a:lnTo>
                  <a:pt x="17397" y="680156"/>
                </a:lnTo>
                <a:lnTo>
                  <a:pt x="30495" y="723206"/>
                </a:lnTo>
                <a:lnTo>
                  <a:pt x="46972" y="764660"/>
                </a:lnTo>
                <a:lnTo>
                  <a:pt x="66665" y="804353"/>
                </a:lnTo>
                <a:lnTo>
                  <a:pt x="89412" y="842123"/>
                </a:lnTo>
                <a:lnTo>
                  <a:pt x="115050" y="877808"/>
                </a:lnTo>
                <a:lnTo>
                  <a:pt x="143416" y="911244"/>
                </a:lnTo>
                <a:lnTo>
                  <a:pt x="174349" y="942268"/>
                </a:lnTo>
                <a:lnTo>
                  <a:pt x="207685" y="970719"/>
                </a:lnTo>
                <a:lnTo>
                  <a:pt x="243262" y="996432"/>
                </a:lnTo>
                <a:lnTo>
                  <a:pt x="280917" y="1019245"/>
                </a:lnTo>
                <a:lnTo>
                  <a:pt x="320489" y="1038996"/>
                </a:lnTo>
                <a:lnTo>
                  <a:pt x="361814" y="1055520"/>
                </a:lnTo>
                <a:lnTo>
                  <a:pt x="404731" y="1068656"/>
                </a:lnTo>
                <a:lnTo>
                  <a:pt x="449075" y="1078240"/>
                </a:lnTo>
                <a:lnTo>
                  <a:pt x="494686" y="1084111"/>
                </a:lnTo>
                <a:lnTo>
                  <a:pt x="541401" y="1086103"/>
                </a:lnTo>
                <a:lnTo>
                  <a:pt x="588108" y="1084111"/>
                </a:lnTo>
                <a:lnTo>
                  <a:pt x="633713" y="1078240"/>
                </a:lnTo>
                <a:lnTo>
                  <a:pt x="678053" y="1068656"/>
                </a:lnTo>
                <a:lnTo>
                  <a:pt x="720967" y="1055520"/>
                </a:lnTo>
                <a:lnTo>
                  <a:pt x="762290" y="1038996"/>
                </a:lnTo>
                <a:lnTo>
                  <a:pt x="801861" y="1019245"/>
                </a:lnTo>
                <a:lnTo>
                  <a:pt x="839517" y="996432"/>
                </a:lnTo>
                <a:lnTo>
                  <a:pt x="875095" y="970719"/>
                </a:lnTo>
                <a:lnTo>
                  <a:pt x="908432" y="942268"/>
                </a:lnTo>
                <a:lnTo>
                  <a:pt x="939367" y="911244"/>
                </a:lnTo>
                <a:lnTo>
                  <a:pt x="967736" y="877808"/>
                </a:lnTo>
                <a:lnTo>
                  <a:pt x="993376" y="842123"/>
                </a:lnTo>
                <a:lnTo>
                  <a:pt x="1016125" y="804353"/>
                </a:lnTo>
                <a:lnTo>
                  <a:pt x="1035821" y="764660"/>
                </a:lnTo>
                <a:lnTo>
                  <a:pt x="1052300" y="723206"/>
                </a:lnTo>
                <a:lnTo>
                  <a:pt x="1065401" y="680156"/>
                </a:lnTo>
                <a:lnTo>
                  <a:pt x="1074959" y="635672"/>
                </a:lnTo>
                <a:lnTo>
                  <a:pt x="1080814" y="589916"/>
                </a:lnTo>
                <a:lnTo>
                  <a:pt x="1082802" y="543051"/>
                </a:lnTo>
                <a:lnTo>
                  <a:pt x="1080814" y="496187"/>
                </a:lnTo>
                <a:lnTo>
                  <a:pt x="1074959" y="450431"/>
                </a:lnTo>
                <a:lnTo>
                  <a:pt x="1065401" y="405947"/>
                </a:lnTo>
                <a:lnTo>
                  <a:pt x="1052300" y="362897"/>
                </a:lnTo>
                <a:lnTo>
                  <a:pt x="1035821" y="321443"/>
                </a:lnTo>
                <a:lnTo>
                  <a:pt x="1016125" y="281750"/>
                </a:lnTo>
                <a:lnTo>
                  <a:pt x="993376" y="243980"/>
                </a:lnTo>
                <a:lnTo>
                  <a:pt x="967736" y="208295"/>
                </a:lnTo>
                <a:lnTo>
                  <a:pt x="939367" y="174859"/>
                </a:lnTo>
                <a:lnTo>
                  <a:pt x="908432" y="143835"/>
                </a:lnTo>
                <a:lnTo>
                  <a:pt x="875095" y="115384"/>
                </a:lnTo>
                <a:lnTo>
                  <a:pt x="839517" y="89671"/>
                </a:lnTo>
                <a:lnTo>
                  <a:pt x="801861" y="66858"/>
                </a:lnTo>
                <a:lnTo>
                  <a:pt x="762290" y="47107"/>
                </a:lnTo>
                <a:lnTo>
                  <a:pt x="720967" y="30583"/>
                </a:lnTo>
                <a:lnTo>
                  <a:pt x="678053" y="17447"/>
                </a:lnTo>
                <a:lnTo>
                  <a:pt x="633713" y="7863"/>
                </a:lnTo>
                <a:lnTo>
                  <a:pt x="588108" y="1992"/>
                </a:lnTo>
                <a:lnTo>
                  <a:pt x="541401" y="0"/>
                </a:lnTo>
                <a:close/>
              </a:path>
            </a:pathLst>
          </a:custGeom>
          <a:solidFill>
            <a:srgbClr val="FFC70D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4117" y="2892932"/>
            <a:ext cx="1008380" cy="1011555"/>
          </a:xfrm>
          <a:custGeom>
            <a:avLst/>
            <a:gdLst/>
            <a:ahLst/>
            <a:cxnLst/>
            <a:rect l="l" t="t" r="r" b="b"/>
            <a:pathLst>
              <a:path w="1008380" h="1011554">
                <a:moveTo>
                  <a:pt x="504063" y="0"/>
                </a:moveTo>
                <a:lnTo>
                  <a:pt x="455516" y="2315"/>
                </a:lnTo>
                <a:lnTo>
                  <a:pt x="408276" y="9119"/>
                </a:lnTo>
                <a:lnTo>
                  <a:pt x="362553" y="20201"/>
                </a:lnTo>
                <a:lnTo>
                  <a:pt x="318558" y="35348"/>
                </a:lnTo>
                <a:lnTo>
                  <a:pt x="276503" y="54347"/>
                </a:lnTo>
                <a:lnTo>
                  <a:pt x="236598" y="76988"/>
                </a:lnTo>
                <a:lnTo>
                  <a:pt x="199056" y="103058"/>
                </a:lnTo>
                <a:lnTo>
                  <a:pt x="164086" y="132345"/>
                </a:lnTo>
                <a:lnTo>
                  <a:pt x="131901" y="164638"/>
                </a:lnTo>
                <a:lnTo>
                  <a:pt x="102711" y="199723"/>
                </a:lnTo>
                <a:lnTo>
                  <a:pt x="76728" y="237389"/>
                </a:lnTo>
                <a:lnTo>
                  <a:pt x="54163" y="277424"/>
                </a:lnTo>
                <a:lnTo>
                  <a:pt x="35228" y="319616"/>
                </a:lnTo>
                <a:lnTo>
                  <a:pt x="20132" y="363753"/>
                </a:lnTo>
                <a:lnTo>
                  <a:pt x="9088" y="409623"/>
                </a:lnTo>
                <a:lnTo>
                  <a:pt x="2307" y="457014"/>
                </a:lnTo>
                <a:lnTo>
                  <a:pt x="0" y="505713"/>
                </a:lnTo>
                <a:lnTo>
                  <a:pt x="2307" y="554413"/>
                </a:lnTo>
                <a:lnTo>
                  <a:pt x="9088" y="601804"/>
                </a:lnTo>
                <a:lnTo>
                  <a:pt x="20132" y="647674"/>
                </a:lnTo>
                <a:lnTo>
                  <a:pt x="35228" y="691811"/>
                </a:lnTo>
                <a:lnTo>
                  <a:pt x="54163" y="734003"/>
                </a:lnTo>
                <a:lnTo>
                  <a:pt x="76728" y="774038"/>
                </a:lnTo>
                <a:lnTo>
                  <a:pt x="102711" y="811704"/>
                </a:lnTo>
                <a:lnTo>
                  <a:pt x="131901" y="846789"/>
                </a:lnTo>
                <a:lnTo>
                  <a:pt x="164086" y="879082"/>
                </a:lnTo>
                <a:lnTo>
                  <a:pt x="199056" y="908369"/>
                </a:lnTo>
                <a:lnTo>
                  <a:pt x="236598" y="934439"/>
                </a:lnTo>
                <a:lnTo>
                  <a:pt x="276503" y="957080"/>
                </a:lnTo>
                <a:lnTo>
                  <a:pt x="318558" y="976079"/>
                </a:lnTo>
                <a:lnTo>
                  <a:pt x="362553" y="991226"/>
                </a:lnTo>
                <a:lnTo>
                  <a:pt x="408276" y="1002308"/>
                </a:lnTo>
                <a:lnTo>
                  <a:pt x="455516" y="1009112"/>
                </a:lnTo>
                <a:lnTo>
                  <a:pt x="504063" y="1011427"/>
                </a:lnTo>
                <a:lnTo>
                  <a:pt x="552607" y="1009112"/>
                </a:lnTo>
                <a:lnTo>
                  <a:pt x="599846" y="1002308"/>
                </a:lnTo>
                <a:lnTo>
                  <a:pt x="645568" y="991226"/>
                </a:lnTo>
                <a:lnTo>
                  <a:pt x="689562" y="976079"/>
                </a:lnTo>
                <a:lnTo>
                  <a:pt x="731617" y="957080"/>
                </a:lnTo>
                <a:lnTo>
                  <a:pt x="771521" y="934439"/>
                </a:lnTo>
                <a:lnTo>
                  <a:pt x="809064" y="908369"/>
                </a:lnTo>
                <a:lnTo>
                  <a:pt x="844034" y="879082"/>
                </a:lnTo>
                <a:lnTo>
                  <a:pt x="876220" y="846789"/>
                </a:lnTo>
                <a:lnTo>
                  <a:pt x="905410" y="811704"/>
                </a:lnTo>
                <a:lnTo>
                  <a:pt x="931394" y="774038"/>
                </a:lnTo>
                <a:lnTo>
                  <a:pt x="953959" y="734003"/>
                </a:lnTo>
                <a:lnTo>
                  <a:pt x="972896" y="691811"/>
                </a:lnTo>
                <a:lnTo>
                  <a:pt x="987992" y="647674"/>
                </a:lnTo>
                <a:lnTo>
                  <a:pt x="999036" y="601804"/>
                </a:lnTo>
                <a:lnTo>
                  <a:pt x="1005818" y="554413"/>
                </a:lnTo>
                <a:lnTo>
                  <a:pt x="1008126" y="505713"/>
                </a:lnTo>
                <a:lnTo>
                  <a:pt x="1005818" y="457014"/>
                </a:lnTo>
                <a:lnTo>
                  <a:pt x="999036" y="409623"/>
                </a:lnTo>
                <a:lnTo>
                  <a:pt x="987992" y="363753"/>
                </a:lnTo>
                <a:lnTo>
                  <a:pt x="972896" y="319616"/>
                </a:lnTo>
                <a:lnTo>
                  <a:pt x="953959" y="277424"/>
                </a:lnTo>
                <a:lnTo>
                  <a:pt x="931394" y="237389"/>
                </a:lnTo>
                <a:lnTo>
                  <a:pt x="905410" y="199723"/>
                </a:lnTo>
                <a:lnTo>
                  <a:pt x="876220" y="164638"/>
                </a:lnTo>
                <a:lnTo>
                  <a:pt x="844034" y="132345"/>
                </a:lnTo>
                <a:lnTo>
                  <a:pt x="809064" y="103058"/>
                </a:lnTo>
                <a:lnTo>
                  <a:pt x="771521" y="76988"/>
                </a:lnTo>
                <a:lnTo>
                  <a:pt x="731617" y="54347"/>
                </a:lnTo>
                <a:lnTo>
                  <a:pt x="689562" y="35348"/>
                </a:lnTo>
                <a:lnTo>
                  <a:pt x="645568" y="20201"/>
                </a:lnTo>
                <a:lnTo>
                  <a:pt x="599846" y="9119"/>
                </a:lnTo>
                <a:lnTo>
                  <a:pt x="552607" y="2315"/>
                </a:lnTo>
                <a:lnTo>
                  <a:pt x="504063" y="0"/>
                </a:lnTo>
                <a:close/>
              </a:path>
            </a:pathLst>
          </a:custGeom>
          <a:solidFill>
            <a:srgbClr val="FFC70D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1455" y="2930398"/>
            <a:ext cx="933450" cy="936625"/>
          </a:xfrm>
          <a:custGeom>
            <a:avLst/>
            <a:gdLst/>
            <a:ahLst/>
            <a:cxnLst/>
            <a:rect l="l" t="t" r="r" b="b"/>
            <a:pathLst>
              <a:path w="933450" h="936625">
                <a:moveTo>
                  <a:pt x="466725" y="0"/>
                </a:moveTo>
                <a:lnTo>
                  <a:pt x="419003" y="2417"/>
                </a:lnTo>
                <a:lnTo>
                  <a:pt x="372661" y="9514"/>
                </a:lnTo>
                <a:lnTo>
                  <a:pt x="327932" y="21054"/>
                </a:lnTo>
                <a:lnTo>
                  <a:pt x="285051" y="36802"/>
                </a:lnTo>
                <a:lnTo>
                  <a:pt x="244253" y="56522"/>
                </a:lnTo>
                <a:lnTo>
                  <a:pt x="205771" y="79978"/>
                </a:lnTo>
                <a:lnTo>
                  <a:pt x="169841" y="106936"/>
                </a:lnTo>
                <a:lnTo>
                  <a:pt x="136698" y="137160"/>
                </a:lnTo>
                <a:lnTo>
                  <a:pt x="106575" y="170413"/>
                </a:lnTo>
                <a:lnTo>
                  <a:pt x="79707" y="206461"/>
                </a:lnTo>
                <a:lnTo>
                  <a:pt x="56329" y="245069"/>
                </a:lnTo>
                <a:lnTo>
                  <a:pt x="36676" y="286000"/>
                </a:lnTo>
                <a:lnTo>
                  <a:pt x="20982" y="329018"/>
                </a:lnTo>
                <a:lnTo>
                  <a:pt x="9481" y="373890"/>
                </a:lnTo>
                <a:lnTo>
                  <a:pt x="2409" y="420378"/>
                </a:lnTo>
                <a:lnTo>
                  <a:pt x="0" y="468249"/>
                </a:lnTo>
                <a:lnTo>
                  <a:pt x="2409" y="516119"/>
                </a:lnTo>
                <a:lnTo>
                  <a:pt x="9481" y="562607"/>
                </a:lnTo>
                <a:lnTo>
                  <a:pt x="20982" y="607479"/>
                </a:lnTo>
                <a:lnTo>
                  <a:pt x="36676" y="650497"/>
                </a:lnTo>
                <a:lnTo>
                  <a:pt x="56329" y="691428"/>
                </a:lnTo>
                <a:lnTo>
                  <a:pt x="79707" y="730036"/>
                </a:lnTo>
                <a:lnTo>
                  <a:pt x="106575" y="766084"/>
                </a:lnTo>
                <a:lnTo>
                  <a:pt x="136698" y="799338"/>
                </a:lnTo>
                <a:lnTo>
                  <a:pt x="169841" y="829561"/>
                </a:lnTo>
                <a:lnTo>
                  <a:pt x="205771" y="856519"/>
                </a:lnTo>
                <a:lnTo>
                  <a:pt x="244253" y="879975"/>
                </a:lnTo>
                <a:lnTo>
                  <a:pt x="285051" y="899695"/>
                </a:lnTo>
                <a:lnTo>
                  <a:pt x="327932" y="915443"/>
                </a:lnTo>
                <a:lnTo>
                  <a:pt x="372661" y="926983"/>
                </a:lnTo>
                <a:lnTo>
                  <a:pt x="419003" y="934080"/>
                </a:lnTo>
                <a:lnTo>
                  <a:pt x="466725" y="936497"/>
                </a:lnTo>
                <a:lnTo>
                  <a:pt x="514452" y="934080"/>
                </a:lnTo>
                <a:lnTo>
                  <a:pt x="560799" y="926983"/>
                </a:lnTo>
                <a:lnTo>
                  <a:pt x="605531" y="915443"/>
                </a:lnTo>
                <a:lnTo>
                  <a:pt x="648414" y="899695"/>
                </a:lnTo>
                <a:lnTo>
                  <a:pt x="689213" y="879975"/>
                </a:lnTo>
                <a:lnTo>
                  <a:pt x="727695" y="856519"/>
                </a:lnTo>
                <a:lnTo>
                  <a:pt x="763624" y="829561"/>
                </a:lnTo>
                <a:lnTo>
                  <a:pt x="796766" y="799338"/>
                </a:lnTo>
                <a:lnTo>
                  <a:pt x="826887" y="766084"/>
                </a:lnTo>
                <a:lnTo>
                  <a:pt x="853752" y="730036"/>
                </a:lnTo>
                <a:lnTo>
                  <a:pt x="877127" y="691428"/>
                </a:lnTo>
                <a:lnTo>
                  <a:pt x="896778" y="650497"/>
                </a:lnTo>
                <a:lnTo>
                  <a:pt x="912470" y="607479"/>
                </a:lnTo>
                <a:lnTo>
                  <a:pt x="923969" y="562607"/>
                </a:lnTo>
                <a:lnTo>
                  <a:pt x="931040" y="516119"/>
                </a:lnTo>
                <a:lnTo>
                  <a:pt x="933450" y="468249"/>
                </a:lnTo>
                <a:lnTo>
                  <a:pt x="931040" y="420378"/>
                </a:lnTo>
                <a:lnTo>
                  <a:pt x="923969" y="373890"/>
                </a:lnTo>
                <a:lnTo>
                  <a:pt x="912470" y="329018"/>
                </a:lnTo>
                <a:lnTo>
                  <a:pt x="896778" y="286000"/>
                </a:lnTo>
                <a:lnTo>
                  <a:pt x="877127" y="245069"/>
                </a:lnTo>
                <a:lnTo>
                  <a:pt x="853752" y="206461"/>
                </a:lnTo>
                <a:lnTo>
                  <a:pt x="826887" y="170413"/>
                </a:lnTo>
                <a:lnTo>
                  <a:pt x="796766" y="137160"/>
                </a:lnTo>
                <a:lnTo>
                  <a:pt x="763624" y="106936"/>
                </a:lnTo>
                <a:lnTo>
                  <a:pt x="727695" y="79978"/>
                </a:lnTo>
                <a:lnTo>
                  <a:pt x="689213" y="56522"/>
                </a:lnTo>
                <a:lnTo>
                  <a:pt x="648414" y="36802"/>
                </a:lnTo>
                <a:lnTo>
                  <a:pt x="605531" y="21054"/>
                </a:lnTo>
                <a:lnTo>
                  <a:pt x="560799" y="9514"/>
                </a:lnTo>
                <a:lnTo>
                  <a:pt x="514452" y="2417"/>
                </a:lnTo>
                <a:lnTo>
                  <a:pt x="466725" y="0"/>
                </a:lnTo>
                <a:close/>
              </a:path>
            </a:pathLst>
          </a:custGeom>
          <a:solidFill>
            <a:srgbClr val="FFC70D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9216" y="4215384"/>
            <a:ext cx="544525" cy="233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7953" y="4215384"/>
            <a:ext cx="362712" cy="233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5029" y="4215384"/>
            <a:ext cx="725830" cy="233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63319" y="4215384"/>
            <a:ext cx="544525" cy="233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9216" y="4459223"/>
            <a:ext cx="544525" cy="233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7953" y="4459223"/>
            <a:ext cx="237744" cy="233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2545" y="4459223"/>
            <a:ext cx="544525" cy="233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21002" y="4459223"/>
            <a:ext cx="544525" cy="2331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27910" y="4459223"/>
            <a:ext cx="725830" cy="233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29182" y="3198571"/>
            <a:ext cx="475488" cy="468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57446" y="3198571"/>
            <a:ext cx="475488" cy="468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25257" y="3198571"/>
            <a:ext cx="475488" cy="4681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04792" y="4241038"/>
            <a:ext cx="725424" cy="233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93438" y="4241038"/>
            <a:ext cx="725424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83226" y="4241038"/>
            <a:ext cx="544068" cy="2331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80021" y="4266946"/>
            <a:ext cx="367499" cy="2331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01585" y="4266946"/>
            <a:ext cx="906779" cy="2331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72983" y="4266946"/>
            <a:ext cx="544068" cy="2331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7595" y="5068823"/>
            <a:ext cx="736396" cy="2331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67967" y="5068823"/>
            <a:ext cx="237744" cy="233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86839" y="5068823"/>
            <a:ext cx="362711" cy="233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13916" y="5068823"/>
            <a:ext cx="521970" cy="2331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31492" y="5068823"/>
            <a:ext cx="725424" cy="2331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62146" y="5068823"/>
            <a:ext cx="237744" cy="2331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81017" y="5068823"/>
            <a:ext cx="362712" cy="2331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62373" y="5068823"/>
            <a:ext cx="137160" cy="233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53814" y="5068823"/>
            <a:ext cx="643737" cy="2331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90261" y="5068823"/>
            <a:ext cx="725424" cy="2331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21956" y="5068823"/>
            <a:ext cx="237744" cy="2331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40829" y="5068823"/>
            <a:ext cx="362711" cy="2331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67905" y="5068823"/>
            <a:ext cx="356616" cy="233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5648" y="5068823"/>
            <a:ext cx="362711" cy="2331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33106" y="5068823"/>
            <a:ext cx="356616" cy="2331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70850" y="5068823"/>
            <a:ext cx="725424" cy="2331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7296" y="5050790"/>
            <a:ext cx="906780" cy="2331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895090">
              <a:lnSpc>
                <a:spcPts val="638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75"/>
              <a:t> </a:t>
            </a:r>
            <a:r>
              <a:rPr dirty="0"/>
              <a:t>YOU</a:t>
            </a:r>
          </a:p>
          <a:p>
            <a:pPr algn="ctr" marL="3895090">
              <a:lnSpc>
                <a:spcPts val="2060"/>
              </a:lnSpc>
            </a:pPr>
            <a:r>
              <a:rPr dirty="0" sz="1800">
                <a:latin typeface="Malgun Gothic"/>
                <a:cs typeface="Malgun Gothic"/>
              </a:rPr>
              <a:t>Thanks </a:t>
            </a:r>
            <a:r>
              <a:rPr dirty="0" sz="1800" spc="-5">
                <a:latin typeface="Malgun Gothic"/>
                <a:cs typeface="Malgun Gothic"/>
              </a:rPr>
              <a:t>for </a:t>
            </a:r>
            <a:r>
              <a:rPr dirty="0" sz="1800" spc="-10">
                <a:latin typeface="Malgun Gothic"/>
                <a:cs typeface="Malgun Gothic"/>
              </a:rPr>
              <a:t>your</a:t>
            </a:r>
            <a:r>
              <a:rPr dirty="0" sz="1800" spc="-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time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Rejeki Lancar</dc:creator>
  <dc:title>PowerPoint Presentation</dc:title>
  <dcterms:created xsi:type="dcterms:W3CDTF">2017-11-04T06:11:07Z</dcterms:created>
  <dcterms:modified xsi:type="dcterms:W3CDTF">2017-11-04T06:11:07Z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2017-11-04T00:00:00Z</vt:filetime>
  </property>
</Properties>
</file>