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6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808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8BC2-E55A-4891-9145-DB8255AF0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1D9A6C-769D-4B8C-94F5-F89AF78A3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CBA0F-39FE-4897-95CF-9D6A54A7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FF30F-6430-4579-B49E-B46774C5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91A84-D3C8-4524-9268-C27122A8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69015-5AA2-4F9D-899B-B03EA270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3976D-C74A-4B00-81B4-886CEA856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76C7F-F349-4BD0-A011-0F904D53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66E1-A0AB-441A-B94B-E76E4ED1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913A6-B407-4DF1-AF00-22E9C9B5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DBADC-5DF0-4E68-92E8-B594F1532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74300-D0BF-44C2-936E-46C31F28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B984B-E2F1-4573-ACE7-020559AD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D392B-668C-4FA9-9A96-E8FBBC6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C90CD-3001-436E-A34E-1420DD05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B811-7CD8-4EDE-943A-7B0C8427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58AE2-2B18-49F9-8C07-E670F4D1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E5C81-8CF7-4BF6-9250-8B377167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6DD12-7254-46FA-A3FD-0644914E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85B84-1C20-410C-BC3A-336A9450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3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0CEAE-25BF-44C1-98CF-437B612C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288ED-026A-4C5D-AEBB-10DE9FE8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F8880-D7E5-407B-B243-FEC7D885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6D3FB-F41F-4B9D-8CEA-64AC912C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33732-CFDA-4843-A338-432A2C50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2BEEE-C21E-4FED-8820-31E613B5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CAD51-ECB9-48BF-93EA-EB983F2F6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9D6C5-6187-421E-887E-2B4ED5E19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8105A-C32A-4016-834C-FB1DE87D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3760D-D3D4-4DE6-A619-392003CE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5DB60-B554-4D86-AA30-F3A13F78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8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2CFB-7CC3-47BC-8C78-73A823D6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7B9C4-DFE2-49B5-BC0E-B4AB5312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2D6BE-F87D-49F6-9604-D22EE6912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EEBB67-999D-486E-BB15-1B8E24BC7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3FB51-BA62-4A4E-93EF-DCF9D2321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5AF5-0C25-4CE6-BCCF-F99D4C4D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32364-D819-4E5E-93AE-14E44F0F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3ED3E2-FDCA-4BF5-BC99-C69A0FFE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4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3FD1-D9C5-4864-B8E2-010B87D4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075691-EC7F-46F1-887B-96F2C6FD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2EE954-76FB-4C06-8920-F03D0439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731AD-70F3-4382-89E3-BF371327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2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E2752-74BF-4D1D-89D0-D4DF39B0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A0FFEB-6F8D-46D0-8A4A-22EFF935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48749A-AA5E-4565-82C6-4C7205D8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FAB10-C0E2-4917-B3A4-CBE88E2D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B816B-4B4C-4D7D-9B4C-4B96BBE9A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26E6C-93F4-4E42-9F32-CBC078681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534DA-C265-4197-A210-96000079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D185D-A854-40BE-B7D2-E399A737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24F41-4E9C-45F4-9C93-52EC009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1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DA13E-5B9B-4305-9176-D8E985B8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857CCC-AE58-4055-BAFA-421CA68A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45FF9-2495-4848-8E00-5D7B6593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C7626-7ED0-4558-A380-F2217BE0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0044A-B875-4D49-B799-00423B6A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B00F4-B48D-478B-A8B0-8788F03B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5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F862F-4193-41C9-8F30-3482987B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027D4-2E73-4128-A3D4-55552609D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A657E-B543-409A-B554-7E3FEA89C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C8CF-25B8-470F-AEFC-F4C41EB34F4D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2F9DA-ED4F-49F0-AD63-3D4672AE6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84971-5329-44D4-8D4E-BD79C7535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AF40-616B-4396-B783-F4432CD6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7D7403-342C-456E-A929-D516D4E47EEE}"/>
              </a:ext>
            </a:extLst>
          </p:cNvPr>
          <p:cNvSpPr txBox="1"/>
          <p:nvPr/>
        </p:nvSpPr>
        <p:spPr>
          <a:xfrm>
            <a:off x="10348226" y="5899184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4D4D4"/>
                </a:solidFill>
                <a:latin typeface="+mn-ea"/>
              </a:rPr>
              <a:t>11/04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4D4D4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88569-73C5-4E70-9483-4598DE5C9A5D}"/>
              </a:ext>
            </a:extLst>
          </p:cNvPr>
          <p:cNvSpPr txBox="1"/>
          <p:nvPr/>
        </p:nvSpPr>
        <p:spPr>
          <a:xfrm>
            <a:off x="0" y="4734342"/>
            <a:ext cx="58368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j-ea"/>
                <a:ea typeface="+mj-ea"/>
              </a:rPr>
              <a:t>프로젝트 주제 및</a:t>
            </a:r>
            <a:endParaRPr lang="en-US" altLang="ko-KR" sz="6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A808"/>
              </a:solidFill>
              <a:latin typeface="+mj-ea"/>
              <a:ea typeface="+mj-ea"/>
            </a:endParaRPr>
          </a:p>
          <a:p>
            <a:r>
              <a:rPr lang="ko-KR" altLang="en-US" sz="6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j-ea"/>
                <a:ea typeface="+mj-ea"/>
              </a:rPr>
              <a:t>스터디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D4BC8-90E0-4AF7-B47C-BF12D8C0C3F2}"/>
              </a:ext>
            </a:extLst>
          </p:cNvPr>
          <p:cNvSpPr txBox="1"/>
          <p:nvPr/>
        </p:nvSpPr>
        <p:spPr>
          <a:xfrm>
            <a:off x="0" y="0"/>
            <a:ext cx="8202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웹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1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팀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_ 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을지로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3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(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준식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서영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예은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용환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민정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n-ea"/>
              </a:rPr>
              <a:t>)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A808"/>
              </a:solidFill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E7309E-499B-45B8-A15D-9DFCE615FF45}"/>
              </a:ext>
            </a:extLst>
          </p:cNvPr>
          <p:cNvCxnSpPr>
            <a:cxnSpLocks/>
          </p:cNvCxnSpPr>
          <p:nvPr/>
        </p:nvCxnSpPr>
        <p:spPr>
          <a:xfrm>
            <a:off x="4159045" y="6314682"/>
            <a:ext cx="6151614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64A394-5BB0-4306-AD45-D83D7788C88C}"/>
              </a:ext>
            </a:extLst>
          </p:cNvPr>
          <p:cNvCxnSpPr>
            <a:cxnSpLocks/>
          </p:cNvCxnSpPr>
          <p:nvPr/>
        </p:nvCxnSpPr>
        <p:spPr>
          <a:xfrm>
            <a:off x="266700" y="838200"/>
            <a:ext cx="5321300" cy="4076700"/>
          </a:xfrm>
          <a:prstGeom prst="line">
            <a:avLst/>
          </a:prstGeom>
          <a:ln>
            <a:solidFill>
              <a:srgbClr val="F8A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9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88569-73C5-4E70-9483-4598DE5C9A5D}"/>
              </a:ext>
            </a:extLst>
          </p:cNvPr>
          <p:cNvSpPr txBox="1"/>
          <p:nvPr/>
        </p:nvSpPr>
        <p:spPr>
          <a:xfrm>
            <a:off x="0" y="4734342"/>
            <a:ext cx="88505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프로젝트 내용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marL="742950" indent="-742950">
              <a:buAutoNum type="arabicPeriod"/>
            </a:pP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프로젝트 주제 및 취지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3. 1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</a:t>
            </a:r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2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</a:t>
            </a:r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3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</a:t>
            </a:r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중간결과물 발표 계획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D4BC8-90E0-4AF7-B47C-BF12D8C0C3F2}"/>
              </a:ext>
            </a:extLst>
          </p:cNvPr>
          <p:cNvSpPr txBox="1"/>
          <p:nvPr/>
        </p:nvSpPr>
        <p:spPr>
          <a:xfrm>
            <a:off x="0" y="0"/>
            <a:ext cx="2045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64A394-5BB0-4306-AD45-D83D7788C88C}"/>
              </a:ext>
            </a:extLst>
          </p:cNvPr>
          <p:cNvCxnSpPr>
            <a:cxnSpLocks/>
          </p:cNvCxnSpPr>
          <p:nvPr/>
        </p:nvCxnSpPr>
        <p:spPr>
          <a:xfrm>
            <a:off x="177800" y="774700"/>
            <a:ext cx="3495675" cy="409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4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D9C27-F231-4F4F-9D3D-2D1897CF9943}"/>
              </a:ext>
            </a:extLst>
          </p:cNvPr>
          <p:cNvSpPr txBox="1"/>
          <p:nvPr/>
        </p:nvSpPr>
        <p:spPr>
          <a:xfrm>
            <a:off x="0" y="0"/>
            <a:ext cx="8202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웹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1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팀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_ 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을지로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3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(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준식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서영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예은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용환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민정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)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A808">
                  <a:alpha val="20000"/>
                </a:srgb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B0ABA-AA1A-4B41-BCDF-AEF0A5BAE183}"/>
              </a:ext>
            </a:extLst>
          </p:cNvPr>
          <p:cNvSpPr txBox="1"/>
          <p:nvPr/>
        </p:nvSpPr>
        <p:spPr>
          <a:xfrm>
            <a:off x="292100" y="4047351"/>
            <a:ext cx="74422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애완동물 키우기 전 알아야할 단점들 알려주기 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(+ </a:t>
            </a:r>
            <a:r>
              <a:rPr lang="ko-KR" altLang="en-US" dirty="0" err="1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유기견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 매칭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: </a:t>
            </a:r>
            <a:r>
              <a:rPr lang="ko-KR" altLang="en-US" dirty="0" err="1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인스타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 태그를 이용한 데이터 활용 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(20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대 여자들이 많이 가는 술집 등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꽃과 꽃말을 이용해 꽃 선물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꽃다발 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DIY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키트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위치기반 야외 공간 추천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술 관련 정보 제공 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안주 </a:t>
            </a:r>
            <a:r>
              <a:rPr lang="ko-KR" altLang="en-US" dirty="0" err="1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큐레이션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 등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강형욱 아저씨 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동물들 행동 교정할 수 잇는 정보들 </a:t>
            </a:r>
            <a:r>
              <a:rPr lang="ko-KR" altLang="en-US" dirty="0" err="1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모아놓은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5FA8-266D-431A-B87C-B3977E5D63E9}"/>
              </a:ext>
            </a:extLst>
          </p:cNvPr>
          <p:cNvSpPr txBox="1"/>
          <p:nvPr/>
        </p:nvSpPr>
        <p:spPr>
          <a:xfrm>
            <a:off x="292100" y="3072434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j-ea"/>
                <a:ea typeface="+mj-ea"/>
              </a:rPr>
              <a:t>요즘 이슈나 취미가 </a:t>
            </a:r>
            <a:r>
              <a:rPr lang="ko-KR" altLang="en-US" sz="5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j-ea"/>
                <a:ea typeface="+mj-ea"/>
              </a:rPr>
              <a:t>뭐지</a:t>
            </a:r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B4FE52-58C4-40BB-9D51-A2D97783D348}"/>
              </a:ext>
            </a:extLst>
          </p:cNvPr>
          <p:cNvSpPr/>
          <p:nvPr/>
        </p:nvSpPr>
        <p:spPr>
          <a:xfrm>
            <a:off x="-298938" y="4486274"/>
            <a:ext cx="8598876" cy="22046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D9C27-F231-4F4F-9D3D-2D1897CF9943}"/>
              </a:ext>
            </a:extLst>
          </p:cNvPr>
          <p:cNvSpPr txBox="1"/>
          <p:nvPr/>
        </p:nvSpPr>
        <p:spPr>
          <a:xfrm>
            <a:off x="0" y="0"/>
            <a:ext cx="8202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웹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1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팀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_ 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을지로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3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(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준식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서영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예은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용환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민정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)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A808">
                  <a:alpha val="20000"/>
                </a:srgb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FBAF28-5AF5-4936-BCA4-593B65F75247}"/>
              </a:ext>
            </a:extLst>
          </p:cNvPr>
          <p:cNvGrpSpPr/>
          <p:nvPr/>
        </p:nvGrpSpPr>
        <p:grpSpPr>
          <a:xfrm>
            <a:off x="292100" y="2216448"/>
            <a:ext cx="7442200" cy="4391877"/>
            <a:chOff x="292100" y="2241438"/>
            <a:chExt cx="7442200" cy="43918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5B0ABA-AA1A-4B41-BCDF-AEF0A5BAE183}"/>
                </a:ext>
              </a:extLst>
            </p:cNvPr>
            <p:cNvSpPr txBox="1"/>
            <p:nvPr/>
          </p:nvSpPr>
          <p:spPr>
            <a:xfrm>
              <a:off x="292100" y="4047351"/>
              <a:ext cx="7442200" cy="258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2016</a:t>
              </a: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 </a:t>
              </a:r>
              <a:r>
                <a:rPr lang="ko-KR" altLang="en-US" dirty="0" err="1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유기견</a:t>
              </a: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 수 </a:t>
              </a:r>
              <a:r>
                <a:rPr lang="en-US" altLang="ko-KR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8</a:t>
              </a: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만 </a:t>
              </a:r>
              <a:r>
                <a:rPr lang="en-US" altLang="ko-KR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9</a:t>
              </a: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천여 마리</a:t>
              </a:r>
              <a:endPara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endParaRPr>
            </a:p>
            <a:p>
              <a:pPr>
                <a:lnSpc>
                  <a:spcPct val="130000"/>
                </a:lnSpc>
              </a:pPr>
              <a:endPara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너무 쉽게 분양 받고 분양 보내고</a:t>
              </a:r>
              <a:r>
                <a:rPr lang="en-US" altLang="ko-KR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 </a:t>
              </a: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버리고</a:t>
              </a:r>
              <a:r>
                <a:rPr lang="en-US" altLang="ko-KR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하나의 소중한 목숨을 위해 사람들에게</a:t>
              </a:r>
              <a:r>
                <a:rPr lang="en-US" altLang="ko-KR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 </a:t>
              </a: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최소한의 책임감을 줄 수 있기를 바란다</a:t>
              </a:r>
              <a:r>
                <a:rPr lang="en-US" altLang="ko-KR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온라인 콘텐츠 상에서 애완동물의 귀여운 단면 만을 보고 </a:t>
              </a:r>
              <a:endPara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쉽게 결정하지 말았으면 하는 마음을 가득감아 이 프로젝트를 시작하게 되었다</a:t>
              </a:r>
              <a:r>
                <a:rPr lang="en-US" altLang="ko-KR" dirty="0">
                  <a:ln>
                    <a:solidFill>
                      <a:srgbClr val="F8A808">
                        <a:alpha val="0"/>
                      </a:srgbClr>
                    </a:solidFill>
                  </a:ln>
                  <a:latin typeface="+mn-ea"/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0CB1E8-F693-4D43-8669-99C1664C63B3}"/>
                </a:ext>
              </a:extLst>
            </p:cNvPr>
            <p:cNvSpPr txBox="1"/>
            <p:nvPr/>
          </p:nvSpPr>
          <p:spPr>
            <a:xfrm>
              <a:off x="292100" y="2241438"/>
              <a:ext cx="49504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8A808"/>
                  </a:solidFill>
                  <a:latin typeface="+mj-ea"/>
                  <a:ea typeface="+mj-ea"/>
                </a:rPr>
                <a:t>프로젝트 주제</a:t>
              </a:r>
              <a:endPara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j-ea"/>
                <a:ea typeface="+mj-ea"/>
              </a:endParaRPr>
            </a:p>
            <a:p>
              <a:r>
                <a:rPr lang="ko-KR" altLang="en-US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8A808"/>
                  </a:solidFill>
                  <a:latin typeface="+mj-ea"/>
                  <a:ea typeface="+mj-ea"/>
                </a:rPr>
                <a:t>및 취지</a:t>
              </a:r>
              <a:endPara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6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D9C27-F231-4F4F-9D3D-2D1897CF9943}"/>
              </a:ext>
            </a:extLst>
          </p:cNvPr>
          <p:cNvSpPr txBox="1"/>
          <p:nvPr/>
        </p:nvSpPr>
        <p:spPr>
          <a:xfrm>
            <a:off x="0" y="0"/>
            <a:ext cx="8202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웹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1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팀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_ 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을지로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3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(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준식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서영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예은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용환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민정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+mn-ea"/>
              </a:rPr>
              <a:t>)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5FA8-266D-431A-B87C-B3977E5D63E9}"/>
              </a:ext>
            </a:extLst>
          </p:cNvPr>
          <p:cNvSpPr txBox="1"/>
          <p:nvPr/>
        </p:nvSpPr>
        <p:spPr>
          <a:xfrm>
            <a:off x="2298700" y="1690063"/>
            <a:ext cx="7594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전 국민의 애완동물에 대한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관심과 이슈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+</a:t>
            </a:r>
          </a:p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애완동물의 단점도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알아줬으면 좋겠다</a:t>
            </a:r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4501E-FFC1-4838-BC20-DDFE53E6D77C}"/>
              </a:ext>
            </a:extLst>
          </p:cNvPr>
          <p:cNvSpPr txBox="1"/>
          <p:nvPr/>
        </p:nvSpPr>
        <p:spPr>
          <a:xfrm>
            <a:off x="2298700" y="5473006"/>
            <a:ext cx="75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너의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댕댕이는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? 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프로젝트 임시 제목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537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D9C27-F231-4F4F-9D3D-2D1897CF9943}"/>
              </a:ext>
            </a:extLst>
          </p:cNvPr>
          <p:cNvSpPr txBox="1"/>
          <p:nvPr/>
        </p:nvSpPr>
        <p:spPr>
          <a:xfrm>
            <a:off x="0" y="0"/>
            <a:ext cx="8202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웹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1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팀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_ 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을지로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3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(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준식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서영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예은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용환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민정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)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A808">
                  <a:alpha val="20000"/>
                </a:srgb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B0ABA-AA1A-4B41-BCDF-AEF0A5BAE183}"/>
              </a:ext>
            </a:extLst>
          </p:cNvPr>
          <p:cNvSpPr txBox="1"/>
          <p:nvPr/>
        </p:nvSpPr>
        <p:spPr>
          <a:xfrm>
            <a:off x="1003299" y="3009126"/>
            <a:ext cx="9717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애완견의 장점보다 단점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을 보여줄 수 있었으면 좋겠다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애완견을 키우기 전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선택지의 보기를 선택한 후 내용을 취합해</a:t>
            </a: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키워선 안될 애완견과 그에 대한 정보를 보여준다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.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lang="en-US" altLang="ko-KR" sz="1200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(ex)</a:t>
            </a:r>
            <a:r>
              <a:rPr lang="ko-KR" altLang="en-US" sz="1200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털이 날리지 않았으면 좋겠다</a:t>
            </a:r>
            <a:r>
              <a:rPr lang="en-US" altLang="ko-KR" sz="1200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.-yes </a:t>
            </a:r>
            <a:r>
              <a:rPr lang="ko-KR" altLang="en-US" sz="1200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미용을 자주 한다</a:t>
            </a:r>
            <a:r>
              <a:rPr lang="en-US" altLang="ko-KR" sz="1200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.-no </a:t>
            </a:r>
            <a:r>
              <a:rPr lang="ko-KR" altLang="en-US" sz="1200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등</a:t>
            </a:r>
            <a:r>
              <a:rPr lang="en-US" altLang="ko-KR" sz="1200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더불어 추가적인 정보로 강아지 및 애견인에 대한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통계 자료와</a:t>
            </a: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err="1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유기견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 센터에 대한 자료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를 한눈에 확인할 수 있었으면 좋겠다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+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재미요소로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나의 강아지 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MBTI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설문조사를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넣어 강아지의 평소 행동이나 습관을 통해 </a:t>
            </a: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‘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애완견이 사람이라면 어떤 성격의 어떤 직업군을 갖을 것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j-ea"/>
                <a:ea typeface="+mj-ea"/>
              </a:rPr>
              <a:t>’</a:t>
            </a: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을 보여줌</a:t>
            </a: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B1FCD-FF18-4AB4-93C5-51CE42046DD3}"/>
              </a:ext>
            </a:extLst>
          </p:cNvPr>
          <p:cNvSpPr txBox="1"/>
          <p:nvPr/>
        </p:nvSpPr>
        <p:spPr>
          <a:xfrm>
            <a:off x="292100" y="2034209"/>
            <a:ext cx="495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/>
                </a:solidFill>
                <a:latin typeface="+mj-ea"/>
                <a:ea typeface="+mj-ea"/>
              </a:rPr>
              <a:t>프로젝트 내용</a:t>
            </a:r>
            <a:endParaRPr lang="en-US" altLang="ko-KR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A808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8A9F82-7D01-4CF2-9D68-D5F5163A1311}"/>
              </a:ext>
            </a:extLst>
          </p:cNvPr>
          <p:cNvCxnSpPr/>
          <p:nvPr/>
        </p:nvCxnSpPr>
        <p:spPr>
          <a:xfrm>
            <a:off x="-400050" y="3619163"/>
            <a:ext cx="12992100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9DAB58-B944-4962-9B5F-CC5FDB8CDF36}"/>
              </a:ext>
            </a:extLst>
          </p:cNvPr>
          <p:cNvCxnSpPr/>
          <p:nvPr/>
        </p:nvCxnSpPr>
        <p:spPr>
          <a:xfrm>
            <a:off x="-400050" y="4698663"/>
            <a:ext cx="12992100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B19735-BDE0-4D11-A5A8-9F2501E31C24}"/>
              </a:ext>
            </a:extLst>
          </p:cNvPr>
          <p:cNvCxnSpPr/>
          <p:nvPr/>
        </p:nvCxnSpPr>
        <p:spPr>
          <a:xfrm>
            <a:off x="-400050" y="5778163"/>
            <a:ext cx="12992100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044E67-D13F-448A-ABA0-8BB7AAFF0989}"/>
              </a:ext>
            </a:extLst>
          </p:cNvPr>
          <p:cNvSpPr txBox="1"/>
          <p:nvPr/>
        </p:nvSpPr>
        <p:spPr>
          <a:xfrm>
            <a:off x="507999" y="3009126"/>
            <a:ext cx="711201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1 _</a:t>
            </a: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2 _</a:t>
            </a: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3 _</a:t>
            </a: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rgbClr val="F8A808">
                    <a:alpha val="0"/>
                  </a:srgb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rgbClr val="F8A808">
                      <a:alpha val="0"/>
                    </a:srgbClr>
                  </a:solidFill>
                </a:ln>
                <a:latin typeface="+mn-ea"/>
              </a:rPr>
              <a:t>4 _</a:t>
            </a:r>
          </a:p>
        </p:txBody>
      </p:sp>
    </p:spTree>
    <p:extLst>
      <p:ext uri="{BB962C8B-B14F-4D97-AF65-F5344CB8AC3E}">
        <p14:creationId xmlns:p14="http://schemas.microsoft.com/office/powerpoint/2010/main" val="107579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D9C27-F231-4F4F-9D3D-2D1897CF9943}"/>
              </a:ext>
            </a:extLst>
          </p:cNvPr>
          <p:cNvSpPr txBox="1"/>
          <p:nvPr/>
        </p:nvSpPr>
        <p:spPr>
          <a:xfrm>
            <a:off x="0" y="0"/>
            <a:ext cx="8202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웹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1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팀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_ 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을지로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3</a:t>
            </a:r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(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준식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서영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예은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용환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민정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A808">
                    <a:alpha val="20000"/>
                  </a:srgbClr>
                </a:solidFill>
                <a:latin typeface="+mn-ea"/>
              </a:rPr>
              <a:t>)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A808">
                  <a:alpha val="20000"/>
                </a:srgbClr>
              </a:solidFill>
              <a:latin typeface="+mn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6193169-44C6-4B0E-811D-E1C5EF9CB2D1}"/>
              </a:ext>
            </a:extLst>
          </p:cNvPr>
          <p:cNvCxnSpPr/>
          <p:nvPr/>
        </p:nvCxnSpPr>
        <p:spPr>
          <a:xfrm>
            <a:off x="0" y="1409700"/>
            <a:ext cx="0" cy="4038600"/>
          </a:xfrm>
          <a:prstGeom prst="line">
            <a:avLst/>
          </a:prstGeom>
          <a:ln>
            <a:solidFill>
              <a:srgbClr val="F8A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2C03C56-0C42-4936-8E80-FAE63A0FEC26}"/>
              </a:ext>
            </a:extLst>
          </p:cNvPr>
          <p:cNvCxnSpPr/>
          <p:nvPr/>
        </p:nvCxnSpPr>
        <p:spPr>
          <a:xfrm>
            <a:off x="12192000" y="1409700"/>
            <a:ext cx="0" cy="4038600"/>
          </a:xfrm>
          <a:prstGeom prst="line">
            <a:avLst/>
          </a:prstGeom>
          <a:ln>
            <a:solidFill>
              <a:srgbClr val="F8A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A841867-E9F4-4A8A-8AA3-30329F7D0966}"/>
              </a:ext>
            </a:extLst>
          </p:cNvPr>
          <p:cNvGrpSpPr/>
          <p:nvPr/>
        </p:nvGrpSpPr>
        <p:grpSpPr>
          <a:xfrm>
            <a:off x="349250" y="2428853"/>
            <a:ext cx="11493501" cy="2787694"/>
            <a:chOff x="349250" y="2772908"/>
            <a:chExt cx="11493501" cy="278769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4D95BB6-DD5A-49E4-98AF-4146BEB18E91}"/>
                </a:ext>
              </a:extLst>
            </p:cNvPr>
            <p:cNvGrpSpPr/>
            <p:nvPr/>
          </p:nvGrpSpPr>
          <p:grpSpPr>
            <a:xfrm>
              <a:off x="349250" y="2772908"/>
              <a:ext cx="11493501" cy="708464"/>
              <a:chOff x="349250" y="2314387"/>
              <a:chExt cx="11493501" cy="70846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5B0ABA-AA1A-4B41-BCDF-AEF0A5BAE183}"/>
                  </a:ext>
                </a:extLst>
              </p:cNvPr>
              <p:cNvSpPr txBox="1"/>
              <p:nvPr/>
            </p:nvSpPr>
            <p:spPr>
              <a:xfrm>
                <a:off x="3984626" y="2314387"/>
                <a:ext cx="7858125" cy="708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600" dirty="0" err="1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프론트앤드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..</a:t>
                </a:r>
              </a:p>
              <a:p>
                <a:pPr>
                  <a:lnSpc>
                    <a:spcPct val="130000"/>
                  </a:lnSpc>
                </a:pPr>
                <a:r>
                  <a:rPr lang="ko-KR" altLang="en-US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웹 페이지에 들어갈 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‘</a:t>
                </a:r>
                <a:r>
                  <a:rPr lang="ko-KR" altLang="en-US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소개 페이지 제작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’ (</a:t>
                </a:r>
                <a:r>
                  <a:rPr lang="ko-KR" altLang="en-US" sz="1600" dirty="0" err="1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팀소개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, </a:t>
                </a:r>
                <a:r>
                  <a:rPr lang="ko-KR" altLang="en-US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프로그램 취지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, contact, </a:t>
                </a:r>
                <a:r>
                  <a:rPr lang="ko-KR" altLang="en-US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자기소개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0CB1E8-F693-4D43-8669-99C1664C63B3}"/>
                  </a:ext>
                </a:extLst>
              </p:cNvPr>
              <p:cNvSpPr txBox="1"/>
              <p:nvPr/>
            </p:nvSpPr>
            <p:spPr>
              <a:xfrm>
                <a:off x="349250" y="2345454"/>
                <a:ext cx="3578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3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8A808"/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3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8A808"/>
                    </a:solidFill>
                    <a:latin typeface="+mj-ea"/>
                    <a:ea typeface="+mj-ea"/>
                  </a:rPr>
                  <a:t>차 </a:t>
                </a:r>
                <a:r>
                  <a:rPr lang="ko-KR" altLang="en-US" sz="3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8A808"/>
                    </a:solidFill>
                    <a:latin typeface="+mn-ea"/>
                  </a:rPr>
                  <a:t>중간결과 계획</a:t>
                </a:r>
                <a:endParaRPr lang="en-US" altLang="ko-KR" sz="3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8A808"/>
                  </a:solidFill>
                  <a:latin typeface="+mn-ea"/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FB364A0-01A6-4A7C-8AD1-27B5BA8245EB}"/>
                </a:ext>
              </a:extLst>
            </p:cNvPr>
            <p:cNvGrpSpPr/>
            <p:nvPr/>
          </p:nvGrpSpPr>
          <p:grpSpPr>
            <a:xfrm>
              <a:off x="349250" y="3874656"/>
              <a:ext cx="11493501" cy="646331"/>
              <a:chOff x="349250" y="3169146"/>
              <a:chExt cx="11493501" cy="64633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A6935CA-5C48-4B36-98C9-A416C4D4313C}"/>
                  </a:ext>
                </a:extLst>
              </p:cNvPr>
              <p:cNvSpPr txBox="1"/>
              <p:nvPr/>
            </p:nvSpPr>
            <p:spPr>
              <a:xfrm>
                <a:off x="3984626" y="3298123"/>
                <a:ext cx="7858125" cy="388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파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..</a:t>
                </a:r>
                <a:r>
                  <a:rPr lang="ko-KR" altLang="en-US" sz="1600" dirty="0" err="1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파이썬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..! </a:t>
                </a:r>
                <a:r>
                  <a:rPr lang="ko-KR" altLang="en-US" sz="1600" dirty="0" err="1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백앤드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..</a:t>
                </a:r>
                <a:r>
                  <a:rPr lang="ko-KR" altLang="en-US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공부하기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..!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EEE9E5-4DD6-4D20-96D2-33C3C5E701CC}"/>
                  </a:ext>
                </a:extLst>
              </p:cNvPr>
              <p:cNvSpPr txBox="1"/>
              <p:nvPr/>
            </p:nvSpPr>
            <p:spPr>
              <a:xfrm>
                <a:off x="349250" y="3169146"/>
                <a:ext cx="3578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3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8A808"/>
                    </a:solidFill>
                    <a:latin typeface="+mj-ea"/>
                    <a:ea typeface="+mj-ea"/>
                  </a:rPr>
                  <a:t>2</a:t>
                </a:r>
                <a:r>
                  <a:rPr lang="ko-KR" altLang="en-US" sz="3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8A808"/>
                    </a:solidFill>
                    <a:latin typeface="+mj-ea"/>
                    <a:ea typeface="+mj-ea"/>
                  </a:rPr>
                  <a:t>차 </a:t>
                </a:r>
                <a:r>
                  <a:rPr lang="ko-KR" altLang="en-US" sz="3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8A808"/>
                    </a:solidFill>
                    <a:latin typeface="+mn-ea"/>
                  </a:rPr>
                  <a:t>중간결과 계획</a:t>
                </a:r>
                <a:endParaRPr lang="en-US" altLang="ko-KR" sz="3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8A808"/>
                  </a:solidFill>
                  <a:latin typeface="+mn-ea"/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BA63A6B-354F-4CC6-972C-4A421F8D060A}"/>
                </a:ext>
              </a:extLst>
            </p:cNvPr>
            <p:cNvGrpSpPr/>
            <p:nvPr/>
          </p:nvGrpSpPr>
          <p:grpSpPr>
            <a:xfrm>
              <a:off x="349250" y="4914271"/>
              <a:ext cx="11493501" cy="646331"/>
              <a:chOff x="349250" y="3961771"/>
              <a:chExt cx="11493501" cy="64633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1D0DC4-8CBA-4919-BF2D-6AFC8883CD31}"/>
                  </a:ext>
                </a:extLst>
              </p:cNvPr>
              <p:cNvSpPr txBox="1"/>
              <p:nvPr/>
            </p:nvSpPr>
            <p:spPr>
              <a:xfrm>
                <a:off x="3984626" y="4090748"/>
                <a:ext cx="7858125" cy="388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장고 기본기 익히기</a:t>
                </a:r>
                <a:r>
                  <a:rPr lang="en-US" altLang="ko-KR" sz="1600" dirty="0">
                    <a:ln>
                      <a:solidFill>
                        <a:srgbClr val="F8A808">
                          <a:alpha val="0"/>
                        </a:srgbClr>
                      </a:solidFill>
                    </a:ln>
                    <a:latin typeface="+mn-ea"/>
                  </a:rPr>
                  <a:t>!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386C97-01F3-4044-A2F9-3D645430A852}"/>
                  </a:ext>
                </a:extLst>
              </p:cNvPr>
              <p:cNvSpPr txBox="1"/>
              <p:nvPr/>
            </p:nvSpPr>
            <p:spPr>
              <a:xfrm>
                <a:off x="349250" y="3961771"/>
                <a:ext cx="3578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3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8A808"/>
                    </a:solidFill>
                    <a:latin typeface="+mj-ea"/>
                    <a:ea typeface="+mj-ea"/>
                  </a:rPr>
                  <a:t>3</a:t>
                </a:r>
                <a:r>
                  <a:rPr lang="ko-KR" altLang="en-US" sz="3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8A808"/>
                    </a:solidFill>
                    <a:latin typeface="+mj-ea"/>
                    <a:ea typeface="+mj-ea"/>
                  </a:rPr>
                  <a:t>차 </a:t>
                </a:r>
                <a:r>
                  <a:rPr lang="ko-KR" altLang="en-US" sz="3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8A808"/>
                    </a:solidFill>
                    <a:latin typeface="+mn-ea"/>
                  </a:rPr>
                  <a:t>중간결과 계획</a:t>
                </a:r>
                <a:endParaRPr lang="en-US" altLang="ko-KR" sz="3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8A808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231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코팝 최종판">
      <a:majorFont>
        <a:latin typeface="KoPub돋움체_Pro Bold"/>
        <a:ea typeface="KoPub돋움체_Pro Bold"/>
        <a:cs typeface=""/>
      </a:majorFont>
      <a:minorFont>
        <a:latin typeface="KoPub돋움체_Pro Light"/>
        <a:ea typeface="KoPub돋움체_Pro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412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KoPub돋움체_Pro Bold</vt:lpstr>
      <vt:lpstr>KoPub돋움체_Pro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minjung kang</dc:creator>
  <cp:lastModifiedBy>minjung kang</cp:lastModifiedBy>
  <cp:revision>44</cp:revision>
  <dcterms:created xsi:type="dcterms:W3CDTF">2017-11-02T09:00:03Z</dcterms:created>
  <dcterms:modified xsi:type="dcterms:W3CDTF">2017-11-04T03:12:04Z</dcterms:modified>
</cp:coreProperties>
</file>