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handoutMasterIdLst>
    <p:handoutMasterId r:id="rId11"/>
  </p:handoutMasterIdLst>
  <p:sldIdLst>
    <p:sldId id="256" r:id="rId2"/>
    <p:sldId id="258" r:id="rId3"/>
    <p:sldId id="261" r:id="rId4"/>
    <p:sldId id="262" r:id="rId5"/>
    <p:sldId id="259" r:id="rId6"/>
    <p:sldId id="264" r:id="rId7"/>
    <p:sldId id="260" r:id="rId8"/>
    <p:sldId id="263" r:id="rId9"/>
    <p:sldId id="257" r:id="rId10"/>
  </p:sldIdLst>
  <p:sldSz cx="12188825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4">
          <p15:clr>
            <a:srgbClr val="A4A3A4"/>
          </p15:clr>
        </p15:guide>
        <p15:guide id="2" pos="280">
          <p15:clr>
            <a:srgbClr val="A4A3A4"/>
          </p15:clr>
        </p15:guide>
        <p15:guide id="3" pos="7404">
          <p15:clr>
            <a:srgbClr val="A4A3A4"/>
          </p15:clr>
        </p15:guide>
        <p15:guide id="4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2483C3"/>
    <a:srgbClr val="60CBED"/>
    <a:srgbClr val="214A9C"/>
    <a:srgbClr val="652E93"/>
    <a:srgbClr val="6B6B6B"/>
    <a:srgbClr val="264DAE"/>
    <a:srgbClr val="4ADAD7"/>
    <a:srgbClr val="8A8A8A"/>
    <a:srgbClr val="9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775" autoAdjust="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>
        <p:guide orient="horz" pos="2234"/>
        <p:guide pos="280"/>
        <p:guide pos="7404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54"/>
    </p:cViewPr>
  </p:sorterViewPr>
  <p:notesViewPr>
    <p:cSldViewPr snapToGrid="0" showGuides="1">
      <p:cViewPr varScale="1">
        <p:scale>
          <a:sx n="58" d="100"/>
          <a:sy n="58" d="100"/>
        </p:scale>
        <p:origin x="-2698" y="-77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35D66-3B7E-4B52-998E-1824D51866ED}" type="datetimeFigureOut">
              <a:rPr lang="en-US" smtClean="0">
                <a:latin typeface="Arial" panose="020B0604020202020204" pitchFamily="34" charset="0"/>
              </a:rPr>
              <a:t>5/4/2017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AF609-2A93-4C1D-9C09-D9A052051311}" type="slidenum">
              <a:rPr lang="en-US" smtClean="0">
                <a:latin typeface="Arial" panose="020B0604020202020204" pitchFamily="34" charset="0"/>
              </a:rPr>
              <a:t>‹Nº›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4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71000">
                <a:srgbClr val="2483C3"/>
              </a:gs>
              <a:gs pos="0">
                <a:srgbClr val="652E93"/>
              </a:gs>
              <a:gs pos="35000">
                <a:srgbClr val="214A9C"/>
              </a:gs>
              <a:gs pos="100000">
                <a:srgbClr val="60CBED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320039" y="1458427"/>
            <a:ext cx="1025519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" y="5824255"/>
            <a:ext cx="487553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2359" y="365760"/>
            <a:ext cx="3968646" cy="65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" y="5429595"/>
            <a:ext cx="4886960" cy="384721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561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9535" y="1339745"/>
            <a:ext cx="5470158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Arial" panose="020B0604020202020204" pitchFamily="34" charset="0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435153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435153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435153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6643910" y="1416141"/>
            <a:ext cx="5011655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959819" y="1747683"/>
            <a:ext cx="4314844" cy="1900292"/>
          </a:xfrm>
        </p:spPr>
        <p:txBody>
          <a:bodyPr/>
          <a:lstStyle>
            <a:lvl1pPr marL="114300" indent="-114300">
              <a:buFontTx/>
              <a:buNone/>
              <a:defRPr sz="20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078322" y="4876801"/>
            <a:ext cx="4058272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6651789" y="1335314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301752"/>
            <a:ext cx="5497160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92530" y="1600200"/>
            <a:ext cx="5521538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3511" y="1600200"/>
            <a:ext cx="5338705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423509" y="301752"/>
            <a:ext cx="5267039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980558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56362" y="1600201"/>
            <a:ext cx="3495823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88823" y="1600200"/>
            <a:ext cx="3457733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98863" y="1600201"/>
            <a:ext cx="3510635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323012" y="421732"/>
            <a:ext cx="3559137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4339222" y="421732"/>
            <a:ext cx="3559137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8362224" y="421732"/>
            <a:ext cx="3559137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109352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108666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329210" y="439710"/>
            <a:ext cx="11420017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479561" y="1476375"/>
            <a:ext cx="11249684" cy="4305300"/>
          </a:xfrm>
        </p:spPr>
        <p:txBody>
          <a:bodyPr anchor="ctr" anchorCtr="1"/>
          <a:lstStyle>
            <a:lvl1pPr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5" y="6062115"/>
            <a:ext cx="9945743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829" y="5430244"/>
            <a:ext cx="11408626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9098" y="1600200"/>
            <a:ext cx="5338705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496644" y="1481559"/>
            <a:ext cx="4570809" cy="3922314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829" y="5430244"/>
            <a:ext cx="11408626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822" y="5852161"/>
            <a:ext cx="10813351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532" y="649224"/>
            <a:ext cx="10813350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909" y="484633"/>
            <a:ext cx="11416999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3505" y="5358903"/>
            <a:ext cx="11429936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1918741"/>
            <a:ext cx="5488498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0" y="777667"/>
            <a:ext cx="5192439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80558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67"/>
            <a:ext cx="1081148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29"/>
            <a:ext cx="10813350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094" y="4862154"/>
            <a:ext cx="1081148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5092" y="5231003"/>
            <a:ext cx="1081148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115" y="384754"/>
            <a:ext cx="3778122" cy="62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6" y="4279393"/>
            <a:ext cx="6244863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86" y="3282696"/>
            <a:ext cx="6281773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482840" y="1620215"/>
            <a:ext cx="3470174" cy="348422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521843" y="671342"/>
            <a:ext cx="7130463" cy="44996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2521842" y="5164752"/>
            <a:ext cx="7128213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2532991" y="671342"/>
            <a:ext cx="7103800" cy="4499658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777" y="5243838"/>
            <a:ext cx="6763665" cy="838200"/>
          </a:xfrm>
        </p:spPr>
        <p:txBody>
          <a:bodyPr anchor="ctr"/>
          <a:lstStyle>
            <a:lvl1pPr>
              <a:defRPr sz="2600"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0987" y="310895"/>
            <a:ext cx="4363599" cy="281426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50987" y="310895"/>
            <a:ext cx="4363599" cy="2814269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06191" y="3429000"/>
            <a:ext cx="9343297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562846" y="859536"/>
            <a:ext cx="4931216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6562846" y="859536"/>
            <a:ext cx="4931216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6191" y="728973"/>
            <a:ext cx="5798380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890343" y="311149"/>
            <a:ext cx="4356380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0712" y="311149"/>
            <a:ext cx="4356013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501" y="311149"/>
            <a:ext cx="434368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654" y="311149"/>
            <a:ext cx="4362532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46883" y="311150"/>
            <a:ext cx="2408138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46883" y="311150"/>
            <a:ext cx="2408137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501" y="3028951"/>
            <a:ext cx="333508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654" y="3028951"/>
            <a:ext cx="3353932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0957" y="3028951"/>
            <a:ext cx="5365768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6769" y="3028951"/>
            <a:ext cx="536995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46883" y="1683658"/>
            <a:ext cx="2408138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46883" y="1676400"/>
            <a:ext cx="2408137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46883" y="5182961"/>
            <a:ext cx="2408138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46883" y="5182961"/>
            <a:ext cx="2408137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0986" y="310896"/>
            <a:ext cx="11299041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44385" y="339924"/>
            <a:ext cx="11296883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10640200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384" y="6380781"/>
            <a:ext cx="11300057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1889" y="-91440"/>
            <a:ext cx="12432602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3522570" y="777240"/>
            <a:ext cx="7861792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34751" y="5803472"/>
            <a:ext cx="4033077" cy="67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15" y="-1587"/>
            <a:ext cx="1218882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29"/>
            <a:ext cx="10813350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10640200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15" y="-1587"/>
            <a:ext cx="12188825" cy="6858000"/>
          </a:xfrm>
          <a:prstGeom prst="rect">
            <a:avLst/>
          </a:prstGeom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black">
          <a:xfrm>
            <a:off x="5884495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black">
          <a:xfrm>
            <a:off x="6125923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black">
          <a:xfrm>
            <a:off x="5711014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5" name="Freeform 34"/>
          <p:cNvSpPr>
            <a:spLocks noEditPoints="1"/>
          </p:cNvSpPr>
          <p:nvPr userDrawn="1"/>
        </p:nvSpPr>
        <p:spPr bwMode="black">
          <a:xfrm>
            <a:off x="6289284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979427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7" name="Freeform 36"/>
          <p:cNvSpPr>
            <a:spLocks/>
          </p:cNvSpPr>
          <p:nvPr userDrawn="1"/>
        </p:nvSpPr>
        <p:spPr bwMode="black">
          <a:xfrm>
            <a:off x="5628610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8" name="Freeform 37"/>
          <p:cNvSpPr>
            <a:spLocks/>
          </p:cNvSpPr>
          <p:nvPr userDrawn="1"/>
        </p:nvSpPr>
        <p:spPr bwMode="black">
          <a:xfrm>
            <a:off x="5737999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9" name="Freeform 38"/>
          <p:cNvSpPr>
            <a:spLocks/>
          </p:cNvSpPr>
          <p:nvPr userDrawn="1"/>
        </p:nvSpPr>
        <p:spPr bwMode="black">
          <a:xfrm>
            <a:off x="5845462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black">
          <a:xfrm>
            <a:off x="5954851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6061831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6171221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6280611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6388072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6497462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15" y="-1587"/>
            <a:ext cx="12188825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859364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Arial" panose="020B0604020202020204" pitchFamily="34" charset="0"/>
              </a:rPr>
              <a:t>Thank you.</a:t>
            </a:r>
            <a:endParaRPr lang="en-US" sz="3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43867" y="3078071"/>
            <a:ext cx="4747501" cy="7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4" name="Rectangle 33"/>
          <p:cNvSpPr>
            <a:spLocks noChangeArrowheads="1"/>
          </p:cNvSpPr>
          <p:nvPr userDrawn="1"/>
        </p:nvSpPr>
        <p:spPr bwMode="black">
          <a:xfrm>
            <a:off x="5884495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5" name="Freeform 34"/>
          <p:cNvSpPr>
            <a:spLocks/>
          </p:cNvSpPr>
          <p:nvPr userDrawn="1"/>
        </p:nvSpPr>
        <p:spPr bwMode="black">
          <a:xfrm>
            <a:off x="6125923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711014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7" name="Freeform 36"/>
          <p:cNvSpPr>
            <a:spLocks noEditPoints="1"/>
          </p:cNvSpPr>
          <p:nvPr userDrawn="1"/>
        </p:nvSpPr>
        <p:spPr bwMode="black">
          <a:xfrm>
            <a:off x="6289284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8" name="Freeform 37"/>
          <p:cNvSpPr>
            <a:spLocks/>
          </p:cNvSpPr>
          <p:nvPr userDrawn="1"/>
        </p:nvSpPr>
        <p:spPr bwMode="black">
          <a:xfrm>
            <a:off x="5979427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9" name="Freeform 38"/>
          <p:cNvSpPr>
            <a:spLocks/>
          </p:cNvSpPr>
          <p:nvPr userDrawn="1"/>
        </p:nvSpPr>
        <p:spPr bwMode="black">
          <a:xfrm>
            <a:off x="5628610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black">
          <a:xfrm>
            <a:off x="5737999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5845462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5954851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6061831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6171221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6280611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6388072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6497462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859364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Arial" panose="020B0604020202020204" pitchFamily="34" charset="0"/>
              </a:rPr>
              <a:t>Thank you.</a:t>
            </a:r>
            <a:endParaRPr lang="en-US" sz="3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43867" y="3078071"/>
            <a:ext cx="4747501" cy="7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449942"/>
            <a:ext cx="11395434" cy="35124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© 2015 Cisco and/or its affiliates. All rights reserved.</a:t>
            </a:r>
            <a:endParaRPr lang="en-US" sz="600" kern="1200" dirty="0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513" y="4114799"/>
            <a:ext cx="11315700" cy="243508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63" userDrawn="1">
          <p15:clr>
            <a:srgbClr val="FBAE40"/>
          </p15:clr>
        </p15:guide>
        <p15:guide id="3" pos="7391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449942"/>
            <a:ext cx="11395434" cy="35124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© 2015 Cisco and/or its affiliates. All rights reserved.</a:t>
            </a:r>
            <a:endParaRPr lang="en-US" sz="600" kern="1200" dirty="0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612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263">
          <p15:clr>
            <a:srgbClr val="FBAE40"/>
          </p15:clr>
        </p15:guide>
        <p15:guide id="3" pos="7391">
          <p15:clr>
            <a:srgbClr val="FBAE40"/>
          </p15:clr>
        </p15:guide>
        <p15:guide id="4" orient="horz" pos="41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449942"/>
            <a:ext cx="11395434" cy="35124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© 2015 Cisco and/or its affiliates. All rights reserved.</a:t>
            </a:r>
            <a:endParaRPr lang="en-US" sz="600" kern="1200" dirty="0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444385" y="4084320"/>
            <a:ext cx="11297829" cy="2459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9704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399142"/>
            <a:ext cx="11395434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© 2015 Cisco and/or its affiliates. All rights reserved.</a:t>
            </a:r>
            <a:endParaRPr lang="en-US" sz="600" kern="1200" dirty="0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384" y="6380781"/>
            <a:ext cx="11300057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432215"/>
            <a:ext cx="11448832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721" y="1344168"/>
            <a:ext cx="11433118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>
                <a:latin typeface="Arial" panose="020B0604020202020204" pitchFamily="34" charset="0"/>
              </a:defRPr>
            </a:lvl1pPr>
            <a:lvl2pPr>
              <a:defRPr lang="en-US" dirty="0" smtClean="0">
                <a:latin typeface="Arial" panose="020B0604020202020204" pitchFamily="34" charset="0"/>
              </a:defRPr>
            </a:lvl2pPr>
            <a:lvl3pPr>
              <a:defRPr lang="en-US" dirty="0" smtClean="0">
                <a:latin typeface="Arial" panose="020B0604020202020204" pitchFamily="34" charset="0"/>
              </a:defRPr>
            </a:lvl3pPr>
            <a:lvl4pPr>
              <a:defRPr lang="en-US" dirty="0" smtClean="0">
                <a:latin typeface="Arial" panose="020B0604020202020204" pitchFamily="34" charset="0"/>
              </a:defRPr>
            </a:lvl4pPr>
            <a:lvl5pPr>
              <a:defRPr lang="en-US" dirty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075" y="1339745"/>
            <a:ext cx="549513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06190" y="1339745"/>
            <a:ext cx="549513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384" y="6380781"/>
            <a:ext cx="11300057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90" y="1339746"/>
            <a:ext cx="11433118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29" r:id="rId2"/>
    <p:sldLayoutId id="2147483937" r:id="rId3"/>
    <p:sldLayoutId id="2147483900" r:id="rId4"/>
    <p:sldLayoutId id="2147483955" r:id="rId5"/>
    <p:sldLayoutId id="2147483939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849229"/>
            <a:ext cx="10255195" cy="2907239"/>
          </a:xfrm>
        </p:spPr>
        <p:txBody>
          <a:bodyPr/>
          <a:lstStyle/>
          <a:p>
            <a:r>
              <a:rPr lang="es-ES" dirty="0" smtClean="0"/>
              <a:t>Principios básicos de PPPoE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Marzo 2016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0040" y="4675222"/>
            <a:ext cx="6101308" cy="856645"/>
          </a:xfrm>
        </p:spPr>
        <p:txBody>
          <a:bodyPr/>
          <a:lstStyle/>
          <a:p>
            <a:r>
              <a:rPr lang="es-ES" dirty="0" smtClean="0"/>
              <a:t>Marc </a:t>
            </a:r>
            <a:r>
              <a:rPr lang="es-ES" dirty="0" err="1" smtClean="0"/>
              <a:t>Khayat</a:t>
            </a:r>
            <a:r>
              <a:rPr lang="es-ES" dirty="0" smtClean="0"/>
              <a:t>, CCIE #41288</a:t>
            </a:r>
          </a:p>
          <a:p>
            <a:r>
              <a:rPr lang="es-ES" dirty="0" err="1" smtClean="0"/>
              <a:t>Technical</a:t>
            </a:r>
            <a:r>
              <a:rPr lang="es-ES" dirty="0" smtClean="0"/>
              <a:t> Manager, Cisco </a:t>
            </a:r>
            <a:r>
              <a:rPr lang="es-ES" dirty="0" err="1" smtClean="0"/>
              <a:t>Networking</a:t>
            </a:r>
            <a:r>
              <a:rPr lang="es-ES" dirty="0" smtClean="0"/>
              <a:t> </a:t>
            </a:r>
            <a:r>
              <a:rPr lang="es-ES" dirty="0" err="1" smtClean="0"/>
              <a:t>Academy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6283" y="3756468"/>
            <a:ext cx="3368624" cy="26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481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6190" y="110243"/>
            <a:ext cx="11448832" cy="838200"/>
          </a:xfrm>
        </p:spPr>
        <p:txBody>
          <a:bodyPr/>
          <a:lstStyle/>
          <a:p>
            <a:r>
              <a:rPr lang="es-ES" dirty="0" smtClean="0"/>
              <a:t>¿Qué es PPP?</a:t>
            </a:r>
            <a:endParaRPr lang="es-E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5936" y="944746"/>
            <a:ext cx="6822040" cy="4965192"/>
          </a:xfrm>
        </p:spPr>
        <p:txBody>
          <a:bodyPr/>
          <a:lstStyle/>
          <a:p>
            <a:r>
              <a:rPr lang="es-ES" dirty="0" smtClean="0"/>
              <a:t>Método para encapsular paquetes de diversos protocolos en enlaces punto a punto, similar a HDLC</a:t>
            </a:r>
          </a:p>
          <a:p>
            <a:r>
              <a:rPr lang="es-ES" dirty="0" smtClean="0"/>
              <a:t>Trabaja con el Protocolo de Control de Enlace (LCP) para el establecimiento, configuración y comprobación de la conexión a nivel de capa de enlace (con mecanismo de </a:t>
            </a:r>
            <a:r>
              <a:rPr lang="es-ES" b="1" dirty="0" smtClean="0"/>
              <a:t>autenticación</a:t>
            </a:r>
            <a:r>
              <a:rPr lang="es-ES" dirty="0" smtClean="0"/>
              <a:t>)</a:t>
            </a:r>
          </a:p>
          <a:p>
            <a:r>
              <a:rPr lang="es-ES" dirty="0" smtClean="0"/>
              <a:t>Trabaja con un conjunto de Protocolos de Control de Red (NCP) para el establecimiento y configuración de diversos protocolos a nivel de capa de red (</a:t>
            </a:r>
            <a:r>
              <a:rPr lang="es-ES" b="1" dirty="0" smtClean="0"/>
              <a:t>asignación dirección IP</a:t>
            </a:r>
            <a:r>
              <a:rPr lang="es-ES" dirty="0" smtClean="0"/>
              <a:t>)</a:t>
            </a:r>
            <a:endParaRPr lang="es-ES" sz="1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7722" y="739740"/>
            <a:ext cx="5067300" cy="45407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8724" y="4852236"/>
            <a:ext cx="4782831" cy="153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962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R2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err="1" smtClean="0"/>
              <a:t>username</a:t>
            </a:r>
            <a:r>
              <a:rPr lang="es-ES" dirty="0" smtClean="0"/>
              <a:t> R1 </a:t>
            </a:r>
            <a:r>
              <a:rPr lang="es-ES" dirty="0" err="1" smtClean="0"/>
              <a:t>password</a:t>
            </a:r>
            <a:r>
              <a:rPr lang="es-ES" dirty="0" smtClean="0"/>
              <a:t> 0 R1pass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interface Serial0/0/0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ip</a:t>
            </a:r>
            <a:r>
              <a:rPr lang="es-ES" dirty="0" smtClean="0"/>
              <a:t> </a:t>
            </a:r>
            <a:r>
              <a:rPr lang="es-ES" dirty="0" err="1" smtClean="0"/>
              <a:t>address</a:t>
            </a:r>
            <a:r>
              <a:rPr lang="es-ES" dirty="0" smtClean="0"/>
              <a:t> 10.0.0.2 255.0.0.0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encapsulation</a:t>
            </a:r>
            <a:r>
              <a:rPr lang="es-ES" dirty="0" smtClean="0"/>
              <a:t> </a:t>
            </a:r>
            <a:r>
              <a:rPr lang="es-ES" dirty="0" err="1" smtClean="0"/>
              <a:t>ppp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r>
              <a:rPr lang="es-ES" dirty="0" smtClean="0"/>
              <a:t> </a:t>
            </a:r>
            <a:r>
              <a:rPr lang="es-ES" dirty="0" err="1" smtClean="0"/>
              <a:t>pap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</a:t>
            </a:r>
            <a:r>
              <a:rPr lang="es-ES" dirty="0" smtClean="0"/>
              <a:t> </a:t>
            </a:r>
            <a:r>
              <a:rPr lang="es-ES" dirty="0" err="1" smtClean="0"/>
              <a:t>pap</a:t>
            </a:r>
            <a:r>
              <a:rPr lang="es-ES" dirty="0" smtClean="0"/>
              <a:t> </a:t>
            </a:r>
            <a:r>
              <a:rPr lang="es-ES" dirty="0" err="1" smtClean="0"/>
              <a:t>sent-username</a:t>
            </a:r>
            <a:r>
              <a:rPr lang="es-ES" dirty="0" smtClean="0"/>
              <a:t> R2 </a:t>
            </a:r>
            <a:r>
              <a:rPr lang="es-ES" dirty="0" err="1" smtClean="0"/>
              <a:t>password</a:t>
            </a:r>
            <a:r>
              <a:rPr lang="es-ES" dirty="0" smtClean="0"/>
              <a:t> 0 R2pass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básica de PPP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R1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err="1" smtClean="0"/>
              <a:t>username</a:t>
            </a:r>
            <a:r>
              <a:rPr lang="es-ES" dirty="0" smtClean="0"/>
              <a:t> R2 </a:t>
            </a:r>
            <a:r>
              <a:rPr lang="es-ES" dirty="0" err="1" smtClean="0"/>
              <a:t>password</a:t>
            </a:r>
            <a:r>
              <a:rPr lang="es-ES" dirty="0" smtClean="0"/>
              <a:t> 0 R2pass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interface Serial0/0/0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ip</a:t>
            </a:r>
            <a:r>
              <a:rPr lang="es-ES" dirty="0" smtClean="0"/>
              <a:t> </a:t>
            </a:r>
            <a:r>
              <a:rPr lang="es-ES" dirty="0" err="1" smtClean="0"/>
              <a:t>address</a:t>
            </a:r>
            <a:r>
              <a:rPr lang="es-ES" dirty="0" smtClean="0"/>
              <a:t> 10.0.0.1 255.0.0.0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encapsulation</a:t>
            </a:r>
            <a:r>
              <a:rPr lang="es-ES" dirty="0" smtClean="0"/>
              <a:t> </a:t>
            </a:r>
            <a:r>
              <a:rPr lang="es-ES" dirty="0" err="1" smtClean="0"/>
              <a:t>ppp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r>
              <a:rPr lang="es-ES" dirty="0" smtClean="0"/>
              <a:t> </a:t>
            </a:r>
            <a:r>
              <a:rPr lang="es-ES" dirty="0" err="1" smtClean="0"/>
              <a:t>pap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</a:t>
            </a:r>
            <a:r>
              <a:rPr lang="es-ES" dirty="0" smtClean="0"/>
              <a:t> </a:t>
            </a:r>
            <a:r>
              <a:rPr lang="es-ES" dirty="0" err="1" smtClean="0"/>
              <a:t>pap</a:t>
            </a:r>
            <a:r>
              <a:rPr lang="es-ES" dirty="0" smtClean="0"/>
              <a:t> </a:t>
            </a:r>
            <a:r>
              <a:rPr lang="es-ES" dirty="0" err="1" smtClean="0"/>
              <a:t>sent-username</a:t>
            </a:r>
            <a:r>
              <a:rPr lang="es-ES" dirty="0" smtClean="0"/>
              <a:t> R1 </a:t>
            </a:r>
            <a:r>
              <a:rPr lang="es-ES" dirty="0" err="1" smtClean="0"/>
              <a:t>password</a:t>
            </a:r>
            <a:r>
              <a:rPr lang="es-ES" dirty="0" smtClean="0"/>
              <a:t> 0 R1pass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Funciona en </a:t>
            </a:r>
            <a:r>
              <a:rPr lang="es-ES" dirty="0" err="1" smtClean="0"/>
              <a:t>Packet</a:t>
            </a:r>
            <a:r>
              <a:rPr lang="es-ES" dirty="0" smtClean="0"/>
              <a:t> </a:t>
            </a:r>
            <a:r>
              <a:rPr lang="es-ES" dirty="0" err="1" smtClean="0"/>
              <a:t>Tracer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168" y="4513674"/>
            <a:ext cx="24288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130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R2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err="1" smtClean="0"/>
              <a:t>username</a:t>
            </a:r>
            <a:r>
              <a:rPr lang="es-ES" dirty="0" smtClean="0"/>
              <a:t> R1 </a:t>
            </a:r>
            <a:r>
              <a:rPr lang="es-ES" dirty="0" err="1" smtClean="0"/>
              <a:t>password</a:t>
            </a:r>
            <a:r>
              <a:rPr lang="es-ES" dirty="0" smtClean="0"/>
              <a:t> 0 R1pass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interface Serial0/0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ip</a:t>
            </a:r>
            <a:r>
              <a:rPr lang="es-ES" dirty="0" smtClean="0"/>
              <a:t> </a:t>
            </a:r>
            <a:r>
              <a:rPr lang="es-ES" dirty="0" err="1" smtClean="0"/>
              <a:t>address</a:t>
            </a:r>
            <a:r>
              <a:rPr lang="es-ES" dirty="0" smtClean="0"/>
              <a:t> </a:t>
            </a:r>
            <a:r>
              <a:rPr lang="es-ES" dirty="0" err="1" smtClean="0"/>
              <a:t>negotiated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encapsulation</a:t>
            </a:r>
            <a:r>
              <a:rPr lang="es-ES" dirty="0" smtClean="0"/>
              <a:t> </a:t>
            </a:r>
            <a:r>
              <a:rPr lang="es-ES" dirty="0" err="1" smtClean="0"/>
              <a:t>ppp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r>
              <a:rPr lang="es-ES" dirty="0" smtClean="0"/>
              <a:t> </a:t>
            </a:r>
            <a:r>
              <a:rPr lang="es-ES" dirty="0" err="1" smtClean="0"/>
              <a:t>pap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</a:t>
            </a:r>
            <a:r>
              <a:rPr lang="es-ES" dirty="0" smtClean="0"/>
              <a:t> </a:t>
            </a:r>
            <a:r>
              <a:rPr lang="es-ES" dirty="0" err="1" smtClean="0"/>
              <a:t>pap</a:t>
            </a:r>
            <a:r>
              <a:rPr lang="es-ES" dirty="0" smtClean="0"/>
              <a:t> </a:t>
            </a:r>
            <a:r>
              <a:rPr lang="es-ES" dirty="0" err="1" smtClean="0"/>
              <a:t>sent-username</a:t>
            </a:r>
            <a:r>
              <a:rPr lang="es-ES" dirty="0" smtClean="0"/>
              <a:t> R2 </a:t>
            </a:r>
            <a:r>
              <a:rPr lang="es-ES" dirty="0" err="1" smtClean="0"/>
              <a:t>password</a:t>
            </a:r>
            <a:r>
              <a:rPr lang="es-ES" dirty="0" smtClean="0"/>
              <a:t> 0 R2pass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</a:t>
            </a:r>
            <a:r>
              <a:rPr lang="es-ES" dirty="0" smtClean="0"/>
              <a:t> </a:t>
            </a:r>
            <a:r>
              <a:rPr lang="es-ES" dirty="0" err="1" smtClean="0"/>
              <a:t>ipcp</a:t>
            </a:r>
            <a:r>
              <a:rPr lang="es-ES" dirty="0" smtClean="0"/>
              <a:t> </a:t>
            </a:r>
            <a:r>
              <a:rPr lang="es-ES" dirty="0" err="1" smtClean="0"/>
              <a:t>route</a:t>
            </a:r>
            <a:r>
              <a:rPr lang="es-ES" dirty="0" smtClean="0"/>
              <a:t> default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09" y="432215"/>
            <a:ext cx="12072915" cy="838200"/>
          </a:xfrm>
        </p:spPr>
        <p:txBody>
          <a:bodyPr/>
          <a:lstStyle/>
          <a:p>
            <a:r>
              <a:rPr lang="es-ES" dirty="0" smtClean="0"/>
              <a:t>Configuración de PPP con asignación de dirección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R1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err="1" smtClean="0"/>
              <a:t>username</a:t>
            </a:r>
            <a:r>
              <a:rPr lang="es-ES" dirty="0" smtClean="0"/>
              <a:t> R2 </a:t>
            </a:r>
            <a:r>
              <a:rPr lang="es-ES" dirty="0" err="1" smtClean="0"/>
              <a:t>password</a:t>
            </a:r>
            <a:r>
              <a:rPr lang="es-ES" dirty="0" smtClean="0"/>
              <a:t> 0 R2pass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err="1" smtClean="0"/>
              <a:t>ip</a:t>
            </a:r>
            <a:r>
              <a:rPr lang="es-ES" dirty="0" smtClean="0"/>
              <a:t> local pool </a:t>
            </a:r>
            <a:r>
              <a:rPr lang="es-ES" dirty="0" err="1" smtClean="0"/>
              <a:t>PPP_Pool</a:t>
            </a:r>
            <a:r>
              <a:rPr lang="es-ES" dirty="0" smtClean="0"/>
              <a:t> 10.0.0.10 10.0.0.20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interface Serial0/0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ip</a:t>
            </a:r>
            <a:r>
              <a:rPr lang="es-ES" dirty="0" smtClean="0"/>
              <a:t> </a:t>
            </a:r>
            <a:r>
              <a:rPr lang="es-ES" dirty="0" err="1" smtClean="0"/>
              <a:t>address</a:t>
            </a:r>
            <a:r>
              <a:rPr lang="es-ES" dirty="0" smtClean="0"/>
              <a:t> 10.0.0.1 255.0.0.0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encapsulation</a:t>
            </a:r>
            <a:r>
              <a:rPr lang="es-ES" dirty="0" smtClean="0"/>
              <a:t> </a:t>
            </a:r>
            <a:r>
              <a:rPr lang="es-ES" dirty="0" err="1" smtClean="0"/>
              <a:t>ppp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peer default </a:t>
            </a:r>
            <a:r>
              <a:rPr lang="es-ES" dirty="0" err="1" smtClean="0"/>
              <a:t>ip</a:t>
            </a:r>
            <a:r>
              <a:rPr lang="es-ES" dirty="0" smtClean="0"/>
              <a:t> </a:t>
            </a:r>
            <a:r>
              <a:rPr lang="es-ES" dirty="0" err="1" smtClean="0"/>
              <a:t>address</a:t>
            </a:r>
            <a:r>
              <a:rPr lang="es-ES" dirty="0" smtClean="0"/>
              <a:t> pool </a:t>
            </a:r>
            <a:r>
              <a:rPr lang="es-ES" dirty="0" err="1" smtClean="0"/>
              <a:t>PPP_Pool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r>
              <a:rPr lang="es-ES" dirty="0" smtClean="0"/>
              <a:t> </a:t>
            </a:r>
            <a:r>
              <a:rPr lang="es-ES" dirty="0" err="1" smtClean="0"/>
              <a:t>pap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</a:t>
            </a:r>
            <a:r>
              <a:rPr lang="es-ES" dirty="0" smtClean="0"/>
              <a:t> </a:t>
            </a:r>
            <a:r>
              <a:rPr lang="es-ES" dirty="0" err="1" smtClean="0"/>
              <a:t>pap</a:t>
            </a:r>
            <a:r>
              <a:rPr lang="es-ES" dirty="0" smtClean="0"/>
              <a:t> </a:t>
            </a:r>
            <a:r>
              <a:rPr lang="es-ES" dirty="0" err="1" smtClean="0"/>
              <a:t>sent-username</a:t>
            </a:r>
            <a:r>
              <a:rPr lang="es-ES" dirty="0" smtClean="0"/>
              <a:t> R1 </a:t>
            </a:r>
            <a:r>
              <a:rPr lang="es-ES" dirty="0" err="1" smtClean="0"/>
              <a:t>password</a:t>
            </a:r>
            <a:r>
              <a:rPr lang="es-ES" dirty="0" smtClean="0"/>
              <a:t> 0 R1pass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168" y="5109573"/>
            <a:ext cx="24288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369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PPPoE?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El tema es simple (no es más que una suma): PPPoE = PPP + Ethernet </a:t>
            </a:r>
            <a:r>
              <a:rPr lang="es-E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Permite la utilización de los servicios PPP en un enlace Ethernet, tales como la autenticación y la asignación de dirección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Se utiliza principalmente en entornos de Proveedor de Servicios de Internet (ISP) en los enlaces DSL con el usuario final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75124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R2 (</a:t>
            </a:r>
            <a:r>
              <a:rPr lang="es-ES" dirty="0" err="1" smtClean="0"/>
              <a:t>client</a:t>
            </a:r>
            <a:r>
              <a:rPr lang="es-ES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interface FastEthernet0/0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no </a:t>
            </a:r>
            <a:r>
              <a:rPr lang="es-ES" dirty="0" err="1" smtClean="0"/>
              <a:t>ip</a:t>
            </a:r>
            <a:r>
              <a:rPr lang="es-ES" dirty="0" smtClean="0"/>
              <a:t> </a:t>
            </a:r>
            <a:r>
              <a:rPr lang="es-ES" dirty="0" err="1" smtClean="0"/>
              <a:t>address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pppoe</a:t>
            </a:r>
            <a:r>
              <a:rPr lang="es-ES" dirty="0" smtClean="0"/>
              <a:t> </a:t>
            </a:r>
            <a:r>
              <a:rPr lang="es-ES" dirty="0" err="1" smtClean="0"/>
              <a:t>enable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 global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pppoe-client</a:t>
            </a:r>
            <a:r>
              <a:rPr lang="es-ES" dirty="0" smtClean="0"/>
              <a:t> dial-pool-</a:t>
            </a:r>
            <a:r>
              <a:rPr lang="es-ES" dirty="0" err="1" smtClean="0"/>
              <a:t>number</a:t>
            </a:r>
            <a:r>
              <a:rPr lang="es-ES" dirty="0" smtClean="0"/>
              <a:t>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interface Dialer10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mtu</a:t>
            </a:r>
            <a:r>
              <a:rPr lang="es-ES" dirty="0" smtClean="0"/>
              <a:t> 1492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ip</a:t>
            </a:r>
            <a:r>
              <a:rPr lang="es-ES" dirty="0" smtClean="0"/>
              <a:t> </a:t>
            </a:r>
            <a:r>
              <a:rPr lang="es-ES" dirty="0" err="1" smtClean="0"/>
              <a:t>address</a:t>
            </a:r>
            <a:r>
              <a:rPr lang="es-ES" dirty="0" smtClean="0"/>
              <a:t> </a:t>
            </a:r>
            <a:r>
              <a:rPr lang="es-ES" dirty="0" err="1" smtClean="0"/>
              <a:t>negotiated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encapsulation</a:t>
            </a:r>
            <a:r>
              <a:rPr lang="es-ES" dirty="0" smtClean="0"/>
              <a:t> </a:t>
            </a:r>
            <a:r>
              <a:rPr lang="es-ES" dirty="0" err="1" smtClean="0"/>
              <a:t>ppp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ip</a:t>
            </a:r>
            <a:r>
              <a:rPr lang="es-ES" dirty="0" smtClean="0"/>
              <a:t> </a:t>
            </a:r>
            <a:r>
              <a:rPr lang="es-ES" dirty="0" err="1" smtClean="0"/>
              <a:t>tcp</a:t>
            </a:r>
            <a:r>
              <a:rPr lang="es-ES" dirty="0" smtClean="0"/>
              <a:t> </a:t>
            </a:r>
            <a:r>
              <a:rPr lang="es-ES" dirty="0" err="1" smtClean="0"/>
              <a:t>adjust-mss</a:t>
            </a:r>
            <a:r>
              <a:rPr lang="es-ES" dirty="0" smtClean="0"/>
              <a:t> 1452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dialer</a:t>
            </a:r>
            <a:r>
              <a:rPr lang="es-ES" dirty="0" smtClean="0"/>
              <a:t> pool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</a:t>
            </a:r>
            <a:r>
              <a:rPr lang="es-ES" dirty="0" smtClean="0"/>
              <a:t> </a:t>
            </a:r>
            <a:r>
              <a:rPr lang="es-ES" dirty="0" err="1" smtClean="0"/>
              <a:t>pap</a:t>
            </a:r>
            <a:r>
              <a:rPr lang="es-ES" dirty="0" smtClean="0"/>
              <a:t> </a:t>
            </a:r>
            <a:r>
              <a:rPr lang="es-ES" dirty="0" err="1" smtClean="0"/>
              <a:t>sent-username</a:t>
            </a:r>
            <a:r>
              <a:rPr lang="es-ES" dirty="0" smtClean="0"/>
              <a:t> R2 </a:t>
            </a:r>
            <a:r>
              <a:rPr lang="es-ES" dirty="0" err="1" smtClean="0"/>
              <a:t>password</a:t>
            </a:r>
            <a:r>
              <a:rPr lang="es-ES" dirty="0" smtClean="0"/>
              <a:t> 0 R2pass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</a:t>
            </a:r>
            <a:r>
              <a:rPr lang="es-ES" dirty="0" smtClean="0"/>
              <a:t> </a:t>
            </a:r>
            <a:r>
              <a:rPr lang="es-ES" dirty="0" err="1" smtClean="0"/>
              <a:t>ipcp</a:t>
            </a:r>
            <a:r>
              <a:rPr lang="es-ES" dirty="0" smtClean="0"/>
              <a:t> </a:t>
            </a:r>
            <a:r>
              <a:rPr lang="es-ES" dirty="0" err="1" smtClean="0"/>
              <a:t>route</a:t>
            </a:r>
            <a:r>
              <a:rPr lang="es-ES" dirty="0" smtClean="0"/>
              <a:t> default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de PPPoE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R1 (server)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err="1" smtClean="0"/>
              <a:t>username</a:t>
            </a:r>
            <a:r>
              <a:rPr lang="es-ES" dirty="0" smtClean="0"/>
              <a:t> R2 </a:t>
            </a:r>
            <a:r>
              <a:rPr lang="es-ES" dirty="0" err="1" smtClean="0"/>
              <a:t>password</a:t>
            </a:r>
            <a:r>
              <a:rPr lang="es-ES" dirty="0" smtClean="0"/>
              <a:t> 0 R2pass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err="1" smtClean="0"/>
              <a:t>bba-group</a:t>
            </a:r>
            <a:r>
              <a:rPr lang="es-ES" dirty="0" smtClean="0"/>
              <a:t> </a:t>
            </a:r>
            <a:r>
              <a:rPr lang="es-ES" dirty="0" err="1" smtClean="0"/>
              <a:t>pppoe</a:t>
            </a:r>
            <a:r>
              <a:rPr lang="es-ES" dirty="0" smtClean="0"/>
              <a:t> </a:t>
            </a:r>
            <a:r>
              <a:rPr lang="es-ES" dirty="0" err="1" smtClean="0"/>
              <a:t>PPP_Group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virtual-</a:t>
            </a:r>
            <a:r>
              <a:rPr lang="es-ES" dirty="0" err="1" smtClean="0"/>
              <a:t>template</a:t>
            </a:r>
            <a:r>
              <a:rPr lang="es-ES" dirty="0" smtClean="0"/>
              <a:t>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interface FastEthernet0/0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pppoe</a:t>
            </a:r>
            <a:r>
              <a:rPr lang="es-ES" dirty="0" smtClean="0"/>
              <a:t> </a:t>
            </a:r>
            <a:r>
              <a:rPr lang="es-ES" dirty="0" err="1" smtClean="0"/>
              <a:t>enable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PPP_Group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interface Virtual-Template1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mtu</a:t>
            </a:r>
            <a:r>
              <a:rPr lang="es-ES" dirty="0" smtClean="0"/>
              <a:t> 1492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ip</a:t>
            </a:r>
            <a:r>
              <a:rPr lang="es-ES" dirty="0" smtClean="0"/>
              <a:t> </a:t>
            </a:r>
            <a:r>
              <a:rPr lang="es-ES" dirty="0" err="1" smtClean="0"/>
              <a:t>address</a:t>
            </a:r>
            <a:r>
              <a:rPr lang="es-ES" dirty="0" smtClean="0"/>
              <a:t> 10.0.0.1 255.0.0.0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peer default </a:t>
            </a:r>
            <a:r>
              <a:rPr lang="es-ES" dirty="0" err="1" smtClean="0"/>
              <a:t>ip</a:t>
            </a:r>
            <a:r>
              <a:rPr lang="es-ES" dirty="0" smtClean="0"/>
              <a:t> </a:t>
            </a:r>
            <a:r>
              <a:rPr lang="es-ES" dirty="0" err="1" smtClean="0"/>
              <a:t>address</a:t>
            </a:r>
            <a:r>
              <a:rPr lang="es-ES" dirty="0" smtClean="0"/>
              <a:t> pool </a:t>
            </a:r>
            <a:r>
              <a:rPr lang="es-ES" dirty="0" err="1" smtClean="0"/>
              <a:t>PPP_Pool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 </a:t>
            </a:r>
            <a:r>
              <a:rPr lang="es-ES" dirty="0" err="1" smtClean="0"/>
              <a:t>ppp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r>
              <a:rPr lang="es-ES" dirty="0" smtClean="0"/>
              <a:t> </a:t>
            </a:r>
            <a:r>
              <a:rPr lang="es-ES" dirty="0" err="1" smtClean="0"/>
              <a:t>pap</a:t>
            </a:r>
            <a:r>
              <a:rPr lang="es-ES" dirty="0" smtClean="0"/>
              <a:t> </a:t>
            </a:r>
            <a:r>
              <a:rPr lang="es-ES" dirty="0" err="1" smtClean="0"/>
              <a:t>callin</a:t>
            </a:r>
            <a:endParaRPr lang="es-E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smtClean="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 err="1" smtClean="0"/>
              <a:t>ip</a:t>
            </a:r>
            <a:r>
              <a:rPr lang="es-ES" dirty="0" smtClean="0"/>
              <a:t> local pool </a:t>
            </a:r>
            <a:r>
              <a:rPr lang="es-ES" dirty="0" err="1" smtClean="0"/>
              <a:t>PPP_Pool</a:t>
            </a:r>
            <a:r>
              <a:rPr lang="es-ES" dirty="0" smtClean="0"/>
              <a:t> 10.0.0.10 10.0.0.20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787" y="432215"/>
            <a:ext cx="24288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603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006" y="1214306"/>
            <a:ext cx="11433118" cy="4965192"/>
          </a:xfrm>
        </p:spPr>
        <p:txBody>
          <a:bodyPr/>
          <a:lstStyle/>
          <a:p>
            <a:r>
              <a:rPr lang="es-ES" dirty="0" smtClean="0"/>
              <a:t>MSS: Tamaño Máximo de Segmento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sz="1800" i="1" dirty="0" err="1" smtClean="0"/>
              <a:t>maximum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segment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size</a:t>
            </a:r>
            <a:r>
              <a:rPr lang="es-ES" sz="1800" dirty="0" smtClean="0"/>
              <a:t> </a:t>
            </a:r>
            <a:endParaRPr lang="es-ES" dirty="0" smtClean="0"/>
          </a:p>
          <a:p>
            <a:r>
              <a:rPr lang="es-ES" dirty="0" smtClean="0"/>
              <a:t>MTU: Máxima Unidad de Transmisión </a:t>
            </a:r>
          </a:p>
          <a:p>
            <a:pPr lvl="1"/>
            <a:r>
              <a:rPr lang="es-ES" dirty="0"/>
              <a:t>	</a:t>
            </a:r>
            <a:r>
              <a:rPr lang="es-ES" i="1" dirty="0" err="1" smtClean="0"/>
              <a:t>maximum</a:t>
            </a:r>
            <a:r>
              <a:rPr lang="es-ES" i="1" dirty="0" smtClean="0"/>
              <a:t> </a:t>
            </a:r>
            <a:r>
              <a:rPr lang="es-ES" i="1" dirty="0" err="1" smtClean="0"/>
              <a:t>transmission</a:t>
            </a:r>
            <a:r>
              <a:rPr lang="es-ES" i="1" dirty="0" smtClean="0"/>
              <a:t> </a:t>
            </a:r>
            <a:r>
              <a:rPr lang="es-ES" i="1" dirty="0" err="1" smtClean="0"/>
              <a:t>unit</a:t>
            </a:r>
            <a:endParaRPr lang="es-ES" i="1" dirty="0" smtClean="0"/>
          </a:p>
          <a:p>
            <a:endParaRPr lang="es-ES" dirty="0" smtClean="0"/>
          </a:p>
          <a:p>
            <a:r>
              <a:rPr lang="es-ES" dirty="0" smtClean="0"/>
              <a:t>Si limitamos la MTU a 1500 provocaremos…?</a:t>
            </a:r>
          </a:p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b="1" dirty="0" smtClean="0"/>
              <a:t>Fragmentación</a:t>
            </a:r>
          </a:p>
          <a:p>
            <a:endParaRPr lang="es-ES" dirty="0" smtClean="0"/>
          </a:p>
          <a:p>
            <a:r>
              <a:rPr lang="es-ES" dirty="0" smtClean="0"/>
              <a:t>Si limitamos el MSS a 1460 provocaremos…?</a:t>
            </a:r>
          </a:p>
          <a:p>
            <a:pPr marL="0" indent="0">
              <a:buNone/>
            </a:pPr>
            <a:r>
              <a:rPr lang="es-ES" dirty="0" smtClean="0"/>
              <a:t>		Retransmisiones TCP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3637" y="3306322"/>
            <a:ext cx="5943600" cy="2230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0606" y="704856"/>
            <a:ext cx="5943600" cy="209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básicos: MTU y MSS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768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Comandos básicos para la resolución de incidencias en entornos PPPoE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show </a:t>
            </a:r>
            <a:r>
              <a:rPr lang="es-ES" dirty="0" err="1" smtClean="0"/>
              <a:t>ip</a:t>
            </a:r>
            <a:r>
              <a:rPr lang="es-ES" dirty="0" smtClean="0"/>
              <a:t> interface </a:t>
            </a:r>
            <a:r>
              <a:rPr lang="es-ES" dirty="0" err="1" smtClean="0"/>
              <a:t>brief</a:t>
            </a:r>
            <a:endParaRPr lang="es-ES" dirty="0" smtClean="0"/>
          </a:p>
          <a:p>
            <a:r>
              <a:rPr lang="es-ES" dirty="0" smtClean="0"/>
              <a:t>show interfaces </a:t>
            </a:r>
            <a:r>
              <a:rPr lang="es-ES" dirty="0" err="1" smtClean="0"/>
              <a:t>Dialer</a:t>
            </a:r>
            <a:r>
              <a:rPr lang="es-ES" dirty="0" smtClean="0"/>
              <a:t> (cliente) / show interfaces Virtual-Access (servidor)</a:t>
            </a:r>
          </a:p>
          <a:p>
            <a:r>
              <a:rPr lang="es-ES" dirty="0" smtClean="0"/>
              <a:t>show </a:t>
            </a:r>
            <a:r>
              <a:rPr lang="es-ES" dirty="0" err="1" smtClean="0"/>
              <a:t>pppoe</a:t>
            </a:r>
            <a:r>
              <a:rPr lang="es-ES" dirty="0" smtClean="0"/>
              <a:t> </a:t>
            </a:r>
            <a:r>
              <a:rPr lang="es-ES" dirty="0" err="1" smtClean="0"/>
              <a:t>session</a:t>
            </a:r>
            <a:endParaRPr lang="es-ES" dirty="0" smtClean="0"/>
          </a:p>
          <a:p>
            <a:r>
              <a:rPr lang="es-ES" dirty="0" err="1" smtClean="0"/>
              <a:t>debug</a:t>
            </a:r>
            <a:r>
              <a:rPr lang="es-ES" dirty="0" smtClean="0"/>
              <a:t> </a:t>
            </a:r>
            <a:r>
              <a:rPr lang="es-ES" dirty="0" err="1" smtClean="0"/>
              <a:t>ppp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endParaRPr lang="es-ES" dirty="0" smtClean="0"/>
          </a:p>
          <a:p>
            <a:r>
              <a:rPr lang="es-ES" dirty="0" err="1" smtClean="0"/>
              <a:t>debug</a:t>
            </a:r>
            <a:r>
              <a:rPr lang="es-ES" dirty="0" smtClean="0"/>
              <a:t> </a:t>
            </a:r>
            <a:r>
              <a:rPr lang="es-ES" dirty="0" err="1" smtClean="0"/>
              <a:t>pppoe</a:t>
            </a:r>
            <a:r>
              <a:rPr lang="es-ES" dirty="0" smtClean="0"/>
              <a:t> </a:t>
            </a:r>
            <a:r>
              <a:rPr lang="es-ES" dirty="0" err="1" smtClean="0"/>
              <a:t>events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714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82296" y="3078051"/>
            <a:ext cx="3207026" cy="646331"/>
          </a:xfrm>
          <a:prstGeom prst="rect">
            <a:avLst/>
          </a:prstGeom>
          <a:solidFill>
            <a:srgbClr val="463794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Gracias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641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white widescreen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ustom 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Acad 2015 PPT Light Template.potx" id="{DF074211-70A0-48D1-9288-DB8561EA15AB}" vid="{20BD03C7-F40A-4166-A54C-67DBDB1FD8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 2015 PPT Light Template</Template>
  <TotalTime>674</TotalTime>
  <Words>485</Words>
  <Application>Microsoft Office PowerPoint</Application>
  <PresentationFormat>Personalizado</PresentationFormat>
  <Paragraphs>110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Ciscolight</vt:lpstr>
      <vt:lpstr>CiscoSansTT ExtraLight</vt:lpstr>
      <vt:lpstr>CiscoSansTT Light</vt:lpstr>
      <vt:lpstr>Wingdings</vt:lpstr>
      <vt:lpstr>new white widescreen</vt:lpstr>
      <vt:lpstr>Principios básicos de PPPoE</vt:lpstr>
      <vt:lpstr>¿Qué es PPP?</vt:lpstr>
      <vt:lpstr>Configuración básica de PPP</vt:lpstr>
      <vt:lpstr>Configuración de PPP con asignación de dirección</vt:lpstr>
      <vt:lpstr>¿Qué es PPPoE?</vt:lpstr>
      <vt:lpstr>Configuración de PPPoE</vt:lpstr>
      <vt:lpstr>Conceptos básicos: MTU y MSS</vt:lpstr>
      <vt:lpstr>Comandos básicos para la resolución de incidencias en entornos PPPoE</vt:lpstr>
      <vt:lpstr>Presentación de PowerPoint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PPPoE</dc:title>
  <dc:creator>Marc Khayat -X (makhayat - INLEA CORPORATION at Cisco)</dc:creator>
  <cp:lastModifiedBy>Ingeniero Omar Vicente Lozano</cp:lastModifiedBy>
  <cp:revision>23</cp:revision>
  <dcterms:created xsi:type="dcterms:W3CDTF">2016-02-02T05:11:57Z</dcterms:created>
  <dcterms:modified xsi:type="dcterms:W3CDTF">2017-05-04T14:41:15Z</dcterms:modified>
</cp:coreProperties>
</file>