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5878-B1A8-0948-98DA-D280FA17E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74082-E1DD-1747-B87E-BC4B092C9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A682-1262-0C42-B5EB-53C068AD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E85A-EB63-EC4D-9C30-6EC4DF82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254A-5814-E44F-A0CD-2D6CBE95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16DB-28F8-834B-9C70-FC55CF48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393B2-ECDC-E347-A138-6B371989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3B0C-9BA1-3246-9EE0-164DE041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3FE9-6D2F-C249-9E23-88505912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A8467-D14E-A64C-9D24-34320E52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2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95EA1-6BAF-D845-BB67-683D47618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D2678-E20F-B14C-8244-0C3F1D48D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AFBB-BAC6-5F4A-9E0B-E5287AA7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0207-CE56-A646-A906-03A8D699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7CA5-04DB-D747-93D7-F2EFF138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684F-E44C-D64F-BC05-9B941951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372B-4402-444C-B832-202D2612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A7D3D-9AA4-ED4D-94ED-18EBD106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2D30F-6B0A-4141-BBA5-88FCD56C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DAA4-AC06-C44B-9E5D-7A110491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9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2556-3B70-C745-A71A-A7151923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B4F54-A9F4-6A4D-9851-A71C67937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D31B-5F3B-0543-AA7B-713861E5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13B9-4A76-8848-AB4D-AB896A32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FF6EF-7583-894B-AD51-7C71797B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9B8A-50A0-1645-BFFD-A345DB5E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01FC-9D9B-B949-875D-842E47C0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E3795-B174-114E-B0C7-39AA255BB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C0086-FEDD-8D4E-8B97-AAB3EE71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89274-04A7-9C43-A3B7-1885B797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1C57F-6E6C-F64F-86D1-5E151A06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6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F7E5-CCA0-9741-BB7B-06E7890B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47993-BAC2-F740-83F7-89FC63BD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7ADD0-75F7-D541-971D-DECA66CE4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E9F68-5438-6A44-A8E6-959B3283C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1B1F2-5423-5449-9686-6F223B53A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91940-8334-B94D-873E-66C5E8F2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F5F4F-BE1F-E24E-9097-66FC85A3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F37D3-3015-1144-859A-2E53E9C2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964A-1B80-D048-A5F4-4B047AF2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3BA2F-C7FC-E84D-91E0-8A926CF4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F38BC-F055-0642-9117-CE74257D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BF36D-A185-2C44-A251-D577E84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4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9C5A4-3AB0-FA48-8D70-DC1A9852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BA429-1A21-5C43-95A6-E6B69F00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D3973-5F77-EE4A-9B95-A694A2FB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D838-87A5-E241-8BDA-8BF4C743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260B-4254-4B41-B944-E0B17A90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66F26-1800-6A40-8313-C0220A0FB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794CB-AC1F-4E43-A3EE-2409BC78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233EC-D9FB-D446-AEDF-9314820C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05922-5FC1-0348-BB77-9F324A89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2273-589E-2047-AF0D-66101F95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673C1-81CA-1440-AC67-1B2EA8E00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7204E-9681-A741-B597-248FAFFF9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A750F-9FB7-144F-AE12-EB435084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E49F9-C4D7-274D-82CE-7E59C3E6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92E13-26A9-FE45-A245-5754100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C8708-0DE4-BF45-A3FC-F7BA6C58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6E76-A53B-C94D-B1DF-E27F9E60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7F13-714F-6640-93FE-B2825B2D0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AEC1-288E-DF44-B3F1-E0405DC45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A5765-2BA9-6048-A7CE-70BB3735D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E0C723-819A-C84D-A148-EF5E56AE34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" y="-1"/>
            <a:ext cx="12192001" cy="6859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235C18-EF81-C34B-8926-69DC0C4AD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#</a:t>
            </a:r>
            <a:r>
              <a:rPr lang="en-US" b="1" dirty="0" err="1"/>
              <a:t>TakeMeHome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10E5F-1658-7D41-A12E-4F870865F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Voice Assistance for Autonomous Driving scenarios</a:t>
            </a:r>
          </a:p>
          <a:p>
            <a:r>
              <a:rPr lang="en-US" b="1" dirty="0"/>
              <a:t>by Pandora Team</a:t>
            </a:r>
          </a:p>
        </p:txBody>
      </p:sp>
    </p:spTree>
    <p:extLst>
      <p:ext uri="{BB962C8B-B14F-4D97-AF65-F5344CB8AC3E}">
        <p14:creationId xmlns:p14="http://schemas.microsoft.com/office/powerpoint/2010/main" val="76952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5100637" y="2973303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Fuel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4462671" y="3615094"/>
            <a:ext cx="365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have enough fuel?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74646-6A9F-B54A-A687-5E9B26C14C87}"/>
              </a:ext>
            </a:extLst>
          </p:cNvPr>
          <p:cNvSpPr/>
          <p:nvPr/>
        </p:nvSpPr>
        <p:spPr>
          <a:xfrm>
            <a:off x="3467308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DD39C-6425-A841-A89D-816088264369}"/>
              </a:ext>
            </a:extLst>
          </p:cNvPr>
          <p:cNvSpPr/>
          <p:nvPr/>
        </p:nvSpPr>
        <p:spPr>
          <a:xfrm>
            <a:off x="6288986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86189D-74A6-994B-A62E-17CE0D583E16}"/>
              </a:ext>
            </a:extLst>
          </p:cNvPr>
          <p:cNvCxnSpPr>
            <a:stCxn id="9" idx="1"/>
          </p:cNvCxnSpPr>
          <p:nvPr/>
        </p:nvCxnSpPr>
        <p:spPr>
          <a:xfrm flipH="1">
            <a:off x="2343148" y="4319786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6DD0D-A6F3-644C-9F3C-A5951C2A9EE5}"/>
              </a:ext>
            </a:extLst>
          </p:cNvPr>
          <p:cNvSpPr/>
          <p:nvPr/>
        </p:nvSpPr>
        <p:spPr>
          <a:xfrm>
            <a:off x="352423" y="3984426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94ED47-6A7A-5147-ACD2-3699E406DC6F}"/>
              </a:ext>
            </a:extLst>
          </p:cNvPr>
          <p:cNvSpPr/>
          <p:nvPr/>
        </p:nvSpPr>
        <p:spPr>
          <a:xfrm>
            <a:off x="5458032" y="4706903"/>
            <a:ext cx="432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Reactive</a:t>
            </a:r>
            <a:r>
              <a:rPr lang="en-US" dirty="0"/>
              <a:t>: Do I need to find a gas station?</a:t>
            </a:r>
          </a:p>
        </p:txBody>
      </p:sp>
    </p:spTree>
    <p:extLst>
      <p:ext uri="{BB962C8B-B14F-4D97-AF65-F5344CB8AC3E}">
        <p14:creationId xmlns:p14="http://schemas.microsoft.com/office/powerpoint/2010/main" val="153380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5100637" y="2973303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Fuel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4462671" y="3615094"/>
            <a:ext cx="365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have enough fuel?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74646-6A9F-B54A-A687-5E9B26C14C87}"/>
              </a:ext>
            </a:extLst>
          </p:cNvPr>
          <p:cNvSpPr/>
          <p:nvPr/>
        </p:nvSpPr>
        <p:spPr>
          <a:xfrm>
            <a:off x="3467308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DD39C-6425-A841-A89D-816088264369}"/>
              </a:ext>
            </a:extLst>
          </p:cNvPr>
          <p:cNvSpPr/>
          <p:nvPr/>
        </p:nvSpPr>
        <p:spPr>
          <a:xfrm>
            <a:off x="6288986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86189D-74A6-994B-A62E-17CE0D583E16}"/>
              </a:ext>
            </a:extLst>
          </p:cNvPr>
          <p:cNvCxnSpPr>
            <a:stCxn id="9" idx="1"/>
          </p:cNvCxnSpPr>
          <p:nvPr/>
        </p:nvCxnSpPr>
        <p:spPr>
          <a:xfrm flipH="1">
            <a:off x="2343148" y="4319786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6DD0D-A6F3-644C-9F3C-A5951C2A9EE5}"/>
              </a:ext>
            </a:extLst>
          </p:cNvPr>
          <p:cNvSpPr/>
          <p:nvPr/>
        </p:nvSpPr>
        <p:spPr>
          <a:xfrm>
            <a:off x="352423" y="3984426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94ED47-6A7A-5147-ACD2-3699E406DC6F}"/>
              </a:ext>
            </a:extLst>
          </p:cNvPr>
          <p:cNvSpPr/>
          <p:nvPr/>
        </p:nvSpPr>
        <p:spPr>
          <a:xfrm>
            <a:off x="5458032" y="4706903"/>
            <a:ext cx="432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Reactive</a:t>
            </a:r>
            <a:r>
              <a:rPr lang="en-US" dirty="0"/>
              <a:t>: Do I need to find a gas station?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988E6-6D75-A24C-B262-0A98A56C6B63}"/>
              </a:ext>
            </a:extLst>
          </p:cNvPr>
          <p:cNvSpPr/>
          <p:nvPr/>
        </p:nvSpPr>
        <p:spPr>
          <a:xfrm>
            <a:off x="4822031" y="518585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1DAF29-22AE-3348-89A7-58CC1E07D607}"/>
              </a:ext>
            </a:extLst>
          </p:cNvPr>
          <p:cNvCxnSpPr/>
          <p:nvPr/>
        </p:nvCxnSpPr>
        <p:spPr>
          <a:xfrm flipH="1">
            <a:off x="3697871" y="5492281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B2BA37-D065-6C4E-829C-09976FD0991C}"/>
              </a:ext>
            </a:extLst>
          </p:cNvPr>
          <p:cNvSpPr/>
          <p:nvPr/>
        </p:nvSpPr>
        <p:spPr>
          <a:xfrm>
            <a:off x="352424" y="5185206"/>
            <a:ext cx="3358804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gas station to the route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8FF5E7-D490-5A4C-8211-B49E25EED52F}"/>
              </a:ext>
            </a:extLst>
          </p:cNvPr>
          <p:cNvSpPr/>
          <p:nvPr/>
        </p:nvSpPr>
        <p:spPr>
          <a:xfrm>
            <a:off x="1082435" y="60795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8C46C9-98B7-7148-8F71-F24ED125EA84}"/>
              </a:ext>
            </a:extLst>
          </p:cNvPr>
          <p:cNvCxnSpPr>
            <a:stCxn id="15" idx="2"/>
          </p:cNvCxnSpPr>
          <p:nvPr/>
        </p:nvCxnSpPr>
        <p:spPr>
          <a:xfrm>
            <a:off x="2031826" y="5798068"/>
            <a:ext cx="0" cy="28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3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5100637" y="2973303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Fuel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4462671" y="3615094"/>
            <a:ext cx="365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have enough fuel?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74646-6A9F-B54A-A687-5E9B26C14C87}"/>
              </a:ext>
            </a:extLst>
          </p:cNvPr>
          <p:cNvSpPr/>
          <p:nvPr/>
        </p:nvSpPr>
        <p:spPr>
          <a:xfrm>
            <a:off x="3467308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DD39C-6425-A841-A89D-816088264369}"/>
              </a:ext>
            </a:extLst>
          </p:cNvPr>
          <p:cNvSpPr/>
          <p:nvPr/>
        </p:nvSpPr>
        <p:spPr>
          <a:xfrm>
            <a:off x="6288986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86189D-74A6-994B-A62E-17CE0D583E16}"/>
              </a:ext>
            </a:extLst>
          </p:cNvPr>
          <p:cNvCxnSpPr>
            <a:stCxn id="9" idx="1"/>
          </p:cNvCxnSpPr>
          <p:nvPr/>
        </p:nvCxnSpPr>
        <p:spPr>
          <a:xfrm flipH="1">
            <a:off x="2343148" y="4319786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6DD0D-A6F3-644C-9F3C-A5951C2A9EE5}"/>
              </a:ext>
            </a:extLst>
          </p:cNvPr>
          <p:cNvSpPr/>
          <p:nvPr/>
        </p:nvSpPr>
        <p:spPr>
          <a:xfrm>
            <a:off x="352423" y="3984426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94ED47-6A7A-5147-ACD2-3699E406DC6F}"/>
              </a:ext>
            </a:extLst>
          </p:cNvPr>
          <p:cNvSpPr/>
          <p:nvPr/>
        </p:nvSpPr>
        <p:spPr>
          <a:xfrm>
            <a:off x="5458032" y="4706903"/>
            <a:ext cx="432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Reactive</a:t>
            </a:r>
            <a:r>
              <a:rPr lang="en-US" dirty="0"/>
              <a:t>: Do I need to find a gas station?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988E6-6D75-A24C-B262-0A98A56C6B63}"/>
              </a:ext>
            </a:extLst>
          </p:cNvPr>
          <p:cNvSpPr/>
          <p:nvPr/>
        </p:nvSpPr>
        <p:spPr>
          <a:xfrm>
            <a:off x="4822031" y="518585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1DAF29-22AE-3348-89A7-58CC1E07D607}"/>
              </a:ext>
            </a:extLst>
          </p:cNvPr>
          <p:cNvCxnSpPr/>
          <p:nvPr/>
        </p:nvCxnSpPr>
        <p:spPr>
          <a:xfrm flipH="1">
            <a:off x="3697871" y="5492281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B2BA37-D065-6C4E-829C-09976FD0991C}"/>
              </a:ext>
            </a:extLst>
          </p:cNvPr>
          <p:cNvSpPr/>
          <p:nvPr/>
        </p:nvSpPr>
        <p:spPr>
          <a:xfrm>
            <a:off x="352424" y="5185206"/>
            <a:ext cx="3358804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gas station to the route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8FF5E7-D490-5A4C-8211-B49E25EED52F}"/>
              </a:ext>
            </a:extLst>
          </p:cNvPr>
          <p:cNvSpPr/>
          <p:nvPr/>
        </p:nvSpPr>
        <p:spPr>
          <a:xfrm>
            <a:off x="1082435" y="60795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8C46C9-98B7-7148-8F71-F24ED125EA84}"/>
              </a:ext>
            </a:extLst>
          </p:cNvPr>
          <p:cNvCxnSpPr>
            <a:stCxn id="15" idx="2"/>
          </p:cNvCxnSpPr>
          <p:nvPr/>
        </p:nvCxnSpPr>
        <p:spPr>
          <a:xfrm>
            <a:off x="2031826" y="5798068"/>
            <a:ext cx="0" cy="28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BDF93-BA7C-0D4E-BFCC-FAD779959654}"/>
              </a:ext>
            </a:extLst>
          </p:cNvPr>
          <p:cNvSpPr/>
          <p:nvPr/>
        </p:nvSpPr>
        <p:spPr>
          <a:xfrm>
            <a:off x="7612235" y="5185206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9B35B-F5E0-4046-89E6-0529259F4A6C}"/>
              </a:ext>
            </a:extLst>
          </p:cNvPr>
          <p:cNvSpPr/>
          <p:nvPr/>
        </p:nvSpPr>
        <p:spPr>
          <a:xfrm>
            <a:off x="9972675" y="5195177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 (risky!)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698722-9DCA-EE4D-8EDB-C6F2A943C06B}"/>
              </a:ext>
            </a:extLst>
          </p:cNvPr>
          <p:cNvCxnSpPr>
            <a:cxnSpLocks/>
          </p:cNvCxnSpPr>
          <p:nvPr/>
        </p:nvCxnSpPr>
        <p:spPr>
          <a:xfrm>
            <a:off x="9602960" y="5492281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8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3881542" y="1959245"/>
            <a:ext cx="3243263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Shopping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3426827" y="2627422"/>
            <a:ext cx="415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need something to buy?</a:t>
            </a:r>
          </a:p>
        </p:txBody>
      </p:sp>
    </p:spTree>
    <p:extLst>
      <p:ext uri="{BB962C8B-B14F-4D97-AF65-F5344CB8AC3E}">
        <p14:creationId xmlns:p14="http://schemas.microsoft.com/office/powerpoint/2010/main" val="35196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3881542" y="1959245"/>
            <a:ext cx="3243263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Shopping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3426827" y="2627422"/>
            <a:ext cx="415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need something to buy?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C2AFD-41A1-0F4A-8921-7E6D554336B4}"/>
              </a:ext>
            </a:extLst>
          </p:cNvPr>
          <p:cNvSpPr/>
          <p:nvPr/>
        </p:nvSpPr>
        <p:spPr>
          <a:xfrm>
            <a:off x="6026323" y="30520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DCDD98-A43E-6542-885B-09D772D32760}"/>
              </a:ext>
            </a:extLst>
          </p:cNvPr>
          <p:cNvSpPr/>
          <p:nvPr/>
        </p:nvSpPr>
        <p:spPr>
          <a:xfrm>
            <a:off x="8386763" y="306204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7D528F-C510-674D-BCF0-6F2BEF98B039}"/>
              </a:ext>
            </a:extLst>
          </p:cNvPr>
          <p:cNvCxnSpPr>
            <a:cxnSpLocks/>
          </p:cNvCxnSpPr>
          <p:nvPr/>
        </p:nvCxnSpPr>
        <p:spPr>
          <a:xfrm>
            <a:off x="8017048" y="3359144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4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3881542" y="1959245"/>
            <a:ext cx="3243263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Shopping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3426827" y="2627422"/>
            <a:ext cx="415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need something to buy?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C2AFD-41A1-0F4A-8921-7E6D554336B4}"/>
              </a:ext>
            </a:extLst>
          </p:cNvPr>
          <p:cNvSpPr/>
          <p:nvPr/>
        </p:nvSpPr>
        <p:spPr>
          <a:xfrm>
            <a:off x="6026323" y="30520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DCDD98-A43E-6542-885B-09D772D32760}"/>
              </a:ext>
            </a:extLst>
          </p:cNvPr>
          <p:cNvSpPr/>
          <p:nvPr/>
        </p:nvSpPr>
        <p:spPr>
          <a:xfrm>
            <a:off x="8386763" y="306204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7D528F-C510-674D-BCF0-6F2BEF98B039}"/>
              </a:ext>
            </a:extLst>
          </p:cNvPr>
          <p:cNvCxnSpPr>
            <a:cxnSpLocks/>
          </p:cNvCxnSpPr>
          <p:nvPr/>
        </p:nvCxnSpPr>
        <p:spPr>
          <a:xfrm>
            <a:off x="8017048" y="3359144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F5EE7A2-CEF3-9B44-9074-EC3D624A3BD6}"/>
              </a:ext>
            </a:extLst>
          </p:cNvPr>
          <p:cNvSpPr/>
          <p:nvPr/>
        </p:nvSpPr>
        <p:spPr>
          <a:xfrm>
            <a:off x="3288661" y="30909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673C6-96F0-4343-B735-19139F7EA57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284023" y="3703831"/>
            <a:ext cx="1" cy="39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FCD5AA-D7B0-8047-8AC8-ED19657D717E}"/>
              </a:ext>
            </a:extLst>
          </p:cNvPr>
          <p:cNvSpPr/>
          <p:nvPr/>
        </p:nvSpPr>
        <p:spPr>
          <a:xfrm>
            <a:off x="3288660" y="4093972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Reactive</a:t>
            </a:r>
            <a:r>
              <a:rPr lang="en-US" sz="2000" dirty="0"/>
              <a:t>: Alexa advices a shop</a:t>
            </a:r>
          </a:p>
        </p:txBody>
      </p:sp>
    </p:spTree>
    <p:extLst>
      <p:ext uri="{BB962C8B-B14F-4D97-AF65-F5344CB8AC3E}">
        <p14:creationId xmlns:p14="http://schemas.microsoft.com/office/powerpoint/2010/main" val="4262723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3881542" y="1959245"/>
            <a:ext cx="3243263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Shopping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3426827" y="2627422"/>
            <a:ext cx="415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need something to buy?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C2AFD-41A1-0F4A-8921-7E6D554336B4}"/>
              </a:ext>
            </a:extLst>
          </p:cNvPr>
          <p:cNvSpPr/>
          <p:nvPr/>
        </p:nvSpPr>
        <p:spPr>
          <a:xfrm>
            <a:off x="4507809" y="4975391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DCDD98-A43E-6542-885B-09D772D32760}"/>
              </a:ext>
            </a:extLst>
          </p:cNvPr>
          <p:cNvSpPr/>
          <p:nvPr/>
        </p:nvSpPr>
        <p:spPr>
          <a:xfrm>
            <a:off x="6886575" y="4975391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7D528F-C510-674D-BCF0-6F2BEF98B039}"/>
              </a:ext>
            </a:extLst>
          </p:cNvPr>
          <p:cNvCxnSpPr>
            <a:cxnSpLocks/>
          </p:cNvCxnSpPr>
          <p:nvPr/>
        </p:nvCxnSpPr>
        <p:spPr>
          <a:xfrm>
            <a:off x="6516860" y="5272495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F5EE7A2-CEF3-9B44-9074-EC3D624A3BD6}"/>
              </a:ext>
            </a:extLst>
          </p:cNvPr>
          <p:cNvSpPr/>
          <p:nvPr/>
        </p:nvSpPr>
        <p:spPr>
          <a:xfrm>
            <a:off x="3288661" y="30909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673C6-96F0-4343-B735-19139F7EA57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284023" y="3703831"/>
            <a:ext cx="1" cy="39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FCD5AA-D7B0-8047-8AC8-ED19657D717E}"/>
              </a:ext>
            </a:extLst>
          </p:cNvPr>
          <p:cNvSpPr/>
          <p:nvPr/>
        </p:nvSpPr>
        <p:spPr>
          <a:xfrm>
            <a:off x="3288660" y="4093972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Reactive</a:t>
            </a:r>
            <a:r>
              <a:rPr lang="en-US" sz="2000" dirty="0"/>
              <a:t>: Alexa advices a shop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3BDA9C-97E2-D240-9009-B2AF9D1F4C61}"/>
              </a:ext>
            </a:extLst>
          </p:cNvPr>
          <p:cNvSpPr/>
          <p:nvPr/>
        </p:nvSpPr>
        <p:spPr>
          <a:xfrm>
            <a:off x="6026323" y="30520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6028DD-7817-654B-A2B9-F92F992D1C7B}"/>
              </a:ext>
            </a:extLst>
          </p:cNvPr>
          <p:cNvSpPr/>
          <p:nvPr/>
        </p:nvSpPr>
        <p:spPr>
          <a:xfrm>
            <a:off x="8386763" y="306204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7760AB-8577-F64B-80CC-6EECBCA49FEA}"/>
              </a:ext>
            </a:extLst>
          </p:cNvPr>
          <p:cNvCxnSpPr>
            <a:cxnSpLocks/>
          </p:cNvCxnSpPr>
          <p:nvPr/>
        </p:nvCxnSpPr>
        <p:spPr>
          <a:xfrm>
            <a:off x="8017048" y="3359144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586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3881542" y="1959245"/>
            <a:ext cx="3243263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Shopping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3426827" y="2627422"/>
            <a:ext cx="415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need something to buy?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C2AFD-41A1-0F4A-8921-7E6D554336B4}"/>
              </a:ext>
            </a:extLst>
          </p:cNvPr>
          <p:cNvSpPr/>
          <p:nvPr/>
        </p:nvSpPr>
        <p:spPr>
          <a:xfrm>
            <a:off x="4507809" y="4975391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DCDD98-A43E-6542-885B-09D772D32760}"/>
              </a:ext>
            </a:extLst>
          </p:cNvPr>
          <p:cNvSpPr/>
          <p:nvPr/>
        </p:nvSpPr>
        <p:spPr>
          <a:xfrm>
            <a:off x="6886575" y="4975391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7D528F-C510-674D-BCF0-6F2BEF98B039}"/>
              </a:ext>
            </a:extLst>
          </p:cNvPr>
          <p:cNvCxnSpPr>
            <a:cxnSpLocks/>
          </p:cNvCxnSpPr>
          <p:nvPr/>
        </p:nvCxnSpPr>
        <p:spPr>
          <a:xfrm>
            <a:off x="6516860" y="5272495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F5EE7A2-CEF3-9B44-9074-EC3D624A3BD6}"/>
              </a:ext>
            </a:extLst>
          </p:cNvPr>
          <p:cNvSpPr/>
          <p:nvPr/>
        </p:nvSpPr>
        <p:spPr>
          <a:xfrm>
            <a:off x="3288661" y="30909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673C6-96F0-4343-B735-19139F7EA57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284023" y="3703831"/>
            <a:ext cx="1" cy="39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FCD5AA-D7B0-8047-8AC8-ED19657D717E}"/>
              </a:ext>
            </a:extLst>
          </p:cNvPr>
          <p:cNvSpPr/>
          <p:nvPr/>
        </p:nvSpPr>
        <p:spPr>
          <a:xfrm>
            <a:off x="3288660" y="4093972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Reactive</a:t>
            </a:r>
            <a:r>
              <a:rPr lang="en-US" sz="2000" dirty="0"/>
              <a:t>: Alexa advices a shop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C578C0-6FBF-3840-B2A8-CBAB1C7E178D}"/>
              </a:ext>
            </a:extLst>
          </p:cNvPr>
          <p:cNvSpPr/>
          <p:nvPr/>
        </p:nvSpPr>
        <p:spPr>
          <a:xfrm>
            <a:off x="2129043" y="4975391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78C437-9DE1-1647-92B5-618456ACAF3E}"/>
              </a:ext>
            </a:extLst>
          </p:cNvPr>
          <p:cNvSpPr/>
          <p:nvPr/>
        </p:nvSpPr>
        <p:spPr>
          <a:xfrm>
            <a:off x="1445003" y="5884394"/>
            <a:ext cx="3358804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shop to the route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CBDC7A-909A-894C-BD7A-5E1A5B30898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124405" y="5588253"/>
            <a:ext cx="2" cy="29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EFF08-DFD1-2840-BB16-0065E21C8DE8}"/>
              </a:ext>
            </a:extLst>
          </p:cNvPr>
          <p:cNvSpPr/>
          <p:nvPr/>
        </p:nvSpPr>
        <p:spPr>
          <a:xfrm>
            <a:off x="5179369" y="5884394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02B58B-62B3-1540-9671-21EF563DE202}"/>
              </a:ext>
            </a:extLst>
          </p:cNvPr>
          <p:cNvCxnSpPr>
            <a:cxnSpLocks/>
          </p:cNvCxnSpPr>
          <p:nvPr/>
        </p:nvCxnSpPr>
        <p:spPr>
          <a:xfrm>
            <a:off x="4809654" y="6181498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5F03F9-CC56-9642-A50C-A23A1B18FC66}"/>
              </a:ext>
            </a:extLst>
          </p:cNvPr>
          <p:cNvSpPr/>
          <p:nvPr/>
        </p:nvSpPr>
        <p:spPr>
          <a:xfrm>
            <a:off x="6026323" y="30520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97CCF-6D50-A14A-A9B9-47DD54531624}"/>
              </a:ext>
            </a:extLst>
          </p:cNvPr>
          <p:cNvSpPr/>
          <p:nvPr/>
        </p:nvSpPr>
        <p:spPr>
          <a:xfrm>
            <a:off x="8386763" y="306204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1AF0A2-CF24-B641-A605-184A8E430671}"/>
              </a:ext>
            </a:extLst>
          </p:cNvPr>
          <p:cNvCxnSpPr>
            <a:cxnSpLocks/>
          </p:cNvCxnSpPr>
          <p:nvPr/>
        </p:nvCxnSpPr>
        <p:spPr>
          <a:xfrm>
            <a:off x="8017048" y="3359144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5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54C4-E36F-5740-B95D-E98341C36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448800" cy="4351338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9554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A611-F003-1147-A1E0-961250B0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Pandora’s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B4F9-2795-454D-9877-D874C00A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  <a:p>
            <a:pPr lvl="1"/>
            <a:r>
              <a:rPr lang="en-US" dirty="0"/>
              <a:t>Driving Functions (Highway &amp; Parking)</a:t>
            </a:r>
          </a:p>
          <a:p>
            <a:pPr lvl="1"/>
            <a:r>
              <a:rPr lang="en-US" dirty="0"/>
              <a:t>Service Information (Infrastructure, Vehicle)</a:t>
            </a:r>
          </a:p>
          <a:p>
            <a:pPr lvl="1"/>
            <a:r>
              <a:rPr lang="en-US" dirty="0"/>
              <a:t>Side Tasks (Media, Navigation)</a:t>
            </a:r>
          </a:p>
        </p:txBody>
      </p:sp>
    </p:spTree>
    <p:extLst>
      <p:ext uri="{BB962C8B-B14F-4D97-AF65-F5344CB8AC3E}">
        <p14:creationId xmlns:p14="http://schemas.microsoft.com/office/powerpoint/2010/main" val="95997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0521-D5D0-D142-A830-B9C75E29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Pandora’s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E440-EB1B-D341-80B0-2F0CE1BF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(expecting an answer, e.g. yes/no)</a:t>
            </a:r>
          </a:p>
          <a:p>
            <a:r>
              <a:rPr lang="en-US" dirty="0"/>
              <a:t>Proactive (contextual, answer is not required)</a:t>
            </a:r>
          </a:p>
          <a:p>
            <a:r>
              <a:rPr lang="en-US" dirty="0"/>
              <a:t>Routines (1 command –&gt; multiple tasks)</a:t>
            </a:r>
          </a:p>
        </p:txBody>
      </p:sp>
    </p:spTree>
    <p:extLst>
      <p:ext uri="{BB962C8B-B14F-4D97-AF65-F5344CB8AC3E}">
        <p14:creationId xmlns:p14="http://schemas.microsoft.com/office/powerpoint/2010/main" val="403144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A611-F003-1147-A1E0-961250B0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Functions – </a:t>
            </a:r>
            <a:r>
              <a:rPr lang="en-US" sz="3600" b="1" u="sng" dirty="0"/>
              <a:t>simple</a:t>
            </a:r>
            <a:r>
              <a:rPr lang="en-US" sz="3600" dirty="0"/>
              <a:t> is a key for your safety!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B4F9-2795-454D-9877-D874C00A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Driving commands (</a:t>
            </a:r>
            <a:r>
              <a:rPr lang="en-US" b="1" dirty="0"/>
              <a:t>reactive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“Start Parking”</a:t>
            </a:r>
          </a:p>
          <a:p>
            <a:pPr lvl="1"/>
            <a:r>
              <a:rPr lang="en-US" dirty="0"/>
              <a:t>“Pick me Up” + location</a:t>
            </a:r>
          </a:p>
          <a:p>
            <a:pPr lvl="1"/>
            <a:r>
              <a:rPr lang="en-US" dirty="0"/>
              <a:t>”Start Autobahn Pilot”</a:t>
            </a:r>
          </a:p>
          <a:p>
            <a:pPr lvl="2"/>
            <a:r>
              <a:rPr lang="en-US" dirty="0"/>
              <a:t>Precondition 1: driving context (weather / time of the day)</a:t>
            </a:r>
          </a:p>
          <a:p>
            <a:pPr lvl="2"/>
            <a:r>
              <a:rPr lang="en-US" dirty="0"/>
              <a:t>Precondition 2: traffic conditions</a:t>
            </a:r>
          </a:p>
          <a:p>
            <a:pPr lvl="1"/>
            <a:r>
              <a:rPr lang="en-US" dirty="0"/>
              <a:t>“Stop Autobahn Pilot”</a:t>
            </a:r>
          </a:p>
        </p:txBody>
      </p:sp>
    </p:spTree>
    <p:extLst>
      <p:ext uri="{BB962C8B-B14F-4D97-AF65-F5344CB8AC3E}">
        <p14:creationId xmlns:p14="http://schemas.microsoft.com/office/powerpoint/2010/main" val="375231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A611-F003-1147-A1E0-961250B0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B4F9-2795-454D-9877-D874C00A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Parking (</a:t>
            </a:r>
            <a:r>
              <a:rPr lang="en-US" b="1" dirty="0"/>
              <a:t>Routines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Garage Info</a:t>
            </a:r>
          </a:p>
          <a:p>
            <a:pPr lvl="2"/>
            <a:r>
              <a:rPr lang="en-US" dirty="0"/>
              <a:t>Available places</a:t>
            </a:r>
          </a:p>
          <a:p>
            <a:pPr lvl="2"/>
            <a:r>
              <a:rPr lang="en-US" dirty="0"/>
              <a:t>Waiting time</a:t>
            </a:r>
          </a:p>
          <a:p>
            <a:pPr lvl="2"/>
            <a:r>
              <a:rPr lang="en-US" dirty="0"/>
              <a:t>Price</a:t>
            </a:r>
          </a:p>
          <a:p>
            <a:r>
              <a:rPr lang="en-US" dirty="0"/>
              <a:t>Pilot (</a:t>
            </a:r>
            <a:r>
              <a:rPr lang="en-US" b="1" dirty="0"/>
              <a:t>Routines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 Info (is it possible to drive autonomously and how long)</a:t>
            </a:r>
          </a:p>
          <a:p>
            <a:pPr lvl="1"/>
            <a:r>
              <a:rPr lang="en-US" dirty="0"/>
              <a:t>Traffic Jams</a:t>
            </a:r>
          </a:p>
          <a:p>
            <a:pPr lvl="1"/>
            <a:r>
              <a:rPr lang="en-US" dirty="0"/>
              <a:t>Weather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9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54C4-E36F-5740-B95D-E98341C36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TakeMeHome</a:t>
            </a:r>
            <a:r>
              <a:rPr lang="en-US" dirty="0"/>
              <a:t>” (</a:t>
            </a:r>
            <a:r>
              <a:rPr lang="en-US" b="1" dirty="0"/>
              <a:t>proactive + Routines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Availability of the Car</a:t>
            </a:r>
          </a:p>
          <a:p>
            <a:pPr lvl="1"/>
            <a:r>
              <a:rPr lang="en-US" dirty="0"/>
              <a:t>Fuel service</a:t>
            </a:r>
          </a:p>
          <a:p>
            <a:pPr lvl="1"/>
            <a:r>
              <a:rPr lang="en-US" dirty="0"/>
              <a:t>Shopping service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7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</a:t>
            </a:r>
            <a:r>
              <a:rPr lang="en-US" sz="4400" dirty="0" err="1"/>
              <a:t>CarTalk</a:t>
            </a:r>
            <a:r>
              <a:rPr lang="en-US" sz="4400" dirty="0"/>
              <a:t> to take me home</a:t>
            </a:r>
          </a:p>
        </p:txBody>
      </p:sp>
    </p:spTree>
    <p:extLst>
      <p:ext uri="{BB962C8B-B14F-4D97-AF65-F5344CB8AC3E}">
        <p14:creationId xmlns:p14="http://schemas.microsoft.com/office/powerpoint/2010/main" val="144986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5100637" y="2973303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Fuel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4462671" y="3615094"/>
            <a:ext cx="365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have enough fuel?</a:t>
            </a:r>
          </a:p>
        </p:txBody>
      </p:sp>
    </p:spTree>
    <p:extLst>
      <p:ext uri="{BB962C8B-B14F-4D97-AF65-F5344CB8AC3E}">
        <p14:creationId xmlns:p14="http://schemas.microsoft.com/office/powerpoint/2010/main" val="38964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5100637" y="2973303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Fuel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4462671" y="3615094"/>
            <a:ext cx="365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have enough fuel?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74646-6A9F-B54A-A687-5E9B26C14C87}"/>
              </a:ext>
            </a:extLst>
          </p:cNvPr>
          <p:cNvSpPr/>
          <p:nvPr/>
        </p:nvSpPr>
        <p:spPr>
          <a:xfrm>
            <a:off x="3467308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86189D-74A6-994B-A62E-17CE0D583E16}"/>
              </a:ext>
            </a:extLst>
          </p:cNvPr>
          <p:cNvCxnSpPr>
            <a:stCxn id="9" idx="1"/>
          </p:cNvCxnSpPr>
          <p:nvPr/>
        </p:nvCxnSpPr>
        <p:spPr>
          <a:xfrm flipH="1">
            <a:off x="2343148" y="4319786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6DD0D-A6F3-644C-9F3C-A5951C2A9EE5}"/>
              </a:ext>
            </a:extLst>
          </p:cNvPr>
          <p:cNvSpPr/>
          <p:nvPr/>
        </p:nvSpPr>
        <p:spPr>
          <a:xfrm>
            <a:off x="352423" y="3984426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67357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530</Words>
  <Application>Microsoft Macintosh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#TakeMeHome</vt:lpstr>
      <vt:lpstr>Pandora’s Box</vt:lpstr>
      <vt:lpstr>Pandora’s Actions</vt:lpstr>
      <vt:lpstr>Driving Functions – simple is a key for your safety!</vt:lpstr>
      <vt:lpstr>Service Information </vt:lpstr>
      <vt:lpstr>Side Tasks: Demo, Overview</vt:lpstr>
      <vt:lpstr>Side Tasks: Demo, Stage 1</vt:lpstr>
      <vt:lpstr>Side Tasks: Demo, Stage 1</vt:lpstr>
      <vt:lpstr>Side Tasks: Demo, Stage 1</vt:lpstr>
      <vt:lpstr>Side Tasks: Demo, Stage 1</vt:lpstr>
      <vt:lpstr>Side Tasks: Demo, Stage 1</vt:lpstr>
      <vt:lpstr>Side Tasks: Demo, Stage 1</vt:lpstr>
      <vt:lpstr>Side Tasks: Demo, Stage 2</vt:lpstr>
      <vt:lpstr>Side Tasks: Demo, Stage 2</vt:lpstr>
      <vt:lpstr>Side Tasks: Demo, Stage 2</vt:lpstr>
      <vt:lpstr>Side Tasks: Demo, Stage 2</vt:lpstr>
      <vt:lpstr>Side Tasks: Demo, Stage 2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PANDORA</dc:title>
  <dc:creator>Oleg Potkin</dc:creator>
  <cp:lastModifiedBy>Oleg Potkin</cp:lastModifiedBy>
  <cp:revision>22</cp:revision>
  <dcterms:created xsi:type="dcterms:W3CDTF">2018-09-07T17:15:24Z</dcterms:created>
  <dcterms:modified xsi:type="dcterms:W3CDTF">2018-09-08T15:14:06Z</dcterms:modified>
</cp:coreProperties>
</file>