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878-B1A8-0948-98DA-D280FA17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74082-E1DD-1747-B87E-BC4B092C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A682-1262-0C42-B5EB-53C068AD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E85A-EB63-EC4D-9C30-6EC4DF8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254A-5814-E44F-A0CD-2D6CBE9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16DB-28F8-834B-9C70-FC55CF48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393B2-ECDC-E347-A138-6B371989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3B0C-9BA1-3246-9EE0-164DE04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3FE9-6D2F-C249-9E23-8850591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8467-D14E-A64C-9D24-34320E52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95EA1-6BAF-D845-BB67-683D4761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D2678-E20F-B14C-8244-0C3F1D48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AFBB-BAC6-5F4A-9E0B-E5287AA7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0207-CE56-A646-A906-03A8D699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7CA5-04DB-D747-93D7-F2EFF13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684F-E44C-D64F-BC05-9B941951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372B-4402-444C-B832-202D2612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7D3D-9AA4-ED4D-94ED-18EBD106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D30F-6B0A-4141-BBA5-88FCD56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DAA4-AC06-C44B-9E5D-7A110491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2556-3B70-C745-A71A-A7151923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4F54-A9F4-6A4D-9851-A71C6793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D31B-5F3B-0543-AA7B-713861E5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13B9-4A76-8848-AB4D-AB896A32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F6EF-7583-894B-AD51-7C71797B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9B8A-50A0-1645-BFFD-A345DB5E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01FC-9D9B-B949-875D-842E47C0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3795-B174-114E-B0C7-39AA255B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C0086-FEDD-8D4E-8B97-AAB3EE71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89274-04A7-9C43-A3B7-1885B797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57F-6E6C-F64F-86D1-5E151A0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F7E5-CCA0-9741-BB7B-06E7890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7993-BAC2-F740-83F7-89FC63BD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7ADD0-75F7-D541-971D-DECA66CE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E9F68-5438-6A44-A8E6-959B3283C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1B1F2-5423-5449-9686-6F223B53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91940-8334-B94D-873E-66C5E8F2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F5F4F-BE1F-E24E-9097-66FC85A3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37D3-3015-1144-859A-2E53E9C2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964A-1B80-D048-A5F4-4B047AF2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3BA2F-C7FC-E84D-91E0-8A926CF4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F38BC-F055-0642-9117-CE74257D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BF36D-A185-2C44-A251-D577E8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9C5A4-3AB0-FA48-8D70-DC1A9852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BA429-1A21-5C43-95A6-E6B69F0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3973-5F77-EE4A-9B95-A694A2F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D838-87A5-E241-8BDA-8BF4C74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260B-4254-4B41-B944-E0B17A90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6F26-1800-6A40-8313-C0220A0F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94CB-AC1F-4E43-A3EE-2409BC78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33EC-D9FB-D446-AEDF-9314820C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5922-5FC1-0348-BB77-9F324A8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2273-589E-2047-AF0D-66101F95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673C1-81CA-1440-AC67-1B2EA8E0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204E-9681-A741-B597-248FAFFF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750F-9FB7-144F-AE12-EB435084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49F9-C4D7-274D-82CE-7E59C3E6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2E13-26A9-FE45-A245-5754100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C8708-0DE4-BF45-A3FC-F7BA6C58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6E76-A53B-C94D-B1DF-E27F9E60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7F13-714F-6640-93FE-B2825B2D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EC1-288E-DF44-B3F1-E0405DC45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5765-2BA9-6048-A7CE-70BB3735D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5C18-EF81-C34B-8926-69DC0C4AD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TakeMeHome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0E5F-1658-7D41-A12E-4F870865F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Autonomous Driving Voice Assistance</a:t>
            </a:r>
          </a:p>
          <a:p>
            <a:r>
              <a:rPr lang="en-US" b="1" dirty="0"/>
              <a:t>by Pandora Team</a:t>
            </a:r>
          </a:p>
        </p:txBody>
      </p:sp>
    </p:spTree>
    <p:extLst>
      <p:ext uri="{BB962C8B-B14F-4D97-AF65-F5344CB8AC3E}">
        <p14:creationId xmlns:p14="http://schemas.microsoft.com/office/powerpoint/2010/main" val="76952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</p:spTree>
    <p:extLst>
      <p:ext uri="{BB962C8B-B14F-4D97-AF65-F5344CB8AC3E}">
        <p14:creationId xmlns:p14="http://schemas.microsoft.com/office/powerpoint/2010/main" val="15338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88E6-6D75-A24C-B262-0A98A56C6B63}"/>
              </a:ext>
            </a:extLst>
          </p:cNvPr>
          <p:cNvSpPr/>
          <p:nvPr/>
        </p:nvSpPr>
        <p:spPr>
          <a:xfrm>
            <a:off x="4822031" y="518585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DAF29-22AE-3348-89A7-58CC1E07D607}"/>
              </a:ext>
            </a:extLst>
          </p:cNvPr>
          <p:cNvCxnSpPr/>
          <p:nvPr/>
        </p:nvCxnSpPr>
        <p:spPr>
          <a:xfrm flipH="1">
            <a:off x="3697871" y="5492281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2BA37-D065-6C4E-829C-09976FD0991C}"/>
              </a:ext>
            </a:extLst>
          </p:cNvPr>
          <p:cNvSpPr/>
          <p:nvPr/>
        </p:nvSpPr>
        <p:spPr>
          <a:xfrm>
            <a:off x="352424" y="5185206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gas station to the route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FF5E7-D490-5A4C-8211-B49E25EED52F}"/>
              </a:ext>
            </a:extLst>
          </p:cNvPr>
          <p:cNvSpPr/>
          <p:nvPr/>
        </p:nvSpPr>
        <p:spPr>
          <a:xfrm>
            <a:off x="1082435" y="60795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C46C9-98B7-7148-8F71-F24ED125EA84}"/>
              </a:ext>
            </a:extLst>
          </p:cNvPr>
          <p:cNvCxnSpPr>
            <a:stCxn id="15" idx="2"/>
          </p:cNvCxnSpPr>
          <p:nvPr/>
        </p:nvCxnSpPr>
        <p:spPr>
          <a:xfrm>
            <a:off x="2031826" y="5798068"/>
            <a:ext cx="0" cy="2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3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88E6-6D75-A24C-B262-0A98A56C6B63}"/>
              </a:ext>
            </a:extLst>
          </p:cNvPr>
          <p:cNvSpPr/>
          <p:nvPr/>
        </p:nvSpPr>
        <p:spPr>
          <a:xfrm>
            <a:off x="4822031" y="518585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DAF29-22AE-3348-89A7-58CC1E07D607}"/>
              </a:ext>
            </a:extLst>
          </p:cNvPr>
          <p:cNvCxnSpPr/>
          <p:nvPr/>
        </p:nvCxnSpPr>
        <p:spPr>
          <a:xfrm flipH="1">
            <a:off x="3697871" y="5492281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2BA37-D065-6C4E-829C-09976FD0991C}"/>
              </a:ext>
            </a:extLst>
          </p:cNvPr>
          <p:cNvSpPr/>
          <p:nvPr/>
        </p:nvSpPr>
        <p:spPr>
          <a:xfrm>
            <a:off x="352424" y="5185206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gas station to the route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FF5E7-D490-5A4C-8211-B49E25EED52F}"/>
              </a:ext>
            </a:extLst>
          </p:cNvPr>
          <p:cNvSpPr/>
          <p:nvPr/>
        </p:nvSpPr>
        <p:spPr>
          <a:xfrm>
            <a:off x="1082435" y="60795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C46C9-98B7-7148-8F71-F24ED125EA84}"/>
              </a:ext>
            </a:extLst>
          </p:cNvPr>
          <p:cNvCxnSpPr>
            <a:stCxn id="15" idx="2"/>
          </p:cNvCxnSpPr>
          <p:nvPr/>
        </p:nvCxnSpPr>
        <p:spPr>
          <a:xfrm>
            <a:off x="2031826" y="5798068"/>
            <a:ext cx="0" cy="2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BDF93-BA7C-0D4E-BFCC-FAD779959654}"/>
              </a:ext>
            </a:extLst>
          </p:cNvPr>
          <p:cNvSpPr/>
          <p:nvPr/>
        </p:nvSpPr>
        <p:spPr>
          <a:xfrm>
            <a:off x="7612235" y="518520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9B35B-F5E0-4046-89E6-0529259F4A6C}"/>
              </a:ext>
            </a:extLst>
          </p:cNvPr>
          <p:cNvSpPr/>
          <p:nvPr/>
        </p:nvSpPr>
        <p:spPr>
          <a:xfrm>
            <a:off x="9972675" y="5195177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 (risky!)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698722-9DCA-EE4D-8EDB-C6F2A943C06B}"/>
              </a:ext>
            </a:extLst>
          </p:cNvPr>
          <p:cNvCxnSpPr>
            <a:cxnSpLocks/>
          </p:cNvCxnSpPr>
          <p:nvPr/>
        </p:nvCxnSpPr>
        <p:spPr>
          <a:xfrm>
            <a:off x="9602960" y="5492281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8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</p:spTree>
    <p:extLst>
      <p:ext uri="{BB962C8B-B14F-4D97-AF65-F5344CB8AC3E}">
        <p14:creationId xmlns:p14="http://schemas.microsoft.com/office/powerpoint/2010/main" val="35196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</p:spTree>
    <p:extLst>
      <p:ext uri="{BB962C8B-B14F-4D97-AF65-F5344CB8AC3E}">
        <p14:creationId xmlns:p14="http://schemas.microsoft.com/office/powerpoint/2010/main" val="42627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4507809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6886575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6516860" y="5272495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BDA9C-97E2-D240-9009-B2AF9D1F4C61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028DD-7817-654B-A2B9-F92F992D1C7B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760AB-8577-F64B-80CC-6EECBCA49FEA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8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4507809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6886575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6516860" y="5272495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578C0-6FBF-3840-B2A8-CBAB1C7E178D}"/>
              </a:ext>
            </a:extLst>
          </p:cNvPr>
          <p:cNvSpPr/>
          <p:nvPr/>
        </p:nvSpPr>
        <p:spPr>
          <a:xfrm>
            <a:off x="2129043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8C437-9DE1-1647-92B5-618456ACAF3E}"/>
              </a:ext>
            </a:extLst>
          </p:cNvPr>
          <p:cNvSpPr/>
          <p:nvPr/>
        </p:nvSpPr>
        <p:spPr>
          <a:xfrm>
            <a:off x="1445003" y="5884394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shop to the route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BDC7A-909A-894C-BD7A-5E1A5B30898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124405" y="5588253"/>
            <a:ext cx="2" cy="2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EFF08-DFD1-2840-BB16-0065E21C8DE8}"/>
              </a:ext>
            </a:extLst>
          </p:cNvPr>
          <p:cNvSpPr/>
          <p:nvPr/>
        </p:nvSpPr>
        <p:spPr>
          <a:xfrm>
            <a:off x="5179369" y="5884394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2B58B-62B3-1540-9671-21EF563DE202}"/>
              </a:ext>
            </a:extLst>
          </p:cNvPr>
          <p:cNvCxnSpPr>
            <a:cxnSpLocks/>
          </p:cNvCxnSpPr>
          <p:nvPr/>
        </p:nvCxnSpPr>
        <p:spPr>
          <a:xfrm>
            <a:off x="4809654" y="6181498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5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54C4-E36F-5740-B95D-E98341C3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48800" cy="435133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955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assistance for Autonomous Driving scenarios</a:t>
            </a:r>
          </a:p>
          <a:p>
            <a:pPr lvl="1"/>
            <a:r>
              <a:rPr lang="en-US" dirty="0"/>
              <a:t>Driving Functions (Highway &amp; Parking)</a:t>
            </a:r>
          </a:p>
          <a:p>
            <a:pPr lvl="1"/>
            <a:r>
              <a:rPr lang="en-US" dirty="0"/>
              <a:t>Service Information (Infrastructure, Vehicle)</a:t>
            </a:r>
          </a:p>
          <a:p>
            <a:pPr lvl="1"/>
            <a:r>
              <a:rPr lang="en-US" dirty="0"/>
              <a:t>Side Tasks (Media, Navigation)</a:t>
            </a:r>
          </a:p>
        </p:txBody>
      </p:sp>
    </p:spTree>
    <p:extLst>
      <p:ext uri="{BB962C8B-B14F-4D97-AF65-F5344CB8AC3E}">
        <p14:creationId xmlns:p14="http://schemas.microsoft.com/office/powerpoint/2010/main" val="9599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521-D5D0-D142-A830-B9C75E2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Pandora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E440-EB1B-D341-80B0-2F0CE1BF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(expecting an answer)</a:t>
            </a:r>
          </a:p>
          <a:p>
            <a:r>
              <a:rPr lang="en-US" dirty="0"/>
              <a:t>Proactive (contextual, answer is not required)</a:t>
            </a:r>
          </a:p>
          <a:p>
            <a:r>
              <a:rPr lang="en-US" dirty="0"/>
              <a:t>Routines (1 command – multiple tasks)</a:t>
            </a:r>
          </a:p>
        </p:txBody>
      </p:sp>
    </p:spTree>
    <p:extLst>
      <p:ext uri="{BB962C8B-B14F-4D97-AF65-F5344CB8AC3E}">
        <p14:creationId xmlns:p14="http://schemas.microsoft.com/office/powerpoint/2010/main" val="40314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Functions – </a:t>
            </a:r>
            <a:r>
              <a:rPr lang="en-US" sz="3600" b="1" u="sng" dirty="0"/>
              <a:t>simple</a:t>
            </a:r>
            <a:r>
              <a:rPr lang="en-US" sz="3600" dirty="0"/>
              <a:t> is a key for your safety!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 commands (</a:t>
            </a:r>
            <a:r>
              <a:rPr lang="en-US" b="1" dirty="0"/>
              <a:t>reactive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“Start Parking”</a:t>
            </a:r>
          </a:p>
          <a:p>
            <a:pPr lvl="1"/>
            <a:r>
              <a:rPr lang="en-US" dirty="0"/>
              <a:t>“Pick me Up” + location</a:t>
            </a:r>
          </a:p>
          <a:p>
            <a:pPr lvl="1"/>
            <a:r>
              <a:rPr lang="en-US" dirty="0"/>
              <a:t>”Start Autobahn Pilot”</a:t>
            </a:r>
          </a:p>
          <a:p>
            <a:pPr lvl="2"/>
            <a:r>
              <a:rPr lang="en-US" dirty="0"/>
              <a:t>Precondition 1: driving context (weather / time of the day)</a:t>
            </a:r>
          </a:p>
          <a:p>
            <a:pPr lvl="2"/>
            <a:r>
              <a:rPr lang="en-US" dirty="0"/>
              <a:t>Precondition 2: traffic conditions</a:t>
            </a:r>
          </a:p>
          <a:p>
            <a:pPr lvl="1"/>
            <a:r>
              <a:rPr lang="en-US" dirty="0"/>
              <a:t>“Stop Autobahn Pilot”</a:t>
            </a:r>
          </a:p>
        </p:txBody>
      </p:sp>
    </p:spTree>
    <p:extLst>
      <p:ext uri="{BB962C8B-B14F-4D97-AF65-F5344CB8AC3E}">
        <p14:creationId xmlns:p14="http://schemas.microsoft.com/office/powerpoint/2010/main" val="37523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(</a:t>
            </a:r>
            <a:r>
              <a:rPr lang="en-US" b="1" dirty="0"/>
              <a:t>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Garage Info</a:t>
            </a:r>
          </a:p>
          <a:p>
            <a:pPr lvl="2"/>
            <a:r>
              <a:rPr lang="en-US" dirty="0"/>
              <a:t>Available places</a:t>
            </a:r>
          </a:p>
          <a:p>
            <a:pPr lvl="2"/>
            <a:r>
              <a:rPr lang="en-US" dirty="0"/>
              <a:t>Waiting time</a:t>
            </a:r>
          </a:p>
          <a:p>
            <a:pPr lvl="2"/>
            <a:r>
              <a:rPr lang="en-US" dirty="0"/>
              <a:t>Price</a:t>
            </a:r>
          </a:p>
          <a:p>
            <a:r>
              <a:rPr lang="en-US" dirty="0"/>
              <a:t>Pilot (</a:t>
            </a:r>
            <a:r>
              <a:rPr lang="en-US" b="1" dirty="0"/>
              <a:t>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 Info (is it possible to drive autonomously and how long)</a:t>
            </a:r>
          </a:p>
          <a:p>
            <a:pPr lvl="1"/>
            <a:r>
              <a:rPr lang="en-US" dirty="0"/>
              <a:t>Traffic Jams</a:t>
            </a:r>
          </a:p>
          <a:p>
            <a:pPr lvl="1"/>
            <a:r>
              <a:rPr lang="en-US" dirty="0"/>
              <a:t>Weather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54C4-E36F-5740-B95D-E98341C3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TakeMeHome</a:t>
            </a:r>
            <a:r>
              <a:rPr lang="en-US" dirty="0"/>
              <a:t>” (</a:t>
            </a:r>
            <a:r>
              <a:rPr lang="en-US" b="1" dirty="0"/>
              <a:t>proactive + 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Availability of the Car</a:t>
            </a:r>
          </a:p>
          <a:p>
            <a:pPr lvl="1"/>
            <a:r>
              <a:rPr lang="en-US" dirty="0"/>
              <a:t>Check Gas level</a:t>
            </a:r>
          </a:p>
          <a:p>
            <a:pPr lvl="1"/>
            <a:r>
              <a:rPr lang="en-US" dirty="0"/>
              <a:t>Check Shopping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</p:spTree>
    <p:extLst>
      <p:ext uri="{BB962C8B-B14F-4D97-AF65-F5344CB8AC3E}">
        <p14:creationId xmlns:p14="http://schemas.microsoft.com/office/powerpoint/2010/main" val="14498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</p:spTree>
    <p:extLst>
      <p:ext uri="{BB962C8B-B14F-4D97-AF65-F5344CB8AC3E}">
        <p14:creationId xmlns:p14="http://schemas.microsoft.com/office/powerpoint/2010/main" val="38964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6735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525</Words>
  <Application>Microsoft Macintosh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#TakeMeHome</vt:lpstr>
      <vt:lpstr>Pandora</vt:lpstr>
      <vt:lpstr>Pandora Actions</vt:lpstr>
      <vt:lpstr>Driving Functions – simple is a key for your safety!</vt:lpstr>
      <vt:lpstr>Service Information </vt:lpstr>
      <vt:lpstr>Side Tasks: Demo, Overview</vt:lpstr>
      <vt:lpstr>Side Tasks: Demo, Stage 1</vt:lpstr>
      <vt:lpstr>Side Tasks: Demo, Stage 1</vt:lpstr>
      <vt:lpstr>Side Tasks: Demo, Stage 1</vt:lpstr>
      <vt:lpstr>Side Tasks: Demo, Stage 1</vt:lpstr>
      <vt:lpstr>Side Tasks: Demo, Stage 1</vt:lpstr>
      <vt:lpstr>Side Tasks: Demo, Stage 1</vt:lpstr>
      <vt:lpstr>Side Tasks: Demo, Stage 2</vt:lpstr>
      <vt:lpstr>Side Tasks: Demo, Stage 2</vt:lpstr>
      <vt:lpstr>Side Tasks: Demo, Stage 2</vt:lpstr>
      <vt:lpstr>Side Tasks: Demo, Stage 2</vt:lpstr>
      <vt:lpstr>Side Tasks: Demo, Stage 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</dc:title>
  <dc:creator>Oleg Potkin</dc:creator>
  <cp:lastModifiedBy>Oleg Potkin</cp:lastModifiedBy>
  <cp:revision>16</cp:revision>
  <dcterms:created xsi:type="dcterms:W3CDTF">2018-09-07T17:15:24Z</dcterms:created>
  <dcterms:modified xsi:type="dcterms:W3CDTF">2018-09-08T13:48:45Z</dcterms:modified>
</cp:coreProperties>
</file>